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83" r:id="rId23"/>
    <p:sldId id="278" r:id="rId24"/>
    <p:sldId id="279" r:id="rId25"/>
    <p:sldId id="281" r:id="rId26"/>
  </p:sldIdLst>
  <p:sldSz cx="9144000" cy="5143500" type="screen16x9"/>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D647"/>
    <a:srgbClr val="AD0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5897" autoAdjust="0"/>
  </p:normalViewPr>
  <p:slideViewPr>
    <p:cSldViewPr snapToGrid="0">
      <p:cViewPr varScale="1">
        <p:scale>
          <a:sx n="145" d="100"/>
          <a:sy n="145" d="100"/>
        </p:scale>
        <p:origin x="60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4.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zh-CN"/>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endParaRPr/>
          </a:p>
        </c:rich>
      </c:tx>
      <c:overlay val="1"/>
    </c:title>
    <c:autoTitleDeleted val="0"/>
    <c:plotArea>
      <c:layout>
        <c:manualLayout>
          <c:layoutTarget val="inner"/>
          <c:xMode val="edge"/>
          <c:yMode val="edge"/>
          <c:x val="5.0000000000000001E-3"/>
          <c:y val="5.0000000000000001E-3"/>
          <c:w val="1"/>
          <c:h val="1"/>
        </c:manualLayout>
      </c:layout>
      <c:pieChart>
        <c:varyColors val="0"/>
        <c:ser>
          <c:idx val="0"/>
          <c:order val="0"/>
          <c:tx>
            <c:strRef>
              <c:f>Sheet1!$A$2</c:f>
              <c:strCache>
                <c:ptCount val="1"/>
                <c:pt idx="0">
                  <c:v>Region 1</c:v>
                </c:pt>
              </c:strCache>
            </c:strRef>
          </c:tx>
          <c:spPr>
            <a:solidFill>
              <a:srgbClr val="79BF43"/>
            </a:solidFill>
            <a:ln w="12700" cap="flat">
              <a:noFill/>
              <a:miter lim="400000"/>
            </a:ln>
            <a:effectLst/>
          </c:spPr>
          <c:dPt>
            <c:idx val="0"/>
            <c:bubble3D val="0"/>
            <c:spPr>
              <a:gradFill>
                <a:gsLst>
                  <a:gs pos="0">
                    <a:srgbClr val="E30000"/>
                  </a:gs>
                  <a:gs pos="100000">
                    <a:srgbClr val="760303"/>
                  </a:gs>
                </a:gsLst>
                <a:lin ang="5400000" scaled="0"/>
              </a:gradFill>
              <a:ln w="12700" cap="flat">
                <a:noFill/>
                <a:miter lim="400000"/>
              </a:ln>
              <a:effectLst/>
            </c:spPr>
            <c:extLst>
              <c:ext xmlns:c16="http://schemas.microsoft.com/office/drawing/2014/chart" uri="{C3380CC4-5D6E-409C-BE32-E72D297353CC}">
                <c16:uniqueId val="{00000001-2D36-45FD-ABC0-F750B7581443}"/>
              </c:ext>
            </c:extLst>
          </c:dPt>
          <c:dPt>
            <c:idx val="1"/>
            <c:bubble3D val="0"/>
            <c:spPr>
              <a:solidFill>
                <a:srgbClr val="DCDEE0"/>
              </a:solidFill>
              <a:ln w="12700" cap="flat">
                <a:noFill/>
                <a:miter lim="400000"/>
              </a:ln>
              <a:effectLst/>
            </c:spPr>
            <c:extLst>
              <c:ext xmlns:c16="http://schemas.microsoft.com/office/drawing/2014/chart" uri="{C3380CC4-5D6E-409C-BE32-E72D297353CC}">
                <c16:uniqueId val="{00000003-2D36-45FD-ABC0-F750B7581443}"/>
              </c:ext>
            </c:extLst>
          </c:dPt>
          <c:cat>
            <c:strRef>
              <c:f>Sheet1!$B$1:$C$1</c:f>
              <c:strCache>
                <c:ptCount val="6"/>
                <c:pt idx="0">
                  <c:v>April</c:v>
                </c:pt>
                <c:pt idx="1">
                  <c:v>May</c:v>
                </c:pt>
                <c:pt idx="2">
                  <c:v>June</c:v>
                </c:pt>
                <c:pt idx="3">
                  <c:v>July</c:v>
                </c:pt>
                <c:pt idx="4">
                  <c:v>August</c:v>
                </c:pt>
                <c:pt idx="5">
                  <c:v>September</c:v>
                </c:pt>
              </c:strCache>
            </c:strRef>
          </c:cat>
          <c:val>
            <c:numRef>
              <c:f>Sheet1!$B$2:$C$2</c:f>
              <c:numCache>
                <c:formatCode>General</c:formatCode>
                <c:ptCount val="2"/>
                <c:pt idx="0">
                  <c:v>40</c:v>
                </c:pt>
                <c:pt idx="1">
                  <c:v>90</c:v>
                </c:pt>
              </c:numCache>
            </c:numRef>
          </c:val>
          <c:extLst>
            <c:ext xmlns:c16="http://schemas.microsoft.com/office/drawing/2014/chart" uri="{C3380CC4-5D6E-409C-BE32-E72D297353CC}">
              <c16:uniqueId val="{00000004-2D36-45FD-ABC0-F750B7581443}"/>
            </c:ext>
          </c:extLst>
        </c:ser>
        <c:dLbls>
          <c:showLegendKey val="0"/>
          <c:showVal val="0"/>
          <c:showCatName val="0"/>
          <c:showSerName val="0"/>
          <c:showPercent val="0"/>
          <c:showBubbleSize val="0"/>
          <c:showLeaderLines val="1"/>
        </c:dLbls>
        <c:firstSliceAng val="0"/>
      </c:pieChart>
      <c:spPr>
        <a:noFill/>
        <a:ln w="12700" cap="flat">
          <a:noFill/>
          <a:miter lim="400000"/>
        </a:ln>
        <a:effectLst/>
      </c:spPr>
    </c:plotArea>
    <c:plotVisOnly val="1"/>
    <c:dispBlanksAs val="gap"/>
    <c:showDLblsOverMax val="1"/>
  </c:chart>
  <c:spPr>
    <a:noFill/>
    <a:ln>
      <a:noFill/>
    </a:ln>
    <a:effectLst/>
  </c:spPr>
  <c:txPr>
    <a:bodyPr/>
    <a:lstStyle/>
    <a:p>
      <a:pPr>
        <a:defRPr lang="zh-CN"/>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zh-CN"/>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endParaRPr/>
          </a:p>
        </c:rich>
      </c:tx>
      <c:overlay val="1"/>
    </c:title>
    <c:autoTitleDeleted val="0"/>
    <c:plotArea>
      <c:layout>
        <c:manualLayout>
          <c:layoutTarget val="inner"/>
          <c:xMode val="edge"/>
          <c:yMode val="edge"/>
          <c:x val="5.0000000000000001E-3"/>
          <c:y val="5.0000000000000001E-3"/>
          <c:w val="1"/>
          <c:h val="1"/>
        </c:manualLayout>
      </c:layout>
      <c:pieChart>
        <c:varyColors val="0"/>
        <c:ser>
          <c:idx val="0"/>
          <c:order val="0"/>
          <c:tx>
            <c:strRef>
              <c:f>Sheet1!$A$2</c:f>
              <c:strCache>
                <c:ptCount val="1"/>
                <c:pt idx="0">
                  <c:v>Region 1</c:v>
                </c:pt>
              </c:strCache>
            </c:strRef>
          </c:tx>
          <c:spPr>
            <a:solidFill>
              <a:srgbClr val="3AA6DE"/>
            </a:solidFill>
            <a:ln w="12700" cap="flat">
              <a:noFill/>
              <a:miter lim="400000"/>
            </a:ln>
            <a:effectLst/>
          </c:spPr>
          <c:dPt>
            <c:idx val="0"/>
            <c:bubble3D val="0"/>
            <c:spPr>
              <a:gradFill>
                <a:gsLst>
                  <a:gs pos="0">
                    <a:srgbClr val="E30000"/>
                  </a:gs>
                  <a:gs pos="100000">
                    <a:srgbClr val="760303"/>
                  </a:gs>
                </a:gsLst>
                <a:lin ang="5400000" scaled="0"/>
              </a:gradFill>
              <a:ln w="12700" cap="flat">
                <a:noFill/>
                <a:miter lim="400000"/>
              </a:ln>
              <a:effectLst/>
            </c:spPr>
            <c:extLst>
              <c:ext xmlns:c16="http://schemas.microsoft.com/office/drawing/2014/chart" uri="{C3380CC4-5D6E-409C-BE32-E72D297353CC}">
                <c16:uniqueId val="{00000001-30E1-4B41-8483-DB8D03579359}"/>
              </c:ext>
            </c:extLst>
          </c:dPt>
          <c:dPt>
            <c:idx val="1"/>
            <c:bubble3D val="0"/>
            <c:spPr>
              <a:solidFill>
                <a:srgbClr val="DCDEE0"/>
              </a:solidFill>
              <a:ln w="12700" cap="flat">
                <a:noFill/>
                <a:miter lim="400000"/>
              </a:ln>
              <a:effectLst/>
            </c:spPr>
            <c:extLst>
              <c:ext xmlns:c16="http://schemas.microsoft.com/office/drawing/2014/chart" uri="{C3380CC4-5D6E-409C-BE32-E72D297353CC}">
                <c16:uniqueId val="{00000003-30E1-4B41-8483-DB8D03579359}"/>
              </c:ext>
            </c:extLst>
          </c:dPt>
          <c:cat>
            <c:strRef>
              <c:f>Sheet1!$B$1:$C$1</c:f>
              <c:strCache>
                <c:ptCount val="6"/>
                <c:pt idx="0">
                  <c:v>April</c:v>
                </c:pt>
                <c:pt idx="1">
                  <c:v>May</c:v>
                </c:pt>
                <c:pt idx="2">
                  <c:v>June</c:v>
                </c:pt>
                <c:pt idx="3">
                  <c:v>July</c:v>
                </c:pt>
                <c:pt idx="4">
                  <c:v>August</c:v>
                </c:pt>
                <c:pt idx="5">
                  <c:v>September</c:v>
                </c:pt>
              </c:strCache>
            </c:strRef>
          </c:cat>
          <c:val>
            <c:numRef>
              <c:f>Sheet1!$B$2:$C$2</c:f>
              <c:numCache>
                <c:formatCode>General</c:formatCode>
                <c:ptCount val="2"/>
                <c:pt idx="0">
                  <c:v>95</c:v>
                </c:pt>
                <c:pt idx="1">
                  <c:v>25</c:v>
                </c:pt>
              </c:numCache>
            </c:numRef>
          </c:val>
          <c:extLst>
            <c:ext xmlns:c16="http://schemas.microsoft.com/office/drawing/2014/chart" uri="{C3380CC4-5D6E-409C-BE32-E72D297353CC}">
              <c16:uniqueId val="{00000004-30E1-4B41-8483-DB8D03579359}"/>
            </c:ext>
          </c:extLst>
        </c:ser>
        <c:dLbls>
          <c:showLegendKey val="0"/>
          <c:showVal val="0"/>
          <c:showCatName val="0"/>
          <c:showSerName val="0"/>
          <c:showPercent val="0"/>
          <c:showBubbleSize val="0"/>
          <c:showLeaderLines val="1"/>
        </c:dLbls>
        <c:firstSliceAng val="0"/>
      </c:pieChart>
      <c:spPr>
        <a:noFill/>
        <a:ln w="12700" cap="flat">
          <a:noFill/>
          <a:miter lim="400000"/>
        </a:ln>
        <a:effectLst/>
      </c:spPr>
    </c:plotArea>
    <c:plotVisOnly val="1"/>
    <c:dispBlanksAs val="gap"/>
    <c:showDLblsOverMax val="1"/>
  </c:chart>
  <c:spPr>
    <a:noFill/>
    <a:ln>
      <a:noFill/>
    </a:ln>
    <a:effectLst/>
  </c:spPr>
  <c:txPr>
    <a:bodyPr/>
    <a:lstStyle/>
    <a:p>
      <a:pPr>
        <a:defRPr lang="zh-CN"/>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zh-CN"/>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endParaRPr/>
          </a:p>
        </c:rich>
      </c:tx>
      <c:overlay val="1"/>
    </c:title>
    <c:autoTitleDeleted val="0"/>
    <c:plotArea>
      <c:layout>
        <c:manualLayout>
          <c:layoutTarget val="inner"/>
          <c:xMode val="edge"/>
          <c:yMode val="edge"/>
          <c:x val="5.0000000000000001E-3"/>
          <c:y val="5.0000000000000001E-3"/>
          <c:w val="1"/>
          <c:h val="1"/>
        </c:manualLayout>
      </c:layout>
      <c:pieChart>
        <c:varyColors val="0"/>
        <c:ser>
          <c:idx val="0"/>
          <c:order val="0"/>
          <c:tx>
            <c:strRef>
              <c:f>Sheet1!$A$2</c:f>
              <c:strCache>
                <c:ptCount val="1"/>
                <c:pt idx="0">
                  <c:v>Region 1</c:v>
                </c:pt>
              </c:strCache>
            </c:strRef>
          </c:tx>
          <c:spPr>
            <a:solidFill>
              <a:srgbClr val="02AF96"/>
            </a:solidFill>
            <a:ln w="12700" cap="flat">
              <a:noFill/>
              <a:miter lim="400000"/>
            </a:ln>
            <a:effectLst/>
          </c:spPr>
          <c:dPt>
            <c:idx val="0"/>
            <c:bubble3D val="0"/>
            <c:spPr>
              <a:gradFill>
                <a:gsLst>
                  <a:gs pos="0">
                    <a:srgbClr val="E30000"/>
                  </a:gs>
                  <a:gs pos="100000">
                    <a:srgbClr val="760303"/>
                  </a:gs>
                </a:gsLst>
                <a:lin ang="5400000" scaled="0"/>
              </a:gradFill>
              <a:ln w="12700" cap="flat">
                <a:noFill/>
                <a:miter lim="400000"/>
              </a:ln>
              <a:effectLst/>
            </c:spPr>
            <c:extLst>
              <c:ext xmlns:c16="http://schemas.microsoft.com/office/drawing/2014/chart" uri="{C3380CC4-5D6E-409C-BE32-E72D297353CC}">
                <c16:uniqueId val="{00000001-F63A-45F3-9F65-48A722116BEF}"/>
              </c:ext>
            </c:extLst>
          </c:dPt>
          <c:dPt>
            <c:idx val="1"/>
            <c:bubble3D val="0"/>
            <c:spPr>
              <a:solidFill>
                <a:srgbClr val="DCDEE0"/>
              </a:solidFill>
              <a:ln w="12700" cap="flat">
                <a:noFill/>
                <a:miter lim="400000"/>
              </a:ln>
              <a:effectLst/>
            </c:spPr>
            <c:extLst>
              <c:ext xmlns:c16="http://schemas.microsoft.com/office/drawing/2014/chart" uri="{C3380CC4-5D6E-409C-BE32-E72D297353CC}">
                <c16:uniqueId val="{00000003-F63A-45F3-9F65-48A722116BEF}"/>
              </c:ext>
            </c:extLst>
          </c:dPt>
          <c:cat>
            <c:strRef>
              <c:f>Sheet1!$B$1:$C$1</c:f>
              <c:strCache>
                <c:ptCount val="6"/>
                <c:pt idx="0">
                  <c:v>April</c:v>
                </c:pt>
                <c:pt idx="1">
                  <c:v>May</c:v>
                </c:pt>
                <c:pt idx="2">
                  <c:v>June</c:v>
                </c:pt>
                <c:pt idx="3">
                  <c:v>July</c:v>
                </c:pt>
                <c:pt idx="4">
                  <c:v>August</c:v>
                </c:pt>
                <c:pt idx="5">
                  <c:v>September</c:v>
                </c:pt>
              </c:strCache>
            </c:strRef>
          </c:cat>
          <c:val>
            <c:numRef>
              <c:f>Sheet1!$B$2:$C$2</c:f>
              <c:numCache>
                <c:formatCode>General</c:formatCode>
                <c:ptCount val="2"/>
                <c:pt idx="0">
                  <c:v>90</c:v>
                </c:pt>
                <c:pt idx="1">
                  <c:v>50</c:v>
                </c:pt>
              </c:numCache>
            </c:numRef>
          </c:val>
          <c:extLst>
            <c:ext xmlns:c16="http://schemas.microsoft.com/office/drawing/2014/chart" uri="{C3380CC4-5D6E-409C-BE32-E72D297353CC}">
              <c16:uniqueId val="{00000004-F63A-45F3-9F65-48A722116BEF}"/>
            </c:ext>
          </c:extLst>
        </c:ser>
        <c:dLbls>
          <c:showLegendKey val="0"/>
          <c:showVal val="0"/>
          <c:showCatName val="0"/>
          <c:showSerName val="0"/>
          <c:showPercent val="0"/>
          <c:showBubbleSize val="0"/>
          <c:showLeaderLines val="1"/>
        </c:dLbls>
        <c:firstSliceAng val="0"/>
      </c:pieChart>
      <c:spPr>
        <a:noFill/>
        <a:ln w="12700" cap="flat">
          <a:noFill/>
          <a:miter lim="400000"/>
        </a:ln>
        <a:effectLst/>
      </c:spPr>
    </c:plotArea>
    <c:plotVisOnly val="1"/>
    <c:dispBlanksAs val="gap"/>
    <c:showDLblsOverMax val="1"/>
  </c:chart>
  <c:spPr>
    <a:noFill/>
    <a:ln>
      <a:noFill/>
    </a:ln>
    <a:effectLst/>
  </c:spPr>
  <c:txPr>
    <a:bodyPr/>
    <a:lstStyle/>
    <a:p>
      <a:pPr>
        <a:defRPr lang="zh-CN"/>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zh-CN"/>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endParaRPr/>
          </a:p>
        </c:rich>
      </c:tx>
      <c:overlay val="1"/>
    </c:title>
    <c:autoTitleDeleted val="0"/>
    <c:plotArea>
      <c:layout>
        <c:manualLayout>
          <c:layoutTarget val="inner"/>
          <c:xMode val="edge"/>
          <c:yMode val="edge"/>
          <c:x val="5.0000000000000001E-3"/>
          <c:y val="5.0000000000000001E-3"/>
          <c:w val="1"/>
          <c:h val="1"/>
        </c:manualLayout>
      </c:layout>
      <c:pieChart>
        <c:varyColors val="0"/>
        <c:ser>
          <c:idx val="0"/>
          <c:order val="0"/>
          <c:tx>
            <c:strRef>
              <c:f>Sheet1!$A$2</c:f>
              <c:strCache>
                <c:ptCount val="1"/>
                <c:pt idx="0">
                  <c:v>Region 1</c:v>
                </c:pt>
              </c:strCache>
            </c:strRef>
          </c:tx>
          <c:spPr>
            <a:solidFill>
              <a:srgbClr val="FCAF17"/>
            </a:solidFill>
            <a:ln w="12700" cap="flat">
              <a:noFill/>
              <a:miter lim="400000"/>
            </a:ln>
            <a:effectLst/>
          </c:spPr>
          <c:dPt>
            <c:idx val="0"/>
            <c:bubble3D val="0"/>
            <c:spPr>
              <a:gradFill>
                <a:gsLst>
                  <a:gs pos="0">
                    <a:srgbClr val="E30000"/>
                  </a:gs>
                  <a:gs pos="100000">
                    <a:srgbClr val="760303"/>
                  </a:gs>
                </a:gsLst>
                <a:lin ang="5400000" scaled="0"/>
              </a:gradFill>
              <a:ln w="12700" cap="flat">
                <a:noFill/>
                <a:miter lim="400000"/>
              </a:ln>
              <a:effectLst/>
            </c:spPr>
            <c:extLst>
              <c:ext xmlns:c16="http://schemas.microsoft.com/office/drawing/2014/chart" uri="{C3380CC4-5D6E-409C-BE32-E72D297353CC}">
                <c16:uniqueId val="{00000001-5B53-4C94-9D96-17508CDACF51}"/>
              </c:ext>
            </c:extLst>
          </c:dPt>
          <c:dPt>
            <c:idx val="1"/>
            <c:bubble3D val="0"/>
            <c:spPr>
              <a:solidFill>
                <a:srgbClr val="DCDEE0"/>
              </a:solidFill>
              <a:ln w="12700" cap="flat">
                <a:noFill/>
                <a:miter lim="400000"/>
              </a:ln>
              <a:effectLst/>
            </c:spPr>
            <c:extLst>
              <c:ext xmlns:c16="http://schemas.microsoft.com/office/drawing/2014/chart" uri="{C3380CC4-5D6E-409C-BE32-E72D297353CC}">
                <c16:uniqueId val="{00000003-5B53-4C94-9D96-17508CDACF51}"/>
              </c:ext>
            </c:extLst>
          </c:dPt>
          <c:cat>
            <c:strRef>
              <c:f>Sheet1!$B$1:$C$1</c:f>
              <c:strCache>
                <c:ptCount val="6"/>
                <c:pt idx="0">
                  <c:v>April</c:v>
                </c:pt>
                <c:pt idx="1">
                  <c:v>May</c:v>
                </c:pt>
                <c:pt idx="2">
                  <c:v>June</c:v>
                </c:pt>
                <c:pt idx="3">
                  <c:v>July</c:v>
                </c:pt>
                <c:pt idx="4">
                  <c:v>August</c:v>
                </c:pt>
                <c:pt idx="5">
                  <c:v>September</c:v>
                </c:pt>
              </c:strCache>
            </c:strRef>
          </c:cat>
          <c:val>
            <c:numRef>
              <c:f>Sheet1!$B$2:$C$2</c:f>
              <c:numCache>
                <c:formatCode>General</c:formatCode>
                <c:ptCount val="2"/>
                <c:pt idx="0">
                  <c:v>90</c:v>
                </c:pt>
                <c:pt idx="1">
                  <c:v>10</c:v>
                </c:pt>
              </c:numCache>
            </c:numRef>
          </c:val>
          <c:extLst>
            <c:ext xmlns:c16="http://schemas.microsoft.com/office/drawing/2014/chart" uri="{C3380CC4-5D6E-409C-BE32-E72D297353CC}">
              <c16:uniqueId val="{00000004-5B53-4C94-9D96-17508CDACF51}"/>
            </c:ext>
          </c:extLst>
        </c:ser>
        <c:dLbls>
          <c:showLegendKey val="0"/>
          <c:showVal val="0"/>
          <c:showCatName val="0"/>
          <c:showSerName val="0"/>
          <c:showPercent val="0"/>
          <c:showBubbleSize val="0"/>
          <c:showLeaderLines val="1"/>
        </c:dLbls>
        <c:firstSliceAng val="0"/>
      </c:pieChart>
      <c:spPr>
        <a:noFill/>
        <a:ln w="12700" cap="flat">
          <a:noFill/>
          <a:miter lim="400000"/>
        </a:ln>
        <a:effectLst/>
      </c:spPr>
    </c:plotArea>
    <c:plotVisOnly val="1"/>
    <c:dispBlanksAs val="gap"/>
    <c:showDLblsOverMax val="1"/>
  </c:chart>
  <c:spPr>
    <a:noFill/>
    <a:ln>
      <a:noFill/>
    </a:ln>
    <a:effectLst/>
  </c:spPr>
  <c:txPr>
    <a:bodyPr/>
    <a:lstStyle/>
    <a:p>
      <a:pPr>
        <a:defRPr lang="zh-CN"/>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482121" y="1279287"/>
            <a:ext cx="6139502"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86955A8-62FB-E247-BFB6-6D96B50CB5D7}" type="slidenum">
              <a:rPr lang="en-US" smtClean="0"/>
              <a:t>25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920"/>
            <a:ext cx="6858000" cy="1791013"/>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2001"/>
            <a:ext cx="6858000" cy="1242039"/>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8035" indent="0" algn="ctr">
              <a:buNone/>
              <a:defRPr sz="1200"/>
            </a:lvl7pPr>
            <a:lvl8pPr marL="2400935" indent="0" algn="ctr">
              <a:buNone/>
              <a:defRPr sz="1200"/>
            </a:lvl8pPr>
            <a:lvl9pPr marL="2743835"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0" y="273892"/>
            <a:ext cx="7886700" cy="4359642"/>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日期占位符 2"/>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irst Slide">
    <p:spTree>
      <p:nvGrpSpPr>
        <p:cNvPr id="1" name=""/>
        <p:cNvGrpSpPr/>
        <p:nvPr/>
      </p:nvGrpSpPr>
      <p:grpSpPr>
        <a:xfrm>
          <a:off x="0" y="0"/>
          <a:ext cx="0" cy="0"/>
          <a:chOff x="0" y="0"/>
          <a:chExt cx="0" cy="0"/>
        </a:xfrm>
      </p:grpSpPr>
      <p:sp>
        <p:nvSpPr>
          <p:cNvPr id="15" name="Picture Placeholder 2"/>
          <p:cNvSpPr>
            <a:spLocks noGrp="1"/>
          </p:cNvSpPr>
          <p:nvPr>
            <p:ph type="pic" sz="quarter" idx="17"/>
          </p:nvPr>
        </p:nvSpPr>
        <p:spPr>
          <a:xfrm>
            <a:off x="3048000" y="331528"/>
            <a:ext cx="3276600" cy="2313078"/>
          </a:xfrm>
          <a:custGeom>
            <a:avLst/>
            <a:gdLst/>
            <a:ahLst/>
            <a:cxnLst/>
            <a:rect l="l" t="t" r="r" b="b"/>
            <a:pathLst>
              <a:path w="3276600" h="3124200">
                <a:moveTo>
                  <a:pt x="3028950" y="0"/>
                </a:moveTo>
                <a:cubicBezTo>
                  <a:pt x="3165723" y="0"/>
                  <a:pt x="3276600" y="110877"/>
                  <a:pt x="3276600" y="247650"/>
                </a:cubicBezTo>
                <a:lnTo>
                  <a:pt x="3276600" y="2876550"/>
                </a:lnTo>
                <a:cubicBezTo>
                  <a:pt x="3276600" y="3013323"/>
                  <a:pt x="3165723" y="3124200"/>
                  <a:pt x="3028950" y="3124200"/>
                </a:cubicBezTo>
                <a:cubicBezTo>
                  <a:pt x="2892177" y="3124200"/>
                  <a:pt x="2781300" y="3013323"/>
                  <a:pt x="2781300" y="2876550"/>
                </a:cubicBezTo>
                <a:lnTo>
                  <a:pt x="2781300" y="247650"/>
                </a:lnTo>
                <a:cubicBezTo>
                  <a:pt x="2781300" y="110877"/>
                  <a:pt x="2892177" y="0"/>
                  <a:pt x="3028950" y="0"/>
                </a:cubicBezTo>
                <a:close/>
                <a:moveTo>
                  <a:pt x="2317750" y="0"/>
                </a:moveTo>
                <a:cubicBezTo>
                  <a:pt x="2454523" y="0"/>
                  <a:pt x="2565400" y="110877"/>
                  <a:pt x="2565400" y="247650"/>
                </a:cubicBezTo>
                <a:lnTo>
                  <a:pt x="2565400" y="2876550"/>
                </a:lnTo>
                <a:cubicBezTo>
                  <a:pt x="2565400" y="3013323"/>
                  <a:pt x="2454523" y="3124200"/>
                  <a:pt x="2317750" y="3124200"/>
                </a:cubicBezTo>
                <a:cubicBezTo>
                  <a:pt x="2180977" y="3124200"/>
                  <a:pt x="2070100" y="3013323"/>
                  <a:pt x="2070100" y="2876550"/>
                </a:cubicBezTo>
                <a:lnTo>
                  <a:pt x="2070100" y="247650"/>
                </a:lnTo>
                <a:cubicBezTo>
                  <a:pt x="2070100" y="110877"/>
                  <a:pt x="2180977" y="0"/>
                  <a:pt x="2317750" y="0"/>
                </a:cubicBezTo>
                <a:close/>
                <a:moveTo>
                  <a:pt x="1606550" y="0"/>
                </a:moveTo>
                <a:cubicBezTo>
                  <a:pt x="1743323" y="0"/>
                  <a:pt x="1854200" y="110877"/>
                  <a:pt x="1854200" y="247650"/>
                </a:cubicBezTo>
                <a:lnTo>
                  <a:pt x="1854200" y="2876550"/>
                </a:lnTo>
                <a:cubicBezTo>
                  <a:pt x="1854200" y="3013323"/>
                  <a:pt x="1743323" y="3124200"/>
                  <a:pt x="1606550" y="3124200"/>
                </a:cubicBezTo>
                <a:cubicBezTo>
                  <a:pt x="1469777" y="3124200"/>
                  <a:pt x="1358900" y="3013323"/>
                  <a:pt x="1358900" y="2876550"/>
                </a:cubicBezTo>
                <a:lnTo>
                  <a:pt x="1358900" y="247650"/>
                </a:lnTo>
                <a:cubicBezTo>
                  <a:pt x="1358900" y="110877"/>
                  <a:pt x="1469777" y="0"/>
                  <a:pt x="1606550" y="0"/>
                </a:cubicBezTo>
                <a:close/>
                <a:moveTo>
                  <a:pt x="958850" y="0"/>
                </a:moveTo>
                <a:cubicBezTo>
                  <a:pt x="1095623" y="0"/>
                  <a:pt x="1206500" y="110877"/>
                  <a:pt x="1206500" y="247650"/>
                </a:cubicBezTo>
                <a:lnTo>
                  <a:pt x="1206500" y="2876550"/>
                </a:lnTo>
                <a:cubicBezTo>
                  <a:pt x="1206500" y="3013323"/>
                  <a:pt x="1095623" y="3124200"/>
                  <a:pt x="958850" y="3124200"/>
                </a:cubicBezTo>
                <a:cubicBezTo>
                  <a:pt x="822077" y="3124200"/>
                  <a:pt x="711200" y="3013323"/>
                  <a:pt x="711200" y="2876550"/>
                </a:cubicBezTo>
                <a:lnTo>
                  <a:pt x="711200" y="247650"/>
                </a:lnTo>
                <a:cubicBezTo>
                  <a:pt x="711200" y="110877"/>
                  <a:pt x="822077" y="0"/>
                  <a:pt x="958850" y="0"/>
                </a:cubicBezTo>
                <a:close/>
                <a:moveTo>
                  <a:pt x="247650" y="0"/>
                </a:moveTo>
                <a:cubicBezTo>
                  <a:pt x="384423" y="0"/>
                  <a:pt x="495300" y="110877"/>
                  <a:pt x="495300" y="247650"/>
                </a:cubicBezTo>
                <a:lnTo>
                  <a:pt x="495300" y="2876550"/>
                </a:lnTo>
                <a:cubicBezTo>
                  <a:pt x="495300" y="3013323"/>
                  <a:pt x="384423" y="3124200"/>
                  <a:pt x="247650" y="3124200"/>
                </a:cubicBezTo>
                <a:cubicBezTo>
                  <a:pt x="110877" y="3124200"/>
                  <a:pt x="0" y="3013323"/>
                  <a:pt x="0" y="2876550"/>
                </a:cubicBezTo>
                <a:lnTo>
                  <a:pt x="0" y="247650"/>
                </a:lnTo>
                <a:cubicBezTo>
                  <a:pt x="0" y="110877"/>
                  <a:pt x="110877" y="0"/>
                  <a:pt x="247650" y="0"/>
                </a:cubicBezTo>
                <a:close/>
              </a:path>
            </a:pathLst>
          </a:custGeom>
          <a:effectLst/>
        </p:spPr>
        <p:txBody>
          <a:bodyPr vert="horz" lIns="95057" tIns="47529" rIns="95057" bIns="47529"/>
          <a:lstStyle>
            <a:lvl1pPr marL="0" indent="0" algn="ctr">
              <a:buNone/>
              <a:defRPr sz="810">
                <a:solidFill>
                  <a:srgbClr val="7F7F7F"/>
                </a:solidFill>
                <a:latin typeface="Lato Regular"/>
                <a:cs typeface="Lato Regular"/>
              </a:defRPr>
            </a:lvl1pPr>
          </a:lstStyle>
          <a:p>
            <a:endParaRPr lang="en-US" dirty="0"/>
          </a:p>
        </p:txBody>
      </p:sp>
      <p:sp>
        <p:nvSpPr>
          <p:cNvPr id="8" name="Text Placeholder 7"/>
          <p:cNvSpPr>
            <a:spLocks noGrp="1"/>
          </p:cNvSpPr>
          <p:nvPr>
            <p:ph type="body" sz="quarter" idx="10" hasCustomPrompt="1"/>
          </p:nvPr>
        </p:nvSpPr>
        <p:spPr>
          <a:xfrm>
            <a:off x="2966029" y="2851588"/>
            <a:ext cx="3383973" cy="323892"/>
          </a:xfrm>
          <a:prstGeom prst="rect">
            <a:avLst/>
          </a:prstGeom>
        </p:spPr>
        <p:txBody>
          <a:bodyPr vert="horz" lIns="0" tIns="40504" rIns="0" bIns="40504" anchor="ctr"/>
          <a:lstStyle>
            <a:lvl1pPr marL="0" indent="0" algn="ctr">
              <a:lnSpc>
                <a:spcPct val="100000"/>
              </a:lnSpc>
              <a:spcBef>
                <a:spcPts val="0"/>
              </a:spcBef>
              <a:buNone/>
              <a:defRPr sz="3150" b="1">
                <a:solidFill>
                  <a:schemeClr val="bg1"/>
                </a:solidFill>
                <a:latin typeface="Lato Hairline"/>
                <a:cs typeface="Lato Hairline"/>
              </a:defRPr>
            </a:lvl1pPr>
          </a:lstStyle>
          <a:p>
            <a:pPr lvl="0"/>
            <a:r>
              <a:rPr lang="es-ES_tradnl" dirty="0"/>
              <a:t>TITLE HERE</a:t>
            </a:r>
          </a:p>
        </p:txBody>
      </p:sp>
      <p:sp>
        <p:nvSpPr>
          <p:cNvPr id="9" name="Text Placeholder 7"/>
          <p:cNvSpPr>
            <a:spLocks noGrp="1"/>
          </p:cNvSpPr>
          <p:nvPr>
            <p:ph type="body" sz="quarter" idx="11" hasCustomPrompt="1"/>
          </p:nvPr>
        </p:nvSpPr>
        <p:spPr>
          <a:xfrm>
            <a:off x="2966029" y="3289513"/>
            <a:ext cx="3383973" cy="171368"/>
          </a:xfrm>
          <a:prstGeom prst="rect">
            <a:avLst/>
          </a:prstGeom>
        </p:spPr>
        <p:txBody>
          <a:bodyPr vert="horz" lIns="0" tIns="40504" rIns="0" bIns="40504" anchor="ctr"/>
          <a:lstStyle>
            <a:lvl1pPr marL="0" indent="0" algn="ctr">
              <a:lnSpc>
                <a:spcPct val="100000"/>
              </a:lnSpc>
              <a:spcBef>
                <a:spcPts val="0"/>
              </a:spcBef>
              <a:spcAft>
                <a:spcPts val="0"/>
              </a:spcAft>
              <a:buNone/>
              <a:defRPr sz="1350" b="0">
                <a:solidFill>
                  <a:schemeClr val="accent3"/>
                </a:solidFill>
                <a:latin typeface="Lato Light"/>
                <a:cs typeface="Lato Light"/>
              </a:defRPr>
            </a:lvl1pPr>
          </a:lstStyle>
          <a:p>
            <a:pPr lvl="0"/>
            <a:r>
              <a:rPr lang="es-ES_tradnl" dirty="0" err="1"/>
              <a:t>Ultimate</a:t>
            </a:r>
            <a:r>
              <a:rPr lang="es-ES_tradnl" dirty="0"/>
              <a:t> </a:t>
            </a:r>
            <a:r>
              <a:rPr lang="es-ES_tradnl" dirty="0" err="1"/>
              <a:t>Powerpoint</a:t>
            </a:r>
            <a:r>
              <a:rPr lang="es-ES_tradnl" dirty="0"/>
              <a:t> </a:t>
            </a:r>
            <a:r>
              <a:rPr lang="es-ES_tradnl" dirty="0" err="1"/>
              <a:t>Template</a:t>
            </a:r>
            <a:endParaRPr lang="es-ES_tradnl" dirty="0"/>
          </a:p>
        </p:txBody>
      </p:sp>
      <p:sp>
        <p:nvSpPr>
          <p:cNvPr id="10" name="Text Placeholder 2"/>
          <p:cNvSpPr>
            <a:spLocks noGrp="1"/>
          </p:cNvSpPr>
          <p:nvPr>
            <p:ph type="body" sz="quarter" idx="16" hasCustomPrompt="1"/>
          </p:nvPr>
        </p:nvSpPr>
        <p:spPr>
          <a:xfrm>
            <a:off x="2981375" y="3614001"/>
            <a:ext cx="3366029" cy="1152852"/>
          </a:xfrm>
          <a:prstGeom prst="rect">
            <a:avLst/>
          </a:prstGeom>
        </p:spPr>
        <p:txBody>
          <a:bodyPr vert="horz" lIns="0" tIns="0" rIns="0" bIns="0"/>
          <a:lstStyle>
            <a:lvl1pPr marL="0" indent="0" algn="ctr">
              <a:lnSpc>
                <a:spcPct val="130000"/>
              </a:lnSpc>
              <a:buNone/>
              <a:defRPr sz="1080">
                <a:solidFill>
                  <a:schemeClr val="tx1">
                    <a:lumMod val="50000"/>
                    <a:lumOff val="50000"/>
                  </a:schemeClr>
                </a:solidFill>
                <a:latin typeface="Lato Regular"/>
                <a:cs typeface="Lato Regular"/>
              </a:defRPr>
            </a:lvl1pPr>
          </a:lstStyle>
          <a:p>
            <a:pPr lvl="0"/>
            <a:r>
              <a:rPr lang="en-US" dirty="0" err="1"/>
              <a:t>Lorem</a:t>
            </a:r>
            <a:r>
              <a:rPr lang="en-US" dirty="0"/>
              <a:t> </a:t>
            </a:r>
            <a:r>
              <a:rPr lang="en-US" dirty="0" err="1"/>
              <a:t>ipsum</a:t>
            </a:r>
            <a:r>
              <a:rPr lang="en-US" dirty="0"/>
              <a:t>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Fusce</a:t>
            </a:r>
            <a:r>
              <a:rPr lang="en-US" dirty="0"/>
              <a:t> </a:t>
            </a:r>
            <a:r>
              <a:rPr lang="en-US" dirty="0" err="1"/>
              <a:t>diam</a:t>
            </a:r>
            <a:r>
              <a:rPr lang="en-US" dirty="0"/>
              <a:t> </a:t>
            </a:r>
            <a:r>
              <a:rPr lang="en-US" dirty="0" err="1"/>
              <a:t>tortor</a:t>
            </a:r>
            <a:r>
              <a:rPr lang="en-US" dirty="0"/>
              <a:t>, </a:t>
            </a:r>
            <a:r>
              <a:rPr lang="en-US" dirty="0" err="1"/>
              <a:t>mattis</a:t>
            </a:r>
            <a:r>
              <a:rPr lang="en-US" dirty="0"/>
              <a:t> </a:t>
            </a:r>
            <a:r>
              <a:rPr lang="en-US" dirty="0" err="1"/>
              <a:t>quis</a:t>
            </a:r>
            <a:r>
              <a:rPr lang="en-US" dirty="0"/>
              <a:t> </a:t>
            </a:r>
            <a:r>
              <a:rPr lang="en-US" dirty="0" err="1"/>
              <a:t>dapibus</a:t>
            </a:r>
            <a:r>
              <a:rPr lang="en-US" dirty="0"/>
              <a:t> vitae, </a:t>
            </a:r>
            <a:r>
              <a:rPr lang="en-US" dirty="0" err="1"/>
              <a:t>euismod</a:t>
            </a:r>
            <a:r>
              <a:rPr lang="en-US" dirty="0"/>
              <a:t> non </a:t>
            </a:r>
            <a:r>
              <a:rPr lang="en-US" dirty="0" err="1"/>
              <a:t>purus</a:t>
            </a:r>
            <a:r>
              <a:rPr lang="en-US" dirty="0"/>
              <a:t>. Maecenas </a:t>
            </a:r>
            <a:r>
              <a:rPr lang="en-US" dirty="0" err="1"/>
              <a:t>ut</a:t>
            </a:r>
            <a:r>
              <a:rPr lang="en-US" dirty="0"/>
              <a:t> lacus </a:t>
            </a:r>
            <a:r>
              <a:rPr lang="en-US" dirty="0" err="1"/>
              <a:t>nec</a:t>
            </a:r>
            <a:r>
              <a:rPr lang="en-US" dirty="0"/>
              <a:t> </a:t>
            </a:r>
            <a:r>
              <a:rPr lang="en-US" dirty="0" err="1"/>
              <a:t>mauris</a:t>
            </a:r>
            <a:r>
              <a:rPr lang="en-US" dirty="0"/>
              <a:t> </a:t>
            </a:r>
            <a:r>
              <a:rPr lang="en-US" dirty="0" err="1"/>
              <a:t>feugiat</a:t>
            </a:r>
            <a:r>
              <a:rPr lang="en-US" dirty="0"/>
              <a:t> </a:t>
            </a:r>
            <a:r>
              <a:rPr lang="en-US" dirty="0" err="1"/>
              <a:t>tristique</a:t>
            </a:r>
            <a:r>
              <a:rPr lang="en-US" dirty="0"/>
              <a:t>.</a:t>
            </a:r>
          </a:p>
        </p:txBody>
      </p:sp>
    </p:spTree>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nodePh="1">
                                  <p:stCondLst>
                                    <p:cond delay="0"/>
                                  </p:stCondLst>
                                  <p:endCondLst>
                                    <p:cond evt="begin" delay="0">
                                      <p:tn val="5"/>
                                    </p:cond>
                                  </p:end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400"/>
                                        <p:tgtEl>
                                          <p:spTgt spid="15"/>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anim calcmode="lin" valueType="num">
                                      <p:cBhvr>
                                        <p:cTn id="16"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9">
                                            <p:txEl>
                                              <p:pRg st="0" end="0"/>
                                            </p:txEl>
                                          </p:spTgt>
                                        </p:tgtEl>
                                        <p:attrNameLst>
                                          <p:attrName>ppt_y</p:attrName>
                                        </p:attrNameLst>
                                      </p:cBhvr>
                                      <p:tavLst>
                                        <p:tav tm="0">
                                          <p:val>
                                            <p:strVal val="#ppt_y+.1"/>
                                          </p:val>
                                        </p:tav>
                                        <p:tav tm="100000">
                                          <p:val>
                                            <p:strVal val="#ppt_y"/>
                                          </p:val>
                                        </p:tav>
                                      </p:tavLst>
                                    </p:anim>
                                  </p:childTnLst>
                                </p:cTn>
                              </p:par>
                              <p:par>
                                <p:cTn id="18" presetID="10" presetClass="entr" presetSubtype="0" fill="hold" grpId="0" nodeType="withEffect">
                                  <p:stCondLst>
                                    <p:cond delay="80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fade">
                                      <p:cBhvr>
                                        <p:cTn id="20"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42" presetClass="entr" presetSubtype="0" fill="hold" nodeType="withEffect">
                  <p:stCondLst>
                    <p:cond delay="2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anim calcmode="lin" valueType="num">
                      <p:cBhvr>
                        <p:cTn dur="500" fill="hold"/>
                        <p:tgtEl>
                          <p:spTgt spid="9"/>
                        </p:tgtEl>
                        <p:attrNameLst>
                          <p:attrName>ppt_x</p:attrName>
                        </p:attrNameLst>
                      </p:cBhvr>
                      <p:tavLst>
                        <p:tav tm="0">
                          <p:val>
                            <p:strVal val="#ppt_x"/>
                          </p:val>
                        </p:tav>
                        <p:tav tm="100000">
                          <p:val>
                            <p:strVal val="#ppt_x"/>
                          </p:val>
                        </p:tav>
                      </p:tavLst>
                    </p:anim>
                    <p:anim calcmode="lin" valueType="num">
                      <p:cBhvr>
                        <p:cTn dur="500" fill="hold"/>
                        <p:tgtEl>
                          <p:spTgt spid="9"/>
                        </p:tgtEl>
                        <p:attrNameLst>
                          <p:attrName>ppt_y</p:attrName>
                        </p:attrNameLst>
                      </p:cBhvr>
                      <p:tavLst>
                        <p:tav tm="0">
                          <p:val>
                            <p:strVal val="#ppt_y+.1"/>
                          </p:val>
                        </p:tav>
                        <p:tav tm="100000">
                          <p:val>
                            <p:strVal val="#ppt_y"/>
                          </p:val>
                        </p:tav>
                      </p:tavLst>
                    </p:anim>
                  </p:childTnLst>
                </p:cTn>
              </p:par>
            </p:tnLst>
          </p:tmpl>
        </p:tmplLst>
      </p:bldP>
      <p:bldP spid="10" grpId="0" build="p">
        <p:tmplLst>
          <p:tmpl lvl="1">
            <p:tnLst>
              <p:par>
                <p:cTn presetID="10" presetClass="entr" presetSubtype="0" fill="hold" nodeType="withEffect">
                  <p:stCondLst>
                    <p:cond delay="80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528"/>
            <a:ext cx="7886700" cy="2139927"/>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623888" y="3442700"/>
            <a:ext cx="7886700" cy="112533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8035" indent="0">
              <a:buNone/>
              <a:defRPr sz="1200">
                <a:solidFill>
                  <a:schemeClr val="tx1">
                    <a:tint val="75000"/>
                  </a:schemeClr>
                </a:solidFill>
              </a:defRPr>
            </a:lvl7pPr>
            <a:lvl8pPr marL="2400935" indent="0">
              <a:buNone/>
              <a:defRPr sz="1200">
                <a:solidFill>
                  <a:schemeClr val="tx1">
                    <a:tint val="75000"/>
                  </a:schemeClr>
                </a:solidFill>
              </a:defRPr>
            </a:lvl8pPr>
            <a:lvl9pPr marL="2743835" indent="0">
              <a:buNone/>
              <a:defRPr sz="12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28650" y="1369458"/>
            <a:ext cx="3886200" cy="326407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29150" y="1369458"/>
            <a:ext cx="3886200" cy="326407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92"/>
            <a:ext cx="7886700" cy="994346"/>
          </a:xfrm>
        </p:spPr>
        <p:txBody>
          <a:bodyPr/>
          <a:lstStyle/>
          <a:p>
            <a:r>
              <a:rPr lang="zh-CN" altLang="en-US"/>
              <a:t>单击此处编辑母版标题样式</a:t>
            </a:r>
          </a:p>
        </p:txBody>
      </p:sp>
      <p:sp>
        <p:nvSpPr>
          <p:cNvPr id="3" name="文本占位符 2"/>
          <p:cNvSpPr>
            <a:spLocks noGrp="1"/>
          </p:cNvSpPr>
          <p:nvPr>
            <p:ph type="body" idx="1"/>
          </p:nvPr>
        </p:nvSpPr>
        <p:spPr>
          <a:xfrm>
            <a:off x="890081" y="1334062"/>
            <a:ext cx="3655181" cy="61804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8035" indent="0">
              <a:buNone/>
              <a:defRPr sz="1350"/>
            </a:lvl7pPr>
            <a:lvl8pPr marL="2400935" indent="0">
              <a:buNone/>
              <a:defRPr sz="1350"/>
            </a:lvl8pPr>
            <a:lvl9pPr marL="2743835" indent="0">
              <a:buNone/>
              <a:defRPr sz="1350"/>
            </a:lvl9pPr>
          </a:lstStyle>
          <a:p>
            <a:pPr lvl="0"/>
            <a:r>
              <a:rPr lang="zh-CN" altLang="en-US"/>
              <a:t>单击此处编辑母版文本样式</a:t>
            </a:r>
          </a:p>
        </p:txBody>
      </p:sp>
      <p:sp>
        <p:nvSpPr>
          <p:cNvPr id="4" name="内容占位符 3"/>
          <p:cNvSpPr>
            <a:spLocks noGrp="1"/>
          </p:cNvSpPr>
          <p:nvPr>
            <p:ph sz="half" idx="2"/>
          </p:nvPr>
        </p:nvSpPr>
        <p:spPr>
          <a:xfrm>
            <a:off x="890081" y="1999384"/>
            <a:ext cx="3655181" cy="2643676"/>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92704" y="1334062"/>
            <a:ext cx="3673182" cy="61804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8035" indent="0">
              <a:buNone/>
              <a:defRPr sz="1350"/>
            </a:lvl7pPr>
            <a:lvl8pPr marL="2400935" indent="0">
              <a:buNone/>
              <a:defRPr sz="1350"/>
            </a:lvl8pPr>
            <a:lvl9pPr marL="2743835" indent="0">
              <a:buNone/>
              <a:defRPr sz="1350"/>
            </a:lvl9pPr>
          </a:lstStyle>
          <a:p>
            <a:pPr lvl="0"/>
            <a:r>
              <a:rPr lang="zh-CN" altLang="en-US"/>
              <a:t>单击此处编辑母版文本样式</a:t>
            </a:r>
          </a:p>
        </p:txBody>
      </p:sp>
      <p:sp>
        <p:nvSpPr>
          <p:cNvPr id="6" name="内容占位符 5"/>
          <p:cNvSpPr>
            <a:spLocks noGrp="1"/>
          </p:cNvSpPr>
          <p:nvPr>
            <p:ph sz="quarter" idx="4"/>
          </p:nvPr>
        </p:nvSpPr>
        <p:spPr>
          <a:xfrm>
            <a:off x="4692704" y="1999384"/>
            <a:ext cx="3673182" cy="2643676"/>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60"/>
            <a:ext cx="3124012" cy="120036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342961"/>
            <a:ext cx="4629150" cy="405359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3835" indent="0">
              <a:buNone/>
              <a:defRPr sz="1500"/>
            </a:lvl9pPr>
          </a:lstStyle>
          <a:p>
            <a:endParaRPr lang="zh-CN" altLang="en-US"/>
          </a:p>
        </p:txBody>
      </p:sp>
      <p:sp>
        <p:nvSpPr>
          <p:cNvPr id="4" name="文本占位符 3"/>
          <p:cNvSpPr>
            <a:spLocks noGrp="1"/>
          </p:cNvSpPr>
          <p:nvPr>
            <p:ph type="body" sz="half" idx="2"/>
          </p:nvPr>
        </p:nvSpPr>
        <p:spPr>
          <a:xfrm>
            <a:off x="629841" y="1543320"/>
            <a:ext cx="3124012" cy="2859191"/>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8035" indent="0">
              <a:buNone/>
              <a:defRPr sz="1050"/>
            </a:lvl7pPr>
            <a:lvl8pPr marL="2400935" indent="0">
              <a:buNone/>
              <a:defRPr sz="1050"/>
            </a:lvl8pPr>
            <a:lvl9pPr marL="2743835" indent="0">
              <a:buNone/>
              <a:defRPr sz="105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92"/>
            <a:ext cx="1971675" cy="4359642"/>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28650" y="273892"/>
            <a:ext cx="5800725" cy="4359642"/>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cstate="email"/>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92"/>
            <a:ext cx="7886700" cy="994346"/>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69458"/>
            <a:ext cx="7886700" cy="3264075"/>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8097"/>
            <a:ext cx="2057400" cy="273892"/>
          </a:xfrm>
          <a:prstGeom prst="rect">
            <a:avLst/>
          </a:prstGeom>
        </p:spPr>
        <p:txBody>
          <a:bodyPr vert="horz" lIns="91440" tIns="45720" rIns="91440" bIns="45720" rtlCol="0" anchor="ctr"/>
          <a:lstStyle>
            <a:lvl1pPr algn="l">
              <a:defRPr sz="900">
                <a:solidFill>
                  <a:schemeClr val="tx1">
                    <a:tint val="75000"/>
                  </a:schemeClr>
                </a:solidFill>
              </a:defRPr>
            </a:lvl1pPr>
          </a:lstStyle>
          <a:p>
            <a:fld id="{82F288E0-7875-42C4-84C8-98DBBD3BF4D2}" type="datetimeFigureOut">
              <a:rPr lang="zh-CN" altLang="en-US" smtClean="0"/>
              <a:t>2021/1/6</a:t>
            </a:fld>
            <a:endParaRPr lang="zh-CN" altLang="en-US"/>
          </a:p>
        </p:txBody>
      </p:sp>
      <p:sp>
        <p:nvSpPr>
          <p:cNvPr id="5" name="页脚占位符 4"/>
          <p:cNvSpPr>
            <a:spLocks noGrp="1"/>
          </p:cNvSpPr>
          <p:nvPr>
            <p:ph type="ftr" sz="quarter" idx="3"/>
          </p:nvPr>
        </p:nvSpPr>
        <p:spPr>
          <a:xfrm>
            <a:off x="3028950" y="4768097"/>
            <a:ext cx="3086100" cy="273892"/>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8097"/>
            <a:ext cx="2057400" cy="273892"/>
          </a:xfrm>
          <a:prstGeom prst="rect">
            <a:avLst/>
          </a:prstGeom>
        </p:spPr>
        <p:txBody>
          <a:bodyPr vert="horz" lIns="91440" tIns="45720" rIns="91440" bIns="45720" rtlCol="0" anchor="ctr"/>
          <a:lstStyle>
            <a:lvl1pPr algn="r">
              <a:defRPr sz="9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5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4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3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2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image" Target="../media/image8.png"/><Relationship Id="rId7" Type="http://schemas.openxmlformats.org/officeDocument/2006/relationships/chart" Target="../charts/chart3.xm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9.png"/><Relationship Id="rId9"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D0100"/>
        </a:solidFill>
        <a:effectLst/>
      </p:bgPr>
    </p:bg>
    <p:spTree>
      <p:nvGrpSpPr>
        <p:cNvPr id="1" name=""/>
        <p:cNvGrpSpPr/>
        <p:nvPr/>
      </p:nvGrpSpPr>
      <p:grpSpPr>
        <a:xfrm>
          <a:off x="0" y="0"/>
          <a:ext cx="0" cy="0"/>
          <a:chOff x="0" y="0"/>
          <a:chExt cx="0" cy="0"/>
        </a:xfrm>
      </p:grpSpPr>
      <p:pic>
        <p:nvPicPr>
          <p:cNvPr id="13" name="图片 12" descr="E:\素材\国庆\包图网_501935新时代汇就新蓝图党政宣传栏\369.png369"/>
          <p:cNvPicPr>
            <a:picLocks noChangeAspect="1"/>
          </p:cNvPicPr>
          <p:nvPr/>
        </p:nvPicPr>
        <p:blipFill>
          <a:blip r:embed="rId3" cstate="email"/>
          <a:srcRect/>
          <a:stretch>
            <a:fillRect/>
          </a:stretch>
        </p:blipFill>
        <p:spPr>
          <a:xfrm>
            <a:off x="2480945" y="242570"/>
            <a:ext cx="4189095" cy="3427730"/>
          </a:xfrm>
          <a:prstGeom prst="rect">
            <a:avLst/>
          </a:prstGeom>
        </p:spPr>
      </p:pic>
      <p:sp>
        <p:nvSpPr>
          <p:cNvPr id="22" name="文本框 14"/>
          <p:cNvSpPr txBox="1">
            <a:spLocks noChangeArrowheads="1"/>
          </p:cNvSpPr>
          <p:nvPr/>
        </p:nvSpPr>
        <p:spPr bwMode="auto">
          <a:xfrm>
            <a:off x="1812004" y="3138750"/>
            <a:ext cx="5526977"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r>
              <a:rPr lang="zh-CN" altLang="en-US" sz="3000" b="1" dirty="0">
                <a:solidFill>
                  <a:srgbClr val="F9D647"/>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315消费与服务工作汇报PPT</a:t>
            </a:r>
          </a:p>
        </p:txBody>
      </p:sp>
      <p:sp>
        <p:nvSpPr>
          <p:cNvPr id="23" name="文本框 22"/>
          <p:cNvSpPr txBox="1"/>
          <p:nvPr/>
        </p:nvSpPr>
        <p:spPr>
          <a:xfrm>
            <a:off x="1663065" y="3620770"/>
            <a:ext cx="5824855" cy="434975"/>
          </a:xfrm>
          <a:prstGeom prst="rect">
            <a:avLst/>
          </a:prstGeom>
          <a:noFill/>
        </p:spPr>
        <p:txBody>
          <a:bodyPr wrap="square" rtlCol="0">
            <a:spAutoFit/>
          </a:bodyPr>
          <a:lstStyle/>
          <a:p>
            <a:pPr algn="ctr">
              <a:lnSpc>
                <a:spcPct val="80000"/>
              </a:lnSpc>
            </a:pPr>
            <a:r>
              <a:rPr lang="en-US" altLang="zh-CN" sz="700" b="0" dirty="0">
                <a:solidFill>
                  <a:srgbClr val="F9D647"/>
                </a:solidFill>
                <a:latin typeface="微软雅黑" panose="020B0503020204020204" charset="-122"/>
                <a:ea typeface="微软雅黑" panose="020B0503020204020204" charset="-122"/>
                <a:cs typeface="+mn-ea"/>
                <a:sym typeface="+mn-lt"/>
              </a:rPr>
              <a:t>Team spirit, is a kind of collective consciousness, the team is </a:t>
            </a:r>
            <a:r>
              <a:rPr lang="en-US" altLang="zh-CN" sz="700" b="0" dirty="0" err="1">
                <a:solidFill>
                  <a:srgbClr val="F9D647"/>
                </a:solidFill>
                <a:latin typeface="微软雅黑" panose="020B0503020204020204" charset="-122"/>
                <a:ea typeface="微软雅黑" panose="020B0503020204020204" charset="-122"/>
                <a:cs typeface="+mn-ea"/>
                <a:sym typeface="+mn-lt"/>
              </a:rPr>
              <a:t>allA</a:t>
            </a:r>
            <a:r>
              <a:rPr lang="en-US" altLang="zh-CN" sz="700" b="0" dirty="0">
                <a:solidFill>
                  <a:srgbClr val="F9D647"/>
                </a:solidFill>
                <a:latin typeface="微软雅黑" panose="020B0503020204020204" charset="-122"/>
                <a:ea typeface="微软雅黑" panose="020B0503020204020204" charset="-122"/>
                <a:cs typeface="+mn-ea"/>
                <a:sym typeface="+mn-lt"/>
              </a:rPr>
              <a:t> kind of collective</a:t>
            </a:r>
          </a:p>
          <a:p>
            <a:pPr algn="ctr">
              <a:lnSpc>
                <a:spcPct val="80000"/>
              </a:lnSpc>
            </a:pPr>
            <a:r>
              <a:rPr lang="en-US" altLang="zh-CN" sz="700" b="0" dirty="0">
                <a:solidFill>
                  <a:srgbClr val="F9D647"/>
                </a:solidFill>
                <a:latin typeface="微软雅黑" panose="020B0503020204020204" charset="-122"/>
                <a:ea typeface="微软雅黑" panose="020B0503020204020204" charset="-122"/>
                <a:cs typeface="+mn-ea"/>
                <a:sym typeface="+mn-lt"/>
              </a:rPr>
              <a:t> consciousness have been recognized by members of the. Team spirit </a:t>
            </a:r>
            <a:r>
              <a:rPr lang="en-US" altLang="zh-CN" sz="700" b="0" dirty="0" err="1">
                <a:solidFill>
                  <a:srgbClr val="F9D647"/>
                </a:solidFill>
                <a:latin typeface="微软雅黑" panose="020B0503020204020204" charset="-122"/>
                <a:ea typeface="微软雅黑" panose="020B0503020204020204" charset="-122"/>
                <a:cs typeface="+mn-ea"/>
                <a:sym typeface="+mn-lt"/>
              </a:rPr>
              <a:t>isA</a:t>
            </a:r>
            <a:r>
              <a:rPr lang="en-US" altLang="zh-CN" sz="700" b="0" dirty="0">
                <a:solidFill>
                  <a:srgbClr val="F9D647"/>
                </a:solidFill>
                <a:latin typeface="微软雅黑" panose="020B0503020204020204" charset="-122"/>
                <a:ea typeface="微软雅黑" panose="020B0503020204020204" charset="-122"/>
                <a:cs typeface="+mn-ea"/>
                <a:sym typeface="+mn-lt"/>
              </a:rPr>
              <a:t> high performance team </a:t>
            </a:r>
          </a:p>
          <a:p>
            <a:pPr algn="ctr">
              <a:lnSpc>
                <a:spcPct val="80000"/>
              </a:lnSpc>
            </a:pPr>
            <a:r>
              <a:rPr lang="en-US" altLang="zh-CN" sz="700" b="0" dirty="0">
                <a:solidFill>
                  <a:srgbClr val="F9D647"/>
                </a:solidFill>
                <a:latin typeface="微软雅黑" panose="020B0503020204020204" charset="-122"/>
                <a:ea typeface="微软雅黑" panose="020B0503020204020204" charset="-122"/>
                <a:cs typeface="+mn-ea"/>
                <a:sym typeface="+mn-lt"/>
              </a:rPr>
              <a:t>spirit. In simple terms, team </a:t>
            </a:r>
            <a:r>
              <a:rPr lang="en-US" altLang="zh-CN" sz="700" b="0" dirty="0" err="1">
                <a:solidFill>
                  <a:srgbClr val="F9D647"/>
                </a:solidFill>
                <a:latin typeface="微软雅黑" panose="020B0503020204020204" charset="-122"/>
                <a:ea typeface="微软雅黑" panose="020B0503020204020204" charset="-122"/>
                <a:cs typeface="+mn-ea"/>
                <a:sym typeface="+mn-lt"/>
              </a:rPr>
              <a:t>spiritGod</a:t>
            </a:r>
            <a:r>
              <a:rPr lang="en-US" altLang="zh-CN" sz="700" b="0" dirty="0">
                <a:solidFill>
                  <a:srgbClr val="F9D647"/>
                </a:solidFill>
                <a:latin typeface="微软雅黑" panose="020B0503020204020204" charset="-122"/>
                <a:ea typeface="微软雅黑" panose="020B0503020204020204" charset="-122"/>
                <a:cs typeface="+mn-ea"/>
                <a:sym typeface="+mn-lt"/>
              </a:rPr>
              <a:t>, is the overall </a:t>
            </a:r>
          </a:p>
          <a:p>
            <a:pPr algn="ctr">
              <a:lnSpc>
                <a:spcPct val="80000"/>
              </a:lnSpc>
            </a:pPr>
            <a:r>
              <a:rPr lang="en-US" altLang="zh-CN" sz="700" b="0" dirty="0">
                <a:solidFill>
                  <a:srgbClr val="F9D647"/>
                </a:solidFill>
                <a:latin typeface="微软雅黑" panose="020B0503020204020204" charset="-122"/>
                <a:ea typeface="微软雅黑" panose="020B0503020204020204" charset="-122"/>
                <a:cs typeface="+mn-ea"/>
                <a:sym typeface="+mn-lt"/>
              </a:rPr>
              <a:t>situation consciousness, service consciousness and awareness of coordination</a:t>
            </a:r>
          </a:p>
        </p:txBody>
      </p:sp>
      <p:sp>
        <p:nvSpPr>
          <p:cNvPr id="4" name="矩形 3"/>
          <p:cNvSpPr/>
          <p:nvPr/>
        </p:nvSpPr>
        <p:spPr>
          <a:xfrm>
            <a:off x="203835" y="152400"/>
            <a:ext cx="8743315" cy="4750435"/>
          </a:xfrm>
          <a:prstGeom prst="rect">
            <a:avLst/>
          </a:prstGeom>
          <a:noFill/>
          <a:ln w="19050">
            <a:solidFill>
              <a:srgbClr val="F9D6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17183" y="281940"/>
            <a:ext cx="8516620" cy="4491355"/>
          </a:xfrm>
          <a:prstGeom prst="rect">
            <a:avLst/>
          </a:prstGeom>
          <a:noFill/>
          <a:ln w="19050">
            <a:solidFill>
              <a:srgbClr val="F9D6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4" name="图片 13" descr="5825bfa5f33cf8"/>
          <p:cNvPicPr>
            <a:picLocks noChangeAspect="1"/>
          </p:cNvPicPr>
          <p:nvPr/>
        </p:nvPicPr>
        <p:blipFill>
          <a:blip r:embed="rId4" cstate="email"/>
          <a:stretch>
            <a:fillRect/>
          </a:stretch>
        </p:blipFill>
        <p:spPr>
          <a:xfrm>
            <a:off x="317500" y="3962400"/>
            <a:ext cx="3543935" cy="1108710"/>
          </a:xfrm>
          <a:prstGeom prst="rect">
            <a:avLst/>
          </a:prstGeom>
        </p:spPr>
      </p:pic>
      <p:pic>
        <p:nvPicPr>
          <p:cNvPr id="15" name="图片 14" descr="5825bfa5f33cf8"/>
          <p:cNvPicPr>
            <a:picLocks noChangeAspect="1"/>
          </p:cNvPicPr>
          <p:nvPr/>
        </p:nvPicPr>
        <p:blipFill>
          <a:blip r:embed="rId4" cstate="email"/>
          <a:stretch>
            <a:fillRect/>
          </a:stretch>
        </p:blipFill>
        <p:spPr>
          <a:xfrm>
            <a:off x="3843020" y="4046220"/>
            <a:ext cx="3543935" cy="1108710"/>
          </a:xfrm>
          <a:prstGeom prst="rect">
            <a:avLst/>
          </a:prstGeom>
        </p:spPr>
      </p:pic>
      <p:pic>
        <p:nvPicPr>
          <p:cNvPr id="16" name="图片 15" descr="5825bfa5f33cf8"/>
          <p:cNvPicPr>
            <a:picLocks noChangeAspect="1"/>
          </p:cNvPicPr>
          <p:nvPr/>
        </p:nvPicPr>
        <p:blipFill>
          <a:blip r:embed="rId5" cstate="email"/>
          <a:srcRect/>
          <a:stretch>
            <a:fillRect/>
          </a:stretch>
        </p:blipFill>
        <p:spPr>
          <a:xfrm>
            <a:off x="7365365" y="4046220"/>
            <a:ext cx="1585595" cy="1108710"/>
          </a:xfrm>
          <a:prstGeom prst="rect">
            <a:avLst/>
          </a:prstGeom>
        </p:spPr>
      </p:pic>
      <p:pic>
        <p:nvPicPr>
          <p:cNvPr id="17" name="图片 16" descr="9"/>
          <p:cNvPicPr>
            <a:picLocks noChangeAspect="1"/>
          </p:cNvPicPr>
          <p:nvPr/>
        </p:nvPicPr>
        <p:blipFill>
          <a:blip r:embed="rId6" cstate="email"/>
          <a:stretch>
            <a:fillRect/>
          </a:stretch>
        </p:blipFill>
        <p:spPr>
          <a:xfrm>
            <a:off x="317500" y="357505"/>
            <a:ext cx="1543050" cy="570865"/>
          </a:xfrm>
          <a:prstGeom prst="rect">
            <a:avLst/>
          </a:prstGeom>
        </p:spPr>
      </p:pic>
    </p:spTree>
  </p:cSld>
  <p:clrMapOvr>
    <a:masterClrMapping/>
  </p:clrMapOvr>
  <p:transition advTm="3744">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ppt_w</p:attrName>
                                        </p:attrNameLst>
                                      </p:cBhvr>
                                      <p:tavLst>
                                        <p:tav tm="0">
                                          <p:val>
                                            <p:fltVal val="0"/>
                                          </p:val>
                                        </p:tav>
                                        <p:tav tm="100000">
                                          <p:val>
                                            <p:strVal val="#ppt_w"/>
                                          </p:val>
                                        </p:tav>
                                      </p:tavLst>
                                    </p:anim>
                                    <p:anim calcmode="lin" valueType="num">
                                      <p:cBhvr>
                                        <p:cTn id="14" dur="500" fill="hold"/>
                                        <p:tgtEl>
                                          <p:spTgt spid="13"/>
                                        </p:tgtEl>
                                        <p:attrNameLst>
                                          <p:attrName>ppt_h</p:attrName>
                                        </p:attrNameLst>
                                      </p:cBhvr>
                                      <p:tavLst>
                                        <p:tav tm="0">
                                          <p:val>
                                            <p:fltVal val="0"/>
                                          </p:val>
                                        </p:tav>
                                        <p:tav tm="100000">
                                          <p:val>
                                            <p:strVal val="#ppt_h"/>
                                          </p:val>
                                        </p:tav>
                                      </p:tavLst>
                                    </p:anim>
                                    <p:animEffect transition="in" filter="fade">
                                      <p:cBhvr>
                                        <p:cTn id="15" dur="500"/>
                                        <p:tgtEl>
                                          <p:spTgt spid="13"/>
                                        </p:tgtEl>
                                      </p:cBhvr>
                                    </p:animEffect>
                                  </p:childTnLst>
                                </p:cTn>
                              </p:par>
                            </p:childTnLst>
                          </p:cTn>
                        </p:par>
                        <p:par>
                          <p:cTn id="16" fill="hold">
                            <p:stCondLst>
                              <p:cond delay="1500"/>
                            </p:stCondLst>
                            <p:childTnLst>
                              <p:par>
                                <p:cTn id="17" presetID="2" presetClass="entr" presetSubtype="8" fill="hold" grpId="0" nodeType="afterEffect">
                                  <p:stCondLst>
                                    <p:cond delay="0"/>
                                  </p:stCondLst>
                                  <p:iterate type="lt">
                                    <p:tmPct val="10000"/>
                                  </p:iterate>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0-#ppt_w/2"/>
                                          </p:val>
                                        </p:tav>
                                        <p:tav tm="100000">
                                          <p:val>
                                            <p:strVal val="#ppt_x"/>
                                          </p:val>
                                        </p:tav>
                                      </p:tavLst>
                                    </p:anim>
                                    <p:anim calcmode="lin" valueType="num">
                                      <p:cBhvr additive="base">
                                        <p:cTn id="20" dur="500" fill="hold"/>
                                        <p:tgtEl>
                                          <p:spTgt spid="22"/>
                                        </p:tgtEl>
                                        <p:attrNameLst>
                                          <p:attrName>ppt_y</p:attrName>
                                        </p:attrNameLst>
                                      </p:cBhvr>
                                      <p:tavLst>
                                        <p:tav tm="0">
                                          <p:val>
                                            <p:strVal val="#ppt_y"/>
                                          </p:val>
                                        </p:tav>
                                        <p:tav tm="100000">
                                          <p:val>
                                            <p:strVal val="#ppt_y"/>
                                          </p:val>
                                        </p:tav>
                                      </p:tavLst>
                                    </p:anim>
                                  </p:childTnLst>
                                </p:cTn>
                              </p:par>
                            </p:childTnLst>
                          </p:cTn>
                        </p:par>
                        <p:par>
                          <p:cTn id="21" fill="hold">
                            <p:stCondLst>
                              <p:cond delay="2700"/>
                            </p:stCondLst>
                            <p:childTnLst>
                              <p:par>
                                <p:cTn id="22" presetID="22" presetClass="entr" presetSubtype="1"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wipe(up)">
                                      <p:cBhvr>
                                        <p:cTn id="2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1464936" y="228366"/>
            <a:ext cx="2886860" cy="337185"/>
            <a:chOff x="568442" y="319364"/>
            <a:chExt cx="3849149" cy="449581"/>
          </a:xfrm>
        </p:grpSpPr>
        <p:sp>
          <p:nvSpPr>
            <p:cNvPr id="15" name="文本框 23"/>
            <p:cNvSpPr txBox="1"/>
            <p:nvPr/>
          </p:nvSpPr>
          <p:spPr>
            <a:xfrm>
              <a:off x="665958" y="319364"/>
              <a:ext cx="1869441" cy="449581"/>
            </a:xfrm>
            <a:prstGeom prst="rect">
              <a:avLst/>
            </a:prstGeom>
            <a:noFill/>
          </p:spPr>
          <p:txBody>
            <a:bodyPr wrap="none" rtlCol="0">
              <a:spAutoFit/>
            </a:bodyPr>
            <a:lstStyle/>
            <a:p>
              <a:pPr algn="l"/>
              <a:r>
                <a:rPr lang="zh-CN" altLang="en-US" sz="1600" dirty="0">
                  <a:solidFill>
                    <a:schemeClr val="tx1"/>
                  </a:solidFill>
                  <a:latin typeface="微软雅黑" panose="020B0503020204020204" charset="-122"/>
                  <a:ea typeface="微软雅黑" panose="020B0503020204020204" charset="-122"/>
                </a:rPr>
                <a:t>此处添加名称</a:t>
              </a:r>
            </a:p>
          </p:txBody>
        </p:sp>
        <p:sp>
          <p:nvSpPr>
            <p:cNvPr id="16" name="等腰三角形 15"/>
            <p:cNvSpPr/>
            <p:nvPr/>
          </p:nvSpPr>
          <p:spPr>
            <a:xfrm rot="16200000" flipH="1" flipV="1">
              <a:off x="492508" y="454911"/>
              <a:ext cx="304323" cy="152455"/>
            </a:xfrm>
            <a:prstGeom prst="triangle">
              <a:avLst/>
            </a:prstGeom>
            <a:gradFill>
              <a:gsLst>
                <a:gs pos="0">
                  <a:srgbClr val="E30000"/>
                </a:gs>
                <a:gs pos="100000">
                  <a:srgbClr val="760303"/>
                </a:gs>
              </a:gsLst>
              <a:lin ang="11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panose="020B0503020204020204" charset="-122"/>
                <a:ea typeface="微软雅黑" panose="020B0503020204020204" charset="-122"/>
              </a:endParaRPr>
            </a:p>
          </p:txBody>
        </p:sp>
        <p:sp>
          <p:nvSpPr>
            <p:cNvPr id="17" name="文本框 23"/>
            <p:cNvSpPr txBox="1"/>
            <p:nvPr/>
          </p:nvSpPr>
          <p:spPr>
            <a:xfrm>
              <a:off x="2306003" y="429775"/>
              <a:ext cx="2111588" cy="326814"/>
            </a:xfrm>
            <a:prstGeom prst="rect">
              <a:avLst/>
            </a:prstGeom>
            <a:noFill/>
          </p:spPr>
          <p:txBody>
            <a:bodyPr wrap="none" rtlCol="0">
              <a:spAutoFit/>
            </a:bodyPr>
            <a:lstStyle/>
            <a:p>
              <a:r>
                <a:rPr lang="en-US" altLang="zh-CN" sz="1000" dirty="0">
                  <a:solidFill>
                    <a:schemeClr val="tx1"/>
                  </a:solidFill>
                  <a:latin typeface="微软雅黑" panose="020B0503020204020204" charset="-122"/>
                  <a:ea typeface="微软雅黑" panose="020B0503020204020204" charset="-122"/>
                </a:rPr>
                <a:t>  Click here to add Title</a:t>
              </a:r>
            </a:p>
          </p:txBody>
        </p:sp>
      </p:grpSp>
      <p:pic>
        <p:nvPicPr>
          <p:cNvPr id="2" name="图片 1"/>
          <p:cNvPicPr>
            <a:picLocks noChangeAspect="1"/>
          </p:cNvPicPr>
          <p:nvPr/>
        </p:nvPicPr>
        <p:blipFill>
          <a:blip r:embed="rId3" cstate="email"/>
          <a:stretch>
            <a:fillRect/>
          </a:stretch>
        </p:blipFill>
        <p:spPr>
          <a:xfrm flipH="1">
            <a:off x="2548414" y="4520539"/>
            <a:ext cx="6588443" cy="693896"/>
          </a:xfrm>
          <a:prstGeom prst="rect">
            <a:avLst/>
          </a:prstGeom>
        </p:spPr>
      </p:pic>
      <p:pic>
        <p:nvPicPr>
          <p:cNvPr id="4" name="图片 3"/>
          <p:cNvPicPr>
            <a:picLocks noChangeAspect="1"/>
          </p:cNvPicPr>
          <p:nvPr/>
        </p:nvPicPr>
        <p:blipFill>
          <a:blip r:embed="rId4"/>
          <a:stretch>
            <a:fillRect/>
          </a:stretch>
        </p:blipFill>
        <p:spPr>
          <a:xfrm>
            <a:off x="0" y="4520539"/>
            <a:ext cx="9803130" cy="693896"/>
          </a:xfrm>
          <a:prstGeom prst="rect">
            <a:avLst/>
          </a:prstGeom>
        </p:spPr>
      </p:pic>
      <p:grpSp>
        <p:nvGrpSpPr>
          <p:cNvPr id="80" name="组合 79"/>
          <p:cNvGrpSpPr/>
          <p:nvPr/>
        </p:nvGrpSpPr>
        <p:grpSpPr>
          <a:xfrm>
            <a:off x="1146719" y="1417787"/>
            <a:ext cx="3162300" cy="2476499"/>
            <a:chOff x="1591445" y="2300385"/>
            <a:chExt cx="4446740" cy="3482386"/>
          </a:xfrm>
        </p:grpSpPr>
        <p:sp>
          <p:nvSpPr>
            <p:cNvPr id="28674" name="MH_Other_1"/>
            <p:cNvSpPr/>
            <p:nvPr/>
          </p:nvSpPr>
          <p:spPr bwMode="auto">
            <a:xfrm>
              <a:off x="1591445" y="4054972"/>
              <a:ext cx="3964564" cy="189188"/>
            </a:xfrm>
            <a:custGeom>
              <a:avLst/>
              <a:gdLst>
                <a:gd name="T0" fmla="*/ 0 w 3759200"/>
                <a:gd name="T1" fmla="*/ 76116 h 179488"/>
                <a:gd name="T2" fmla="*/ 2070100 w 3759200"/>
                <a:gd name="T3" fmla="*/ 177602 h 179488"/>
                <a:gd name="T4" fmla="*/ 3759200 w 3759200"/>
                <a:gd name="T5" fmla="*/ 0 h 179488"/>
                <a:gd name="T6" fmla="*/ 0 60000 65536"/>
                <a:gd name="T7" fmla="*/ 0 60000 65536"/>
                <a:gd name="T8" fmla="*/ 0 60000 65536"/>
              </a:gdLst>
              <a:ahLst/>
              <a:cxnLst>
                <a:cxn ang="T6">
                  <a:pos x="T0" y="T1"/>
                </a:cxn>
                <a:cxn ang="T7">
                  <a:pos x="T2" y="T3"/>
                </a:cxn>
                <a:cxn ang="T8">
                  <a:pos x="T4" y="T5"/>
                </a:cxn>
              </a:cxnLst>
              <a:rect l="0" t="0" r="r" b="b"/>
              <a:pathLst>
                <a:path w="3759200" h="179488">
                  <a:moveTo>
                    <a:pt x="0" y="76200"/>
                  </a:moveTo>
                  <a:cubicBezTo>
                    <a:pt x="921808" y="129116"/>
                    <a:pt x="1443567" y="190500"/>
                    <a:pt x="2070100" y="177800"/>
                  </a:cubicBezTo>
                  <a:cubicBezTo>
                    <a:pt x="2696633" y="165100"/>
                    <a:pt x="3440641" y="86783"/>
                    <a:pt x="3759200" y="0"/>
                  </a:cubicBezTo>
                </a:path>
              </a:pathLst>
            </a:custGeom>
            <a:noFill/>
            <a:ln w="9525" cap="flat" cmpd="sng">
              <a:solidFill>
                <a:schemeClr val="tx1">
                  <a:lumMod val="65000"/>
                  <a:lumOff val="35000"/>
                </a:schemeClr>
              </a:solidFill>
              <a:miter lim="800000"/>
            </a:ln>
            <a:extLst>
              <a:ext uri="{909E8E84-426E-40DD-AFC4-6F175D3DCCD1}">
                <a14:hiddenFill xmlns:a14="http://schemas.microsoft.com/office/drawing/2010/main">
                  <a:solidFill>
                    <a:srgbClr val="FFFFFF"/>
                  </a:solidFill>
                </a14:hiddenFill>
              </a:ext>
            </a:extLst>
          </p:spPr>
          <p:txBody>
            <a:bodyPr anchor="ctr"/>
            <a:lstStyle/>
            <a:p>
              <a:endParaRPr lang="zh-CN" altLang="en-US" sz="100">
                <a:solidFill>
                  <a:schemeClr val="tx1"/>
                </a:solidFill>
                <a:latin typeface="微软雅黑" panose="020B0503020204020204" charset="-122"/>
                <a:ea typeface="微软雅黑" panose="020B0503020204020204" charset="-122"/>
              </a:endParaRPr>
            </a:p>
          </p:txBody>
        </p:sp>
        <p:sp>
          <p:nvSpPr>
            <p:cNvPr id="28675" name="MH_Other_2"/>
            <p:cNvSpPr/>
            <p:nvPr/>
          </p:nvSpPr>
          <p:spPr bwMode="auto">
            <a:xfrm>
              <a:off x="1591445" y="2300385"/>
              <a:ext cx="3442206" cy="1875131"/>
            </a:xfrm>
            <a:custGeom>
              <a:avLst/>
              <a:gdLst>
                <a:gd name="T0" fmla="*/ 0 w 3263900"/>
                <a:gd name="T1" fmla="*/ 1778000 h 1778000"/>
                <a:gd name="T2" fmla="*/ 2070100 w 3263900"/>
                <a:gd name="T3" fmla="*/ 1016000 h 1778000"/>
                <a:gd name="T4" fmla="*/ 3263900 w 3263900"/>
                <a:gd name="T5" fmla="*/ 0 h 1778000"/>
                <a:gd name="T6" fmla="*/ 0 60000 65536"/>
                <a:gd name="T7" fmla="*/ 0 60000 65536"/>
                <a:gd name="T8" fmla="*/ 0 60000 65536"/>
              </a:gdLst>
              <a:ahLst/>
              <a:cxnLst>
                <a:cxn ang="T6">
                  <a:pos x="T0" y="T1"/>
                </a:cxn>
                <a:cxn ang="T7">
                  <a:pos x="T2" y="T3"/>
                </a:cxn>
                <a:cxn ang="T8">
                  <a:pos x="T4" y="T5"/>
                </a:cxn>
              </a:cxnLst>
              <a:rect l="0" t="0" r="r" b="b"/>
              <a:pathLst>
                <a:path w="3263900" h="1778000">
                  <a:moveTo>
                    <a:pt x="0" y="1778000"/>
                  </a:moveTo>
                  <a:cubicBezTo>
                    <a:pt x="594783" y="1656291"/>
                    <a:pt x="1526117" y="1312333"/>
                    <a:pt x="2070100" y="1016000"/>
                  </a:cubicBezTo>
                  <a:cubicBezTo>
                    <a:pt x="2614083" y="719667"/>
                    <a:pt x="2897716" y="483658"/>
                    <a:pt x="3263900" y="0"/>
                  </a:cubicBezTo>
                </a:path>
              </a:pathLst>
            </a:custGeom>
            <a:noFill/>
            <a:ln w="9525" cap="flat" cmpd="sng">
              <a:solidFill>
                <a:schemeClr val="tx1">
                  <a:lumMod val="65000"/>
                  <a:lumOff val="35000"/>
                </a:schemeClr>
              </a:solidFill>
              <a:miter lim="800000"/>
            </a:ln>
            <a:extLst>
              <a:ext uri="{909E8E84-426E-40DD-AFC4-6F175D3DCCD1}">
                <a14:hiddenFill xmlns:a14="http://schemas.microsoft.com/office/drawing/2010/main">
                  <a:solidFill>
                    <a:srgbClr val="FFFFFF"/>
                  </a:solidFill>
                </a14:hiddenFill>
              </a:ext>
            </a:extLst>
          </p:spPr>
          <p:txBody>
            <a:bodyPr anchor="ctr"/>
            <a:lstStyle/>
            <a:p>
              <a:endParaRPr lang="zh-CN" altLang="en-US" sz="100">
                <a:solidFill>
                  <a:schemeClr val="tx1"/>
                </a:solidFill>
                <a:latin typeface="微软雅黑" panose="020B0503020204020204" charset="-122"/>
                <a:ea typeface="微软雅黑" panose="020B0503020204020204" charset="-122"/>
              </a:endParaRPr>
            </a:p>
          </p:txBody>
        </p:sp>
        <p:sp>
          <p:nvSpPr>
            <p:cNvPr id="28676" name="MH_Other_3"/>
            <p:cNvSpPr/>
            <p:nvPr/>
          </p:nvSpPr>
          <p:spPr bwMode="auto">
            <a:xfrm>
              <a:off x="1591445" y="3184375"/>
              <a:ext cx="4433347" cy="991141"/>
            </a:xfrm>
            <a:custGeom>
              <a:avLst/>
              <a:gdLst>
                <a:gd name="T0" fmla="*/ 0 w 4203700"/>
                <a:gd name="T1" fmla="*/ 939800 h 939800"/>
                <a:gd name="T2" fmla="*/ 2387600 w 4203700"/>
                <a:gd name="T3" fmla="*/ 622300 h 939800"/>
                <a:gd name="T4" fmla="*/ 4203700 w 4203700"/>
                <a:gd name="T5" fmla="*/ 0 h 939800"/>
                <a:gd name="T6" fmla="*/ 0 60000 65536"/>
                <a:gd name="T7" fmla="*/ 0 60000 65536"/>
                <a:gd name="T8" fmla="*/ 0 60000 65536"/>
              </a:gdLst>
              <a:ahLst/>
              <a:cxnLst>
                <a:cxn ang="T6">
                  <a:pos x="T0" y="T1"/>
                </a:cxn>
                <a:cxn ang="T7">
                  <a:pos x="T2" y="T3"/>
                </a:cxn>
                <a:cxn ang="T8">
                  <a:pos x="T4" y="T5"/>
                </a:cxn>
              </a:cxnLst>
              <a:rect l="0" t="0" r="r" b="b"/>
              <a:pathLst>
                <a:path w="4203700" h="939800">
                  <a:moveTo>
                    <a:pt x="0" y="939800"/>
                  </a:moveTo>
                  <a:cubicBezTo>
                    <a:pt x="919691" y="827616"/>
                    <a:pt x="1686983" y="778933"/>
                    <a:pt x="2387600" y="622300"/>
                  </a:cubicBezTo>
                  <a:cubicBezTo>
                    <a:pt x="3088217" y="465667"/>
                    <a:pt x="3722158" y="201083"/>
                    <a:pt x="4203700" y="0"/>
                  </a:cubicBezTo>
                </a:path>
              </a:pathLst>
            </a:custGeom>
            <a:noFill/>
            <a:ln w="9525" cap="flat" cmpd="sng">
              <a:solidFill>
                <a:schemeClr val="tx1">
                  <a:lumMod val="65000"/>
                  <a:lumOff val="35000"/>
                </a:schemeClr>
              </a:solidFill>
              <a:miter lim="800000"/>
            </a:ln>
            <a:extLst>
              <a:ext uri="{909E8E84-426E-40DD-AFC4-6F175D3DCCD1}">
                <a14:hiddenFill xmlns:a14="http://schemas.microsoft.com/office/drawing/2010/main">
                  <a:solidFill>
                    <a:srgbClr val="FFFFFF"/>
                  </a:solidFill>
                </a14:hiddenFill>
              </a:ext>
            </a:extLst>
          </p:spPr>
          <p:txBody>
            <a:bodyPr anchor="ctr"/>
            <a:lstStyle/>
            <a:p>
              <a:endParaRPr lang="zh-CN" altLang="en-US" sz="100">
                <a:solidFill>
                  <a:schemeClr val="tx1"/>
                </a:solidFill>
                <a:latin typeface="微软雅黑" panose="020B0503020204020204" charset="-122"/>
                <a:ea typeface="微软雅黑" panose="020B0503020204020204" charset="-122"/>
              </a:endParaRPr>
            </a:p>
          </p:txBody>
        </p:sp>
        <p:sp>
          <p:nvSpPr>
            <p:cNvPr id="28677" name="MH_Other_4"/>
            <p:cNvSpPr/>
            <p:nvPr/>
          </p:nvSpPr>
          <p:spPr bwMode="auto">
            <a:xfrm>
              <a:off x="1658414" y="4162122"/>
              <a:ext cx="4379771" cy="723265"/>
            </a:xfrm>
            <a:custGeom>
              <a:avLst/>
              <a:gdLst>
                <a:gd name="T0" fmla="*/ 0 w 4152900"/>
                <a:gd name="T1" fmla="*/ 0 h 685800"/>
                <a:gd name="T2" fmla="*/ 2959100 w 4152900"/>
                <a:gd name="T3" fmla="*/ 368300 h 685800"/>
                <a:gd name="T4" fmla="*/ 4152900 w 4152900"/>
                <a:gd name="T5" fmla="*/ 685800 h 685800"/>
                <a:gd name="T6" fmla="*/ 0 60000 65536"/>
                <a:gd name="T7" fmla="*/ 0 60000 65536"/>
                <a:gd name="T8" fmla="*/ 0 60000 65536"/>
              </a:gdLst>
              <a:ahLst/>
              <a:cxnLst>
                <a:cxn ang="T6">
                  <a:pos x="T0" y="T1"/>
                </a:cxn>
                <a:cxn ang="T7">
                  <a:pos x="T2" y="T3"/>
                </a:cxn>
                <a:cxn ang="T8">
                  <a:pos x="T4" y="T5"/>
                </a:cxn>
              </a:cxnLst>
              <a:rect l="0" t="0" r="r" b="b"/>
              <a:pathLst>
                <a:path w="4152900" h="685800">
                  <a:moveTo>
                    <a:pt x="0" y="0"/>
                  </a:moveTo>
                  <a:cubicBezTo>
                    <a:pt x="1133475" y="127000"/>
                    <a:pt x="2266950" y="254000"/>
                    <a:pt x="2959100" y="368300"/>
                  </a:cubicBezTo>
                  <a:cubicBezTo>
                    <a:pt x="3651250" y="482600"/>
                    <a:pt x="3902075" y="584200"/>
                    <a:pt x="4152900" y="685800"/>
                  </a:cubicBezTo>
                </a:path>
              </a:pathLst>
            </a:custGeom>
            <a:noFill/>
            <a:ln w="9525" cap="flat" cmpd="sng">
              <a:solidFill>
                <a:schemeClr val="tx1">
                  <a:lumMod val="65000"/>
                  <a:lumOff val="35000"/>
                </a:schemeClr>
              </a:solidFill>
              <a:miter lim="800000"/>
            </a:ln>
            <a:extLst>
              <a:ext uri="{909E8E84-426E-40DD-AFC4-6F175D3DCCD1}">
                <a14:hiddenFill xmlns:a14="http://schemas.microsoft.com/office/drawing/2010/main">
                  <a:solidFill>
                    <a:srgbClr val="FFFFFF"/>
                  </a:solidFill>
                </a14:hiddenFill>
              </a:ext>
            </a:extLst>
          </p:spPr>
          <p:txBody>
            <a:bodyPr anchor="ctr"/>
            <a:lstStyle/>
            <a:p>
              <a:endParaRPr lang="zh-CN" altLang="en-US" sz="100">
                <a:solidFill>
                  <a:schemeClr val="tx1"/>
                </a:solidFill>
                <a:latin typeface="微软雅黑" panose="020B0503020204020204" charset="-122"/>
                <a:ea typeface="微软雅黑" panose="020B0503020204020204" charset="-122"/>
              </a:endParaRPr>
            </a:p>
          </p:txBody>
        </p:sp>
        <p:sp>
          <p:nvSpPr>
            <p:cNvPr id="28678" name="MH_Other_5"/>
            <p:cNvSpPr/>
            <p:nvPr/>
          </p:nvSpPr>
          <p:spPr bwMode="auto">
            <a:xfrm>
              <a:off x="1604839" y="4162122"/>
              <a:ext cx="3428812" cy="1620649"/>
            </a:xfrm>
            <a:custGeom>
              <a:avLst/>
              <a:gdLst>
                <a:gd name="T0" fmla="*/ 0 w 3251200"/>
                <a:gd name="T1" fmla="*/ 0 h 1536700"/>
                <a:gd name="T2" fmla="*/ 2235200 w 3251200"/>
                <a:gd name="T3" fmla="*/ 787400 h 1536700"/>
                <a:gd name="T4" fmla="*/ 3251200 w 3251200"/>
                <a:gd name="T5" fmla="*/ 1536700 h 1536700"/>
                <a:gd name="T6" fmla="*/ 0 60000 65536"/>
                <a:gd name="T7" fmla="*/ 0 60000 65536"/>
                <a:gd name="T8" fmla="*/ 0 60000 65536"/>
              </a:gdLst>
              <a:ahLst/>
              <a:cxnLst>
                <a:cxn ang="T6">
                  <a:pos x="T0" y="T1"/>
                </a:cxn>
                <a:cxn ang="T7">
                  <a:pos x="T2" y="T3"/>
                </a:cxn>
                <a:cxn ang="T8">
                  <a:pos x="T4" y="T5"/>
                </a:cxn>
              </a:cxnLst>
              <a:rect l="0" t="0" r="r" b="b"/>
              <a:pathLst>
                <a:path w="3251200" h="1536700">
                  <a:moveTo>
                    <a:pt x="0" y="0"/>
                  </a:moveTo>
                  <a:cubicBezTo>
                    <a:pt x="1049866" y="208491"/>
                    <a:pt x="1693333" y="531283"/>
                    <a:pt x="2235200" y="787400"/>
                  </a:cubicBezTo>
                  <a:cubicBezTo>
                    <a:pt x="2777067" y="1043517"/>
                    <a:pt x="3141133" y="1359958"/>
                    <a:pt x="3251200" y="1536700"/>
                  </a:cubicBezTo>
                </a:path>
              </a:pathLst>
            </a:custGeom>
            <a:noFill/>
            <a:ln w="9525" cap="flat" cmpd="sng">
              <a:solidFill>
                <a:schemeClr val="tx1">
                  <a:lumMod val="65000"/>
                  <a:lumOff val="35000"/>
                </a:schemeClr>
              </a:solidFill>
              <a:miter lim="800000"/>
            </a:ln>
            <a:extLst>
              <a:ext uri="{909E8E84-426E-40DD-AFC4-6F175D3DCCD1}">
                <a14:hiddenFill xmlns:a14="http://schemas.microsoft.com/office/drawing/2010/main">
                  <a:solidFill>
                    <a:srgbClr val="FFFFFF"/>
                  </a:solidFill>
                </a14:hiddenFill>
              </a:ext>
            </a:extLst>
          </p:spPr>
          <p:txBody>
            <a:bodyPr anchor="ctr"/>
            <a:lstStyle/>
            <a:p>
              <a:endParaRPr lang="zh-CN" altLang="en-US" sz="100">
                <a:solidFill>
                  <a:schemeClr val="tx1"/>
                </a:solidFill>
                <a:latin typeface="微软雅黑" panose="020B0503020204020204" charset="-122"/>
                <a:ea typeface="微软雅黑" panose="020B0503020204020204" charset="-122"/>
              </a:endParaRPr>
            </a:p>
          </p:txBody>
        </p:sp>
      </p:grpSp>
      <p:sp>
        <p:nvSpPr>
          <p:cNvPr id="28684" name="MH_Other_6"/>
          <p:cNvSpPr>
            <a:spLocks noChangeArrowheads="1"/>
          </p:cNvSpPr>
          <p:nvPr/>
        </p:nvSpPr>
        <p:spPr bwMode="auto">
          <a:xfrm>
            <a:off x="3373188" y="1148706"/>
            <a:ext cx="501254" cy="501254"/>
          </a:xfrm>
          <a:prstGeom prst="ellipse">
            <a:avLst/>
          </a:prstGeom>
          <a:gradFill>
            <a:gsLst>
              <a:gs pos="0">
                <a:srgbClr val="E30000"/>
              </a:gs>
              <a:gs pos="100000">
                <a:srgbClr val="760303"/>
              </a:gs>
            </a:gsLst>
            <a:lin ang="6300000" scaled="0"/>
          </a:gradFill>
          <a:ln w="28575">
            <a:noFill/>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dirty="0">
                <a:solidFill>
                  <a:schemeClr val="bg1"/>
                </a:solidFill>
                <a:latin typeface="微软雅黑" panose="020B0503020204020204" charset="-122"/>
                <a:ea typeface="微软雅黑" panose="020B0503020204020204" charset="-122"/>
              </a:rPr>
              <a:t>01</a:t>
            </a:r>
          </a:p>
        </p:txBody>
      </p:sp>
      <p:sp>
        <p:nvSpPr>
          <p:cNvPr id="28685" name="MH_Other_7"/>
          <p:cNvSpPr>
            <a:spLocks noChangeArrowheads="1"/>
          </p:cNvSpPr>
          <p:nvPr/>
        </p:nvSpPr>
        <p:spPr bwMode="auto">
          <a:xfrm>
            <a:off x="4069704" y="1752354"/>
            <a:ext cx="501253" cy="501253"/>
          </a:xfrm>
          <a:prstGeom prst="ellipse">
            <a:avLst/>
          </a:prstGeom>
          <a:gradFill>
            <a:gsLst>
              <a:gs pos="0">
                <a:srgbClr val="E30000"/>
              </a:gs>
              <a:gs pos="100000">
                <a:srgbClr val="760303"/>
              </a:gs>
            </a:gsLst>
            <a:lin ang="6300000" scaled="0"/>
          </a:gradFill>
          <a:ln w="28575">
            <a:noFill/>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dirty="0">
                <a:solidFill>
                  <a:schemeClr val="bg1"/>
                </a:solidFill>
                <a:latin typeface="微软雅黑" panose="020B0503020204020204" charset="-122"/>
                <a:ea typeface="微软雅黑" panose="020B0503020204020204" charset="-122"/>
              </a:rPr>
              <a:t>02</a:t>
            </a:r>
          </a:p>
        </p:txBody>
      </p:sp>
      <p:sp>
        <p:nvSpPr>
          <p:cNvPr id="28686" name="MH_Other_8"/>
          <p:cNvSpPr>
            <a:spLocks noChangeArrowheads="1"/>
          </p:cNvSpPr>
          <p:nvPr/>
        </p:nvSpPr>
        <p:spPr bwMode="auto">
          <a:xfrm>
            <a:off x="3713707" y="2403625"/>
            <a:ext cx="501254" cy="502444"/>
          </a:xfrm>
          <a:prstGeom prst="ellipse">
            <a:avLst/>
          </a:prstGeom>
          <a:gradFill>
            <a:gsLst>
              <a:gs pos="0">
                <a:srgbClr val="E30000"/>
              </a:gs>
              <a:gs pos="100000">
                <a:srgbClr val="760303"/>
              </a:gs>
            </a:gsLst>
            <a:lin ang="6300000" scaled="0"/>
          </a:gradFill>
          <a:ln w="28575">
            <a:noFill/>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dirty="0">
                <a:solidFill>
                  <a:schemeClr val="bg1"/>
                </a:solidFill>
                <a:latin typeface="微软雅黑" panose="020B0503020204020204" charset="-122"/>
                <a:ea typeface="微软雅黑" panose="020B0503020204020204" charset="-122"/>
              </a:rPr>
              <a:t>03</a:t>
            </a:r>
          </a:p>
        </p:txBody>
      </p:sp>
      <p:sp>
        <p:nvSpPr>
          <p:cNvPr id="28687" name="MH_Other_9"/>
          <p:cNvSpPr>
            <a:spLocks noChangeArrowheads="1"/>
          </p:cNvSpPr>
          <p:nvPr/>
        </p:nvSpPr>
        <p:spPr bwMode="auto">
          <a:xfrm>
            <a:off x="4067324" y="2959647"/>
            <a:ext cx="501253" cy="502444"/>
          </a:xfrm>
          <a:prstGeom prst="ellipse">
            <a:avLst/>
          </a:prstGeom>
          <a:gradFill>
            <a:gsLst>
              <a:gs pos="0">
                <a:srgbClr val="E30000"/>
              </a:gs>
              <a:gs pos="100000">
                <a:srgbClr val="760303"/>
              </a:gs>
            </a:gsLst>
            <a:lin ang="6300000" scaled="0"/>
          </a:gradFill>
          <a:ln w="28575">
            <a:noFill/>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a:solidFill>
                  <a:schemeClr val="bg1"/>
                </a:solidFill>
                <a:latin typeface="微软雅黑" panose="020B0503020204020204" charset="-122"/>
                <a:ea typeface="微软雅黑" panose="020B0503020204020204" charset="-122"/>
              </a:rPr>
              <a:t>04</a:t>
            </a:r>
          </a:p>
        </p:txBody>
      </p:sp>
      <p:sp>
        <p:nvSpPr>
          <p:cNvPr id="28688" name="MH_Other_10"/>
          <p:cNvSpPr>
            <a:spLocks noChangeArrowheads="1"/>
          </p:cNvSpPr>
          <p:nvPr/>
        </p:nvSpPr>
        <p:spPr bwMode="auto">
          <a:xfrm>
            <a:off x="3349376" y="3659735"/>
            <a:ext cx="501254" cy="501253"/>
          </a:xfrm>
          <a:prstGeom prst="ellipse">
            <a:avLst/>
          </a:prstGeom>
          <a:gradFill>
            <a:gsLst>
              <a:gs pos="0">
                <a:srgbClr val="E30000"/>
              </a:gs>
              <a:gs pos="100000">
                <a:srgbClr val="760303"/>
              </a:gs>
            </a:gsLst>
            <a:lin ang="6300000" scaled="0"/>
          </a:gradFill>
          <a:ln w="28575">
            <a:noFill/>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a:solidFill>
                  <a:schemeClr val="bg1"/>
                </a:solidFill>
                <a:latin typeface="微软雅黑" panose="020B0503020204020204" charset="-122"/>
                <a:ea typeface="微软雅黑" panose="020B0503020204020204" charset="-122"/>
              </a:rPr>
              <a:t>05</a:t>
            </a:r>
          </a:p>
        </p:txBody>
      </p:sp>
      <p:sp>
        <p:nvSpPr>
          <p:cNvPr id="28689" name="MH_Title_1"/>
          <p:cNvSpPr>
            <a:spLocks noChangeArrowheads="1"/>
          </p:cNvSpPr>
          <p:nvPr/>
        </p:nvSpPr>
        <p:spPr bwMode="auto">
          <a:xfrm>
            <a:off x="-2596" y="1868343"/>
            <a:ext cx="1177891" cy="1702293"/>
          </a:xfrm>
          <a:custGeom>
            <a:avLst/>
            <a:gdLst>
              <a:gd name="T0" fmla="*/ 272796 w 1159484"/>
              <a:gd name="T1" fmla="*/ 1430 h 1674380"/>
              <a:gd name="T2" fmla="*/ 986253 w 1159484"/>
              <a:gd name="T3" fmla="*/ 329551 h 1674380"/>
              <a:gd name="T4" fmla="*/ 983624 w 1159484"/>
              <a:gd name="T5" fmla="*/ 1349563 h 1674380"/>
              <a:gd name="T6" fmla="*/ 0 w 1159484"/>
              <a:gd name="T7" fmla="*/ 1611015 h 1674380"/>
              <a:gd name="T8" fmla="*/ 3991 w 1159484"/>
              <a:gd name="T9" fmla="*/ 63005 h 1674380"/>
              <a:gd name="T10" fmla="*/ 272796 w 1159484"/>
              <a:gd name="T11" fmla="*/ 1430 h 1674380"/>
              <a:gd name="T12" fmla="*/ 0 60000 65536"/>
              <a:gd name="T13" fmla="*/ 0 60000 65536"/>
              <a:gd name="T14" fmla="*/ 0 60000 65536"/>
              <a:gd name="T15" fmla="*/ 0 60000 65536"/>
              <a:gd name="T16" fmla="*/ 0 60000 65536"/>
              <a:gd name="T17" fmla="*/ 0 60000 65536"/>
              <a:gd name="T18" fmla="*/ 0 w 1159484"/>
              <a:gd name="T19" fmla="*/ 0 h 1674380"/>
              <a:gd name="T20" fmla="*/ 1159484 w 1159484"/>
              <a:gd name="T21" fmla="*/ 1674380 h 1674380"/>
            </a:gdLst>
            <a:ahLst/>
            <a:cxnLst>
              <a:cxn ang="T12">
                <a:pos x="T0" y="T1"/>
              </a:cxn>
              <a:cxn ang="T13">
                <a:pos x="T2" y="T3"/>
              </a:cxn>
              <a:cxn ang="T14">
                <a:pos x="T4" y="T5"/>
              </a:cxn>
              <a:cxn ang="T15">
                <a:pos x="T6" y="T7"/>
              </a:cxn>
              <a:cxn ang="T16">
                <a:pos x="T8" y="T9"/>
              </a:cxn>
              <a:cxn ang="T17">
                <a:pos x="T10" y="T11"/>
              </a:cxn>
            </a:cxnLst>
            <a:rect l="T18" t="T19" r="T20" b="T21"/>
            <a:pathLst>
              <a:path w="1159484" h="1674380">
                <a:moveTo>
                  <a:pt x="273226" y="1430"/>
                </a:moveTo>
                <a:cubicBezTo>
                  <a:pt x="545324" y="-14516"/>
                  <a:pt x="815402" y="103404"/>
                  <a:pt x="987809" y="329296"/>
                </a:cubicBezTo>
                <a:cubicBezTo>
                  <a:pt x="1217686" y="630485"/>
                  <a:pt x="1216605" y="1048522"/>
                  <a:pt x="985175" y="1348519"/>
                </a:cubicBezTo>
                <a:cubicBezTo>
                  <a:pt x="753745" y="1648515"/>
                  <a:pt x="349672" y="1755668"/>
                  <a:pt x="0" y="1609769"/>
                </a:cubicBezTo>
                <a:lnTo>
                  <a:pt x="3997" y="62957"/>
                </a:lnTo>
                <a:cubicBezTo>
                  <a:pt x="91603" y="26935"/>
                  <a:pt x="182527" y="6745"/>
                  <a:pt x="273226" y="1430"/>
                </a:cubicBezTo>
                <a:close/>
              </a:path>
            </a:pathLst>
          </a:custGeom>
          <a:gradFill>
            <a:gsLst>
              <a:gs pos="0">
                <a:srgbClr val="E30000"/>
              </a:gs>
              <a:gs pos="100000">
                <a:srgbClr val="760303"/>
              </a:gs>
            </a:gsLst>
            <a:lin ang="6300000" scaled="0"/>
          </a:gradFill>
          <a:ln w="28575">
            <a:noFill/>
          </a:ln>
        </p:spPr>
        <p:txBody>
          <a:bodyPr lIns="0" tIns="0" rIns="80961"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705" dirty="0">
                <a:solidFill>
                  <a:schemeClr val="bg1"/>
                </a:solidFill>
                <a:latin typeface="微软雅黑" panose="020B0503020204020204" charset="-122"/>
                <a:ea typeface="微软雅黑" panose="020B0503020204020204" charset="-122"/>
                <a:cs typeface="Arial" panose="020B0604020202020204" pitchFamily="34" charset="0"/>
              </a:rPr>
              <a:t>THE TITLE</a:t>
            </a:r>
          </a:p>
        </p:txBody>
      </p:sp>
      <p:sp>
        <p:nvSpPr>
          <p:cNvPr id="81" name="TextBox 23"/>
          <p:cNvSpPr txBox="1"/>
          <p:nvPr/>
        </p:nvSpPr>
        <p:spPr>
          <a:xfrm>
            <a:off x="4330116" y="1163712"/>
            <a:ext cx="2677231" cy="386080"/>
          </a:xfrm>
          <a:prstGeom prst="rect">
            <a:avLst/>
          </a:prstGeom>
          <a:noFill/>
        </p:spPr>
        <p:txBody>
          <a:bodyPr wrap="square" rtlCol="0">
            <a:spAutoFit/>
          </a:bodyPr>
          <a:lstStyle/>
          <a:p>
            <a:pPr>
              <a:lnSpc>
                <a:spcPct val="150000"/>
              </a:lnSpc>
            </a:pPr>
            <a:r>
              <a:rPr lang="zh-CN" altLang="en-US" sz="640" dirty="0">
                <a:solidFill>
                  <a:schemeClr val="tx1"/>
                </a:solidFill>
                <a:latin typeface="微软雅黑" panose="020B0503020204020204" charset="-122"/>
                <a:ea typeface="微软雅黑" panose="020B0503020204020204" charset="-122"/>
                <a:cs typeface="+mn-ea"/>
                <a:sym typeface="+mn-lt"/>
              </a:rPr>
              <a:t>点击添加相关标题文字，点击添加相关标题文字，点击添加相关标题文字，点击添加相关标题文字，点击添加相关标题文字。</a:t>
            </a:r>
          </a:p>
        </p:txBody>
      </p:sp>
      <p:sp>
        <p:nvSpPr>
          <p:cNvPr id="82" name="TextBox 24"/>
          <p:cNvSpPr txBox="1"/>
          <p:nvPr/>
        </p:nvSpPr>
        <p:spPr>
          <a:xfrm>
            <a:off x="4330116" y="964934"/>
            <a:ext cx="1196340" cy="266065"/>
          </a:xfrm>
          <a:prstGeom prst="rect">
            <a:avLst/>
          </a:prstGeom>
          <a:noFill/>
        </p:spPr>
        <p:txBody>
          <a:bodyPr wrap="none" rtlCol="0">
            <a:spAutoFit/>
          </a:bodyPr>
          <a:lstStyle/>
          <a:p>
            <a:r>
              <a:rPr lang="zh-CN" altLang="en-US" sz="1135" dirty="0">
                <a:solidFill>
                  <a:schemeClr val="tx1"/>
                </a:solidFill>
                <a:latin typeface="微软雅黑" panose="020B0503020204020204" charset="-122"/>
                <a:ea typeface="微软雅黑" panose="020B0503020204020204" charset="-122"/>
              </a:rPr>
              <a:t>请替换文字内容</a:t>
            </a:r>
          </a:p>
        </p:txBody>
      </p:sp>
      <p:sp>
        <p:nvSpPr>
          <p:cNvPr id="83" name="TextBox 23"/>
          <p:cNvSpPr txBox="1"/>
          <p:nvPr/>
        </p:nvSpPr>
        <p:spPr>
          <a:xfrm>
            <a:off x="4675575" y="1878838"/>
            <a:ext cx="2677231" cy="386080"/>
          </a:xfrm>
          <a:prstGeom prst="rect">
            <a:avLst/>
          </a:prstGeom>
          <a:noFill/>
        </p:spPr>
        <p:txBody>
          <a:bodyPr wrap="square" rtlCol="0">
            <a:spAutoFit/>
          </a:bodyPr>
          <a:lstStyle/>
          <a:p>
            <a:pPr>
              <a:lnSpc>
                <a:spcPct val="150000"/>
              </a:lnSpc>
            </a:pPr>
            <a:r>
              <a:rPr lang="zh-CN" altLang="en-US" sz="640" dirty="0">
                <a:solidFill>
                  <a:schemeClr val="tx1"/>
                </a:solidFill>
                <a:latin typeface="微软雅黑" panose="020B0503020204020204" charset="-122"/>
                <a:ea typeface="微软雅黑" panose="020B0503020204020204" charset="-122"/>
                <a:cs typeface="+mn-ea"/>
                <a:sym typeface="+mn-lt"/>
              </a:rPr>
              <a:t>点击添加相关标题文字，点击添加相关标题文字，点击添加相关标题文字，点击添加相关标题文字，点击添加相关标题文字。</a:t>
            </a:r>
          </a:p>
        </p:txBody>
      </p:sp>
      <p:sp>
        <p:nvSpPr>
          <p:cNvPr id="84" name="TextBox 24"/>
          <p:cNvSpPr txBox="1"/>
          <p:nvPr/>
        </p:nvSpPr>
        <p:spPr>
          <a:xfrm>
            <a:off x="4675575" y="1680059"/>
            <a:ext cx="1196340" cy="266065"/>
          </a:xfrm>
          <a:prstGeom prst="rect">
            <a:avLst/>
          </a:prstGeom>
          <a:noFill/>
        </p:spPr>
        <p:txBody>
          <a:bodyPr wrap="none" rtlCol="0">
            <a:spAutoFit/>
          </a:bodyPr>
          <a:lstStyle/>
          <a:p>
            <a:r>
              <a:rPr lang="zh-CN" altLang="en-US" sz="1135" dirty="0">
                <a:solidFill>
                  <a:schemeClr val="tx1"/>
                </a:solidFill>
                <a:latin typeface="微软雅黑" panose="020B0503020204020204" charset="-122"/>
                <a:ea typeface="微软雅黑" panose="020B0503020204020204" charset="-122"/>
              </a:rPr>
              <a:t>请替换文字内容</a:t>
            </a:r>
          </a:p>
        </p:txBody>
      </p:sp>
      <p:sp>
        <p:nvSpPr>
          <p:cNvPr id="85" name="TextBox 23"/>
          <p:cNvSpPr txBox="1"/>
          <p:nvPr/>
        </p:nvSpPr>
        <p:spPr>
          <a:xfrm>
            <a:off x="4458817" y="2568164"/>
            <a:ext cx="2677231" cy="386080"/>
          </a:xfrm>
          <a:prstGeom prst="rect">
            <a:avLst/>
          </a:prstGeom>
          <a:noFill/>
        </p:spPr>
        <p:txBody>
          <a:bodyPr wrap="square" rtlCol="0">
            <a:spAutoFit/>
          </a:bodyPr>
          <a:lstStyle/>
          <a:p>
            <a:pPr>
              <a:lnSpc>
                <a:spcPct val="150000"/>
              </a:lnSpc>
            </a:pPr>
            <a:r>
              <a:rPr lang="zh-CN" altLang="en-US" sz="640" dirty="0">
                <a:solidFill>
                  <a:schemeClr val="tx1"/>
                </a:solidFill>
                <a:latin typeface="微软雅黑" panose="020B0503020204020204" charset="-122"/>
                <a:ea typeface="微软雅黑" panose="020B0503020204020204" charset="-122"/>
                <a:cs typeface="+mn-ea"/>
                <a:sym typeface="+mn-lt"/>
              </a:rPr>
              <a:t>点击添加相关标题文字，点击添加相关标题文字，点击添加相关标题文字，点击添加相关标题文字，点击添加相关标题文字。</a:t>
            </a:r>
          </a:p>
        </p:txBody>
      </p:sp>
      <p:sp>
        <p:nvSpPr>
          <p:cNvPr id="86" name="TextBox 24"/>
          <p:cNvSpPr txBox="1"/>
          <p:nvPr/>
        </p:nvSpPr>
        <p:spPr>
          <a:xfrm>
            <a:off x="4458817" y="2369385"/>
            <a:ext cx="1196340" cy="266065"/>
          </a:xfrm>
          <a:prstGeom prst="rect">
            <a:avLst/>
          </a:prstGeom>
          <a:noFill/>
        </p:spPr>
        <p:txBody>
          <a:bodyPr wrap="none" rtlCol="0">
            <a:spAutoFit/>
          </a:bodyPr>
          <a:lstStyle/>
          <a:p>
            <a:r>
              <a:rPr lang="zh-CN" altLang="en-US" sz="1135" dirty="0">
                <a:solidFill>
                  <a:schemeClr val="tx1"/>
                </a:solidFill>
                <a:latin typeface="微软雅黑" panose="020B0503020204020204" charset="-122"/>
                <a:ea typeface="微软雅黑" panose="020B0503020204020204" charset="-122"/>
              </a:rPr>
              <a:t>请替换文字内容</a:t>
            </a:r>
          </a:p>
        </p:txBody>
      </p:sp>
      <p:sp>
        <p:nvSpPr>
          <p:cNvPr id="87" name="TextBox 23"/>
          <p:cNvSpPr txBox="1"/>
          <p:nvPr/>
        </p:nvSpPr>
        <p:spPr>
          <a:xfrm>
            <a:off x="4682349" y="3204892"/>
            <a:ext cx="2677231" cy="386080"/>
          </a:xfrm>
          <a:prstGeom prst="rect">
            <a:avLst/>
          </a:prstGeom>
          <a:noFill/>
        </p:spPr>
        <p:txBody>
          <a:bodyPr wrap="square" rtlCol="0">
            <a:spAutoFit/>
          </a:bodyPr>
          <a:lstStyle/>
          <a:p>
            <a:pPr>
              <a:lnSpc>
                <a:spcPct val="150000"/>
              </a:lnSpc>
            </a:pPr>
            <a:r>
              <a:rPr lang="zh-CN" altLang="en-US" sz="640" dirty="0">
                <a:solidFill>
                  <a:schemeClr val="tx1"/>
                </a:solidFill>
                <a:latin typeface="微软雅黑" panose="020B0503020204020204" charset="-122"/>
                <a:ea typeface="微软雅黑" panose="020B0503020204020204" charset="-122"/>
                <a:cs typeface="+mn-ea"/>
                <a:sym typeface="+mn-lt"/>
              </a:rPr>
              <a:t>点击添加相关标题文字，点击添加相关标题文字，点击添加相关标题文字，点击添加相关标题文字，点击添加相关标题文字。</a:t>
            </a:r>
          </a:p>
        </p:txBody>
      </p:sp>
      <p:sp>
        <p:nvSpPr>
          <p:cNvPr id="88" name="TextBox 24"/>
          <p:cNvSpPr txBox="1"/>
          <p:nvPr/>
        </p:nvSpPr>
        <p:spPr>
          <a:xfrm>
            <a:off x="4682349" y="3006113"/>
            <a:ext cx="1196340" cy="266065"/>
          </a:xfrm>
          <a:prstGeom prst="rect">
            <a:avLst/>
          </a:prstGeom>
          <a:noFill/>
        </p:spPr>
        <p:txBody>
          <a:bodyPr wrap="none" rtlCol="0">
            <a:spAutoFit/>
          </a:bodyPr>
          <a:lstStyle/>
          <a:p>
            <a:r>
              <a:rPr lang="zh-CN" altLang="en-US" sz="1135" dirty="0">
                <a:solidFill>
                  <a:schemeClr val="tx1"/>
                </a:solidFill>
                <a:latin typeface="微软雅黑" panose="020B0503020204020204" charset="-122"/>
                <a:ea typeface="微软雅黑" panose="020B0503020204020204" charset="-122"/>
              </a:rPr>
              <a:t>请替换文字内容</a:t>
            </a:r>
          </a:p>
        </p:txBody>
      </p:sp>
      <p:sp>
        <p:nvSpPr>
          <p:cNvPr id="89" name="TextBox 23"/>
          <p:cNvSpPr txBox="1"/>
          <p:nvPr/>
        </p:nvSpPr>
        <p:spPr>
          <a:xfrm>
            <a:off x="4126905" y="3972616"/>
            <a:ext cx="2677231" cy="386080"/>
          </a:xfrm>
          <a:prstGeom prst="rect">
            <a:avLst/>
          </a:prstGeom>
          <a:noFill/>
        </p:spPr>
        <p:txBody>
          <a:bodyPr wrap="square" rtlCol="0">
            <a:spAutoFit/>
          </a:bodyPr>
          <a:lstStyle/>
          <a:p>
            <a:pPr>
              <a:lnSpc>
                <a:spcPct val="150000"/>
              </a:lnSpc>
            </a:pPr>
            <a:r>
              <a:rPr lang="zh-CN" altLang="en-US" sz="640" dirty="0">
                <a:solidFill>
                  <a:schemeClr val="tx1"/>
                </a:solidFill>
                <a:latin typeface="微软雅黑" panose="020B0503020204020204" charset="-122"/>
                <a:ea typeface="微软雅黑" panose="020B0503020204020204" charset="-122"/>
                <a:cs typeface="+mn-ea"/>
                <a:sym typeface="+mn-lt"/>
              </a:rPr>
              <a:t>点击添加相关标题文字，点击添加相关标题文字，点击添加相关标题文字，点击添加相关标题文字，点击添加相关标题文字。</a:t>
            </a:r>
          </a:p>
        </p:txBody>
      </p:sp>
      <p:sp>
        <p:nvSpPr>
          <p:cNvPr id="90" name="TextBox 24"/>
          <p:cNvSpPr txBox="1"/>
          <p:nvPr/>
        </p:nvSpPr>
        <p:spPr>
          <a:xfrm>
            <a:off x="4126905" y="3773837"/>
            <a:ext cx="1196340" cy="266065"/>
          </a:xfrm>
          <a:prstGeom prst="rect">
            <a:avLst/>
          </a:prstGeom>
          <a:noFill/>
        </p:spPr>
        <p:txBody>
          <a:bodyPr wrap="none" rtlCol="0">
            <a:spAutoFit/>
          </a:bodyPr>
          <a:lstStyle/>
          <a:p>
            <a:r>
              <a:rPr lang="zh-CN" altLang="en-US" sz="1135" dirty="0">
                <a:solidFill>
                  <a:schemeClr val="tx1"/>
                </a:solidFill>
                <a:latin typeface="微软雅黑" panose="020B0503020204020204" charset="-122"/>
                <a:ea typeface="微软雅黑" panose="020B0503020204020204" charset="-122"/>
              </a:rPr>
              <a:t>请替换文字内容</a:t>
            </a:r>
          </a:p>
        </p:txBody>
      </p:sp>
      <p:pic>
        <p:nvPicPr>
          <p:cNvPr id="3" name="图片 2" descr="b1a457f9e298e079bbd2f9ccb2b0b04e"/>
          <p:cNvPicPr>
            <a:picLocks noChangeAspect="1"/>
          </p:cNvPicPr>
          <p:nvPr/>
        </p:nvPicPr>
        <p:blipFill>
          <a:blip r:embed="rId5" cstate="email"/>
          <a:stretch>
            <a:fillRect/>
          </a:stretch>
        </p:blipFill>
        <p:spPr>
          <a:xfrm>
            <a:off x="72390" y="-292735"/>
            <a:ext cx="1465580" cy="1465580"/>
          </a:xfrm>
          <a:prstGeom prst="rect">
            <a:avLst/>
          </a:prstGeom>
        </p:spPr>
      </p:pic>
    </p:spTree>
  </p:cSld>
  <p:clrMapOvr>
    <a:masterClrMapping/>
  </p:clrMapOvr>
  <p:transition advTm="561">
    <p:zoom/>
  </p:transition>
  <p:timing>
    <p:tnLst>
      <p:par>
        <p:cTn id="1" dur="indefinite" restart="never" fill="hold" nodeType="tmRoot">
          <p:childTnLst>
            <p:seq concurrent="1"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8689"/>
                                        </p:tgtEl>
                                        <p:attrNameLst>
                                          <p:attrName>style.visibility</p:attrName>
                                        </p:attrNameLst>
                                      </p:cBhvr>
                                      <p:to>
                                        <p:strVal val="visible"/>
                                      </p:to>
                                    </p:set>
                                    <p:anim calcmode="lin" valueType="num">
                                      <p:cBhvr additive="base">
                                        <p:cTn id="7" dur="500" fill="hold"/>
                                        <p:tgtEl>
                                          <p:spTgt spid="28689"/>
                                        </p:tgtEl>
                                        <p:attrNameLst>
                                          <p:attrName>ppt_x</p:attrName>
                                        </p:attrNameLst>
                                      </p:cBhvr>
                                      <p:tavLst>
                                        <p:tav tm="0">
                                          <p:val>
                                            <p:strVal val="0-#ppt_w/2"/>
                                          </p:val>
                                        </p:tav>
                                        <p:tav tm="100000">
                                          <p:val>
                                            <p:strVal val="#ppt_x"/>
                                          </p:val>
                                        </p:tav>
                                      </p:tavLst>
                                    </p:anim>
                                    <p:anim calcmode="lin" valueType="num">
                                      <p:cBhvr additive="base">
                                        <p:cTn id="8" dur="500" fill="hold"/>
                                        <p:tgtEl>
                                          <p:spTgt spid="2868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80"/>
                                        </p:tgtEl>
                                        <p:attrNameLst>
                                          <p:attrName>style.visibility</p:attrName>
                                        </p:attrNameLst>
                                      </p:cBhvr>
                                      <p:to>
                                        <p:strVal val="visible"/>
                                      </p:to>
                                    </p:set>
                                    <p:animEffect transition="in" filter="wipe(left)">
                                      <p:cBhvr>
                                        <p:cTn id="12" dur="500"/>
                                        <p:tgtEl>
                                          <p:spTgt spid="80"/>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28684"/>
                                        </p:tgtEl>
                                        <p:attrNameLst>
                                          <p:attrName>style.visibility</p:attrName>
                                        </p:attrNameLst>
                                      </p:cBhvr>
                                      <p:to>
                                        <p:strVal val="visible"/>
                                      </p:to>
                                    </p:set>
                                    <p:animEffect transition="in" filter="wipe(left)">
                                      <p:cBhvr>
                                        <p:cTn id="16" dur="500"/>
                                        <p:tgtEl>
                                          <p:spTgt spid="28684"/>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8685"/>
                                        </p:tgtEl>
                                        <p:attrNameLst>
                                          <p:attrName>style.visibility</p:attrName>
                                        </p:attrNameLst>
                                      </p:cBhvr>
                                      <p:to>
                                        <p:strVal val="visible"/>
                                      </p:to>
                                    </p:set>
                                    <p:animEffect transition="in" filter="wipe(left)">
                                      <p:cBhvr>
                                        <p:cTn id="19" dur="500"/>
                                        <p:tgtEl>
                                          <p:spTgt spid="28685"/>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28686"/>
                                        </p:tgtEl>
                                        <p:attrNameLst>
                                          <p:attrName>style.visibility</p:attrName>
                                        </p:attrNameLst>
                                      </p:cBhvr>
                                      <p:to>
                                        <p:strVal val="visible"/>
                                      </p:to>
                                    </p:set>
                                    <p:animEffect transition="in" filter="wipe(left)">
                                      <p:cBhvr>
                                        <p:cTn id="22" dur="500"/>
                                        <p:tgtEl>
                                          <p:spTgt spid="28686"/>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8687"/>
                                        </p:tgtEl>
                                        <p:attrNameLst>
                                          <p:attrName>style.visibility</p:attrName>
                                        </p:attrNameLst>
                                      </p:cBhvr>
                                      <p:to>
                                        <p:strVal val="visible"/>
                                      </p:to>
                                    </p:set>
                                    <p:animEffect transition="in" filter="wipe(left)">
                                      <p:cBhvr>
                                        <p:cTn id="25" dur="500"/>
                                        <p:tgtEl>
                                          <p:spTgt spid="28687"/>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28688"/>
                                        </p:tgtEl>
                                        <p:attrNameLst>
                                          <p:attrName>style.visibility</p:attrName>
                                        </p:attrNameLst>
                                      </p:cBhvr>
                                      <p:to>
                                        <p:strVal val="visible"/>
                                      </p:to>
                                    </p:set>
                                    <p:animEffect transition="in" filter="wipe(left)">
                                      <p:cBhvr>
                                        <p:cTn id="28" dur="500"/>
                                        <p:tgtEl>
                                          <p:spTgt spid="28688"/>
                                        </p:tgtEl>
                                      </p:cBhvr>
                                    </p:animEffect>
                                  </p:childTnLst>
                                </p:cTn>
                              </p:par>
                              <p:par>
                                <p:cTn id="29" presetID="12" presetClass="entr" presetSubtype="1" fill="hold" grpId="0" nodeType="withEffect">
                                  <p:stCondLst>
                                    <p:cond delay="0"/>
                                  </p:stCondLst>
                                  <p:childTnLst>
                                    <p:set>
                                      <p:cBhvr>
                                        <p:cTn id="30" dur="1" fill="hold">
                                          <p:stCondLst>
                                            <p:cond delay="0"/>
                                          </p:stCondLst>
                                        </p:cTn>
                                        <p:tgtEl>
                                          <p:spTgt spid="82"/>
                                        </p:tgtEl>
                                        <p:attrNameLst>
                                          <p:attrName>style.visibility</p:attrName>
                                        </p:attrNameLst>
                                      </p:cBhvr>
                                      <p:to>
                                        <p:strVal val="visible"/>
                                      </p:to>
                                    </p:set>
                                    <p:anim calcmode="lin" valueType="num">
                                      <p:cBhvr additive="base">
                                        <p:cTn id="31" dur="500"/>
                                        <p:tgtEl>
                                          <p:spTgt spid="82"/>
                                        </p:tgtEl>
                                        <p:attrNameLst>
                                          <p:attrName>ppt_y</p:attrName>
                                        </p:attrNameLst>
                                      </p:cBhvr>
                                      <p:tavLst>
                                        <p:tav tm="0">
                                          <p:val>
                                            <p:strVal val="#ppt_y-#ppt_h*1.125000"/>
                                          </p:val>
                                        </p:tav>
                                        <p:tav tm="100000">
                                          <p:val>
                                            <p:strVal val="#ppt_y"/>
                                          </p:val>
                                        </p:tav>
                                      </p:tavLst>
                                    </p:anim>
                                    <p:animEffect transition="in" filter="wipe(down)">
                                      <p:cBhvr>
                                        <p:cTn id="32" dur="500"/>
                                        <p:tgtEl>
                                          <p:spTgt spid="82"/>
                                        </p:tgtEl>
                                      </p:cBhvr>
                                    </p:animEffect>
                                  </p:childTnLst>
                                </p:cTn>
                              </p:par>
                            </p:childTnLst>
                          </p:cTn>
                        </p:par>
                        <p:par>
                          <p:cTn id="33" fill="hold">
                            <p:stCondLst>
                              <p:cond delay="1500"/>
                            </p:stCondLst>
                            <p:childTnLst>
                              <p:par>
                                <p:cTn id="34" presetID="12" presetClass="entr" presetSubtype="4" fill="hold" grpId="0" nodeType="afterEffect">
                                  <p:stCondLst>
                                    <p:cond delay="0"/>
                                  </p:stCondLst>
                                  <p:childTnLst>
                                    <p:set>
                                      <p:cBhvr>
                                        <p:cTn id="35" dur="1" fill="hold">
                                          <p:stCondLst>
                                            <p:cond delay="0"/>
                                          </p:stCondLst>
                                        </p:cTn>
                                        <p:tgtEl>
                                          <p:spTgt spid="81"/>
                                        </p:tgtEl>
                                        <p:attrNameLst>
                                          <p:attrName>style.visibility</p:attrName>
                                        </p:attrNameLst>
                                      </p:cBhvr>
                                      <p:to>
                                        <p:strVal val="visible"/>
                                      </p:to>
                                    </p:set>
                                    <p:anim calcmode="lin" valueType="num">
                                      <p:cBhvr additive="base">
                                        <p:cTn id="36" dur="500"/>
                                        <p:tgtEl>
                                          <p:spTgt spid="81"/>
                                        </p:tgtEl>
                                        <p:attrNameLst>
                                          <p:attrName>ppt_y</p:attrName>
                                        </p:attrNameLst>
                                      </p:cBhvr>
                                      <p:tavLst>
                                        <p:tav tm="0">
                                          <p:val>
                                            <p:strVal val="#ppt_y+#ppt_h*1.125000"/>
                                          </p:val>
                                        </p:tav>
                                        <p:tav tm="100000">
                                          <p:val>
                                            <p:strVal val="#ppt_y"/>
                                          </p:val>
                                        </p:tav>
                                      </p:tavLst>
                                    </p:anim>
                                    <p:animEffect transition="in" filter="wipe(up)">
                                      <p:cBhvr>
                                        <p:cTn id="37" dur="500"/>
                                        <p:tgtEl>
                                          <p:spTgt spid="81"/>
                                        </p:tgtEl>
                                      </p:cBhvr>
                                    </p:animEffect>
                                  </p:childTnLst>
                                </p:cTn>
                              </p:par>
                            </p:childTnLst>
                          </p:cTn>
                        </p:par>
                        <p:par>
                          <p:cTn id="38" fill="hold">
                            <p:stCondLst>
                              <p:cond delay="2000"/>
                            </p:stCondLst>
                            <p:childTnLst>
                              <p:par>
                                <p:cTn id="39" presetID="12" presetClass="entr" presetSubtype="4" fill="hold" grpId="0" nodeType="afterEffect">
                                  <p:stCondLst>
                                    <p:cond delay="0"/>
                                  </p:stCondLst>
                                  <p:childTnLst>
                                    <p:set>
                                      <p:cBhvr>
                                        <p:cTn id="40" dur="1" fill="hold">
                                          <p:stCondLst>
                                            <p:cond delay="0"/>
                                          </p:stCondLst>
                                        </p:cTn>
                                        <p:tgtEl>
                                          <p:spTgt spid="83"/>
                                        </p:tgtEl>
                                        <p:attrNameLst>
                                          <p:attrName>style.visibility</p:attrName>
                                        </p:attrNameLst>
                                      </p:cBhvr>
                                      <p:to>
                                        <p:strVal val="visible"/>
                                      </p:to>
                                    </p:set>
                                    <p:anim calcmode="lin" valueType="num">
                                      <p:cBhvr additive="base">
                                        <p:cTn id="41" dur="500"/>
                                        <p:tgtEl>
                                          <p:spTgt spid="83"/>
                                        </p:tgtEl>
                                        <p:attrNameLst>
                                          <p:attrName>ppt_y</p:attrName>
                                        </p:attrNameLst>
                                      </p:cBhvr>
                                      <p:tavLst>
                                        <p:tav tm="0">
                                          <p:val>
                                            <p:strVal val="#ppt_y+#ppt_h*1.125000"/>
                                          </p:val>
                                        </p:tav>
                                        <p:tav tm="100000">
                                          <p:val>
                                            <p:strVal val="#ppt_y"/>
                                          </p:val>
                                        </p:tav>
                                      </p:tavLst>
                                    </p:anim>
                                    <p:animEffect transition="in" filter="wipe(up)">
                                      <p:cBhvr>
                                        <p:cTn id="42" dur="500"/>
                                        <p:tgtEl>
                                          <p:spTgt spid="83"/>
                                        </p:tgtEl>
                                      </p:cBhvr>
                                    </p:animEffect>
                                  </p:childTnLst>
                                </p:cTn>
                              </p:par>
                              <p:par>
                                <p:cTn id="43" presetID="12" presetClass="entr" presetSubtype="1" fill="hold" grpId="0" nodeType="withEffect">
                                  <p:stCondLst>
                                    <p:cond delay="0"/>
                                  </p:stCondLst>
                                  <p:childTnLst>
                                    <p:set>
                                      <p:cBhvr>
                                        <p:cTn id="44" dur="1" fill="hold">
                                          <p:stCondLst>
                                            <p:cond delay="0"/>
                                          </p:stCondLst>
                                        </p:cTn>
                                        <p:tgtEl>
                                          <p:spTgt spid="84"/>
                                        </p:tgtEl>
                                        <p:attrNameLst>
                                          <p:attrName>style.visibility</p:attrName>
                                        </p:attrNameLst>
                                      </p:cBhvr>
                                      <p:to>
                                        <p:strVal val="visible"/>
                                      </p:to>
                                    </p:set>
                                    <p:anim calcmode="lin" valueType="num">
                                      <p:cBhvr additive="base">
                                        <p:cTn id="45" dur="500"/>
                                        <p:tgtEl>
                                          <p:spTgt spid="84"/>
                                        </p:tgtEl>
                                        <p:attrNameLst>
                                          <p:attrName>ppt_y</p:attrName>
                                        </p:attrNameLst>
                                      </p:cBhvr>
                                      <p:tavLst>
                                        <p:tav tm="0">
                                          <p:val>
                                            <p:strVal val="#ppt_y-#ppt_h*1.125000"/>
                                          </p:val>
                                        </p:tav>
                                        <p:tav tm="100000">
                                          <p:val>
                                            <p:strVal val="#ppt_y"/>
                                          </p:val>
                                        </p:tav>
                                      </p:tavLst>
                                    </p:anim>
                                    <p:animEffect transition="in" filter="wipe(down)">
                                      <p:cBhvr>
                                        <p:cTn id="46" dur="500"/>
                                        <p:tgtEl>
                                          <p:spTgt spid="84"/>
                                        </p:tgtEl>
                                      </p:cBhvr>
                                    </p:animEffect>
                                  </p:childTnLst>
                                </p:cTn>
                              </p:par>
                            </p:childTnLst>
                          </p:cTn>
                        </p:par>
                        <p:par>
                          <p:cTn id="47" fill="hold">
                            <p:stCondLst>
                              <p:cond delay="2500"/>
                            </p:stCondLst>
                            <p:childTnLst>
                              <p:par>
                                <p:cTn id="48" presetID="12" presetClass="entr" presetSubtype="4" fill="hold" grpId="0" nodeType="afterEffect">
                                  <p:stCondLst>
                                    <p:cond delay="0"/>
                                  </p:stCondLst>
                                  <p:childTnLst>
                                    <p:set>
                                      <p:cBhvr>
                                        <p:cTn id="49" dur="1" fill="hold">
                                          <p:stCondLst>
                                            <p:cond delay="0"/>
                                          </p:stCondLst>
                                        </p:cTn>
                                        <p:tgtEl>
                                          <p:spTgt spid="85"/>
                                        </p:tgtEl>
                                        <p:attrNameLst>
                                          <p:attrName>style.visibility</p:attrName>
                                        </p:attrNameLst>
                                      </p:cBhvr>
                                      <p:to>
                                        <p:strVal val="visible"/>
                                      </p:to>
                                    </p:set>
                                    <p:anim calcmode="lin" valueType="num">
                                      <p:cBhvr additive="base">
                                        <p:cTn id="50" dur="500"/>
                                        <p:tgtEl>
                                          <p:spTgt spid="85"/>
                                        </p:tgtEl>
                                        <p:attrNameLst>
                                          <p:attrName>ppt_y</p:attrName>
                                        </p:attrNameLst>
                                      </p:cBhvr>
                                      <p:tavLst>
                                        <p:tav tm="0">
                                          <p:val>
                                            <p:strVal val="#ppt_y+#ppt_h*1.125000"/>
                                          </p:val>
                                        </p:tav>
                                        <p:tav tm="100000">
                                          <p:val>
                                            <p:strVal val="#ppt_y"/>
                                          </p:val>
                                        </p:tav>
                                      </p:tavLst>
                                    </p:anim>
                                    <p:animEffect transition="in" filter="wipe(up)">
                                      <p:cBhvr>
                                        <p:cTn id="51" dur="500"/>
                                        <p:tgtEl>
                                          <p:spTgt spid="85"/>
                                        </p:tgtEl>
                                      </p:cBhvr>
                                    </p:animEffect>
                                  </p:childTnLst>
                                </p:cTn>
                              </p:par>
                              <p:par>
                                <p:cTn id="52" presetID="12" presetClass="entr" presetSubtype="1" fill="hold" grpId="0" nodeType="withEffect">
                                  <p:stCondLst>
                                    <p:cond delay="0"/>
                                  </p:stCondLst>
                                  <p:childTnLst>
                                    <p:set>
                                      <p:cBhvr>
                                        <p:cTn id="53" dur="1" fill="hold">
                                          <p:stCondLst>
                                            <p:cond delay="0"/>
                                          </p:stCondLst>
                                        </p:cTn>
                                        <p:tgtEl>
                                          <p:spTgt spid="86"/>
                                        </p:tgtEl>
                                        <p:attrNameLst>
                                          <p:attrName>style.visibility</p:attrName>
                                        </p:attrNameLst>
                                      </p:cBhvr>
                                      <p:to>
                                        <p:strVal val="visible"/>
                                      </p:to>
                                    </p:set>
                                    <p:anim calcmode="lin" valueType="num">
                                      <p:cBhvr additive="base">
                                        <p:cTn id="54" dur="500"/>
                                        <p:tgtEl>
                                          <p:spTgt spid="86"/>
                                        </p:tgtEl>
                                        <p:attrNameLst>
                                          <p:attrName>ppt_y</p:attrName>
                                        </p:attrNameLst>
                                      </p:cBhvr>
                                      <p:tavLst>
                                        <p:tav tm="0">
                                          <p:val>
                                            <p:strVal val="#ppt_y-#ppt_h*1.125000"/>
                                          </p:val>
                                        </p:tav>
                                        <p:tav tm="100000">
                                          <p:val>
                                            <p:strVal val="#ppt_y"/>
                                          </p:val>
                                        </p:tav>
                                      </p:tavLst>
                                    </p:anim>
                                    <p:animEffect transition="in" filter="wipe(down)">
                                      <p:cBhvr>
                                        <p:cTn id="55" dur="500"/>
                                        <p:tgtEl>
                                          <p:spTgt spid="86"/>
                                        </p:tgtEl>
                                      </p:cBhvr>
                                    </p:animEffect>
                                  </p:childTnLst>
                                </p:cTn>
                              </p:par>
                            </p:childTnLst>
                          </p:cTn>
                        </p:par>
                        <p:par>
                          <p:cTn id="56" fill="hold">
                            <p:stCondLst>
                              <p:cond delay="3000"/>
                            </p:stCondLst>
                            <p:childTnLst>
                              <p:par>
                                <p:cTn id="57" presetID="12" presetClass="entr" presetSubtype="4" fill="hold" grpId="0" nodeType="afterEffect">
                                  <p:stCondLst>
                                    <p:cond delay="0"/>
                                  </p:stCondLst>
                                  <p:childTnLst>
                                    <p:set>
                                      <p:cBhvr>
                                        <p:cTn id="58" dur="1" fill="hold">
                                          <p:stCondLst>
                                            <p:cond delay="0"/>
                                          </p:stCondLst>
                                        </p:cTn>
                                        <p:tgtEl>
                                          <p:spTgt spid="87"/>
                                        </p:tgtEl>
                                        <p:attrNameLst>
                                          <p:attrName>style.visibility</p:attrName>
                                        </p:attrNameLst>
                                      </p:cBhvr>
                                      <p:to>
                                        <p:strVal val="visible"/>
                                      </p:to>
                                    </p:set>
                                    <p:anim calcmode="lin" valueType="num">
                                      <p:cBhvr additive="base">
                                        <p:cTn id="59" dur="500"/>
                                        <p:tgtEl>
                                          <p:spTgt spid="87"/>
                                        </p:tgtEl>
                                        <p:attrNameLst>
                                          <p:attrName>ppt_y</p:attrName>
                                        </p:attrNameLst>
                                      </p:cBhvr>
                                      <p:tavLst>
                                        <p:tav tm="0">
                                          <p:val>
                                            <p:strVal val="#ppt_y+#ppt_h*1.125000"/>
                                          </p:val>
                                        </p:tav>
                                        <p:tav tm="100000">
                                          <p:val>
                                            <p:strVal val="#ppt_y"/>
                                          </p:val>
                                        </p:tav>
                                      </p:tavLst>
                                    </p:anim>
                                    <p:animEffect transition="in" filter="wipe(up)">
                                      <p:cBhvr>
                                        <p:cTn id="60" dur="500"/>
                                        <p:tgtEl>
                                          <p:spTgt spid="87"/>
                                        </p:tgtEl>
                                      </p:cBhvr>
                                    </p:animEffect>
                                  </p:childTnLst>
                                </p:cTn>
                              </p:par>
                              <p:par>
                                <p:cTn id="61" presetID="12" presetClass="entr" presetSubtype="1" fill="hold" grpId="0" nodeType="withEffect">
                                  <p:stCondLst>
                                    <p:cond delay="0"/>
                                  </p:stCondLst>
                                  <p:childTnLst>
                                    <p:set>
                                      <p:cBhvr>
                                        <p:cTn id="62" dur="1" fill="hold">
                                          <p:stCondLst>
                                            <p:cond delay="0"/>
                                          </p:stCondLst>
                                        </p:cTn>
                                        <p:tgtEl>
                                          <p:spTgt spid="88"/>
                                        </p:tgtEl>
                                        <p:attrNameLst>
                                          <p:attrName>style.visibility</p:attrName>
                                        </p:attrNameLst>
                                      </p:cBhvr>
                                      <p:to>
                                        <p:strVal val="visible"/>
                                      </p:to>
                                    </p:set>
                                    <p:anim calcmode="lin" valueType="num">
                                      <p:cBhvr additive="base">
                                        <p:cTn id="63" dur="500"/>
                                        <p:tgtEl>
                                          <p:spTgt spid="88"/>
                                        </p:tgtEl>
                                        <p:attrNameLst>
                                          <p:attrName>ppt_y</p:attrName>
                                        </p:attrNameLst>
                                      </p:cBhvr>
                                      <p:tavLst>
                                        <p:tav tm="0">
                                          <p:val>
                                            <p:strVal val="#ppt_y-#ppt_h*1.125000"/>
                                          </p:val>
                                        </p:tav>
                                        <p:tav tm="100000">
                                          <p:val>
                                            <p:strVal val="#ppt_y"/>
                                          </p:val>
                                        </p:tav>
                                      </p:tavLst>
                                    </p:anim>
                                    <p:animEffect transition="in" filter="wipe(down)">
                                      <p:cBhvr>
                                        <p:cTn id="64" dur="500"/>
                                        <p:tgtEl>
                                          <p:spTgt spid="88"/>
                                        </p:tgtEl>
                                      </p:cBhvr>
                                    </p:animEffect>
                                  </p:childTnLst>
                                </p:cTn>
                              </p:par>
                            </p:childTnLst>
                          </p:cTn>
                        </p:par>
                        <p:par>
                          <p:cTn id="65" fill="hold">
                            <p:stCondLst>
                              <p:cond delay="3500"/>
                            </p:stCondLst>
                            <p:childTnLst>
                              <p:par>
                                <p:cTn id="66" presetID="12" presetClass="entr" presetSubtype="4" fill="hold" grpId="0" nodeType="afterEffect">
                                  <p:stCondLst>
                                    <p:cond delay="0"/>
                                  </p:stCondLst>
                                  <p:childTnLst>
                                    <p:set>
                                      <p:cBhvr>
                                        <p:cTn id="67" dur="1" fill="hold">
                                          <p:stCondLst>
                                            <p:cond delay="0"/>
                                          </p:stCondLst>
                                        </p:cTn>
                                        <p:tgtEl>
                                          <p:spTgt spid="89"/>
                                        </p:tgtEl>
                                        <p:attrNameLst>
                                          <p:attrName>style.visibility</p:attrName>
                                        </p:attrNameLst>
                                      </p:cBhvr>
                                      <p:to>
                                        <p:strVal val="visible"/>
                                      </p:to>
                                    </p:set>
                                    <p:anim calcmode="lin" valueType="num">
                                      <p:cBhvr additive="base">
                                        <p:cTn id="68" dur="500"/>
                                        <p:tgtEl>
                                          <p:spTgt spid="89"/>
                                        </p:tgtEl>
                                        <p:attrNameLst>
                                          <p:attrName>ppt_y</p:attrName>
                                        </p:attrNameLst>
                                      </p:cBhvr>
                                      <p:tavLst>
                                        <p:tav tm="0">
                                          <p:val>
                                            <p:strVal val="#ppt_y+#ppt_h*1.125000"/>
                                          </p:val>
                                        </p:tav>
                                        <p:tav tm="100000">
                                          <p:val>
                                            <p:strVal val="#ppt_y"/>
                                          </p:val>
                                        </p:tav>
                                      </p:tavLst>
                                    </p:anim>
                                    <p:animEffect transition="in" filter="wipe(up)">
                                      <p:cBhvr>
                                        <p:cTn id="69" dur="500"/>
                                        <p:tgtEl>
                                          <p:spTgt spid="89"/>
                                        </p:tgtEl>
                                      </p:cBhvr>
                                    </p:animEffect>
                                  </p:childTnLst>
                                </p:cTn>
                              </p:par>
                              <p:par>
                                <p:cTn id="70" presetID="12" presetClass="entr" presetSubtype="1" fill="hold" grpId="0" nodeType="withEffect">
                                  <p:stCondLst>
                                    <p:cond delay="0"/>
                                  </p:stCondLst>
                                  <p:childTnLst>
                                    <p:set>
                                      <p:cBhvr>
                                        <p:cTn id="71" dur="1" fill="hold">
                                          <p:stCondLst>
                                            <p:cond delay="0"/>
                                          </p:stCondLst>
                                        </p:cTn>
                                        <p:tgtEl>
                                          <p:spTgt spid="90"/>
                                        </p:tgtEl>
                                        <p:attrNameLst>
                                          <p:attrName>style.visibility</p:attrName>
                                        </p:attrNameLst>
                                      </p:cBhvr>
                                      <p:to>
                                        <p:strVal val="visible"/>
                                      </p:to>
                                    </p:set>
                                    <p:anim calcmode="lin" valueType="num">
                                      <p:cBhvr additive="base">
                                        <p:cTn id="72" dur="500"/>
                                        <p:tgtEl>
                                          <p:spTgt spid="90"/>
                                        </p:tgtEl>
                                        <p:attrNameLst>
                                          <p:attrName>ppt_y</p:attrName>
                                        </p:attrNameLst>
                                      </p:cBhvr>
                                      <p:tavLst>
                                        <p:tav tm="0">
                                          <p:val>
                                            <p:strVal val="#ppt_y-#ppt_h*1.125000"/>
                                          </p:val>
                                        </p:tav>
                                        <p:tav tm="100000">
                                          <p:val>
                                            <p:strVal val="#ppt_y"/>
                                          </p:val>
                                        </p:tav>
                                      </p:tavLst>
                                    </p:anim>
                                    <p:animEffect transition="in" filter="wipe(down)">
                                      <p:cBhvr>
                                        <p:cTn id="73"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4" grpId="0" bldLvl="0" animBg="1"/>
      <p:bldP spid="28685" grpId="0" bldLvl="0" animBg="1"/>
      <p:bldP spid="28686" grpId="0" bldLvl="0" animBg="1"/>
      <p:bldP spid="28687" grpId="0" bldLvl="0" animBg="1"/>
      <p:bldP spid="28688" grpId="0" bldLvl="0" animBg="1"/>
      <p:bldP spid="28689" grpId="0" bldLvl="0" animBg="1"/>
      <p:bldP spid="81" grpId="0"/>
      <p:bldP spid="82" grpId="0"/>
      <p:bldP spid="83" grpId="0"/>
      <p:bldP spid="84" grpId="0"/>
      <p:bldP spid="85" grpId="0"/>
      <p:bldP spid="86" grpId="0"/>
      <p:bldP spid="87" grpId="0"/>
      <p:bldP spid="88" grpId="0"/>
      <p:bldP spid="89" grpId="0"/>
      <p:bldP spid="9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1464936" y="228366"/>
            <a:ext cx="2886860" cy="337185"/>
            <a:chOff x="568442" y="319364"/>
            <a:chExt cx="3849149" cy="449581"/>
          </a:xfrm>
        </p:grpSpPr>
        <p:sp>
          <p:nvSpPr>
            <p:cNvPr id="15" name="文本框 23"/>
            <p:cNvSpPr txBox="1"/>
            <p:nvPr/>
          </p:nvSpPr>
          <p:spPr>
            <a:xfrm>
              <a:off x="665958" y="319364"/>
              <a:ext cx="1869441" cy="449581"/>
            </a:xfrm>
            <a:prstGeom prst="rect">
              <a:avLst/>
            </a:prstGeom>
            <a:noFill/>
          </p:spPr>
          <p:txBody>
            <a:bodyPr wrap="none" rtlCol="0">
              <a:spAutoFit/>
            </a:bodyPr>
            <a:lstStyle/>
            <a:p>
              <a:pPr algn="l"/>
              <a:r>
                <a:rPr lang="zh-CN" altLang="en-US" sz="1600" dirty="0">
                  <a:solidFill>
                    <a:schemeClr val="tx1"/>
                  </a:solidFill>
                  <a:latin typeface="微软雅黑" panose="020B0503020204020204" charset="-122"/>
                  <a:ea typeface="微软雅黑" panose="020B0503020204020204" charset="-122"/>
                </a:rPr>
                <a:t>此处添加名称</a:t>
              </a:r>
            </a:p>
          </p:txBody>
        </p:sp>
        <p:sp>
          <p:nvSpPr>
            <p:cNvPr id="16" name="等腰三角形 15"/>
            <p:cNvSpPr/>
            <p:nvPr/>
          </p:nvSpPr>
          <p:spPr>
            <a:xfrm rot="16200000" flipH="1" flipV="1">
              <a:off x="492508" y="454911"/>
              <a:ext cx="304323" cy="152455"/>
            </a:xfrm>
            <a:prstGeom prst="triangle">
              <a:avLst/>
            </a:prstGeom>
            <a:gradFill>
              <a:gsLst>
                <a:gs pos="0">
                  <a:srgbClr val="E30000"/>
                </a:gs>
                <a:gs pos="100000">
                  <a:srgbClr val="760303"/>
                </a:gs>
              </a:gsLst>
              <a:lin ang="11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panose="020B0503020204020204" charset="-122"/>
                <a:ea typeface="微软雅黑" panose="020B0503020204020204" charset="-122"/>
              </a:endParaRPr>
            </a:p>
          </p:txBody>
        </p:sp>
        <p:sp>
          <p:nvSpPr>
            <p:cNvPr id="17" name="文本框 23"/>
            <p:cNvSpPr txBox="1"/>
            <p:nvPr/>
          </p:nvSpPr>
          <p:spPr>
            <a:xfrm>
              <a:off x="2306003" y="429775"/>
              <a:ext cx="2111588" cy="326814"/>
            </a:xfrm>
            <a:prstGeom prst="rect">
              <a:avLst/>
            </a:prstGeom>
            <a:noFill/>
          </p:spPr>
          <p:txBody>
            <a:bodyPr wrap="none" rtlCol="0">
              <a:spAutoFit/>
            </a:bodyPr>
            <a:lstStyle/>
            <a:p>
              <a:r>
                <a:rPr lang="en-US" altLang="zh-CN" sz="1000" dirty="0">
                  <a:solidFill>
                    <a:schemeClr val="tx1"/>
                  </a:solidFill>
                  <a:latin typeface="微软雅黑" panose="020B0503020204020204" charset="-122"/>
                  <a:ea typeface="微软雅黑" panose="020B0503020204020204" charset="-122"/>
                </a:rPr>
                <a:t>  Click here to add Title</a:t>
              </a:r>
            </a:p>
          </p:txBody>
        </p:sp>
      </p:grpSp>
      <p:pic>
        <p:nvPicPr>
          <p:cNvPr id="2" name="图片 1"/>
          <p:cNvPicPr>
            <a:picLocks noChangeAspect="1"/>
          </p:cNvPicPr>
          <p:nvPr/>
        </p:nvPicPr>
        <p:blipFill>
          <a:blip r:embed="rId3" cstate="email"/>
          <a:stretch>
            <a:fillRect/>
          </a:stretch>
        </p:blipFill>
        <p:spPr>
          <a:xfrm flipH="1">
            <a:off x="2548414" y="4520539"/>
            <a:ext cx="6588443" cy="693896"/>
          </a:xfrm>
          <a:prstGeom prst="rect">
            <a:avLst/>
          </a:prstGeom>
        </p:spPr>
      </p:pic>
      <p:pic>
        <p:nvPicPr>
          <p:cNvPr id="4" name="图片 3"/>
          <p:cNvPicPr>
            <a:picLocks noChangeAspect="1"/>
          </p:cNvPicPr>
          <p:nvPr/>
        </p:nvPicPr>
        <p:blipFill>
          <a:blip r:embed="rId4"/>
          <a:stretch>
            <a:fillRect/>
          </a:stretch>
        </p:blipFill>
        <p:spPr>
          <a:xfrm>
            <a:off x="0" y="4520539"/>
            <a:ext cx="9803130" cy="693896"/>
          </a:xfrm>
          <a:prstGeom prst="rect">
            <a:avLst/>
          </a:prstGeom>
        </p:spPr>
      </p:pic>
      <p:sp>
        <p:nvSpPr>
          <p:cNvPr id="2653" name="Shape 2653"/>
          <p:cNvSpPr/>
          <p:nvPr/>
        </p:nvSpPr>
        <p:spPr>
          <a:xfrm>
            <a:off x="6818346" y="1695117"/>
            <a:ext cx="1584881" cy="537071"/>
          </a:xfrm>
          <a:prstGeom prst="rect">
            <a:avLst/>
          </a:prstGeom>
          <a:ln w="12700">
            <a:miter lim="400000"/>
          </a:ln>
        </p:spPr>
        <p:txBody>
          <a:bodyPr lIns="19050" tIns="19050" rIns="19050" bIns="19050" anchor="ctr"/>
          <a:lstStyle/>
          <a:p>
            <a:pPr algn="l">
              <a:lnSpc>
                <a:spcPct val="100000"/>
              </a:lnSpc>
              <a:spcBef>
                <a:spcPts val="225"/>
              </a:spcBef>
              <a:defRPr sz="1800"/>
            </a:pPr>
            <a:r>
              <a:rPr sz="1300" dirty="0">
                <a:solidFill>
                  <a:schemeClr val="tx1"/>
                </a:solidFill>
                <a:latin typeface="微软雅黑" panose="020B0503020204020204" charset="-122"/>
                <a:ea typeface="微软雅黑" panose="020B0503020204020204" charset="-122"/>
                <a:cs typeface="Roboto Bold"/>
                <a:sym typeface="Roboto Bold"/>
              </a:rPr>
              <a:t>您的内容打在这里，或者通过复制您的文本后，在此框中选择粘贴。</a:t>
            </a:r>
          </a:p>
        </p:txBody>
      </p:sp>
      <p:sp>
        <p:nvSpPr>
          <p:cNvPr id="2654" name="Shape 2654"/>
          <p:cNvSpPr/>
          <p:nvPr/>
        </p:nvSpPr>
        <p:spPr>
          <a:xfrm>
            <a:off x="6818346" y="3070827"/>
            <a:ext cx="1584881" cy="537071"/>
          </a:xfrm>
          <a:prstGeom prst="rect">
            <a:avLst/>
          </a:prstGeom>
          <a:ln w="12700">
            <a:miter lim="400000"/>
          </a:ln>
        </p:spPr>
        <p:txBody>
          <a:bodyPr lIns="19050" tIns="19050" rIns="19050" bIns="19050" anchor="ctr"/>
          <a:lstStyle/>
          <a:p>
            <a:pPr algn="l">
              <a:lnSpc>
                <a:spcPct val="100000"/>
              </a:lnSpc>
              <a:spcBef>
                <a:spcPts val="225"/>
              </a:spcBef>
              <a:defRPr sz="1800"/>
            </a:pPr>
            <a:r>
              <a:rPr sz="1400" dirty="0">
                <a:solidFill>
                  <a:schemeClr val="tx1"/>
                </a:solidFill>
                <a:latin typeface="微软雅黑" panose="020B0503020204020204" charset="-122"/>
                <a:ea typeface="微软雅黑" panose="020B0503020204020204" charset="-122"/>
                <a:cs typeface="Roboto Bold"/>
                <a:sym typeface="Roboto Bold"/>
              </a:rPr>
              <a:t>您的内容打在这里，或者通过复制您的文本后，在此框中选择粘贴。</a:t>
            </a:r>
          </a:p>
        </p:txBody>
      </p:sp>
      <p:sp>
        <p:nvSpPr>
          <p:cNvPr id="2655" name="Shape 2655"/>
          <p:cNvSpPr/>
          <p:nvPr/>
        </p:nvSpPr>
        <p:spPr>
          <a:xfrm>
            <a:off x="1393131" y="1695117"/>
            <a:ext cx="1584881" cy="537071"/>
          </a:xfrm>
          <a:prstGeom prst="rect">
            <a:avLst/>
          </a:prstGeom>
          <a:ln w="12700">
            <a:miter lim="400000"/>
          </a:ln>
        </p:spPr>
        <p:txBody>
          <a:bodyPr lIns="19050" tIns="19050" rIns="19050" bIns="19050" anchor="ctr"/>
          <a:lstStyle/>
          <a:p>
            <a:pPr algn="l">
              <a:lnSpc>
                <a:spcPct val="100000"/>
              </a:lnSpc>
              <a:spcBef>
                <a:spcPts val="225"/>
              </a:spcBef>
              <a:defRPr sz="1800"/>
            </a:pPr>
            <a:r>
              <a:rPr sz="1300">
                <a:solidFill>
                  <a:schemeClr val="tx1"/>
                </a:solidFill>
                <a:latin typeface="微软雅黑" panose="020B0503020204020204" charset="-122"/>
                <a:ea typeface="微软雅黑" panose="020B0503020204020204" charset="-122"/>
                <a:cs typeface="Roboto Bold"/>
                <a:sym typeface="Roboto Bold"/>
              </a:rPr>
              <a:t>您的内容打在这里，或者通过复制您的文本后，在此框中选择粘贴。</a:t>
            </a:r>
          </a:p>
        </p:txBody>
      </p:sp>
      <p:sp>
        <p:nvSpPr>
          <p:cNvPr id="2656" name="Shape 2656"/>
          <p:cNvSpPr/>
          <p:nvPr/>
        </p:nvSpPr>
        <p:spPr>
          <a:xfrm>
            <a:off x="1380077" y="3070827"/>
            <a:ext cx="1584881" cy="537071"/>
          </a:xfrm>
          <a:prstGeom prst="rect">
            <a:avLst/>
          </a:prstGeom>
          <a:ln w="12700">
            <a:miter lim="400000"/>
          </a:ln>
        </p:spPr>
        <p:txBody>
          <a:bodyPr lIns="19050" tIns="19050" rIns="19050" bIns="19050" anchor="ctr"/>
          <a:lstStyle/>
          <a:p>
            <a:pPr algn="l">
              <a:lnSpc>
                <a:spcPct val="100000"/>
              </a:lnSpc>
              <a:spcBef>
                <a:spcPts val="225"/>
              </a:spcBef>
              <a:defRPr sz="1800"/>
            </a:pPr>
            <a:r>
              <a:rPr sz="1300" dirty="0">
                <a:solidFill>
                  <a:schemeClr val="tx1"/>
                </a:solidFill>
                <a:latin typeface="微软雅黑" panose="020B0503020204020204" charset="-122"/>
                <a:ea typeface="微软雅黑" panose="020B0503020204020204" charset="-122"/>
                <a:cs typeface="Roboto Bold"/>
                <a:sym typeface="Roboto Bold"/>
              </a:rPr>
              <a:t>您的内容打在这里，或者通过复制您的文本后，在此框中选择粘贴。</a:t>
            </a:r>
          </a:p>
        </p:txBody>
      </p:sp>
      <p:sp>
        <p:nvSpPr>
          <p:cNvPr id="2657" name="Shape 2657"/>
          <p:cNvSpPr/>
          <p:nvPr/>
        </p:nvSpPr>
        <p:spPr>
          <a:xfrm>
            <a:off x="6078647" y="3132211"/>
            <a:ext cx="498301" cy="414303"/>
          </a:xfrm>
          <a:custGeom>
            <a:avLst/>
            <a:gdLst/>
            <a:ahLst/>
            <a:cxnLst>
              <a:cxn ang="0">
                <a:pos x="wd2" y="hd2"/>
              </a:cxn>
              <a:cxn ang="5400000">
                <a:pos x="wd2" y="hd2"/>
              </a:cxn>
              <a:cxn ang="10800000">
                <a:pos x="wd2" y="hd2"/>
              </a:cxn>
              <a:cxn ang="16200000">
                <a:pos x="wd2" y="hd2"/>
              </a:cxn>
            </a:cxnLst>
            <a:rect l="0" t="0" r="r" b="b"/>
            <a:pathLst>
              <a:path w="21600" h="21342" extrusionOk="0">
                <a:moveTo>
                  <a:pt x="3554" y="7297"/>
                </a:moveTo>
                <a:cubicBezTo>
                  <a:pt x="3955" y="7332"/>
                  <a:pt x="4453" y="7290"/>
                  <a:pt x="5005" y="7054"/>
                </a:cubicBezTo>
                <a:cubicBezTo>
                  <a:pt x="6349" y="6477"/>
                  <a:pt x="7491" y="4996"/>
                  <a:pt x="8406" y="2649"/>
                </a:cubicBezTo>
                <a:lnTo>
                  <a:pt x="8422" y="2598"/>
                </a:lnTo>
                <a:cubicBezTo>
                  <a:pt x="8426" y="2583"/>
                  <a:pt x="8908" y="945"/>
                  <a:pt x="9828" y="944"/>
                </a:cubicBezTo>
                <a:cubicBezTo>
                  <a:pt x="9832" y="945"/>
                  <a:pt x="10275" y="958"/>
                  <a:pt x="10499" y="1412"/>
                </a:cubicBezTo>
                <a:cubicBezTo>
                  <a:pt x="10721" y="1863"/>
                  <a:pt x="10884" y="3062"/>
                  <a:pt x="9482" y="6033"/>
                </a:cubicBezTo>
                <a:lnTo>
                  <a:pt x="9306" y="6404"/>
                </a:lnTo>
                <a:lnTo>
                  <a:pt x="9598" y="6649"/>
                </a:lnTo>
                <a:cubicBezTo>
                  <a:pt x="9651" y="6694"/>
                  <a:pt x="10140" y="7078"/>
                  <a:pt x="11176" y="7078"/>
                </a:cubicBezTo>
                <a:lnTo>
                  <a:pt x="19661" y="7078"/>
                </a:lnTo>
                <a:cubicBezTo>
                  <a:pt x="20292" y="7078"/>
                  <a:pt x="20807" y="7690"/>
                  <a:pt x="20807" y="8438"/>
                </a:cubicBezTo>
                <a:cubicBezTo>
                  <a:pt x="20807" y="9188"/>
                  <a:pt x="20292" y="9800"/>
                  <a:pt x="19661" y="9800"/>
                </a:cubicBezTo>
                <a:lnTo>
                  <a:pt x="15506" y="9800"/>
                </a:lnTo>
                <a:cubicBezTo>
                  <a:pt x="15473" y="9789"/>
                  <a:pt x="15438" y="9779"/>
                  <a:pt x="15402" y="9779"/>
                </a:cubicBezTo>
                <a:lnTo>
                  <a:pt x="13395" y="9779"/>
                </a:lnTo>
                <a:cubicBezTo>
                  <a:pt x="13176" y="9779"/>
                  <a:pt x="12999" y="9991"/>
                  <a:pt x="12999" y="10252"/>
                </a:cubicBezTo>
                <a:cubicBezTo>
                  <a:pt x="12999" y="10512"/>
                  <a:pt x="13176" y="10724"/>
                  <a:pt x="13395" y="10724"/>
                </a:cubicBezTo>
                <a:lnTo>
                  <a:pt x="13566" y="10724"/>
                </a:lnTo>
                <a:lnTo>
                  <a:pt x="13566" y="10741"/>
                </a:lnTo>
                <a:cubicBezTo>
                  <a:pt x="13566" y="10741"/>
                  <a:pt x="13617" y="10741"/>
                  <a:pt x="13708" y="10741"/>
                </a:cubicBezTo>
                <a:cubicBezTo>
                  <a:pt x="13716" y="10751"/>
                  <a:pt x="13722" y="10761"/>
                  <a:pt x="13730" y="10770"/>
                </a:cubicBezTo>
                <a:cubicBezTo>
                  <a:pt x="14809" y="11852"/>
                  <a:pt x="14221" y="13736"/>
                  <a:pt x="14216" y="13754"/>
                </a:cubicBezTo>
                <a:cubicBezTo>
                  <a:pt x="14208" y="13775"/>
                  <a:pt x="14204" y="13798"/>
                  <a:pt x="14200" y="13821"/>
                </a:cubicBezTo>
                <a:cubicBezTo>
                  <a:pt x="14163" y="13904"/>
                  <a:pt x="14146" y="14001"/>
                  <a:pt x="14158" y="14103"/>
                </a:cubicBezTo>
                <a:cubicBezTo>
                  <a:pt x="14167" y="14177"/>
                  <a:pt x="14347" y="15914"/>
                  <a:pt x="13175" y="17322"/>
                </a:cubicBezTo>
                <a:lnTo>
                  <a:pt x="13147" y="17362"/>
                </a:lnTo>
                <a:cubicBezTo>
                  <a:pt x="12922" y="17699"/>
                  <a:pt x="12843" y="18132"/>
                  <a:pt x="12766" y="18550"/>
                </a:cubicBezTo>
                <a:cubicBezTo>
                  <a:pt x="12616" y="19370"/>
                  <a:pt x="12486" y="20076"/>
                  <a:pt x="11404" y="20328"/>
                </a:cubicBezTo>
                <a:cubicBezTo>
                  <a:pt x="11143" y="20352"/>
                  <a:pt x="8273" y="20612"/>
                  <a:pt x="6707" y="19928"/>
                </a:cubicBezTo>
                <a:cubicBezTo>
                  <a:pt x="6099" y="19662"/>
                  <a:pt x="5761" y="19430"/>
                  <a:pt x="5463" y="19226"/>
                </a:cubicBezTo>
                <a:cubicBezTo>
                  <a:pt x="4927" y="18857"/>
                  <a:pt x="4547" y="18629"/>
                  <a:pt x="3554" y="18535"/>
                </a:cubicBezTo>
                <a:cubicBezTo>
                  <a:pt x="3554" y="18535"/>
                  <a:pt x="3554" y="7297"/>
                  <a:pt x="3554" y="7297"/>
                </a:cubicBezTo>
                <a:close/>
                <a:moveTo>
                  <a:pt x="0" y="19645"/>
                </a:moveTo>
                <a:cubicBezTo>
                  <a:pt x="0" y="20163"/>
                  <a:pt x="354" y="20584"/>
                  <a:pt x="790" y="20584"/>
                </a:cubicBezTo>
                <a:lnTo>
                  <a:pt x="2765" y="20584"/>
                </a:lnTo>
                <a:cubicBezTo>
                  <a:pt x="3200" y="20584"/>
                  <a:pt x="3554" y="20163"/>
                  <a:pt x="3554" y="19645"/>
                </a:cubicBezTo>
                <a:lnTo>
                  <a:pt x="3554" y="19481"/>
                </a:lnTo>
                <a:cubicBezTo>
                  <a:pt x="4371" y="19567"/>
                  <a:pt x="4648" y="19755"/>
                  <a:pt x="5065" y="20043"/>
                </a:cubicBezTo>
                <a:cubicBezTo>
                  <a:pt x="5375" y="20254"/>
                  <a:pt x="5760" y="20521"/>
                  <a:pt x="6434" y="20814"/>
                </a:cubicBezTo>
                <a:cubicBezTo>
                  <a:pt x="8235" y="21600"/>
                  <a:pt x="11361" y="21279"/>
                  <a:pt x="11492" y="21265"/>
                </a:cubicBezTo>
                <a:lnTo>
                  <a:pt x="11532" y="21258"/>
                </a:lnTo>
                <a:cubicBezTo>
                  <a:pt x="13149" y="20897"/>
                  <a:pt x="13386" y="19607"/>
                  <a:pt x="13541" y="18751"/>
                </a:cubicBezTo>
                <a:cubicBezTo>
                  <a:pt x="13600" y="18434"/>
                  <a:pt x="13655" y="18136"/>
                  <a:pt x="13758" y="17963"/>
                </a:cubicBezTo>
                <a:cubicBezTo>
                  <a:pt x="14449" y="17122"/>
                  <a:pt x="14752" y="16187"/>
                  <a:pt x="14879" y="15434"/>
                </a:cubicBezTo>
                <a:cubicBezTo>
                  <a:pt x="14877" y="14948"/>
                  <a:pt x="14916" y="14446"/>
                  <a:pt x="15005" y="13919"/>
                </a:cubicBezTo>
                <a:cubicBezTo>
                  <a:pt x="15132" y="13426"/>
                  <a:pt x="15414" y="11967"/>
                  <a:pt x="14751" y="10739"/>
                </a:cubicBezTo>
                <a:cubicBezTo>
                  <a:pt x="16494" y="10734"/>
                  <a:pt x="19586" y="10727"/>
                  <a:pt x="19966" y="10727"/>
                </a:cubicBezTo>
                <a:cubicBezTo>
                  <a:pt x="20619" y="10727"/>
                  <a:pt x="21223" y="9800"/>
                  <a:pt x="21223" y="9800"/>
                </a:cubicBezTo>
                <a:cubicBezTo>
                  <a:pt x="21458" y="9416"/>
                  <a:pt x="21600" y="8949"/>
                  <a:pt x="21600" y="8438"/>
                </a:cubicBezTo>
                <a:cubicBezTo>
                  <a:pt x="21600" y="7169"/>
                  <a:pt x="20731" y="6135"/>
                  <a:pt x="19661" y="6135"/>
                </a:cubicBezTo>
                <a:lnTo>
                  <a:pt x="11176" y="6135"/>
                </a:lnTo>
                <a:cubicBezTo>
                  <a:pt x="10831" y="6135"/>
                  <a:pt x="10571" y="6085"/>
                  <a:pt x="10389" y="6028"/>
                </a:cubicBezTo>
                <a:cubicBezTo>
                  <a:pt x="11429" y="3689"/>
                  <a:pt x="11698" y="1978"/>
                  <a:pt x="11184" y="934"/>
                </a:cubicBezTo>
                <a:cubicBezTo>
                  <a:pt x="10729" y="12"/>
                  <a:pt x="9865" y="0"/>
                  <a:pt x="9828" y="0"/>
                </a:cubicBezTo>
                <a:cubicBezTo>
                  <a:pt x="8399" y="0"/>
                  <a:pt x="7758" y="1999"/>
                  <a:pt x="7676" y="2274"/>
                </a:cubicBezTo>
                <a:cubicBezTo>
                  <a:pt x="6199" y="6057"/>
                  <a:pt x="4465" y="6459"/>
                  <a:pt x="3554" y="6357"/>
                </a:cubicBezTo>
                <a:lnTo>
                  <a:pt x="3554" y="6193"/>
                </a:lnTo>
                <a:cubicBezTo>
                  <a:pt x="3554" y="5675"/>
                  <a:pt x="3200" y="5255"/>
                  <a:pt x="2765" y="5255"/>
                </a:cubicBezTo>
                <a:lnTo>
                  <a:pt x="790" y="5255"/>
                </a:lnTo>
                <a:cubicBezTo>
                  <a:pt x="354" y="5255"/>
                  <a:pt x="0" y="5675"/>
                  <a:pt x="0" y="6193"/>
                </a:cubicBezTo>
                <a:cubicBezTo>
                  <a:pt x="0" y="6193"/>
                  <a:pt x="0" y="19645"/>
                  <a:pt x="0" y="19645"/>
                </a:cubicBezTo>
                <a:close/>
              </a:path>
            </a:pathLst>
          </a:custGeom>
          <a:gradFill>
            <a:gsLst>
              <a:gs pos="0">
                <a:srgbClr val="E30000"/>
              </a:gs>
              <a:gs pos="100000">
                <a:srgbClr val="760303"/>
              </a:gs>
            </a:gsLst>
            <a:lin ang="0" scaled="0"/>
          </a:gradFill>
          <a:ln w="12700">
            <a:miter lim="400000"/>
          </a:ln>
        </p:spPr>
        <p:txBody>
          <a:bodyPr lIns="14287" tIns="14287" rIns="14287" bIns="14287" anchor="ct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tx1"/>
              </a:solidFill>
              <a:latin typeface="微软雅黑" panose="020B0503020204020204" charset="-122"/>
              <a:ea typeface="微软雅黑" panose="020B0503020204020204" charset="-122"/>
            </a:endParaRPr>
          </a:p>
        </p:txBody>
      </p:sp>
      <p:sp>
        <p:nvSpPr>
          <p:cNvPr id="2658" name="Shape 2658"/>
          <p:cNvSpPr/>
          <p:nvPr/>
        </p:nvSpPr>
        <p:spPr>
          <a:xfrm>
            <a:off x="679163" y="1695117"/>
            <a:ext cx="498301" cy="537071"/>
          </a:xfrm>
          <a:custGeom>
            <a:avLst/>
            <a:gdLst/>
            <a:ahLst/>
            <a:cxnLst>
              <a:cxn ang="0">
                <a:pos x="wd2" y="hd2"/>
              </a:cxn>
              <a:cxn ang="5400000">
                <a:pos x="wd2" y="hd2"/>
              </a:cxn>
              <a:cxn ang="10800000">
                <a:pos x="wd2" y="hd2"/>
              </a:cxn>
              <a:cxn ang="16200000">
                <a:pos x="wd2" y="hd2"/>
              </a:cxn>
            </a:cxnLst>
            <a:rect l="0" t="0" r="r" b="b"/>
            <a:pathLst>
              <a:path w="21600" h="21600" extrusionOk="0">
                <a:moveTo>
                  <a:pt x="10792" y="0"/>
                </a:moveTo>
                <a:cubicBezTo>
                  <a:pt x="9688" y="0"/>
                  <a:pt x="8788" y="893"/>
                  <a:pt x="8771" y="2003"/>
                </a:cubicBezTo>
                <a:cubicBezTo>
                  <a:pt x="8758" y="3361"/>
                  <a:pt x="8341" y="5710"/>
                  <a:pt x="6078" y="6903"/>
                </a:cubicBezTo>
                <a:cubicBezTo>
                  <a:pt x="5913" y="6989"/>
                  <a:pt x="5440" y="7223"/>
                  <a:pt x="5371" y="7256"/>
                </a:cubicBezTo>
                <a:cubicBezTo>
                  <a:pt x="5021" y="6964"/>
                  <a:pt x="4545" y="6751"/>
                  <a:pt x="4057" y="6751"/>
                </a:cubicBezTo>
                <a:lnTo>
                  <a:pt x="2020" y="6751"/>
                </a:lnTo>
                <a:cubicBezTo>
                  <a:pt x="906" y="6751"/>
                  <a:pt x="0" y="7658"/>
                  <a:pt x="0" y="8771"/>
                </a:cubicBezTo>
                <a:lnTo>
                  <a:pt x="0" y="19563"/>
                </a:lnTo>
                <a:cubicBezTo>
                  <a:pt x="0" y="20679"/>
                  <a:pt x="906" y="21600"/>
                  <a:pt x="2020" y="21600"/>
                </a:cubicBezTo>
                <a:lnTo>
                  <a:pt x="4057" y="21600"/>
                </a:lnTo>
                <a:cubicBezTo>
                  <a:pt x="4861" y="21600"/>
                  <a:pt x="5515" y="21100"/>
                  <a:pt x="5842" y="20422"/>
                </a:cubicBezTo>
                <a:cubicBezTo>
                  <a:pt x="5852" y="20424"/>
                  <a:pt x="5866" y="20438"/>
                  <a:pt x="5876" y="20438"/>
                </a:cubicBezTo>
                <a:cubicBezTo>
                  <a:pt x="5918" y="20452"/>
                  <a:pt x="5978" y="20455"/>
                  <a:pt x="6044" y="20472"/>
                </a:cubicBezTo>
                <a:cubicBezTo>
                  <a:pt x="6053" y="20475"/>
                  <a:pt x="6064" y="20482"/>
                  <a:pt x="6078" y="20489"/>
                </a:cubicBezTo>
                <a:cubicBezTo>
                  <a:pt x="6467" y="20584"/>
                  <a:pt x="7204" y="20759"/>
                  <a:pt x="8805" y="21129"/>
                </a:cubicBezTo>
                <a:cubicBezTo>
                  <a:pt x="9148" y="21204"/>
                  <a:pt x="10968" y="21600"/>
                  <a:pt x="12846" y="21600"/>
                </a:cubicBezTo>
                <a:lnTo>
                  <a:pt x="16533" y="21600"/>
                </a:lnTo>
                <a:cubicBezTo>
                  <a:pt x="17659" y="21600"/>
                  <a:pt x="18459" y="21154"/>
                  <a:pt x="18940" y="20287"/>
                </a:cubicBezTo>
                <a:cubicBezTo>
                  <a:pt x="18947" y="20273"/>
                  <a:pt x="19114" y="19974"/>
                  <a:pt x="19243" y="19563"/>
                </a:cubicBezTo>
                <a:cubicBezTo>
                  <a:pt x="19335" y="19257"/>
                  <a:pt x="19359" y="18825"/>
                  <a:pt x="19243" y="18384"/>
                </a:cubicBezTo>
                <a:cubicBezTo>
                  <a:pt x="19968" y="17887"/>
                  <a:pt x="20203" y="17121"/>
                  <a:pt x="20354" y="16634"/>
                </a:cubicBezTo>
                <a:cubicBezTo>
                  <a:pt x="20609" y="15830"/>
                  <a:pt x="20545" y="15230"/>
                  <a:pt x="20371" y="14798"/>
                </a:cubicBezTo>
                <a:cubicBezTo>
                  <a:pt x="20776" y="14413"/>
                  <a:pt x="21119" y="13823"/>
                  <a:pt x="21263" y="12930"/>
                </a:cubicBezTo>
                <a:cubicBezTo>
                  <a:pt x="21356" y="12373"/>
                  <a:pt x="21248" y="11804"/>
                  <a:pt x="20994" y="11330"/>
                </a:cubicBezTo>
                <a:cubicBezTo>
                  <a:pt x="21373" y="10901"/>
                  <a:pt x="21547" y="10368"/>
                  <a:pt x="21566" y="9866"/>
                </a:cubicBezTo>
                <a:lnTo>
                  <a:pt x="21583" y="9714"/>
                </a:lnTo>
                <a:cubicBezTo>
                  <a:pt x="21586" y="9628"/>
                  <a:pt x="21600" y="9572"/>
                  <a:pt x="21600" y="9377"/>
                </a:cubicBezTo>
                <a:cubicBezTo>
                  <a:pt x="21600" y="8524"/>
                  <a:pt x="21002" y="7446"/>
                  <a:pt x="19681" y="7071"/>
                </a:cubicBezTo>
                <a:cubicBezTo>
                  <a:pt x="18837" y="6846"/>
                  <a:pt x="16860" y="6844"/>
                  <a:pt x="13957" y="6768"/>
                </a:cubicBezTo>
                <a:cubicBezTo>
                  <a:pt x="14095" y="6136"/>
                  <a:pt x="14125" y="5562"/>
                  <a:pt x="14125" y="4546"/>
                </a:cubicBezTo>
                <a:cubicBezTo>
                  <a:pt x="14125" y="2124"/>
                  <a:pt x="12350" y="0"/>
                  <a:pt x="10792" y="0"/>
                </a:cubicBezTo>
                <a:close/>
                <a:moveTo>
                  <a:pt x="10792" y="1347"/>
                </a:moveTo>
                <a:cubicBezTo>
                  <a:pt x="11503" y="1347"/>
                  <a:pt x="12778" y="2774"/>
                  <a:pt x="12778" y="4546"/>
                </a:cubicBezTo>
                <a:cubicBezTo>
                  <a:pt x="12778" y="6147"/>
                  <a:pt x="12699" y="6430"/>
                  <a:pt x="12138" y="8098"/>
                </a:cubicBezTo>
                <a:cubicBezTo>
                  <a:pt x="18886" y="8098"/>
                  <a:pt x="18848" y="8196"/>
                  <a:pt x="19445" y="8350"/>
                </a:cubicBezTo>
                <a:cubicBezTo>
                  <a:pt x="20183" y="8564"/>
                  <a:pt x="20236" y="9167"/>
                  <a:pt x="20236" y="9377"/>
                </a:cubicBezTo>
                <a:cubicBezTo>
                  <a:pt x="20236" y="9608"/>
                  <a:pt x="20229" y="9587"/>
                  <a:pt x="20219" y="9815"/>
                </a:cubicBezTo>
                <a:cubicBezTo>
                  <a:pt x="20206" y="10147"/>
                  <a:pt x="20072" y="10792"/>
                  <a:pt x="18889" y="10792"/>
                </a:cubicBezTo>
                <a:lnTo>
                  <a:pt x="17543" y="10792"/>
                </a:lnTo>
                <a:cubicBezTo>
                  <a:pt x="17355" y="10792"/>
                  <a:pt x="17206" y="10944"/>
                  <a:pt x="17206" y="11128"/>
                </a:cubicBezTo>
                <a:cubicBezTo>
                  <a:pt x="17206" y="11317"/>
                  <a:pt x="17355" y="11482"/>
                  <a:pt x="17543" y="11482"/>
                </a:cubicBezTo>
                <a:lnTo>
                  <a:pt x="18856" y="11482"/>
                </a:lnTo>
                <a:cubicBezTo>
                  <a:pt x="19867" y="11482"/>
                  <a:pt x="19999" y="12305"/>
                  <a:pt x="19933" y="12711"/>
                </a:cubicBezTo>
                <a:cubicBezTo>
                  <a:pt x="19851" y="13215"/>
                  <a:pt x="19609" y="14176"/>
                  <a:pt x="18469" y="14176"/>
                </a:cubicBezTo>
                <a:lnTo>
                  <a:pt x="16869" y="14176"/>
                </a:lnTo>
                <a:cubicBezTo>
                  <a:pt x="16681" y="14176"/>
                  <a:pt x="16532" y="14324"/>
                  <a:pt x="16533" y="14512"/>
                </a:cubicBezTo>
                <a:cubicBezTo>
                  <a:pt x="16533" y="14700"/>
                  <a:pt x="16681" y="14849"/>
                  <a:pt x="16869" y="14849"/>
                </a:cubicBezTo>
                <a:lnTo>
                  <a:pt x="18199" y="14849"/>
                </a:lnTo>
                <a:cubicBezTo>
                  <a:pt x="19339" y="14849"/>
                  <a:pt x="19236" y="15712"/>
                  <a:pt x="19075" y="16229"/>
                </a:cubicBezTo>
                <a:cubicBezTo>
                  <a:pt x="18860" y="16911"/>
                  <a:pt x="18727" y="17543"/>
                  <a:pt x="17290" y="17543"/>
                </a:cubicBezTo>
                <a:lnTo>
                  <a:pt x="16196" y="17543"/>
                </a:lnTo>
                <a:cubicBezTo>
                  <a:pt x="16008" y="17543"/>
                  <a:pt x="15859" y="17691"/>
                  <a:pt x="15859" y="17879"/>
                </a:cubicBezTo>
                <a:cubicBezTo>
                  <a:pt x="15859" y="18066"/>
                  <a:pt x="16008" y="18216"/>
                  <a:pt x="16196" y="18216"/>
                </a:cubicBezTo>
                <a:lnTo>
                  <a:pt x="17256" y="18216"/>
                </a:lnTo>
                <a:cubicBezTo>
                  <a:pt x="17994" y="18216"/>
                  <a:pt x="18026" y="18926"/>
                  <a:pt x="17947" y="19176"/>
                </a:cubicBezTo>
                <a:cubicBezTo>
                  <a:pt x="17864" y="19450"/>
                  <a:pt x="17765" y="19638"/>
                  <a:pt x="17761" y="19647"/>
                </a:cubicBezTo>
                <a:cubicBezTo>
                  <a:pt x="17557" y="20016"/>
                  <a:pt x="17231" y="20236"/>
                  <a:pt x="16533" y="20236"/>
                </a:cubicBezTo>
                <a:lnTo>
                  <a:pt x="12846" y="20236"/>
                </a:lnTo>
                <a:cubicBezTo>
                  <a:pt x="10990" y="20236"/>
                  <a:pt x="9154" y="19825"/>
                  <a:pt x="9108" y="19815"/>
                </a:cubicBezTo>
                <a:cubicBezTo>
                  <a:pt x="6304" y="19170"/>
                  <a:pt x="6155" y="19124"/>
                  <a:pt x="5977" y="19075"/>
                </a:cubicBezTo>
                <a:cubicBezTo>
                  <a:pt x="5977" y="19075"/>
                  <a:pt x="5404" y="18969"/>
                  <a:pt x="5404" y="18469"/>
                </a:cubicBezTo>
                <a:lnTo>
                  <a:pt x="5404" y="9159"/>
                </a:lnTo>
                <a:cubicBezTo>
                  <a:pt x="5404" y="8842"/>
                  <a:pt x="5593" y="8554"/>
                  <a:pt x="5926" y="8451"/>
                </a:cubicBezTo>
                <a:cubicBezTo>
                  <a:pt x="5969" y="8434"/>
                  <a:pt x="6038" y="8418"/>
                  <a:pt x="6078" y="8401"/>
                </a:cubicBezTo>
                <a:cubicBezTo>
                  <a:pt x="9162" y="7123"/>
                  <a:pt x="10092" y="4320"/>
                  <a:pt x="10118" y="2020"/>
                </a:cubicBezTo>
                <a:cubicBezTo>
                  <a:pt x="10122" y="1697"/>
                  <a:pt x="10370" y="1347"/>
                  <a:pt x="10792" y="1347"/>
                </a:cubicBezTo>
                <a:close/>
                <a:moveTo>
                  <a:pt x="2020" y="8098"/>
                </a:moveTo>
                <a:lnTo>
                  <a:pt x="4057" y="8098"/>
                </a:lnTo>
                <a:cubicBezTo>
                  <a:pt x="4430" y="8098"/>
                  <a:pt x="4731" y="8399"/>
                  <a:pt x="4731" y="8771"/>
                </a:cubicBezTo>
                <a:cubicBezTo>
                  <a:pt x="4731" y="8771"/>
                  <a:pt x="4731" y="19563"/>
                  <a:pt x="4731" y="19563"/>
                </a:cubicBezTo>
                <a:cubicBezTo>
                  <a:pt x="4731" y="19935"/>
                  <a:pt x="4430" y="20236"/>
                  <a:pt x="4057" y="20236"/>
                </a:cubicBezTo>
                <a:lnTo>
                  <a:pt x="2020" y="20236"/>
                </a:lnTo>
                <a:cubicBezTo>
                  <a:pt x="1648" y="20236"/>
                  <a:pt x="1347" y="19935"/>
                  <a:pt x="1347" y="19563"/>
                </a:cubicBezTo>
                <a:lnTo>
                  <a:pt x="1347" y="8771"/>
                </a:lnTo>
                <a:cubicBezTo>
                  <a:pt x="1347" y="8399"/>
                  <a:pt x="1648" y="8098"/>
                  <a:pt x="2020" y="8098"/>
                </a:cubicBezTo>
                <a:close/>
                <a:moveTo>
                  <a:pt x="3165" y="17778"/>
                </a:moveTo>
                <a:cubicBezTo>
                  <a:pt x="2605" y="17778"/>
                  <a:pt x="2155" y="18228"/>
                  <a:pt x="2155" y="18788"/>
                </a:cubicBezTo>
                <a:cubicBezTo>
                  <a:pt x="2155" y="19349"/>
                  <a:pt x="2605" y="19799"/>
                  <a:pt x="3165" y="19799"/>
                </a:cubicBezTo>
                <a:cubicBezTo>
                  <a:pt x="3722" y="19799"/>
                  <a:pt x="4175" y="19349"/>
                  <a:pt x="4175" y="18788"/>
                </a:cubicBezTo>
                <a:cubicBezTo>
                  <a:pt x="4175" y="18228"/>
                  <a:pt x="3722" y="17778"/>
                  <a:pt x="3165" y="17778"/>
                </a:cubicBezTo>
                <a:close/>
                <a:moveTo>
                  <a:pt x="3165" y="18452"/>
                </a:moveTo>
                <a:cubicBezTo>
                  <a:pt x="3349" y="18452"/>
                  <a:pt x="3502" y="18604"/>
                  <a:pt x="3502" y="18788"/>
                </a:cubicBezTo>
                <a:cubicBezTo>
                  <a:pt x="3502" y="18972"/>
                  <a:pt x="3349" y="19125"/>
                  <a:pt x="3165" y="19125"/>
                </a:cubicBezTo>
                <a:cubicBezTo>
                  <a:pt x="2977" y="19125"/>
                  <a:pt x="2828" y="18972"/>
                  <a:pt x="2828" y="18788"/>
                </a:cubicBezTo>
                <a:cubicBezTo>
                  <a:pt x="2828" y="18604"/>
                  <a:pt x="2977" y="18452"/>
                  <a:pt x="3165" y="18452"/>
                </a:cubicBezTo>
                <a:close/>
              </a:path>
            </a:pathLst>
          </a:custGeom>
          <a:gradFill>
            <a:gsLst>
              <a:gs pos="0">
                <a:srgbClr val="E30000"/>
              </a:gs>
              <a:gs pos="100000">
                <a:srgbClr val="760303"/>
              </a:gs>
            </a:gsLst>
            <a:lin ang="0" scaled="0"/>
          </a:gradFill>
          <a:ln w="12700">
            <a:miter lim="400000"/>
          </a:ln>
        </p:spPr>
        <p:txBody>
          <a:bodyPr lIns="14287" tIns="14287" rIns="14287" bIns="14287" anchor="ct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tx1"/>
              </a:solidFill>
              <a:latin typeface="微软雅黑" panose="020B0503020204020204" charset="-122"/>
              <a:ea typeface="微软雅黑" panose="020B0503020204020204" charset="-122"/>
            </a:endParaRPr>
          </a:p>
        </p:txBody>
      </p:sp>
      <p:sp>
        <p:nvSpPr>
          <p:cNvPr id="2659" name="Shape 2659"/>
          <p:cNvSpPr/>
          <p:nvPr/>
        </p:nvSpPr>
        <p:spPr>
          <a:xfrm>
            <a:off x="6078647" y="1724656"/>
            <a:ext cx="498301" cy="456404"/>
          </a:xfrm>
          <a:custGeom>
            <a:avLst/>
            <a:gdLst/>
            <a:ahLst/>
            <a:cxnLst>
              <a:cxn ang="0">
                <a:pos x="wd2" y="hd2"/>
              </a:cxn>
              <a:cxn ang="5400000">
                <a:pos x="wd2" y="hd2"/>
              </a:cxn>
              <a:cxn ang="10800000">
                <a:pos x="wd2" y="hd2"/>
              </a:cxn>
              <a:cxn ang="16200000">
                <a:pos x="wd2" y="hd2"/>
              </a:cxn>
            </a:cxnLst>
            <a:rect l="0" t="0" r="r" b="b"/>
            <a:pathLst>
              <a:path w="21600" h="21600" extrusionOk="0">
                <a:moveTo>
                  <a:pt x="6393" y="0"/>
                </a:moveTo>
                <a:cubicBezTo>
                  <a:pt x="5869" y="0"/>
                  <a:pt x="5424" y="459"/>
                  <a:pt x="5424" y="1031"/>
                </a:cubicBezTo>
                <a:cubicBezTo>
                  <a:pt x="5424" y="1395"/>
                  <a:pt x="5601" y="1718"/>
                  <a:pt x="5860" y="1904"/>
                </a:cubicBezTo>
                <a:lnTo>
                  <a:pt x="5860" y="2802"/>
                </a:lnTo>
                <a:cubicBezTo>
                  <a:pt x="5931" y="2799"/>
                  <a:pt x="6006" y="2802"/>
                  <a:pt x="6078" y="2802"/>
                </a:cubicBezTo>
                <a:lnTo>
                  <a:pt x="7095" y="2802"/>
                </a:lnTo>
                <a:lnTo>
                  <a:pt x="7095" y="2062"/>
                </a:lnTo>
                <a:lnTo>
                  <a:pt x="19929" y="2062"/>
                </a:lnTo>
                <a:lnTo>
                  <a:pt x="19929" y="11078"/>
                </a:lnTo>
                <a:lnTo>
                  <a:pt x="11333" y="11078"/>
                </a:lnTo>
                <a:cubicBezTo>
                  <a:pt x="11268" y="11211"/>
                  <a:pt x="11181" y="11355"/>
                  <a:pt x="11091" y="11474"/>
                </a:cubicBezTo>
                <a:cubicBezTo>
                  <a:pt x="11047" y="11603"/>
                  <a:pt x="10998" y="11717"/>
                  <a:pt x="10945" y="11844"/>
                </a:cubicBezTo>
                <a:cubicBezTo>
                  <a:pt x="10878" y="12034"/>
                  <a:pt x="10813" y="12236"/>
                  <a:pt x="10727" y="12426"/>
                </a:cubicBezTo>
                <a:lnTo>
                  <a:pt x="20559" y="12426"/>
                </a:lnTo>
                <a:cubicBezTo>
                  <a:pt x="20897" y="12426"/>
                  <a:pt x="21164" y="12134"/>
                  <a:pt x="21164" y="11765"/>
                </a:cubicBezTo>
                <a:lnTo>
                  <a:pt x="21164" y="1904"/>
                </a:lnTo>
                <a:cubicBezTo>
                  <a:pt x="21424" y="1718"/>
                  <a:pt x="21600" y="1395"/>
                  <a:pt x="21600" y="1031"/>
                </a:cubicBezTo>
                <a:cubicBezTo>
                  <a:pt x="21600" y="459"/>
                  <a:pt x="21179" y="0"/>
                  <a:pt x="20656" y="0"/>
                </a:cubicBezTo>
                <a:lnTo>
                  <a:pt x="6393" y="0"/>
                </a:lnTo>
                <a:close/>
                <a:moveTo>
                  <a:pt x="6417" y="3384"/>
                </a:moveTo>
                <a:cubicBezTo>
                  <a:pt x="4772" y="3384"/>
                  <a:pt x="3439" y="4839"/>
                  <a:pt x="3439" y="6636"/>
                </a:cubicBezTo>
                <a:lnTo>
                  <a:pt x="3439" y="7667"/>
                </a:lnTo>
                <a:cubicBezTo>
                  <a:pt x="3327" y="7837"/>
                  <a:pt x="3269" y="8040"/>
                  <a:pt x="3269" y="8249"/>
                </a:cubicBezTo>
                <a:lnTo>
                  <a:pt x="3269" y="8963"/>
                </a:lnTo>
                <a:cubicBezTo>
                  <a:pt x="3269" y="9260"/>
                  <a:pt x="3377" y="9540"/>
                  <a:pt x="3584" y="9729"/>
                </a:cubicBezTo>
                <a:cubicBezTo>
                  <a:pt x="3638" y="9912"/>
                  <a:pt x="3702" y="10099"/>
                  <a:pt x="3778" y="10284"/>
                </a:cubicBezTo>
                <a:cubicBezTo>
                  <a:pt x="3931" y="10724"/>
                  <a:pt x="4164" y="11185"/>
                  <a:pt x="4431" y="11606"/>
                </a:cubicBezTo>
                <a:cubicBezTo>
                  <a:pt x="4544" y="11785"/>
                  <a:pt x="4691" y="12001"/>
                  <a:pt x="4867" y="12214"/>
                </a:cubicBezTo>
                <a:cubicBezTo>
                  <a:pt x="4708" y="12338"/>
                  <a:pt x="4580" y="12494"/>
                  <a:pt x="4528" y="12664"/>
                </a:cubicBezTo>
                <a:lnTo>
                  <a:pt x="2422" y="13351"/>
                </a:lnTo>
                <a:cubicBezTo>
                  <a:pt x="924" y="13821"/>
                  <a:pt x="24" y="20886"/>
                  <a:pt x="24" y="20886"/>
                </a:cubicBezTo>
                <a:cubicBezTo>
                  <a:pt x="20" y="20918"/>
                  <a:pt x="0" y="20960"/>
                  <a:pt x="0" y="20992"/>
                </a:cubicBezTo>
                <a:cubicBezTo>
                  <a:pt x="0" y="21333"/>
                  <a:pt x="269" y="21600"/>
                  <a:pt x="581" y="21600"/>
                </a:cubicBezTo>
                <a:lnTo>
                  <a:pt x="13222" y="21600"/>
                </a:lnTo>
                <a:cubicBezTo>
                  <a:pt x="13533" y="21600"/>
                  <a:pt x="13803" y="21333"/>
                  <a:pt x="13803" y="20992"/>
                </a:cubicBezTo>
                <a:cubicBezTo>
                  <a:pt x="13803" y="20697"/>
                  <a:pt x="12879" y="13821"/>
                  <a:pt x="11381" y="13351"/>
                </a:cubicBezTo>
                <a:lnTo>
                  <a:pt x="9274" y="12664"/>
                </a:lnTo>
                <a:cubicBezTo>
                  <a:pt x="9224" y="12494"/>
                  <a:pt x="9094" y="12338"/>
                  <a:pt x="8935" y="12214"/>
                </a:cubicBezTo>
                <a:cubicBezTo>
                  <a:pt x="9110" y="12001"/>
                  <a:pt x="9258" y="11784"/>
                  <a:pt x="9371" y="11606"/>
                </a:cubicBezTo>
                <a:cubicBezTo>
                  <a:pt x="9638" y="11183"/>
                  <a:pt x="9871" y="10724"/>
                  <a:pt x="10025" y="10284"/>
                </a:cubicBezTo>
                <a:cubicBezTo>
                  <a:pt x="10101" y="10099"/>
                  <a:pt x="10167" y="9912"/>
                  <a:pt x="10219" y="9729"/>
                </a:cubicBezTo>
                <a:cubicBezTo>
                  <a:pt x="10426" y="9540"/>
                  <a:pt x="10534" y="9260"/>
                  <a:pt x="10534" y="8963"/>
                </a:cubicBezTo>
                <a:lnTo>
                  <a:pt x="10534" y="8249"/>
                </a:lnTo>
                <a:cubicBezTo>
                  <a:pt x="10534" y="8040"/>
                  <a:pt x="10475" y="7837"/>
                  <a:pt x="10364" y="7667"/>
                </a:cubicBezTo>
                <a:lnTo>
                  <a:pt x="10364" y="6636"/>
                </a:lnTo>
                <a:cubicBezTo>
                  <a:pt x="10364" y="4839"/>
                  <a:pt x="9031" y="3384"/>
                  <a:pt x="7386" y="3384"/>
                </a:cubicBezTo>
                <a:lnTo>
                  <a:pt x="6417" y="3384"/>
                </a:lnTo>
                <a:close/>
                <a:moveTo>
                  <a:pt x="16709" y="3384"/>
                </a:moveTo>
                <a:lnTo>
                  <a:pt x="14335" y="3754"/>
                </a:lnTo>
                <a:cubicBezTo>
                  <a:pt x="14029" y="3802"/>
                  <a:pt x="13832" y="4107"/>
                  <a:pt x="13875" y="4442"/>
                </a:cubicBezTo>
                <a:cubicBezTo>
                  <a:pt x="13920" y="4776"/>
                  <a:pt x="14198" y="5019"/>
                  <a:pt x="14505" y="4970"/>
                </a:cubicBezTo>
                <a:lnTo>
                  <a:pt x="15570" y="4785"/>
                </a:lnTo>
                <a:lnTo>
                  <a:pt x="14093" y="6980"/>
                </a:lnTo>
                <a:cubicBezTo>
                  <a:pt x="14093" y="6980"/>
                  <a:pt x="11333" y="5684"/>
                  <a:pt x="11333" y="5684"/>
                </a:cubicBezTo>
                <a:cubicBezTo>
                  <a:pt x="11175" y="5609"/>
                  <a:pt x="10994" y="5603"/>
                  <a:pt x="10848" y="5684"/>
                </a:cubicBezTo>
                <a:cubicBezTo>
                  <a:pt x="10995" y="6144"/>
                  <a:pt x="11081" y="6652"/>
                  <a:pt x="11091" y="7165"/>
                </a:cubicBezTo>
                <a:lnTo>
                  <a:pt x="11260" y="6980"/>
                </a:lnTo>
                <a:lnTo>
                  <a:pt x="14045" y="8302"/>
                </a:lnTo>
                <a:cubicBezTo>
                  <a:pt x="14284" y="8416"/>
                  <a:pt x="14568" y="8347"/>
                  <a:pt x="14723" y="8117"/>
                </a:cubicBezTo>
                <a:lnTo>
                  <a:pt x="16442" y="5578"/>
                </a:lnTo>
                <a:lnTo>
                  <a:pt x="16587" y="6662"/>
                </a:lnTo>
                <a:cubicBezTo>
                  <a:pt x="16628" y="6968"/>
                  <a:pt x="16870" y="7191"/>
                  <a:pt x="17144" y="7191"/>
                </a:cubicBezTo>
                <a:cubicBezTo>
                  <a:pt x="17172" y="7191"/>
                  <a:pt x="17191" y="7194"/>
                  <a:pt x="17217" y="7191"/>
                </a:cubicBezTo>
                <a:cubicBezTo>
                  <a:pt x="17524" y="7143"/>
                  <a:pt x="17744" y="6812"/>
                  <a:pt x="17701" y="6477"/>
                </a:cubicBezTo>
                <a:lnTo>
                  <a:pt x="17338" y="3886"/>
                </a:lnTo>
                <a:cubicBezTo>
                  <a:pt x="17295" y="3551"/>
                  <a:pt x="17013" y="3337"/>
                  <a:pt x="16709" y="3384"/>
                </a:cubicBezTo>
                <a:close/>
                <a:moveTo>
                  <a:pt x="5981" y="7350"/>
                </a:moveTo>
                <a:cubicBezTo>
                  <a:pt x="6413" y="7350"/>
                  <a:pt x="6772" y="7491"/>
                  <a:pt x="7047" y="7799"/>
                </a:cubicBezTo>
                <a:cubicBezTo>
                  <a:pt x="7388" y="8186"/>
                  <a:pt x="7799" y="8381"/>
                  <a:pt x="8233" y="8381"/>
                </a:cubicBezTo>
                <a:cubicBezTo>
                  <a:pt x="8480" y="8381"/>
                  <a:pt x="8728" y="8320"/>
                  <a:pt x="8984" y="8196"/>
                </a:cubicBezTo>
                <a:cubicBezTo>
                  <a:pt x="9042" y="8167"/>
                  <a:pt x="9100" y="8184"/>
                  <a:pt x="9153" y="8222"/>
                </a:cubicBezTo>
                <a:cubicBezTo>
                  <a:pt x="9179" y="8240"/>
                  <a:pt x="9212" y="8247"/>
                  <a:pt x="9226" y="8275"/>
                </a:cubicBezTo>
                <a:lnTo>
                  <a:pt x="9323" y="8275"/>
                </a:lnTo>
                <a:cubicBezTo>
                  <a:pt x="9429" y="8275"/>
                  <a:pt x="9517" y="8371"/>
                  <a:pt x="9517" y="8487"/>
                </a:cubicBezTo>
                <a:lnTo>
                  <a:pt x="9517" y="8830"/>
                </a:lnTo>
                <a:cubicBezTo>
                  <a:pt x="9517" y="8901"/>
                  <a:pt x="9473" y="8977"/>
                  <a:pt x="9420" y="9015"/>
                </a:cubicBezTo>
                <a:lnTo>
                  <a:pt x="9250" y="9148"/>
                </a:lnTo>
                <a:lnTo>
                  <a:pt x="9226" y="9227"/>
                </a:lnTo>
                <a:cubicBezTo>
                  <a:pt x="9166" y="9726"/>
                  <a:pt x="8917" y="10362"/>
                  <a:pt x="8548" y="10945"/>
                </a:cubicBezTo>
                <a:cubicBezTo>
                  <a:pt x="8080" y="11686"/>
                  <a:pt x="7637" y="12029"/>
                  <a:pt x="7410" y="12029"/>
                </a:cubicBezTo>
                <a:lnTo>
                  <a:pt x="6393" y="12029"/>
                </a:lnTo>
                <a:cubicBezTo>
                  <a:pt x="6167" y="12029"/>
                  <a:pt x="5723" y="11686"/>
                  <a:pt x="5255" y="10945"/>
                </a:cubicBezTo>
                <a:cubicBezTo>
                  <a:pt x="4887" y="10362"/>
                  <a:pt x="4637" y="9726"/>
                  <a:pt x="4577" y="9227"/>
                </a:cubicBezTo>
                <a:lnTo>
                  <a:pt x="4552" y="9148"/>
                </a:lnTo>
                <a:lnTo>
                  <a:pt x="4383" y="9015"/>
                </a:lnTo>
                <a:cubicBezTo>
                  <a:pt x="4327" y="8977"/>
                  <a:pt x="4286" y="8901"/>
                  <a:pt x="4286" y="8830"/>
                </a:cubicBezTo>
                <a:lnTo>
                  <a:pt x="4286" y="8487"/>
                </a:lnTo>
                <a:cubicBezTo>
                  <a:pt x="4286" y="8371"/>
                  <a:pt x="4374" y="8275"/>
                  <a:pt x="4480" y="8275"/>
                </a:cubicBezTo>
                <a:lnTo>
                  <a:pt x="4552" y="8275"/>
                </a:lnTo>
                <a:lnTo>
                  <a:pt x="4552" y="7905"/>
                </a:lnTo>
                <a:cubicBezTo>
                  <a:pt x="4552" y="7826"/>
                  <a:pt x="4585" y="7755"/>
                  <a:pt x="4649" y="7720"/>
                </a:cubicBezTo>
                <a:cubicBezTo>
                  <a:pt x="4913" y="7577"/>
                  <a:pt x="5441" y="7350"/>
                  <a:pt x="5981" y="7350"/>
                </a:cubicBezTo>
                <a:close/>
                <a:moveTo>
                  <a:pt x="5497" y="12955"/>
                </a:moveTo>
                <a:cubicBezTo>
                  <a:pt x="5555" y="12917"/>
                  <a:pt x="5631" y="12919"/>
                  <a:pt x="5691" y="12955"/>
                </a:cubicBezTo>
                <a:cubicBezTo>
                  <a:pt x="5846" y="13045"/>
                  <a:pt x="6000" y="13111"/>
                  <a:pt x="6151" y="13140"/>
                </a:cubicBezTo>
                <a:cubicBezTo>
                  <a:pt x="6241" y="13158"/>
                  <a:pt x="6320" y="13248"/>
                  <a:pt x="6320" y="13351"/>
                </a:cubicBezTo>
                <a:lnTo>
                  <a:pt x="6320" y="13854"/>
                </a:lnTo>
                <a:cubicBezTo>
                  <a:pt x="6348" y="13866"/>
                  <a:pt x="6372" y="13882"/>
                  <a:pt x="6393" y="13906"/>
                </a:cubicBezTo>
                <a:cubicBezTo>
                  <a:pt x="6429" y="13950"/>
                  <a:pt x="6447" y="14007"/>
                  <a:pt x="6441" y="14065"/>
                </a:cubicBezTo>
                <a:cubicBezTo>
                  <a:pt x="6441" y="14065"/>
                  <a:pt x="6320" y="15176"/>
                  <a:pt x="6320" y="15176"/>
                </a:cubicBezTo>
                <a:cubicBezTo>
                  <a:pt x="6312" y="15261"/>
                  <a:pt x="6275" y="15337"/>
                  <a:pt x="6199" y="15361"/>
                </a:cubicBezTo>
                <a:cubicBezTo>
                  <a:pt x="6181" y="15366"/>
                  <a:pt x="6144" y="15361"/>
                  <a:pt x="6126" y="15361"/>
                </a:cubicBezTo>
                <a:cubicBezTo>
                  <a:pt x="6068" y="15361"/>
                  <a:pt x="6018" y="15335"/>
                  <a:pt x="5981" y="15281"/>
                </a:cubicBezTo>
                <a:lnTo>
                  <a:pt x="5448" y="14515"/>
                </a:lnTo>
                <a:cubicBezTo>
                  <a:pt x="5423" y="14477"/>
                  <a:pt x="5400" y="14427"/>
                  <a:pt x="5400" y="14382"/>
                </a:cubicBezTo>
                <a:lnTo>
                  <a:pt x="5400" y="13140"/>
                </a:lnTo>
                <a:cubicBezTo>
                  <a:pt x="5400" y="13066"/>
                  <a:pt x="5439" y="12992"/>
                  <a:pt x="5497" y="12955"/>
                </a:cubicBezTo>
                <a:close/>
                <a:moveTo>
                  <a:pt x="8112" y="12955"/>
                </a:moveTo>
                <a:cubicBezTo>
                  <a:pt x="8172" y="12920"/>
                  <a:pt x="8249" y="12917"/>
                  <a:pt x="8306" y="12955"/>
                </a:cubicBezTo>
                <a:cubicBezTo>
                  <a:pt x="8363" y="12992"/>
                  <a:pt x="8403" y="13067"/>
                  <a:pt x="8403" y="13140"/>
                </a:cubicBezTo>
                <a:lnTo>
                  <a:pt x="8403" y="14382"/>
                </a:lnTo>
                <a:cubicBezTo>
                  <a:pt x="8403" y="14427"/>
                  <a:pt x="8379" y="14477"/>
                  <a:pt x="8354" y="14515"/>
                </a:cubicBezTo>
                <a:lnTo>
                  <a:pt x="7822" y="15281"/>
                </a:lnTo>
                <a:cubicBezTo>
                  <a:pt x="7784" y="15335"/>
                  <a:pt x="7711" y="15361"/>
                  <a:pt x="7652" y="15361"/>
                </a:cubicBezTo>
                <a:cubicBezTo>
                  <a:pt x="7635" y="15361"/>
                  <a:pt x="7622" y="15366"/>
                  <a:pt x="7604" y="15361"/>
                </a:cubicBezTo>
                <a:cubicBezTo>
                  <a:pt x="7528" y="15337"/>
                  <a:pt x="7491" y="15261"/>
                  <a:pt x="7483" y="15176"/>
                </a:cubicBezTo>
                <a:lnTo>
                  <a:pt x="7361" y="14065"/>
                </a:lnTo>
                <a:cubicBezTo>
                  <a:pt x="7356" y="14007"/>
                  <a:pt x="7373" y="13950"/>
                  <a:pt x="7410" y="13906"/>
                </a:cubicBezTo>
                <a:cubicBezTo>
                  <a:pt x="7430" y="13882"/>
                  <a:pt x="7455" y="13866"/>
                  <a:pt x="7483" y="13854"/>
                </a:cubicBezTo>
                <a:lnTo>
                  <a:pt x="7483" y="13351"/>
                </a:lnTo>
                <a:cubicBezTo>
                  <a:pt x="7483" y="13248"/>
                  <a:pt x="7561" y="13158"/>
                  <a:pt x="7652" y="13140"/>
                </a:cubicBezTo>
                <a:cubicBezTo>
                  <a:pt x="7803" y="13111"/>
                  <a:pt x="7955" y="13045"/>
                  <a:pt x="8112" y="12955"/>
                </a:cubicBezTo>
                <a:close/>
              </a:path>
            </a:pathLst>
          </a:custGeom>
          <a:gradFill>
            <a:gsLst>
              <a:gs pos="0">
                <a:srgbClr val="E30000"/>
              </a:gs>
              <a:gs pos="100000">
                <a:srgbClr val="760303"/>
              </a:gs>
            </a:gsLst>
            <a:lin ang="0" scaled="0"/>
          </a:gradFill>
          <a:ln w="12700">
            <a:miter lim="400000"/>
          </a:ln>
        </p:spPr>
        <p:txBody>
          <a:bodyPr lIns="14287" tIns="14287" rIns="14287" bIns="14287" anchor="ct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tx1"/>
              </a:solidFill>
              <a:latin typeface="微软雅黑" panose="020B0503020204020204" charset="-122"/>
              <a:ea typeface="微软雅黑" panose="020B0503020204020204" charset="-122"/>
            </a:endParaRPr>
          </a:p>
        </p:txBody>
      </p:sp>
      <p:sp>
        <p:nvSpPr>
          <p:cNvPr id="2660" name="Shape 2660"/>
          <p:cNvSpPr/>
          <p:nvPr/>
        </p:nvSpPr>
        <p:spPr>
          <a:xfrm>
            <a:off x="679163" y="3070827"/>
            <a:ext cx="498301" cy="478238"/>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9591" y="0"/>
                  <a:pt x="8602" y="1031"/>
                  <a:pt x="8602" y="2323"/>
                </a:cubicBezTo>
                <a:lnTo>
                  <a:pt x="8602" y="11368"/>
                </a:lnTo>
                <a:lnTo>
                  <a:pt x="9994" y="10858"/>
                </a:lnTo>
                <a:lnTo>
                  <a:pt x="9994" y="2323"/>
                </a:lnTo>
                <a:cubicBezTo>
                  <a:pt x="9994" y="1856"/>
                  <a:pt x="10384" y="1450"/>
                  <a:pt x="10832" y="1450"/>
                </a:cubicBezTo>
                <a:lnTo>
                  <a:pt x="19370" y="1450"/>
                </a:lnTo>
                <a:cubicBezTo>
                  <a:pt x="19819" y="1450"/>
                  <a:pt x="20208" y="1856"/>
                  <a:pt x="20208" y="2323"/>
                </a:cubicBezTo>
                <a:lnTo>
                  <a:pt x="20208" y="19277"/>
                </a:lnTo>
                <a:cubicBezTo>
                  <a:pt x="20208" y="19741"/>
                  <a:pt x="19819" y="20150"/>
                  <a:pt x="19370" y="20150"/>
                </a:cubicBezTo>
                <a:lnTo>
                  <a:pt x="10879" y="20150"/>
                </a:lnTo>
                <a:cubicBezTo>
                  <a:pt x="10434" y="20150"/>
                  <a:pt x="10041" y="19741"/>
                  <a:pt x="10041" y="19277"/>
                </a:cubicBezTo>
                <a:lnTo>
                  <a:pt x="10041" y="18305"/>
                </a:lnTo>
                <a:lnTo>
                  <a:pt x="8649" y="18816"/>
                </a:lnTo>
                <a:lnTo>
                  <a:pt x="8649" y="19277"/>
                </a:lnTo>
                <a:cubicBezTo>
                  <a:pt x="8649" y="20569"/>
                  <a:pt x="9639" y="21600"/>
                  <a:pt x="10879" y="21600"/>
                </a:cubicBezTo>
                <a:lnTo>
                  <a:pt x="19370" y="21600"/>
                </a:lnTo>
                <a:cubicBezTo>
                  <a:pt x="20611" y="21600"/>
                  <a:pt x="21600" y="20569"/>
                  <a:pt x="21600" y="19277"/>
                </a:cubicBezTo>
                <a:lnTo>
                  <a:pt x="21600" y="2323"/>
                </a:lnTo>
                <a:cubicBezTo>
                  <a:pt x="21549" y="1031"/>
                  <a:pt x="20563" y="0"/>
                  <a:pt x="19323" y="0"/>
                </a:cubicBezTo>
                <a:lnTo>
                  <a:pt x="10832" y="0"/>
                </a:lnTo>
                <a:close/>
                <a:moveTo>
                  <a:pt x="12239" y="3163"/>
                </a:moveTo>
                <a:cubicBezTo>
                  <a:pt x="11942" y="3163"/>
                  <a:pt x="11638" y="3426"/>
                  <a:pt x="11638" y="3789"/>
                </a:cubicBezTo>
                <a:lnTo>
                  <a:pt x="11638" y="7876"/>
                </a:lnTo>
                <a:cubicBezTo>
                  <a:pt x="11638" y="8183"/>
                  <a:pt x="11891" y="8485"/>
                  <a:pt x="12239" y="8485"/>
                </a:cubicBezTo>
                <a:lnTo>
                  <a:pt x="15212" y="8485"/>
                </a:lnTo>
                <a:cubicBezTo>
                  <a:pt x="15507" y="8485"/>
                  <a:pt x="15797" y="8236"/>
                  <a:pt x="15797" y="7876"/>
                </a:cubicBezTo>
                <a:lnTo>
                  <a:pt x="15797" y="3789"/>
                </a:lnTo>
                <a:cubicBezTo>
                  <a:pt x="15797" y="3426"/>
                  <a:pt x="15507" y="3163"/>
                  <a:pt x="15212" y="3163"/>
                </a:cubicBezTo>
                <a:lnTo>
                  <a:pt x="12239" y="3163"/>
                </a:lnTo>
                <a:close/>
                <a:moveTo>
                  <a:pt x="5946" y="6854"/>
                </a:moveTo>
                <a:cubicBezTo>
                  <a:pt x="5748" y="6854"/>
                  <a:pt x="5558" y="6899"/>
                  <a:pt x="5408" y="7002"/>
                </a:cubicBezTo>
                <a:lnTo>
                  <a:pt x="1091" y="10067"/>
                </a:lnTo>
                <a:cubicBezTo>
                  <a:pt x="396" y="10531"/>
                  <a:pt x="0" y="11348"/>
                  <a:pt x="0" y="12176"/>
                </a:cubicBezTo>
                <a:lnTo>
                  <a:pt x="0" y="16838"/>
                </a:lnTo>
                <a:cubicBezTo>
                  <a:pt x="0" y="18078"/>
                  <a:pt x="898" y="19151"/>
                  <a:pt x="2087" y="19359"/>
                </a:cubicBezTo>
                <a:lnTo>
                  <a:pt x="4111" y="19722"/>
                </a:lnTo>
                <a:cubicBezTo>
                  <a:pt x="4260" y="19722"/>
                  <a:pt x="4422" y="19771"/>
                  <a:pt x="4570" y="19771"/>
                </a:cubicBezTo>
                <a:cubicBezTo>
                  <a:pt x="5563" y="19771"/>
                  <a:pt x="6497" y="19105"/>
                  <a:pt x="6894" y="18124"/>
                </a:cubicBezTo>
                <a:lnTo>
                  <a:pt x="7147" y="17399"/>
                </a:lnTo>
                <a:lnTo>
                  <a:pt x="12255" y="15438"/>
                </a:lnTo>
                <a:cubicBezTo>
                  <a:pt x="12700" y="15335"/>
                  <a:pt x="13148" y="14918"/>
                  <a:pt x="13346" y="14400"/>
                </a:cubicBezTo>
                <a:cubicBezTo>
                  <a:pt x="13545" y="13886"/>
                  <a:pt x="13592" y="13319"/>
                  <a:pt x="13393" y="12802"/>
                </a:cubicBezTo>
                <a:cubicBezTo>
                  <a:pt x="13095" y="12027"/>
                  <a:pt x="12354" y="11500"/>
                  <a:pt x="11559" y="11500"/>
                </a:cubicBezTo>
                <a:cubicBezTo>
                  <a:pt x="11309" y="11500"/>
                  <a:pt x="11113" y="11565"/>
                  <a:pt x="10863" y="11616"/>
                </a:cubicBezTo>
                <a:lnTo>
                  <a:pt x="6942" y="13115"/>
                </a:lnTo>
                <a:lnTo>
                  <a:pt x="6942" y="7892"/>
                </a:lnTo>
                <a:cubicBezTo>
                  <a:pt x="6942" y="7528"/>
                  <a:pt x="6750" y="7160"/>
                  <a:pt x="6404" y="6953"/>
                </a:cubicBezTo>
                <a:cubicBezTo>
                  <a:pt x="6254" y="6850"/>
                  <a:pt x="6094" y="6854"/>
                  <a:pt x="5946" y="6854"/>
                </a:cubicBezTo>
                <a:close/>
                <a:moveTo>
                  <a:pt x="12650" y="10545"/>
                </a:moveTo>
                <a:cubicBezTo>
                  <a:pt x="13345" y="10803"/>
                  <a:pt x="13992" y="11323"/>
                  <a:pt x="14389" y="11995"/>
                </a:cubicBezTo>
                <a:lnTo>
                  <a:pt x="18453" y="11995"/>
                </a:lnTo>
                <a:cubicBezTo>
                  <a:pt x="18848" y="11995"/>
                  <a:pt x="19149" y="11681"/>
                  <a:pt x="19149" y="11270"/>
                </a:cubicBezTo>
                <a:cubicBezTo>
                  <a:pt x="19149" y="10856"/>
                  <a:pt x="18848" y="10545"/>
                  <a:pt x="18453" y="10545"/>
                </a:cubicBezTo>
                <a:lnTo>
                  <a:pt x="12650" y="10545"/>
                </a:lnTo>
                <a:close/>
                <a:moveTo>
                  <a:pt x="14816" y="13181"/>
                </a:moveTo>
                <a:cubicBezTo>
                  <a:pt x="14865" y="13645"/>
                  <a:pt x="14821" y="14167"/>
                  <a:pt x="14674" y="14631"/>
                </a:cubicBezTo>
                <a:lnTo>
                  <a:pt x="18390" y="14631"/>
                </a:lnTo>
                <a:cubicBezTo>
                  <a:pt x="18785" y="14631"/>
                  <a:pt x="19086" y="14317"/>
                  <a:pt x="19086" y="13906"/>
                </a:cubicBezTo>
                <a:cubicBezTo>
                  <a:pt x="19086" y="13543"/>
                  <a:pt x="18785" y="13181"/>
                  <a:pt x="18390" y="13181"/>
                </a:cubicBezTo>
                <a:lnTo>
                  <a:pt x="14816" y="13181"/>
                </a:lnTo>
                <a:close/>
                <a:moveTo>
                  <a:pt x="14010" y="16344"/>
                </a:moveTo>
                <a:cubicBezTo>
                  <a:pt x="13664" y="16705"/>
                  <a:pt x="13270" y="16962"/>
                  <a:pt x="12824" y="17119"/>
                </a:cubicBezTo>
                <a:lnTo>
                  <a:pt x="11132" y="17745"/>
                </a:lnTo>
                <a:lnTo>
                  <a:pt x="18580" y="17745"/>
                </a:lnTo>
                <a:cubicBezTo>
                  <a:pt x="18975" y="17745"/>
                  <a:pt x="19260" y="17433"/>
                  <a:pt x="19260" y="17020"/>
                </a:cubicBezTo>
                <a:cubicBezTo>
                  <a:pt x="19260" y="16606"/>
                  <a:pt x="18975" y="16344"/>
                  <a:pt x="18580" y="16344"/>
                </a:cubicBezTo>
                <a:lnTo>
                  <a:pt x="14010" y="16344"/>
                </a:lnTo>
                <a:close/>
              </a:path>
            </a:pathLst>
          </a:custGeom>
          <a:gradFill>
            <a:gsLst>
              <a:gs pos="0">
                <a:srgbClr val="E30000"/>
              </a:gs>
              <a:gs pos="100000">
                <a:srgbClr val="760303"/>
              </a:gs>
            </a:gsLst>
            <a:lin ang="0" scaled="0"/>
          </a:gradFill>
          <a:ln w="12700">
            <a:miter lim="400000"/>
          </a:ln>
        </p:spPr>
        <p:txBody>
          <a:bodyPr lIns="14287" tIns="14287" rIns="14287" bIns="14287" anchor="ct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tx1"/>
              </a:solidFill>
              <a:latin typeface="微软雅黑" panose="020B0503020204020204" charset="-122"/>
              <a:ea typeface="微软雅黑" panose="020B0503020204020204" charset="-122"/>
            </a:endParaRPr>
          </a:p>
        </p:txBody>
      </p:sp>
      <p:sp>
        <p:nvSpPr>
          <p:cNvPr id="2661" name="Shape 2661"/>
          <p:cNvSpPr/>
          <p:nvPr/>
        </p:nvSpPr>
        <p:spPr>
          <a:xfrm>
            <a:off x="4590143" y="1456208"/>
            <a:ext cx="1144842" cy="1144906"/>
          </a:xfrm>
          <a:custGeom>
            <a:avLst/>
            <a:gdLst/>
            <a:ahLst/>
            <a:cxnLst>
              <a:cxn ang="0">
                <a:pos x="wd2" y="hd2"/>
              </a:cxn>
              <a:cxn ang="5400000">
                <a:pos x="wd2" y="hd2"/>
              </a:cxn>
              <a:cxn ang="10800000">
                <a:pos x="wd2" y="hd2"/>
              </a:cxn>
              <a:cxn ang="16200000">
                <a:pos x="wd2" y="hd2"/>
              </a:cxn>
            </a:cxnLst>
            <a:rect l="0" t="0" r="r" b="b"/>
            <a:pathLst>
              <a:path w="20304" h="21429" extrusionOk="0">
                <a:moveTo>
                  <a:pt x="10246" y="24"/>
                </a:moveTo>
                <a:cubicBezTo>
                  <a:pt x="13131" y="-171"/>
                  <a:pt x="15759" y="817"/>
                  <a:pt x="17645" y="2808"/>
                </a:cubicBezTo>
                <a:cubicBezTo>
                  <a:pt x="21600" y="6982"/>
                  <a:pt x="21083" y="14318"/>
                  <a:pt x="16494" y="19162"/>
                </a:cubicBezTo>
                <a:lnTo>
                  <a:pt x="14345" y="21429"/>
                </a:lnTo>
                <a:lnTo>
                  <a:pt x="0" y="21429"/>
                </a:lnTo>
                <a:lnTo>
                  <a:pt x="0" y="6290"/>
                </a:lnTo>
                <a:lnTo>
                  <a:pt x="2148" y="4023"/>
                </a:lnTo>
                <a:cubicBezTo>
                  <a:pt x="4401" y="1646"/>
                  <a:pt x="7277" y="226"/>
                  <a:pt x="10246" y="24"/>
                </a:cubicBezTo>
                <a:close/>
              </a:path>
            </a:pathLst>
          </a:custGeom>
          <a:gradFill>
            <a:gsLst>
              <a:gs pos="0">
                <a:srgbClr val="E30000"/>
              </a:gs>
              <a:gs pos="100000">
                <a:srgbClr val="760303"/>
              </a:gs>
            </a:gsLst>
            <a:lin ang="0" scaled="0"/>
          </a:gradFill>
          <a:ln w="12700">
            <a:miter lim="400000"/>
          </a:ln>
        </p:spPr>
        <p:txBody>
          <a:bodyPr lIns="14287" tIns="14287" rIns="14287" bIns="14287" anchor="ct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solidFill>
              <a:latin typeface="微软雅黑" panose="020B0503020204020204" charset="-122"/>
              <a:ea typeface="微软雅黑" panose="020B0503020204020204" charset="-122"/>
            </a:endParaRPr>
          </a:p>
        </p:txBody>
      </p:sp>
      <p:sp>
        <p:nvSpPr>
          <p:cNvPr id="2662" name="Shape 2662"/>
          <p:cNvSpPr/>
          <p:nvPr/>
        </p:nvSpPr>
        <p:spPr>
          <a:xfrm>
            <a:off x="3287228" y="1456241"/>
            <a:ext cx="1144904" cy="1144841"/>
          </a:xfrm>
          <a:custGeom>
            <a:avLst/>
            <a:gdLst/>
            <a:ahLst/>
            <a:cxnLst>
              <a:cxn ang="0">
                <a:pos x="wd2" y="hd2"/>
              </a:cxn>
              <a:cxn ang="5400000">
                <a:pos x="wd2" y="hd2"/>
              </a:cxn>
              <a:cxn ang="10800000">
                <a:pos x="wd2" y="hd2"/>
              </a:cxn>
              <a:cxn ang="16200000">
                <a:pos x="wd2" y="hd2"/>
              </a:cxn>
            </a:cxnLst>
            <a:rect l="0" t="0" r="r" b="b"/>
            <a:pathLst>
              <a:path w="21429" h="20304" extrusionOk="0">
                <a:moveTo>
                  <a:pt x="2808" y="2659"/>
                </a:moveTo>
                <a:cubicBezTo>
                  <a:pt x="6981" y="-1296"/>
                  <a:pt x="14318" y="-779"/>
                  <a:pt x="19162" y="3810"/>
                </a:cubicBezTo>
                <a:lnTo>
                  <a:pt x="21429" y="5959"/>
                </a:lnTo>
                <a:lnTo>
                  <a:pt x="21429" y="20304"/>
                </a:lnTo>
                <a:lnTo>
                  <a:pt x="6290" y="20304"/>
                </a:lnTo>
                <a:lnTo>
                  <a:pt x="4023" y="18156"/>
                </a:lnTo>
                <a:cubicBezTo>
                  <a:pt x="1646" y="15903"/>
                  <a:pt x="225" y="13027"/>
                  <a:pt x="24" y="10058"/>
                </a:cubicBezTo>
                <a:cubicBezTo>
                  <a:pt x="-171" y="7173"/>
                  <a:pt x="817" y="4545"/>
                  <a:pt x="2808" y="2659"/>
                </a:cubicBezTo>
                <a:close/>
              </a:path>
            </a:pathLst>
          </a:custGeom>
          <a:gradFill>
            <a:gsLst>
              <a:gs pos="0">
                <a:srgbClr val="E30000"/>
              </a:gs>
              <a:gs pos="100000">
                <a:srgbClr val="760303"/>
              </a:gs>
            </a:gsLst>
            <a:lin ang="0" scaled="0"/>
          </a:gradFill>
          <a:ln w="12700">
            <a:miter lim="400000"/>
          </a:ln>
        </p:spPr>
        <p:txBody>
          <a:bodyPr lIns="14287" tIns="14287" rIns="14287" bIns="14287" anchor="ct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solidFill>
              <a:latin typeface="微软雅黑" panose="020B0503020204020204" charset="-122"/>
              <a:ea typeface="微软雅黑" panose="020B0503020204020204" charset="-122"/>
            </a:endParaRPr>
          </a:p>
        </p:txBody>
      </p:sp>
      <p:sp>
        <p:nvSpPr>
          <p:cNvPr id="2663" name="Shape 2663"/>
          <p:cNvSpPr/>
          <p:nvPr/>
        </p:nvSpPr>
        <p:spPr>
          <a:xfrm>
            <a:off x="4590143" y="2740427"/>
            <a:ext cx="1144842" cy="1144896"/>
          </a:xfrm>
          <a:custGeom>
            <a:avLst/>
            <a:gdLst/>
            <a:ahLst/>
            <a:cxnLst>
              <a:cxn ang="0">
                <a:pos x="wd2" y="hd2"/>
              </a:cxn>
              <a:cxn ang="5400000">
                <a:pos x="wd2" y="hd2"/>
              </a:cxn>
              <a:cxn ang="10800000">
                <a:pos x="wd2" y="hd2"/>
              </a:cxn>
              <a:cxn ang="16200000">
                <a:pos x="wd2" y="hd2"/>
              </a:cxn>
            </a:cxnLst>
            <a:rect l="0" t="0" r="r" b="b"/>
            <a:pathLst>
              <a:path w="20304" h="21430" extrusionOk="0">
                <a:moveTo>
                  <a:pt x="17645" y="18622"/>
                </a:moveTo>
                <a:cubicBezTo>
                  <a:pt x="15759" y="20612"/>
                  <a:pt x="13131" y="21600"/>
                  <a:pt x="10246" y="21405"/>
                </a:cubicBezTo>
                <a:cubicBezTo>
                  <a:pt x="7277" y="21204"/>
                  <a:pt x="4401" y="19784"/>
                  <a:pt x="2148" y="17407"/>
                </a:cubicBezTo>
                <a:lnTo>
                  <a:pt x="0" y="15140"/>
                </a:lnTo>
                <a:lnTo>
                  <a:pt x="0" y="0"/>
                </a:lnTo>
                <a:lnTo>
                  <a:pt x="14345" y="0"/>
                </a:lnTo>
                <a:lnTo>
                  <a:pt x="16494" y="2268"/>
                </a:lnTo>
                <a:cubicBezTo>
                  <a:pt x="21083" y="7112"/>
                  <a:pt x="21600" y="14448"/>
                  <a:pt x="17645" y="18622"/>
                </a:cubicBezTo>
                <a:close/>
              </a:path>
            </a:pathLst>
          </a:custGeom>
          <a:gradFill>
            <a:gsLst>
              <a:gs pos="0">
                <a:srgbClr val="E30000"/>
              </a:gs>
              <a:gs pos="100000">
                <a:srgbClr val="760303"/>
              </a:gs>
            </a:gsLst>
            <a:lin ang="0" scaled="0"/>
          </a:gradFill>
          <a:ln w="12700">
            <a:miter lim="400000"/>
          </a:ln>
        </p:spPr>
        <p:txBody>
          <a:bodyPr lIns="14287" tIns="14287" rIns="14287" bIns="14287" anchor="ct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solidFill>
              <a:latin typeface="微软雅黑" panose="020B0503020204020204" charset="-122"/>
              <a:ea typeface="微软雅黑" panose="020B0503020204020204" charset="-122"/>
            </a:endParaRPr>
          </a:p>
        </p:txBody>
      </p:sp>
      <p:sp>
        <p:nvSpPr>
          <p:cNvPr id="2664" name="Shape 2664"/>
          <p:cNvSpPr/>
          <p:nvPr/>
        </p:nvSpPr>
        <p:spPr>
          <a:xfrm>
            <a:off x="3287447" y="2740458"/>
            <a:ext cx="1144833" cy="1144834"/>
          </a:xfrm>
          <a:custGeom>
            <a:avLst/>
            <a:gdLst/>
            <a:ahLst/>
            <a:cxnLst>
              <a:cxn ang="0">
                <a:pos x="wd2" y="hd2"/>
              </a:cxn>
              <a:cxn ang="5400000">
                <a:pos x="wd2" y="hd2"/>
              </a:cxn>
              <a:cxn ang="10800000">
                <a:pos x="wd2" y="hd2"/>
              </a:cxn>
              <a:cxn ang="16200000">
                <a:pos x="wd2" y="hd2"/>
              </a:cxn>
            </a:cxnLst>
            <a:rect l="0" t="0" r="r" b="b"/>
            <a:pathLst>
              <a:path w="20304" h="20304" extrusionOk="0">
                <a:moveTo>
                  <a:pt x="2659" y="17645"/>
                </a:moveTo>
                <a:cubicBezTo>
                  <a:pt x="-1296" y="13690"/>
                  <a:pt x="-779" y="6738"/>
                  <a:pt x="3810" y="2149"/>
                </a:cubicBezTo>
                <a:lnTo>
                  <a:pt x="5959" y="0"/>
                </a:lnTo>
                <a:lnTo>
                  <a:pt x="20304" y="0"/>
                </a:lnTo>
                <a:lnTo>
                  <a:pt x="20304" y="14346"/>
                </a:lnTo>
                <a:lnTo>
                  <a:pt x="18156" y="16494"/>
                </a:lnTo>
                <a:cubicBezTo>
                  <a:pt x="13566" y="21084"/>
                  <a:pt x="6614" y="21600"/>
                  <a:pt x="2659" y="17645"/>
                </a:cubicBezTo>
                <a:close/>
              </a:path>
            </a:pathLst>
          </a:custGeom>
          <a:gradFill>
            <a:gsLst>
              <a:gs pos="0">
                <a:srgbClr val="E30000"/>
              </a:gs>
              <a:gs pos="100000">
                <a:srgbClr val="760303"/>
              </a:gs>
            </a:gsLst>
            <a:lin ang="0" scaled="0"/>
          </a:gradFill>
          <a:ln w="12700">
            <a:miter lim="400000"/>
          </a:ln>
        </p:spPr>
        <p:txBody>
          <a:bodyPr lIns="14287" tIns="14287" rIns="14287" bIns="14287" anchor="ct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solidFill>
              <a:latin typeface="微软雅黑" panose="020B0503020204020204" charset="-122"/>
              <a:ea typeface="微软雅黑" panose="020B0503020204020204" charset="-122"/>
            </a:endParaRPr>
          </a:p>
        </p:txBody>
      </p:sp>
      <p:grpSp>
        <p:nvGrpSpPr>
          <p:cNvPr id="2669" name="Group 2669"/>
          <p:cNvGrpSpPr/>
          <p:nvPr/>
        </p:nvGrpSpPr>
        <p:grpSpPr>
          <a:xfrm>
            <a:off x="3626313" y="1784054"/>
            <a:ext cx="1769870" cy="1773432"/>
            <a:chOff x="0" y="0"/>
            <a:chExt cx="4719653" cy="4729151"/>
          </a:xfrm>
        </p:grpSpPr>
        <p:sp>
          <p:nvSpPr>
            <p:cNvPr id="2665" name="Shape 2665"/>
            <p:cNvSpPr/>
            <p:nvPr/>
          </p:nvSpPr>
          <p:spPr>
            <a:xfrm>
              <a:off x="2570315" y="0"/>
              <a:ext cx="2149338" cy="2178821"/>
            </a:xfrm>
            <a:custGeom>
              <a:avLst/>
              <a:gdLst/>
              <a:ahLst/>
              <a:cxnLst>
                <a:cxn ang="0">
                  <a:pos x="wd2" y="hd2"/>
                </a:cxn>
                <a:cxn ang="5400000">
                  <a:pos x="wd2" y="hd2"/>
                </a:cxn>
                <a:cxn ang="10800000">
                  <a:pos x="wd2" y="hd2"/>
                </a:cxn>
                <a:cxn ang="16200000">
                  <a:pos x="wd2" y="hd2"/>
                </a:cxn>
              </a:cxnLst>
              <a:rect l="0" t="0" r="r" b="b"/>
              <a:pathLst>
                <a:path w="21600" h="21600" extrusionOk="0">
                  <a:moveTo>
                    <a:pt x="221" y="0"/>
                  </a:moveTo>
                  <a:lnTo>
                    <a:pt x="0" y="218"/>
                  </a:lnTo>
                  <a:lnTo>
                    <a:pt x="0" y="21600"/>
                  </a:lnTo>
                  <a:lnTo>
                    <a:pt x="21600" y="21600"/>
                  </a:lnTo>
                  <a:cubicBezTo>
                    <a:pt x="21183" y="16194"/>
                    <a:pt x="18901" y="10902"/>
                    <a:pt x="14710" y="6768"/>
                  </a:cubicBezTo>
                  <a:cubicBezTo>
                    <a:pt x="10659" y="2771"/>
                    <a:pt x="5510" y="517"/>
                    <a:pt x="221" y="0"/>
                  </a:cubicBezTo>
                  <a:close/>
                </a:path>
              </a:pathLst>
            </a:custGeom>
            <a:solidFill>
              <a:srgbClr val="164F86">
                <a:alpha val="15000"/>
              </a:srgbClr>
            </a:solidFill>
            <a:ln w="12700" cap="flat">
              <a:noFill/>
              <a:miter lim="400000"/>
            </a:ln>
            <a:effectLst/>
          </p:spPr>
          <p:txBody>
            <a:bodyPr wrap="square" lIns="38100" tIns="38100" rIns="38100" bIns="38100" numCol="1" anchor="ctr">
              <a:noAutofit/>
            </a:bodyP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solidFill>
                <a:latin typeface="微软雅黑" panose="020B0503020204020204" charset="-122"/>
                <a:ea typeface="微软雅黑" panose="020B0503020204020204" charset="-122"/>
              </a:endParaRPr>
            </a:p>
          </p:txBody>
        </p:sp>
        <p:sp>
          <p:nvSpPr>
            <p:cNvPr id="2666" name="Shape 2666"/>
            <p:cNvSpPr/>
            <p:nvPr/>
          </p:nvSpPr>
          <p:spPr>
            <a:xfrm flipH="1">
              <a:off x="0" y="0"/>
              <a:ext cx="2149338" cy="2178820"/>
            </a:xfrm>
            <a:custGeom>
              <a:avLst/>
              <a:gdLst/>
              <a:ahLst/>
              <a:cxnLst>
                <a:cxn ang="0">
                  <a:pos x="wd2" y="hd2"/>
                </a:cxn>
                <a:cxn ang="5400000">
                  <a:pos x="wd2" y="hd2"/>
                </a:cxn>
                <a:cxn ang="10800000">
                  <a:pos x="wd2" y="hd2"/>
                </a:cxn>
                <a:cxn ang="16200000">
                  <a:pos x="wd2" y="hd2"/>
                </a:cxn>
              </a:cxnLst>
              <a:rect l="0" t="0" r="r" b="b"/>
              <a:pathLst>
                <a:path w="21600" h="21600" extrusionOk="0">
                  <a:moveTo>
                    <a:pt x="221" y="0"/>
                  </a:moveTo>
                  <a:lnTo>
                    <a:pt x="0" y="218"/>
                  </a:lnTo>
                  <a:lnTo>
                    <a:pt x="0" y="21600"/>
                  </a:lnTo>
                  <a:lnTo>
                    <a:pt x="21600" y="21600"/>
                  </a:lnTo>
                  <a:cubicBezTo>
                    <a:pt x="21183" y="16194"/>
                    <a:pt x="18901" y="10902"/>
                    <a:pt x="14710" y="6768"/>
                  </a:cubicBezTo>
                  <a:cubicBezTo>
                    <a:pt x="10659" y="2771"/>
                    <a:pt x="5510" y="517"/>
                    <a:pt x="221" y="0"/>
                  </a:cubicBezTo>
                  <a:close/>
                </a:path>
              </a:pathLst>
            </a:custGeom>
            <a:solidFill>
              <a:srgbClr val="000000">
                <a:alpha val="15000"/>
              </a:srgbClr>
            </a:solidFill>
            <a:ln w="12700" cap="flat">
              <a:noFill/>
              <a:miter lim="400000"/>
            </a:ln>
            <a:effectLst/>
          </p:spPr>
          <p:txBody>
            <a:bodyPr wrap="square" lIns="38100" tIns="38100" rIns="38100" bIns="38100" numCol="1" anchor="ctr">
              <a:noAutofit/>
            </a:bodyP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solidFill>
                <a:latin typeface="微软雅黑" panose="020B0503020204020204" charset="-122"/>
                <a:ea typeface="微软雅黑" panose="020B0503020204020204" charset="-122"/>
              </a:endParaRPr>
            </a:p>
          </p:txBody>
        </p:sp>
        <p:sp>
          <p:nvSpPr>
            <p:cNvPr id="2667" name="Shape 2667"/>
            <p:cNvSpPr/>
            <p:nvPr/>
          </p:nvSpPr>
          <p:spPr>
            <a:xfrm rot="10800000" flipH="1">
              <a:off x="2570314" y="2550330"/>
              <a:ext cx="2149339" cy="2178820"/>
            </a:xfrm>
            <a:custGeom>
              <a:avLst/>
              <a:gdLst/>
              <a:ahLst/>
              <a:cxnLst>
                <a:cxn ang="0">
                  <a:pos x="wd2" y="hd2"/>
                </a:cxn>
                <a:cxn ang="5400000">
                  <a:pos x="wd2" y="hd2"/>
                </a:cxn>
                <a:cxn ang="10800000">
                  <a:pos x="wd2" y="hd2"/>
                </a:cxn>
                <a:cxn ang="16200000">
                  <a:pos x="wd2" y="hd2"/>
                </a:cxn>
              </a:cxnLst>
              <a:rect l="0" t="0" r="r" b="b"/>
              <a:pathLst>
                <a:path w="21600" h="21600" extrusionOk="0">
                  <a:moveTo>
                    <a:pt x="221" y="0"/>
                  </a:moveTo>
                  <a:lnTo>
                    <a:pt x="0" y="218"/>
                  </a:lnTo>
                  <a:lnTo>
                    <a:pt x="0" y="21600"/>
                  </a:lnTo>
                  <a:lnTo>
                    <a:pt x="21600" y="21600"/>
                  </a:lnTo>
                  <a:cubicBezTo>
                    <a:pt x="21183" y="16194"/>
                    <a:pt x="18901" y="10902"/>
                    <a:pt x="14710" y="6768"/>
                  </a:cubicBezTo>
                  <a:cubicBezTo>
                    <a:pt x="10659" y="2771"/>
                    <a:pt x="5510" y="517"/>
                    <a:pt x="221" y="0"/>
                  </a:cubicBezTo>
                  <a:close/>
                </a:path>
              </a:pathLst>
            </a:custGeom>
            <a:solidFill>
              <a:schemeClr val="tx1">
                <a:alpha val="15000"/>
              </a:schemeClr>
            </a:solidFill>
            <a:ln w="12700" cap="flat">
              <a:noFill/>
              <a:miter lim="400000"/>
            </a:ln>
            <a:effectLst/>
          </p:spPr>
          <p:txBody>
            <a:bodyPr wrap="square" lIns="38100" tIns="38100" rIns="38100" bIns="38100" numCol="1" anchor="ctr">
              <a:noAutofit/>
            </a:bodyP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solidFill>
                <a:latin typeface="微软雅黑" panose="020B0503020204020204" charset="-122"/>
                <a:ea typeface="微软雅黑" panose="020B0503020204020204" charset="-122"/>
              </a:endParaRPr>
            </a:p>
          </p:txBody>
        </p:sp>
        <p:sp>
          <p:nvSpPr>
            <p:cNvPr id="2668" name="Shape 2668"/>
            <p:cNvSpPr/>
            <p:nvPr/>
          </p:nvSpPr>
          <p:spPr>
            <a:xfrm rot="10800000">
              <a:off x="0" y="2550330"/>
              <a:ext cx="2149338" cy="2178821"/>
            </a:xfrm>
            <a:custGeom>
              <a:avLst/>
              <a:gdLst/>
              <a:ahLst/>
              <a:cxnLst>
                <a:cxn ang="0">
                  <a:pos x="wd2" y="hd2"/>
                </a:cxn>
                <a:cxn ang="5400000">
                  <a:pos x="wd2" y="hd2"/>
                </a:cxn>
                <a:cxn ang="10800000">
                  <a:pos x="wd2" y="hd2"/>
                </a:cxn>
                <a:cxn ang="16200000">
                  <a:pos x="wd2" y="hd2"/>
                </a:cxn>
              </a:cxnLst>
              <a:rect l="0" t="0" r="r" b="b"/>
              <a:pathLst>
                <a:path w="21600" h="21600" extrusionOk="0">
                  <a:moveTo>
                    <a:pt x="221" y="0"/>
                  </a:moveTo>
                  <a:lnTo>
                    <a:pt x="0" y="218"/>
                  </a:lnTo>
                  <a:lnTo>
                    <a:pt x="0" y="21600"/>
                  </a:lnTo>
                  <a:lnTo>
                    <a:pt x="21600" y="21600"/>
                  </a:lnTo>
                  <a:cubicBezTo>
                    <a:pt x="21183" y="16194"/>
                    <a:pt x="18901" y="10902"/>
                    <a:pt x="14710" y="6768"/>
                  </a:cubicBezTo>
                  <a:cubicBezTo>
                    <a:pt x="10659" y="2771"/>
                    <a:pt x="5510" y="517"/>
                    <a:pt x="221" y="0"/>
                  </a:cubicBezTo>
                  <a:close/>
                </a:path>
              </a:pathLst>
            </a:custGeom>
            <a:solidFill>
              <a:schemeClr val="tx1">
                <a:alpha val="15000"/>
              </a:schemeClr>
            </a:solidFill>
            <a:ln w="12700" cap="flat">
              <a:noFill/>
              <a:miter lim="400000"/>
            </a:ln>
            <a:effectLst/>
          </p:spPr>
          <p:txBody>
            <a:bodyPr wrap="square" lIns="38100" tIns="38100" rIns="38100" bIns="38100" numCol="1" anchor="ctr">
              <a:noAutofit/>
            </a:bodyP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solidFill>
                <a:latin typeface="微软雅黑" panose="020B0503020204020204" charset="-122"/>
                <a:ea typeface="微软雅黑" panose="020B0503020204020204" charset="-122"/>
              </a:endParaRPr>
            </a:p>
          </p:txBody>
        </p:sp>
      </p:grpSp>
      <p:sp>
        <p:nvSpPr>
          <p:cNvPr id="2670" name="Shape 2670"/>
          <p:cNvSpPr/>
          <p:nvPr/>
        </p:nvSpPr>
        <p:spPr>
          <a:xfrm>
            <a:off x="3485852" y="1929577"/>
            <a:ext cx="835194" cy="393184"/>
          </a:xfrm>
          <a:prstGeom prst="rect">
            <a:avLst/>
          </a:prstGeom>
          <a:ln w="12700">
            <a:miter lim="400000"/>
          </a:ln>
        </p:spPr>
        <p:txBody>
          <a:bodyPr lIns="19050" tIns="19050" rIns="19050" bIns="19050" anchor="ctr"/>
          <a:lstStyle>
            <a:lvl1pPr defTabSz="1054100">
              <a:lnSpc>
                <a:spcPts val="7000"/>
              </a:lnSpc>
              <a:defRPr sz="6500" cap="all" spc="-390" baseline="9000">
                <a:solidFill>
                  <a:srgbClr val="FFFFFF"/>
                </a:solidFill>
                <a:latin typeface="Roboto Bold"/>
                <a:ea typeface="Roboto Bold"/>
                <a:cs typeface="Roboto Bold"/>
                <a:sym typeface="Roboto Bold"/>
              </a:defRPr>
            </a:lvl1pPr>
          </a:lstStyle>
          <a:p>
            <a:pPr lvl="0">
              <a:lnSpc>
                <a:spcPct val="100000"/>
              </a:lnSpc>
              <a:defRPr sz="1800" cap="none" spc="0" baseline="0">
                <a:solidFill>
                  <a:srgbClr val="000000"/>
                </a:solidFill>
              </a:defRPr>
            </a:pPr>
            <a:r>
              <a:rPr sz="2400" spc="-146">
                <a:solidFill>
                  <a:schemeClr val="bg1"/>
                </a:solidFill>
                <a:latin typeface="微软雅黑" panose="020B0503020204020204" charset="-122"/>
                <a:ea typeface="微软雅黑" panose="020B0503020204020204" charset="-122"/>
              </a:rPr>
              <a:t>75%</a:t>
            </a:r>
          </a:p>
        </p:txBody>
      </p:sp>
      <p:sp>
        <p:nvSpPr>
          <p:cNvPr id="2671" name="Shape 2671"/>
          <p:cNvSpPr/>
          <p:nvPr/>
        </p:nvSpPr>
        <p:spPr>
          <a:xfrm>
            <a:off x="3462785" y="3076801"/>
            <a:ext cx="792324" cy="393183"/>
          </a:xfrm>
          <a:prstGeom prst="rect">
            <a:avLst/>
          </a:prstGeom>
          <a:ln w="12700">
            <a:miter lim="400000"/>
          </a:ln>
        </p:spPr>
        <p:txBody>
          <a:bodyPr lIns="19050" tIns="19050" rIns="19050" bIns="19050" anchor="ctr"/>
          <a:lstStyle>
            <a:lvl1pPr defTabSz="1054100">
              <a:lnSpc>
                <a:spcPts val="7000"/>
              </a:lnSpc>
              <a:defRPr sz="6500" cap="all" spc="-390" baseline="9000">
                <a:solidFill>
                  <a:srgbClr val="FFFFFF"/>
                </a:solidFill>
                <a:latin typeface="Roboto Bold"/>
                <a:ea typeface="Roboto Bold"/>
                <a:cs typeface="Roboto Bold"/>
                <a:sym typeface="Roboto Bold"/>
              </a:defRPr>
            </a:lvl1pPr>
          </a:lstStyle>
          <a:p>
            <a:pPr lvl="0">
              <a:lnSpc>
                <a:spcPct val="100000"/>
              </a:lnSpc>
              <a:defRPr sz="1800" cap="none" spc="0" baseline="0">
                <a:solidFill>
                  <a:srgbClr val="000000"/>
                </a:solidFill>
              </a:defRPr>
            </a:pPr>
            <a:r>
              <a:rPr sz="2400" spc="-146" dirty="0">
                <a:solidFill>
                  <a:schemeClr val="bg1"/>
                </a:solidFill>
                <a:latin typeface="微软雅黑" panose="020B0503020204020204" charset="-122"/>
                <a:ea typeface="微软雅黑" panose="020B0503020204020204" charset="-122"/>
              </a:rPr>
              <a:t>100%</a:t>
            </a:r>
          </a:p>
        </p:txBody>
      </p:sp>
      <p:sp>
        <p:nvSpPr>
          <p:cNvPr id="2672" name="Shape 2672"/>
          <p:cNvSpPr/>
          <p:nvPr/>
        </p:nvSpPr>
        <p:spPr>
          <a:xfrm>
            <a:off x="4741347" y="1929577"/>
            <a:ext cx="759091" cy="393184"/>
          </a:xfrm>
          <a:prstGeom prst="rect">
            <a:avLst/>
          </a:prstGeom>
          <a:ln w="12700">
            <a:miter lim="400000"/>
          </a:ln>
        </p:spPr>
        <p:txBody>
          <a:bodyPr lIns="19050" tIns="19050" rIns="19050" bIns="19050" anchor="ctr"/>
          <a:lstStyle>
            <a:lvl1pPr defTabSz="1054100">
              <a:lnSpc>
                <a:spcPts val="7000"/>
              </a:lnSpc>
              <a:defRPr sz="6500" cap="all" spc="-390" baseline="9000">
                <a:solidFill>
                  <a:srgbClr val="FFFFFF"/>
                </a:solidFill>
                <a:latin typeface="Roboto Bold"/>
                <a:ea typeface="Roboto Bold"/>
                <a:cs typeface="Roboto Bold"/>
                <a:sym typeface="Roboto Bold"/>
              </a:defRPr>
            </a:lvl1pPr>
          </a:lstStyle>
          <a:p>
            <a:pPr lvl="0">
              <a:lnSpc>
                <a:spcPct val="100000"/>
              </a:lnSpc>
              <a:defRPr sz="1800" cap="none" spc="0" baseline="0">
                <a:solidFill>
                  <a:srgbClr val="000000"/>
                </a:solidFill>
              </a:defRPr>
            </a:pPr>
            <a:r>
              <a:rPr sz="2400" spc="-146">
                <a:solidFill>
                  <a:schemeClr val="bg1"/>
                </a:solidFill>
                <a:latin typeface="微软雅黑" panose="020B0503020204020204" charset="-122"/>
                <a:ea typeface="微软雅黑" panose="020B0503020204020204" charset="-122"/>
              </a:rPr>
              <a:t>25%</a:t>
            </a:r>
          </a:p>
        </p:txBody>
      </p:sp>
      <p:sp>
        <p:nvSpPr>
          <p:cNvPr id="2673" name="Shape 2673"/>
          <p:cNvSpPr/>
          <p:nvPr/>
        </p:nvSpPr>
        <p:spPr>
          <a:xfrm>
            <a:off x="4853464" y="3077025"/>
            <a:ext cx="881539" cy="393383"/>
          </a:xfrm>
          <a:prstGeom prst="rect">
            <a:avLst/>
          </a:prstGeom>
          <a:ln w="12700">
            <a:miter lim="400000"/>
          </a:ln>
        </p:spPr>
        <p:txBody>
          <a:bodyPr lIns="19050" tIns="19050" rIns="19050" bIns="19050" anchor="ctr"/>
          <a:lstStyle>
            <a:lvl1pPr defTabSz="1054100">
              <a:lnSpc>
                <a:spcPts val="7000"/>
              </a:lnSpc>
              <a:defRPr sz="6500" cap="all" spc="-390" baseline="9000">
                <a:solidFill>
                  <a:srgbClr val="FFFFFF"/>
                </a:solidFill>
                <a:latin typeface="Roboto Bold"/>
                <a:ea typeface="Roboto Bold"/>
                <a:cs typeface="Roboto Bold"/>
                <a:sym typeface="Roboto Bold"/>
              </a:defRPr>
            </a:lvl1pPr>
          </a:lstStyle>
          <a:p>
            <a:pPr lvl="0">
              <a:lnSpc>
                <a:spcPct val="100000"/>
              </a:lnSpc>
              <a:defRPr sz="1800" cap="none" spc="0" baseline="0">
                <a:solidFill>
                  <a:srgbClr val="000000"/>
                </a:solidFill>
              </a:defRPr>
            </a:pPr>
            <a:r>
              <a:rPr sz="2400" spc="-146">
                <a:solidFill>
                  <a:schemeClr val="bg1"/>
                </a:solidFill>
                <a:latin typeface="微软雅黑" panose="020B0503020204020204" charset="-122"/>
                <a:ea typeface="微软雅黑" panose="020B0503020204020204" charset="-122"/>
              </a:rPr>
              <a:t>65%</a:t>
            </a:r>
          </a:p>
        </p:txBody>
      </p:sp>
      <p:sp>
        <p:nvSpPr>
          <p:cNvPr id="2674" name="Shape 2674"/>
          <p:cNvSpPr/>
          <p:nvPr/>
        </p:nvSpPr>
        <p:spPr>
          <a:xfrm flipV="1">
            <a:off x="6069128" y="2670766"/>
            <a:ext cx="2396611" cy="0"/>
          </a:xfrm>
          <a:prstGeom prst="line">
            <a:avLst/>
          </a:prstGeom>
          <a:ln w="12700" cap="rnd" cmpd="sng">
            <a:solidFill>
              <a:schemeClr val="bg1">
                <a:lumMod val="65000"/>
              </a:schemeClr>
            </a:solidFill>
            <a:custDash>
              <a:ds d="100000" sp="200000"/>
            </a:custDash>
            <a:round/>
          </a:ln>
        </p:spPr>
        <p:txBody>
          <a:bodyPr lIns="0" tIns="0" rIns="0" bIns="0" anchor="ctr"/>
          <a:lstStyle/>
          <a:p>
            <a:pPr lvl="0">
              <a:defRPr sz="3200"/>
            </a:pPr>
            <a:endParaRPr/>
          </a:p>
        </p:txBody>
      </p:sp>
      <p:sp>
        <p:nvSpPr>
          <p:cNvPr id="2675" name="Shape 2675"/>
          <p:cNvSpPr/>
          <p:nvPr/>
        </p:nvSpPr>
        <p:spPr>
          <a:xfrm>
            <a:off x="1393131" y="2670766"/>
            <a:ext cx="1584881" cy="0"/>
          </a:xfrm>
          <a:prstGeom prst="line">
            <a:avLst/>
          </a:prstGeom>
          <a:ln w="12700" cap="rnd" cmpd="sng">
            <a:solidFill>
              <a:schemeClr val="bg1">
                <a:lumMod val="65000"/>
              </a:schemeClr>
            </a:solidFill>
            <a:custDash>
              <a:ds d="100000" sp="200000"/>
            </a:custDash>
            <a:round/>
          </a:ln>
        </p:spPr>
        <p:txBody>
          <a:bodyPr lIns="0" tIns="0" rIns="0" bIns="0" anchor="ctr"/>
          <a:lstStyle/>
          <a:p>
            <a:pPr lvl="0">
              <a:defRPr sz="3200"/>
            </a:pPr>
            <a:endParaRPr/>
          </a:p>
        </p:txBody>
      </p:sp>
      <p:pic>
        <p:nvPicPr>
          <p:cNvPr id="3" name="图片 2" descr="b1a457f9e298e079bbd2f9ccb2b0b04e"/>
          <p:cNvPicPr>
            <a:picLocks noChangeAspect="1"/>
          </p:cNvPicPr>
          <p:nvPr/>
        </p:nvPicPr>
        <p:blipFill>
          <a:blip r:embed="rId5" cstate="email"/>
          <a:stretch>
            <a:fillRect/>
          </a:stretch>
        </p:blipFill>
        <p:spPr>
          <a:xfrm>
            <a:off x="72390" y="-292735"/>
            <a:ext cx="1465580" cy="1465580"/>
          </a:xfrm>
          <a:prstGeom prst="rect">
            <a:avLst/>
          </a:prstGeom>
        </p:spPr>
      </p:pic>
    </p:spTree>
  </p:cSld>
  <p:clrMapOvr>
    <a:masterClrMapping/>
  </p:clrMapOvr>
  <p:transition advTm="422">
    <p:zoom/>
  </p:transition>
  <p:timing>
    <p:tnLst>
      <p:par>
        <p:cTn id="1" dur="indefinite" restart="never" fill="hold" nodeType="tmRoot">
          <p:childTnLst>
            <p:seq concurrent="1"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2" nodeType="afterEffect">
                                  <p:stCondLst>
                                    <p:cond delay="0"/>
                                  </p:stCondLst>
                                  <p:childTnLst>
                                    <p:set>
                                      <p:cBhvr>
                                        <p:cTn id="6" dur="indefinite" fill="hold"/>
                                        <p:tgtEl>
                                          <p:spTgt spid="2662"/>
                                        </p:tgtEl>
                                        <p:attrNameLst>
                                          <p:attrName>style.visibility</p:attrName>
                                        </p:attrNameLst>
                                      </p:cBhvr>
                                      <p:to>
                                        <p:strVal val="visible"/>
                                      </p:to>
                                    </p:set>
                                    <p:anim calcmode="lin" valueType="num">
                                      <p:cBhvr>
                                        <p:cTn id="7" dur="550" fill="hold"/>
                                        <p:tgtEl>
                                          <p:spTgt spid="2662"/>
                                        </p:tgtEl>
                                        <p:attrNameLst>
                                          <p:attrName>ppt_x</p:attrName>
                                        </p:attrNameLst>
                                      </p:cBhvr>
                                      <p:tavLst>
                                        <p:tav tm="0">
                                          <p:val>
                                            <p:strVal val="0-#ppt_w/2"/>
                                          </p:val>
                                        </p:tav>
                                        <p:tav tm="100000">
                                          <p:val>
                                            <p:strVal val="#ppt_x"/>
                                          </p:val>
                                        </p:tav>
                                      </p:tavLst>
                                    </p:anim>
                                    <p:anim calcmode="lin" valueType="num">
                                      <p:cBhvr>
                                        <p:cTn id="8" dur="550" fill="hold"/>
                                        <p:tgtEl>
                                          <p:spTgt spid="2662"/>
                                        </p:tgtEl>
                                        <p:attrNameLst>
                                          <p:attrName>ppt_y</p:attrName>
                                        </p:attrNameLst>
                                      </p:cBhvr>
                                      <p:tavLst>
                                        <p:tav tm="0">
                                          <p:val>
                                            <p:strVal val="#ppt_y"/>
                                          </p:val>
                                        </p:tav>
                                        <p:tav tm="100000">
                                          <p:val>
                                            <p:strVal val="#ppt_y"/>
                                          </p:val>
                                        </p:tav>
                                      </p:tavLst>
                                    </p:anim>
                                  </p:childTnLst>
                                </p:cTn>
                              </p:par>
                              <p:par>
                                <p:cTn id="9" presetID="9" presetClass="entr" presetSubtype="0" fill="hold" grpId="3" nodeType="withEffect">
                                  <p:stCondLst>
                                    <p:cond delay="0"/>
                                  </p:stCondLst>
                                  <p:childTnLst>
                                    <p:set>
                                      <p:cBhvr>
                                        <p:cTn id="10" dur="indefinite" fill="hold"/>
                                        <p:tgtEl>
                                          <p:spTgt spid="2670"/>
                                        </p:tgtEl>
                                        <p:attrNameLst>
                                          <p:attrName>style.visibility</p:attrName>
                                        </p:attrNameLst>
                                      </p:cBhvr>
                                      <p:to>
                                        <p:strVal val="visible"/>
                                      </p:to>
                                    </p:set>
                                    <p:animEffect transition="in" filter="dissolve">
                                      <p:cBhvr>
                                        <p:cTn id="11" dur="550"/>
                                        <p:tgtEl>
                                          <p:spTgt spid="2670"/>
                                        </p:tgtEl>
                                      </p:cBhvr>
                                    </p:animEffect>
                                  </p:childTnLst>
                                </p:cTn>
                              </p:par>
                              <p:par>
                                <p:cTn id="12" presetID="2" presetClass="entr" presetSubtype="1" fill="hold" grpId="4" nodeType="withEffect">
                                  <p:stCondLst>
                                    <p:cond delay="0"/>
                                  </p:stCondLst>
                                  <p:childTnLst>
                                    <p:set>
                                      <p:cBhvr>
                                        <p:cTn id="13" dur="indefinite" fill="hold"/>
                                        <p:tgtEl>
                                          <p:spTgt spid="2658"/>
                                        </p:tgtEl>
                                        <p:attrNameLst>
                                          <p:attrName>style.visibility</p:attrName>
                                        </p:attrNameLst>
                                      </p:cBhvr>
                                      <p:to>
                                        <p:strVal val="visible"/>
                                      </p:to>
                                    </p:set>
                                    <p:anim calcmode="lin" valueType="num">
                                      <p:cBhvr>
                                        <p:cTn id="14" dur="550" fill="hold"/>
                                        <p:tgtEl>
                                          <p:spTgt spid="2658"/>
                                        </p:tgtEl>
                                        <p:attrNameLst>
                                          <p:attrName>ppt_x</p:attrName>
                                        </p:attrNameLst>
                                      </p:cBhvr>
                                      <p:tavLst>
                                        <p:tav tm="0">
                                          <p:val>
                                            <p:strVal val="#ppt_x"/>
                                          </p:val>
                                        </p:tav>
                                        <p:tav tm="100000">
                                          <p:val>
                                            <p:strVal val="#ppt_x"/>
                                          </p:val>
                                        </p:tav>
                                      </p:tavLst>
                                    </p:anim>
                                    <p:anim calcmode="lin" valueType="num">
                                      <p:cBhvr>
                                        <p:cTn id="15" dur="550" fill="hold"/>
                                        <p:tgtEl>
                                          <p:spTgt spid="2658"/>
                                        </p:tgtEl>
                                        <p:attrNameLst>
                                          <p:attrName>ppt_y</p:attrName>
                                        </p:attrNameLst>
                                      </p:cBhvr>
                                      <p:tavLst>
                                        <p:tav tm="0">
                                          <p:val>
                                            <p:strVal val="0-#ppt_h/2"/>
                                          </p:val>
                                        </p:tav>
                                        <p:tav tm="100000">
                                          <p:val>
                                            <p:strVal val="#ppt_y"/>
                                          </p:val>
                                        </p:tav>
                                      </p:tavLst>
                                    </p:anim>
                                  </p:childTnLst>
                                </p:cTn>
                              </p:par>
                              <p:par>
                                <p:cTn id="16" presetID="22" presetClass="entr" presetSubtype="8" fill="hold" grpId="5" nodeType="withEffect">
                                  <p:stCondLst>
                                    <p:cond delay="0"/>
                                  </p:stCondLst>
                                  <p:childTnLst>
                                    <p:set>
                                      <p:cBhvr>
                                        <p:cTn id="17" dur="indefinite" fill="hold"/>
                                        <p:tgtEl>
                                          <p:spTgt spid="2655"/>
                                        </p:tgtEl>
                                        <p:attrNameLst>
                                          <p:attrName>style.visibility</p:attrName>
                                        </p:attrNameLst>
                                      </p:cBhvr>
                                      <p:to>
                                        <p:strVal val="visible"/>
                                      </p:to>
                                    </p:set>
                                    <p:animEffect transition="in" filter="wipe(left)">
                                      <p:cBhvr>
                                        <p:cTn id="18" dur="550"/>
                                        <p:tgtEl>
                                          <p:spTgt spid="2655"/>
                                        </p:tgtEl>
                                      </p:cBhvr>
                                    </p:animEffect>
                                  </p:childTnLst>
                                </p:cTn>
                              </p:par>
                              <p:par>
                                <p:cTn id="19" presetID="2" presetClass="entr" presetSubtype="2" fill="hold" grpId="6" nodeType="withEffect">
                                  <p:stCondLst>
                                    <p:cond delay="0"/>
                                  </p:stCondLst>
                                  <p:childTnLst>
                                    <p:set>
                                      <p:cBhvr>
                                        <p:cTn id="20" dur="indefinite" fill="hold"/>
                                        <p:tgtEl>
                                          <p:spTgt spid="2661"/>
                                        </p:tgtEl>
                                        <p:attrNameLst>
                                          <p:attrName>style.visibility</p:attrName>
                                        </p:attrNameLst>
                                      </p:cBhvr>
                                      <p:to>
                                        <p:strVal val="visible"/>
                                      </p:to>
                                    </p:set>
                                    <p:anim calcmode="lin" valueType="num">
                                      <p:cBhvr>
                                        <p:cTn id="21" dur="550" fill="hold"/>
                                        <p:tgtEl>
                                          <p:spTgt spid="2661"/>
                                        </p:tgtEl>
                                        <p:attrNameLst>
                                          <p:attrName>ppt_x</p:attrName>
                                        </p:attrNameLst>
                                      </p:cBhvr>
                                      <p:tavLst>
                                        <p:tav tm="0">
                                          <p:val>
                                            <p:strVal val="1+#ppt_w/2"/>
                                          </p:val>
                                        </p:tav>
                                        <p:tav tm="100000">
                                          <p:val>
                                            <p:strVal val="#ppt_x"/>
                                          </p:val>
                                        </p:tav>
                                      </p:tavLst>
                                    </p:anim>
                                    <p:anim calcmode="lin" valueType="num">
                                      <p:cBhvr>
                                        <p:cTn id="22" dur="550" fill="hold"/>
                                        <p:tgtEl>
                                          <p:spTgt spid="2661"/>
                                        </p:tgtEl>
                                        <p:attrNameLst>
                                          <p:attrName>ppt_y</p:attrName>
                                        </p:attrNameLst>
                                      </p:cBhvr>
                                      <p:tavLst>
                                        <p:tav tm="0">
                                          <p:val>
                                            <p:strVal val="#ppt_y"/>
                                          </p:val>
                                        </p:tav>
                                        <p:tav tm="100000">
                                          <p:val>
                                            <p:strVal val="#ppt_y"/>
                                          </p:val>
                                        </p:tav>
                                      </p:tavLst>
                                    </p:anim>
                                  </p:childTnLst>
                                </p:cTn>
                              </p:par>
                              <p:par>
                                <p:cTn id="23" presetID="9" presetClass="entr" presetSubtype="0" fill="hold" grpId="7" nodeType="withEffect">
                                  <p:stCondLst>
                                    <p:cond delay="0"/>
                                  </p:stCondLst>
                                  <p:childTnLst>
                                    <p:set>
                                      <p:cBhvr>
                                        <p:cTn id="24" dur="indefinite" fill="hold"/>
                                        <p:tgtEl>
                                          <p:spTgt spid="2672"/>
                                        </p:tgtEl>
                                        <p:attrNameLst>
                                          <p:attrName>style.visibility</p:attrName>
                                        </p:attrNameLst>
                                      </p:cBhvr>
                                      <p:to>
                                        <p:strVal val="visible"/>
                                      </p:to>
                                    </p:set>
                                    <p:animEffect transition="in" filter="dissolve">
                                      <p:cBhvr>
                                        <p:cTn id="25" dur="550"/>
                                        <p:tgtEl>
                                          <p:spTgt spid="2672"/>
                                        </p:tgtEl>
                                      </p:cBhvr>
                                    </p:animEffect>
                                  </p:childTnLst>
                                </p:cTn>
                              </p:par>
                              <p:par>
                                <p:cTn id="26" presetID="2" presetClass="entr" presetSubtype="1" fill="hold" grpId="8" nodeType="withEffect">
                                  <p:stCondLst>
                                    <p:cond delay="0"/>
                                  </p:stCondLst>
                                  <p:childTnLst>
                                    <p:set>
                                      <p:cBhvr>
                                        <p:cTn id="27" dur="indefinite" fill="hold"/>
                                        <p:tgtEl>
                                          <p:spTgt spid="2659"/>
                                        </p:tgtEl>
                                        <p:attrNameLst>
                                          <p:attrName>style.visibility</p:attrName>
                                        </p:attrNameLst>
                                      </p:cBhvr>
                                      <p:to>
                                        <p:strVal val="visible"/>
                                      </p:to>
                                    </p:set>
                                    <p:anim calcmode="lin" valueType="num">
                                      <p:cBhvr>
                                        <p:cTn id="28" dur="550" fill="hold"/>
                                        <p:tgtEl>
                                          <p:spTgt spid="2659"/>
                                        </p:tgtEl>
                                        <p:attrNameLst>
                                          <p:attrName>ppt_x</p:attrName>
                                        </p:attrNameLst>
                                      </p:cBhvr>
                                      <p:tavLst>
                                        <p:tav tm="0">
                                          <p:val>
                                            <p:strVal val="#ppt_x"/>
                                          </p:val>
                                        </p:tav>
                                        <p:tav tm="100000">
                                          <p:val>
                                            <p:strVal val="#ppt_x"/>
                                          </p:val>
                                        </p:tav>
                                      </p:tavLst>
                                    </p:anim>
                                    <p:anim calcmode="lin" valueType="num">
                                      <p:cBhvr>
                                        <p:cTn id="29" dur="550" fill="hold"/>
                                        <p:tgtEl>
                                          <p:spTgt spid="2659"/>
                                        </p:tgtEl>
                                        <p:attrNameLst>
                                          <p:attrName>ppt_y</p:attrName>
                                        </p:attrNameLst>
                                      </p:cBhvr>
                                      <p:tavLst>
                                        <p:tav tm="0">
                                          <p:val>
                                            <p:strVal val="0-#ppt_h/2"/>
                                          </p:val>
                                        </p:tav>
                                        <p:tav tm="100000">
                                          <p:val>
                                            <p:strVal val="#ppt_y"/>
                                          </p:val>
                                        </p:tav>
                                      </p:tavLst>
                                    </p:anim>
                                  </p:childTnLst>
                                </p:cTn>
                              </p:par>
                              <p:par>
                                <p:cTn id="30" presetID="22" presetClass="entr" presetSubtype="8" fill="hold" grpId="9" nodeType="withEffect">
                                  <p:stCondLst>
                                    <p:cond delay="0"/>
                                  </p:stCondLst>
                                  <p:childTnLst>
                                    <p:set>
                                      <p:cBhvr>
                                        <p:cTn id="31" dur="indefinite" fill="hold"/>
                                        <p:tgtEl>
                                          <p:spTgt spid="2653"/>
                                        </p:tgtEl>
                                        <p:attrNameLst>
                                          <p:attrName>style.visibility</p:attrName>
                                        </p:attrNameLst>
                                      </p:cBhvr>
                                      <p:to>
                                        <p:strVal val="visible"/>
                                      </p:to>
                                    </p:set>
                                    <p:animEffect transition="in" filter="wipe(left)">
                                      <p:cBhvr>
                                        <p:cTn id="32" dur="550"/>
                                        <p:tgtEl>
                                          <p:spTgt spid="2653"/>
                                        </p:tgtEl>
                                      </p:cBhvr>
                                    </p:animEffect>
                                  </p:childTnLst>
                                </p:cTn>
                              </p:par>
                              <p:par>
                                <p:cTn id="33" presetID="22" presetClass="entr" presetSubtype="8" fill="hold" grpId="10" nodeType="withEffect">
                                  <p:stCondLst>
                                    <p:cond delay="0"/>
                                  </p:stCondLst>
                                  <p:childTnLst>
                                    <p:set>
                                      <p:cBhvr>
                                        <p:cTn id="34" dur="indefinite" fill="hold"/>
                                        <p:tgtEl>
                                          <p:spTgt spid="2675"/>
                                        </p:tgtEl>
                                        <p:attrNameLst>
                                          <p:attrName>style.visibility</p:attrName>
                                        </p:attrNameLst>
                                      </p:cBhvr>
                                      <p:to>
                                        <p:strVal val="visible"/>
                                      </p:to>
                                    </p:set>
                                    <p:animEffect transition="in" filter="wipe(left)">
                                      <p:cBhvr>
                                        <p:cTn id="35" dur="550"/>
                                        <p:tgtEl>
                                          <p:spTgt spid="2675"/>
                                        </p:tgtEl>
                                      </p:cBhvr>
                                    </p:animEffect>
                                  </p:childTnLst>
                                </p:cTn>
                              </p:par>
                              <p:par>
                                <p:cTn id="36" presetID="22" presetClass="entr" presetSubtype="8" fill="hold" grpId="11" nodeType="withEffect">
                                  <p:stCondLst>
                                    <p:cond delay="0"/>
                                  </p:stCondLst>
                                  <p:childTnLst>
                                    <p:set>
                                      <p:cBhvr>
                                        <p:cTn id="37" dur="indefinite" fill="hold"/>
                                        <p:tgtEl>
                                          <p:spTgt spid="2674"/>
                                        </p:tgtEl>
                                        <p:attrNameLst>
                                          <p:attrName>style.visibility</p:attrName>
                                        </p:attrNameLst>
                                      </p:cBhvr>
                                      <p:to>
                                        <p:strVal val="visible"/>
                                      </p:to>
                                    </p:set>
                                    <p:animEffect transition="in" filter="wipe(left)">
                                      <p:cBhvr>
                                        <p:cTn id="38" dur="550"/>
                                        <p:tgtEl>
                                          <p:spTgt spid="2674"/>
                                        </p:tgtEl>
                                      </p:cBhvr>
                                    </p:animEffect>
                                  </p:childTnLst>
                                </p:cTn>
                              </p:par>
                              <p:par>
                                <p:cTn id="39" presetID="2" presetClass="entr" presetSubtype="8" fill="hold" grpId="12" nodeType="withEffect">
                                  <p:stCondLst>
                                    <p:cond delay="0"/>
                                  </p:stCondLst>
                                  <p:childTnLst>
                                    <p:set>
                                      <p:cBhvr>
                                        <p:cTn id="40" dur="indefinite" fill="hold"/>
                                        <p:tgtEl>
                                          <p:spTgt spid="2664"/>
                                        </p:tgtEl>
                                        <p:attrNameLst>
                                          <p:attrName>style.visibility</p:attrName>
                                        </p:attrNameLst>
                                      </p:cBhvr>
                                      <p:to>
                                        <p:strVal val="visible"/>
                                      </p:to>
                                    </p:set>
                                    <p:anim calcmode="lin" valueType="num">
                                      <p:cBhvr>
                                        <p:cTn id="41" dur="550" fill="hold"/>
                                        <p:tgtEl>
                                          <p:spTgt spid="2664"/>
                                        </p:tgtEl>
                                        <p:attrNameLst>
                                          <p:attrName>ppt_x</p:attrName>
                                        </p:attrNameLst>
                                      </p:cBhvr>
                                      <p:tavLst>
                                        <p:tav tm="0">
                                          <p:val>
                                            <p:strVal val="0-#ppt_w/2"/>
                                          </p:val>
                                        </p:tav>
                                        <p:tav tm="100000">
                                          <p:val>
                                            <p:strVal val="#ppt_x"/>
                                          </p:val>
                                        </p:tav>
                                      </p:tavLst>
                                    </p:anim>
                                    <p:anim calcmode="lin" valueType="num">
                                      <p:cBhvr>
                                        <p:cTn id="42" dur="550" fill="hold"/>
                                        <p:tgtEl>
                                          <p:spTgt spid="2664"/>
                                        </p:tgtEl>
                                        <p:attrNameLst>
                                          <p:attrName>ppt_y</p:attrName>
                                        </p:attrNameLst>
                                      </p:cBhvr>
                                      <p:tavLst>
                                        <p:tav tm="0">
                                          <p:val>
                                            <p:strVal val="#ppt_y"/>
                                          </p:val>
                                        </p:tav>
                                        <p:tav tm="100000">
                                          <p:val>
                                            <p:strVal val="#ppt_y"/>
                                          </p:val>
                                        </p:tav>
                                      </p:tavLst>
                                    </p:anim>
                                  </p:childTnLst>
                                </p:cTn>
                              </p:par>
                              <p:par>
                                <p:cTn id="43" presetID="9" presetClass="entr" presetSubtype="0" fill="hold" grpId="13" nodeType="withEffect">
                                  <p:stCondLst>
                                    <p:cond delay="0"/>
                                  </p:stCondLst>
                                  <p:childTnLst>
                                    <p:set>
                                      <p:cBhvr>
                                        <p:cTn id="44" dur="indefinite" fill="hold"/>
                                        <p:tgtEl>
                                          <p:spTgt spid="2671"/>
                                        </p:tgtEl>
                                        <p:attrNameLst>
                                          <p:attrName>style.visibility</p:attrName>
                                        </p:attrNameLst>
                                      </p:cBhvr>
                                      <p:to>
                                        <p:strVal val="visible"/>
                                      </p:to>
                                    </p:set>
                                    <p:animEffect transition="in" filter="dissolve">
                                      <p:cBhvr>
                                        <p:cTn id="45" dur="550"/>
                                        <p:tgtEl>
                                          <p:spTgt spid="2671"/>
                                        </p:tgtEl>
                                      </p:cBhvr>
                                    </p:animEffect>
                                  </p:childTnLst>
                                </p:cTn>
                              </p:par>
                              <p:par>
                                <p:cTn id="46" presetID="2" presetClass="entr" presetSubtype="1" fill="hold" grpId="14" nodeType="withEffect">
                                  <p:stCondLst>
                                    <p:cond delay="0"/>
                                  </p:stCondLst>
                                  <p:childTnLst>
                                    <p:set>
                                      <p:cBhvr>
                                        <p:cTn id="47" dur="indefinite" fill="hold"/>
                                        <p:tgtEl>
                                          <p:spTgt spid="2660"/>
                                        </p:tgtEl>
                                        <p:attrNameLst>
                                          <p:attrName>style.visibility</p:attrName>
                                        </p:attrNameLst>
                                      </p:cBhvr>
                                      <p:to>
                                        <p:strVal val="visible"/>
                                      </p:to>
                                    </p:set>
                                    <p:anim calcmode="lin" valueType="num">
                                      <p:cBhvr>
                                        <p:cTn id="48" dur="550" fill="hold"/>
                                        <p:tgtEl>
                                          <p:spTgt spid="2660"/>
                                        </p:tgtEl>
                                        <p:attrNameLst>
                                          <p:attrName>ppt_x</p:attrName>
                                        </p:attrNameLst>
                                      </p:cBhvr>
                                      <p:tavLst>
                                        <p:tav tm="0">
                                          <p:val>
                                            <p:strVal val="#ppt_x"/>
                                          </p:val>
                                        </p:tav>
                                        <p:tav tm="100000">
                                          <p:val>
                                            <p:strVal val="#ppt_x"/>
                                          </p:val>
                                        </p:tav>
                                      </p:tavLst>
                                    </p:anim>
                                    <p:anim calcmode="lin" valueType="num">
                                      <p:cBhvr>
                                        <p:cTn id="49" dur="550" fill="hold"/>
                                        <p:tgtEl>
                                          <p:spTgt spid="2660"/>
                                        </p:tgtEl>
                                        <p:attrNameLst>
                                          <p:attrName>ppt_y</p:attrName>
                                        </p:attrNameLst>
                                      </p:cBhvr>
                                      <p:tavLst>
                                        <p:tav tm="0">
                                          <p:val>
                                            <p:strVal val="0-#ppt_h/2"/>
                                          </p:val>
                                        </p:tav>
                                        <p:tav tm="100000">
                                          <p:val>
                                            <p:strVal val="#ppt_y"/>
                                          </p:val>
                                        </p:tav>
                                      </p:tavLst>
                                    </p:anim>
                                  </p:childTnLst>
                                </p:cTn>
                              </p:par>
                              <p:par>
                                <p:cTn id="50" presetID="22" presetClass="entr" presetSubtype="8" fill="hold" grpId="15" nodeType="withEffect">
                                  <p:stCondLst>
                                    <p:cond delay="0"/>
                                  </p:stCondLst>
                                  <p:childTnLst>
                                    <p:set>
                                      <p:cBhvr>
                                        <p:cTn id="51" dur="indefinite" fill="hold"/>
                                        <p:tgtEl>
                                          <p:spTgt spid="2656"/>
                                        </p:tgtEl>
                                        <p:attrNameLst>
                                          <p:attrName>style.visibility</p:attrName>
                                        </p:attrNameLst>
                                      </p:cBhvr>
                                      <p:to>
                                        <p:strVal val="visible"/>
                                      </p:to>
                                    </p:set>
                                    <p:animEffect transition="in" filter="wipe(left)">
                                      <p:cBhvr>
                                        <p:cTn id="52" dur="550"/>
                                        <p:tgtEl>
                                          <p:spTgt spid="2656"/>
                                        </p:tgtEl>
                                      </p:cBhvr>
                                    </p:animEffect>
                                  </p:childTnLst>
                                </p:cTn>
                              </p:par>
                              <p:par>
                                <p:cTn id="53" presetID="2" presetClass="entr" presetSubtype="2" fill="hold" grpId="16" nodeType="withEffect">
                                  <p:stCondLst>
                                    <p:cond delay="0"/>
                                  </p:stCondLst>
                                  <p:childTnLst>
                                    <p:set>
                                      <p:cBhvr>
                                        <p:cTn id="54" dur="indefinite" fill="hold"/>
                                        <p:tgtEl>
                                          <p:spTgt spid="2663"/>
                                        </p:tgtEl>
                                        <p:attrNameLst>
                                          <p:attrName>style.visibility</p:attrName>
                                        </p:attrNameLst>
                                      </p:cBhvr>
                                      <p:to>
                                        <p:strVal val="visible"/>
                                      </p:to>
                                    </p:set>
                                    <p:anim calcmode="lin" valueType="num">
                                      <p:cBhvr>
                                        <p:cTn id="55" dur="550" fill="hold"/>
                                        <p:tgtEl>
                                          <p:spTgt spid="2663"/>
                                        </p:tgtEl>
                                        <p:attrNameLst>
                                          <p:attrName>ppt_x</p:attrName>
                                        </p:attrNameLst>
                                      </p:cBhvr>
                                      <p:tavLst>
                                        <p:tav tm="0">
                                          <p:val>
                                            <p:strVal val="1+#ppt_w/2"/>
                                          </p:val>
                                        </p:tav>
                                        <p:tav tm="100000">
                                          <p:val>
                                            <p:strVal val="#ppt_x"/>
                                          </p:val>
                                        </p:tav>
                                      </p:tavLst>
                                    </p:anim>
                                    <p:anim calcmode="lin" valueType="num">
                                      <p:cBhvr>
                                        <p:cTn id="56" dur="550" fill="hold"/>
                                        <p:tgtEl>
                                          <p:spTgt spid="2663"/>
                                        </p:tgtEl>
                                        <p:attrNameLst>
                                          <p:attrName>ppt_y</p:attrName>
                                        </p:attrNameLst>
                                      </p:cBhvr>
                                      <p:tavLst>
                                        <p:tav tm="0">
                                          <p:val>
                                            <p:strVal val="#ppt_y"/>
                                          </p:val>
                                        </p:tav>
                                        <p:tav tm="100000">
                                          <p:val>
                                            <p:strVal val="#ppt_y"/>
                                          </p:val>
                                        </p:tav>
                                      </p:tavLst>
                                    </p:anim>
                                  </p:childTnLst>
                                </p:cTn>
                              </p:par>
                              <p:par>
                                <p:cTn id="57" presetID="23" presetClass="entr" presetSubtype="32" fill="hold" grpId="17" nodeType="withEffect">
                                  <p:stCondLst>
                                    <p:cond delay="0"/>
                                  </p:stCondLst>
                                  <p:childTnLst>
                                    <p:set>
                                      <p:cBhvr>
                                        <p:cTn id="58" dur="indefinite" fill="hold"/>
                                        <p:tgtEl>
                                          <p:spTgt spid="2669"/>
                                        </p:tgtEl>
                                        <p:attrNameLst>
                                          <p:attrName>style.visibility</p:attrName>
                                        </p:attrNameLst>
                                      </p:cBhvr>
                                      <p:to>
                                        <p:strVal val="visible"/>
                                      </p:to>
                                    </p:set>
                                    <p:anim calcmode="lin" valueType="num">
                                      <p:cBhvr>
                                        <p:cTn id="59" dur="550" fill="hold"/>
                                        <p:tgtEl>
                                          <p:spTgt spid="2669"/>
                                        </p:tgtEl>
                                        <p:attrNameLst>
                                          <p:attrName>ppt_w</p:attrName>
                                        </p:attrNameLst>
                                      </p:cBhvr>
                                      <p:tavLst>
                                        <p:tav tm="0">
                                          <p:val>
                                            <p:fltVal val="0"/>
                                          </p:val>
                                        </p:tav>
                                        <p:tav tm="100000">
                                          <p:val>
                                            <p:strVal val="#ppt_w"/>
                                          </p:val>
                                        </p:tav>
                                      </p:tavLst>
                                    </p:anim>
                                    <p:anim calcmode="lin" valueType="num">
                                      <p:cBhvr>
                                        <p:cTn id="60" dur="550" fill="hold"/>
                                        <p:tgtEl>
                                          <p:spTgt spid="2669"/>
                                        </p:tgtEl>
                                        <p:attrNameLst>
                                          <p:attrName>ppt_h</p:attrName>
                                        </p:attrNameLst>
                                      </p:cBhvr>
                                      <p:tavLst>
                                        <p:tav tm="0">
                                          <p:val>
                                            <p:fltVal val="0"/>
                                          </p:val>
                                        </p:tav>
                                        <p:tav tm="100000">
                                          <p:val>
                                            <p:strVal val="#ppt_h"/>
                                          </p:val>
                                        </p:tav>
                                      </p:tavLst>
                                    </p:anim>
                                  </p:childTnLst>
                                </p:cTn>
                              </p:par>
                              <p:par>
                                <p:cTn id="61" presetID="9" presetClass="entr" presetSubtype="0" fill="hold" grpId="18" nodeType="withEffect">
                                  <p:stCondLst>
                                    <p:cond delay="0"/>
                                  </p:stCondLst>
                                  <p:childTnLst>
                                    <p:set>
                                      <p:cBhvr>
                                        <p:cTn id="62" dur="indefinite" fill="hold"/>
                                        <p:tgtEl>
                                          <p:spTgt spid="2673"/>
                                        </p:tgtEl>
                                        <p:attrNameLst>
                                          <p:attrName>style.visibility</p:attrName>
                                        </p:attrNameLst>
                                      </p:cBhvr>
                                      <p:to>
                                        <p:strVal val="visible"/>
                                      </p:to>
                                    </p:set>
                                    <p:animEffect transition="in" filter="dissolve">
                                      <p:cBhvr>
                                        <p:cTn id="63" dur="550"/>
                                        <p:tgtEl>
                                          <p:spTgt spid="2673"/>
                                        </p:tgtEl>
                                      </p:cBhvr>
                                    </p:animEffect>
                                  </p:childTnLst>
                                </p:cTn>
                              </p:par>
                              <p:par>
                                <p:cTn id="64" presetID="2" presetClass="entr" presetSubtype="1" fill="hold" grpId="19" nodeType="withEffect">
                                  <p:stCondLst>
                                    <p:cond delay="0"/>
                                  </p:stCondLst>
                                  <p:childTnLst>
                                    <p:set>
                                      <p:cBhvr>
                                        <p:cTn id="65" dur="indefinite" fill="hold"/>
                                        <p:tgtEl>
                                          <p:spTgt spid="2657"/>
                                        </p:tgtEl>
                                        <p:attrNameLst>
                                          <p:attrName>style.visibility</p:attrName>
                                        </p:attrNameLst>
                                      </p:cBhvr>
                                      <p:to>
                                        <p:strVal val="visible"/>
                                      </p:to>
                                    </p:set>
                                    <p:anim calcmode="lin" valueType="num">
                                      <p:cBhvr>
                                        <p:cTn id="66" dur="550" fill="hold"/>
                                        <p:tgtEl>
                                          <p:spTgt spid="2657"/>
                                        </p:tgtEl>
                                        <p:attrNameLst>
                                          <p:attrName>ppt_x</p:attrName>
                                        </p:attrNameLst>
                                      </p:cBhvr>
                                      <p:tavLst>
                                        <p:tav tm="0">
                                          <p:val>
                                            <p:strVal val="#ppt_x"/>
                                          </p:val>
                                        </p:tav>
                                        <p:tav tm="100000">
                                          <p:val>
                                            <p:strVal val="#ppt_x"/>
                                          </p:val>
                                        </p:tav>
                                      </p:tavLst>
                                    </p:anim>
                                    <p:anim calcmode="lin" valueType="num">
                                      <p:cBhvr>
                                        <p:cTn id="67" dur="550" fill="hold"/>
                                        <p:tgtEl>
                                          <p:spTgt spid="2657"/>
                                        </p:tgtEl>
                                        <p:attrNameLst>
                                          <p:attrName>ppt_y</p:attrName>
                                        </p:attrNameLst>
                                      </p:cBhvr>
                                      <p:tavLst>
                                        <p:tav tm="0">
                                          <p:val>
                                            <p:strVal val="0-#ppt_h/2"/>
                                          </p:val>
                                        </p:tav>
                                        <p:tav tm="100000">
                                          <p:val>
                                            <p:strVal val="#ppt_y"/>
                                          </p:val>
                                        </p:tav>
                                      </p:tavLst>
                                    </p:anim>
                                  </p:childTnLst>
                                </p:cTn>
                              </p:par>
                              <p:par>
                                <p:cTn id="68" presetID="22" presetClass="entr" presetSubtype="8" fill="hold" grpId="20" nodeType="withEffect">
                                  <p:stCondLst>
                                    <p:cond delay="0"/>
                                  </p:stCondLst>
                                  <p:childTnLst>
                                    <p:set>
                                      <p:cBhvr>
                                        <p:cTn id="69" dur="indefinite" fill="hold"/>
                                        <p:tgtEl>
                                          <p:spTgt spid="2654"/>
                                        </p:tgtEl>
                                        <p:attrNameLst>
                                          <p:attrName>style.visibility</p:attrName>
                                        </p:attrNameLst>
                                      </p:cBhvr>
                                      <p:to>
                                        <p:strVal val="visible"/>
                                      </p:to>
                                    </p:set>
                                    <p:animEffect transition="in" filter="wipe(left)">
                                      <p:cBhvr>
                                        <p:cTn id="70" dur="550"/>
                                        <p:tgtEl>
                                          <p:spTgt spid="26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3" grpId="9" animBg="1" advAuto="0"/>
      <p:bldP spid="2654" grpId="20" animBg="1" advAuto="0"/>
      <p:bldP spid="2655" grpId="5" animBg="1" advAuto="0"/>
      <p:bldP spid="2656" grpId="15" animBg="1" advAuto="0"/>
      <p:bldP spid="2657" grpId="19" bldLvl="0" animBg="1" advAuto="0"/>
      <p:bldP spid="2658" grpId="4" bldLvl="0" animBg="1" advAuto="0"/>
      <p:bldP spid="2659" grpId="8" bldLvl="0" animBg="1" advAuto="0"/>
      <p:bldP spid="2660" grpId="14" bldLvl="0" animBg="1" advAuto="0"/>
      <p:bldP spid="2661" grpId="6" bldLvl="0" animBg="1" advAuto="0"/>
      <p:bldP spid="2662" grpId="2" bldLvl="0" animBg="1" advAuto="0"/>
      <p:bldP spid="2663" grpId="16" bldLvl="0" animBg="1" advAuto="0"/>
      <p:bldP spid="2664" grpId="12" bldLvl="0" animBg="1" advAuto="0"/>
      <p:bldP spid="2669" grpId="17" bldLvl="0" animBg="1" advAuto="0"/>
      <p:bldP spid="2670" grpId="3" animBg="1" advAuto="0"/>
      <p:bldP spid="2671" grpId="13" animBg="1" advAuto="0"/>
      <p:bldP spid="2672" grpId="7" animBg="1" advAuto="0"/>
      <p:bldP spid="2673" grpId="18" animBg="1" advAuto="0"/>
      <p:bldP spid="2674" grpId="11" bldLvl="0" animBg="1" advAuto="0"/>
      <p:bldP spid="2675" grpId="10" bldLvl="0"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1464936" y="228366"/>
            <a:ext cx="2886860" cy="337185"/>
            <a:chOff x="568442" y="319364"/>
            <a:chExt cx="3849149" cy="449581"/>
          </a:xfrm>
        </p:grpSpPr>
        <p:sp>
          <p:nvSpPr>
            <p:cNvPr id="15" name="文本框 23"/>
            <p:cNvSpPr txBox="1"/>
            <p:nvPr/>
          </p:nvSpPr>
          <p:spPr>
            <a:xfrm>
              <a:off x="665958" y="319364"/>
              <a:ext cx="1869441" cy="449581"/>
            </a:xfrm>
            <a:prstGeom prst="rect">
              <a:avLst/>
            </a:prstGeom>
            <a:noFill/>
          </p:spPr>
          <p:txBody>
            <a:bodyPr wrap="none" rtlCol="0">
              <a:spAutoFit/>
            </a:bodyPr>
            <a:lstStyle/>
            <a:p>
              <a:pPr algn="l"/>
              <a:r>
                <a:rPr lang="zh-CN" altLang="en-US" sz="1600" dirty="0">
                  <a:solidFill>
                    <a:schemeClr val="tx1"/>
                  </a:solidFill>
                  <a:latin typeface="微软雅黑" panose="020B0503020204020204" charset="-122"/>
                  <a:ea typeface="微软雅黑" panose="020B0503020204020204" charset="-122"/>
                </a:rPr>
                <a:t>此处添加名称</a:t>
              </a:r>
            </a:p>
          </p:txBody>
        </p:sp>
        <p:sp>
          <p:nvSpPr>
            <p:cNvPr id="16" name="等腰三角形 15"/>
            <p:cNvSpPr/>
            <p:nvPr/>
          </p:nvSpPr>
          <p:spPr>
            <a:xfrm rot="16200000" flipH="1" flipV="1">
              <a:off x="492508" y="454911"/>
              <a:ext cx="304323" cy="152455"/>
            </a:xfrm>
            <a:prstGeom prst="triangle">
              <a:avLst/>
            </a:prstGeom>
            <a:gradFill>
              <a:gsLst>
                <a:gs pos="0">
                  <a:srgbClr val="E30000"/>
                </a:gs>
                <a:gs pos="100000">
                  <a:srgbClr val="760303"/>
                </a:gs>
              </a:gsLst>
              <a:lin ang="11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panose="020B0503020204020204" charset="-122"/>
                <a:ea typeface="微软雅黑" panose="020B0503020204020204" charset="-122"/>
              </a:endParaRPr>
            </a:p>
          </p:txBody>
        </p:sp>
        <p:sp>
          <p:nvSpPr>
            <p:cNvPr id="17" name="文本框 23"/>
            <p:cNvSpPr txBox="1"/>
            <p:nvPr/>
          </p:nvSpPr>
          <p:spPr>
            <a:xfrm>
              <a:off x="2306003" y="429775"/>
              <a:ext cx="2111588" cy="326814"/>
            </a:xfrm>
            <a:prstGeom prst="rect">
              <a:avLst/>
            </a:prstGeom>
            <a:noFill/>
          </p:spPr>
          <p:txBody>
            <a:bodyPr wrap="none" rtlCol="0">
              <a:spAutoFit/>
            </a:bodyPr>
            <a:lstStyle/>
            <a:p>
              <a:r>
                <a:rPr lang="en-US" altLang="zh-CN" sz="1000" dirty="0">
                  <a:solidFill>
                    <a:schemeClr val="tx1"/>
                  </a:solidFill>
                  <a:latin typeface="微软雅黑" panose="020B0503020204020204" charset="-122"/>
                  <a:ea typeface="微软雅黑" panose="020B0503020204020204" charset="-122"/>
                </a:rPr>
                <a:t>  Click here to add Title</a:t>
              </a:r>
            </a:p>
          </p:txBody>
        </p:sp>
      </p:grpSp>
      <p:pic>
        <p:nvPicPr>
          <p:cNvPr id="2" name="图片 1"/>
          <p:cNvPicPr>
            <a:picLocks noChangeAspect="1"/>
          </p:cNvPicPr>
          <p:nvPr/>
        </p:nvPicPr>
        <p:blipFill>
          <a:blip r:embed="rId3" cstate="email"/>
          <a:stretch>
            <a:fillRect/>
          </a:stretch>
        </p:blipFill>
        <p:spPr>
          <a:xfrm flipH="1">
            <a:off x="2548414" y="4520539"/>
            <a:ext cx="6588443" cy="693896"/>
          </a:xfrm>
          <a:prstGeom prst="rect">
            <a:avLst/>
          </a:prstGeom>
        </p:spPr>
      </p:pic>
      <p:pic>
        <p:nvPicPr>
          <p:cNvPr id="4" name="图片 3"/>
          <p:cNvPicPr>
            <a:picLocks noChangeAspect="1"/>
          </p:cNvPicPr>
          <p:nvPr/>
        </p:nvPicPr>
        <p:blipFill>
          <a:blip r:embed="rId4"/>
          <a:stretch>
            <a:fillRect/>
          </a:stretch>
        </p:blipFill>
        <p:spPr>
          <a:xfrm>
            <a:off x="0" y="4520539"/>
            <a:ext cx="9803130" cy="693896"/>
          </a:xfrm>
          <a:prstGeom prst="rect">
            <a:avLst/>
          </a:prstGeom>
        </p:spPr>
      </p:pic>
      <p:sp>
        <p:nvSpPr>
          <p:cNvPr id="17260" name="Shape 17260"/>
          <p:cNvSpPr/>
          <p:nvPr/>
        </p:nvSpPr>
        <p:spPr>
          <a:xfrm>
            <a:off x="984149" y="3463383"/>
            <a:ext cx="7211488" cy="621103"/>
          </a:xfrm>
          <a:prstGeom prst="rect">
            <a:avLst/>
          </a:prstGeom>
          <a:ln w="12700">
            <a:miter lim="400000"/>
          </a:ln>
        </p:spPr>
        <p:txBody>
          <a:bodyPr lIns="0" tIns="0" rIns="0" bIns="0">
            <a:normAutofit fontScale="62500" lnSpcReduction="20000"/>
          </a:bodyPr>
          <a:lstStyle>
            <a:lvl1pPr>
              <a:lnSpc>
                <a:spcPct val="150000"/>
              </a:lnSpc>
              <a:defRPr sz="1800">
                <a:solidFill>
                  <a:srgbClr val="A6AAA9"/>
                </a:solidFill>
                <a:latin typeface="Roboto Medium"/>
                <a:ea typeface="Roboto Medium"/>
                <a:cs typeface="Roboto Medium"/>
                <a:sym typeface="Roboto Medium"/>
              </a:defRPr>
            </a:lvl1pPr>
          </a:lstStyle>
          <a:p>
            <a:pPr lvl="0" algn="ctr">
              <a:defRPr>
                <a:solidFill>
                  <a:srgbClr val="000000"/>
                </a:solidFill>
              </a:defRPr>
            </a:pPr>
            <a:r>
              <a:rPr dirty="0">
                <a:solidFill>
                  <a:schemeClr val="tx1"/>
                </a:solidFill>
                <a:latin typeface="微软雅黑" panose="020B0503020204020204" charset="-122"/>
                <a:ea typeface="微软雅黑" panose="020B0503020204020204" charset="-122"/>
                <a:cs typeface="Roboto Regular"/>
              </a:rPr>
              <a:t>您的内容打在这里，或者通过复制您的文本后，在此框中选择粘贴，并选择只保留文字。在此录入上述图表的综合描述说明，在此录入上述图表的综合描述说明，在此录入上述图表的综合描述说明，在此录入上述图表的综合描述说明</a:t>
            </a:r>
          </a:p>
        </p:txBody>
      </p:sp>
      <p:sp>
        <p:nvSpPr>
          <p:cNvPr id="17261" name="Shape 17261"/>
          <p:cNvSpPr/>
          <p:nvPr/>
        </p:nvSpPr>
        <p:spPr>
          <a:xfrm>
            <a:off x="622320" y="1745222"/>
            <a:ext cx="1117419" cy="1117485"/>
          </a:xfrm>
          <a:custGeom>
            <a:avLst/>
            <a:gdLst/>
            <a:ahLst/>
            <a:cxnLst>
              <a:cxn ang="0">
                <a:pos x="wd2" y="hd2"/>
              </a:cxn>
              <a:cxn ang="5400000">
                <a:pos x="wd2" y="hd2"/>
              </a:cxn>
              <a:cxn ang="10800000">
                <a:pos x="wd2" y="hd2"/>
              </a:cxn>
              <a:cxn ang="16200000">
                <a:pos x="wd2" y="hd2"/>
              </a:cxn>
            </a:cxnLst>
            <a:rect l="0" t="0" r="r" b="b"/>
            <a:pathLst>
              <a:path w="19679" h="20595" extrusionOk="0">
                <a:moveTo>
                  <a:pt x="9838" y="0"/>
                </a:moveTo>
                <a:cubicBezTo>
                  <a:pt x="7320" y="0"/>
                  <a:pt x="4803" y="1007"/>
                  <a:pt x="2882" y="3017"/>
                </a:cubicBezTo>
                <a:cubicBezTo>
                  <a:pt x="-961" y="7038"/>
                  <a:pt x="-961" y="13558"/>
                  <a:pt x="2882" y="17579"/>
                </a:cubicBezTo>
                <a:cubicBezTo>
                  <a:pt x="6724" y="21600"/>
                  <a:pt x="12954" y="21600"/>
                  <a:pt x="16796" y="17579"/>
                </a:cubicBezTo>
                <a:cubicBezTo>
                  <a:pt x="20639" y="13558"/>
                  <a:pt x="20639" y="7038"/>
                  <a:pt x="16796" y="3017"/>
                </a:cubicBezTo>
                <a:cubicBezTo>
                  <a:pt x="14875" y="1007"/>
                  <a:pt x="12356" y="0"/>
                  <a:pt x="9838" y="0"/>
                </a:cubicBezTo>
                <a:close/>
                <a:moveTo>
                  <a:pt x="9838" y="3612"/>
                </a:moveTo>
                <a:cubicBezTo>
                  <a:pt x="11473" y="3612"/>
                  <a:pt x="13109" y="4265"/>
                  <a:pt x="14356" y="5571"/>
                </a:cubicBezTo>
                <a:cubicBezTo>
                  <a:pt x="16851" y="8181"/>
                  <a:pt x="16851" y="12414"/>
                  <a:pt x="14356" y="15025"/>
                </a:cubicBezTo>
                <a:cubicBezTo>
                  <a:pt x="11861" y="17636"/>
                  <a:pt x="7817" y="17636"/>
                  <a:pt x="5322" y="15025"/>
                </a:cubicBezTo>
                <a:cubicBezTo>
                  <a:pt x="2827" y="12414"/>
                  <a:pt x="2827" y="8181"/>
                  <a:pt x="5322" y="5571"/>
                </a:cubicBezTo>
                <a:cubicBezTo>
                  <a:pt x="6569" y="4265"/>
                  <a:pt x="8203" y="3612"/>
                  <a:pt x="9838" y="3612"/>
                </a:cubicBezTo>
                <a:close/>
              </a:path>
            </a:pathLst>
          </a:custGeom>
          <a:gradFill>
            <a:gsLst>
              <a:gs pos="0">
                <a:srgbClr val="E30000"/>
              </a:gs>
              <a:gs pos="100000">
                <a:srgbClr val="760303"/>
              </a:gs>
            </a:gsLst>
            <a:lin ang="5400000" scaled="0"/>
          </a:gradFill>
          <a:ln w="12700">
            <a:miter lim="400000"/>
          </a:ln>
        </p:spPr>
        <p:txBody>
          <a:bodyPr lIns="0" tIns="0" rIns="0" bIns="0" anchor="ctr"/>
          <a:lstStyle/>
          <a:p>
            <a:pPr lvl="0" algn="ctr">
              <a:defRPr sz="2200" b="1">
                <a:solidFill>
                  <a:srgbClr val="FFFFFF"/>
                </a:solidFill>
                <a:latin typeface="Helvetica"/>
                <a:ea typeface="Helvetica"/>
                <a:cs typeface="Helvetica"/>
                <a:sym typeface="Helvetica"/>
              </a:defRPr>
            </a:pPr>
            <a:endParaRPr>
              <a:solidFill>
                <a:schemeClr val="tx1"/>
              </a:solidFill>
              <a:latin typeface="微软雅黑" panose="020B0503020204020204" charset="-122"/>
              <a:ea typeface="微软雅黑" panose="020B0503020204020204" charset="-122"/>
            </a:endParaRPr>
          </a:p>
        </p:txBody>
      </p:sp>
      <p:sp>
        <p:nvSpPr>
          <p:cNvPr id="17262" name="Shape 17262"/>
          <p:cNvSpPr/>
          <p:nvPr/>
        </p:nvSpPr>
        <p:spPr>
          <a:xfrm>
            <a:off x="1849334" y="2006075"/>
            <a:ext cx="595733" cy="5957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0">
                <a:srgbClr val="E30000"/>
              </a:gs>
              <a:gs pos="100000">
                <a:srgbClr val="760303"/>
              </a:gs>
            </a:gsLst>
            <a:lin ang="5400000" scaled="0"/>
          </a:gradFill>
          <a:ln w="12700">
            <a:miter lim="400000"/>
          </a:ln>
        </p:spPr>
        <p:txBody>
          <a:bodyPr lIns="0" tIns="0" rIns="0" bIns="0" anchor="ctr"/>
          <a:lstStyle/>
          <a:p>
            <a:pPr lvl="0" algn="ctr">
              <a:defRPr sz="2200" b="1">
                <a:solidFill>
                  <a:srgbClr val="FFFFFF"/>
                </a:solidFill>
                <a:latin typeface="Helvetica"/>
                <a:ea typeface="Helvetica"/>
                <a:cs typeface="Helvetica"/>
                <a:sym typeface="Helvetica"/>
              </a:defRPr>
            </a:pPr>
            <a:endParaRPr>
              <a:solidFill>
                <a:schemeClr val="tx1"/>
              </a:solidFill>
              <a:latin typeface="微软雅黑" panose="020B0503020204020204" charset="-122"/>
              <a:ea typeface="微软雅黑" panose="020B0503020204020204" charset="-122"/>
            </a:endParaRPr>
          </a:p>
        </p:txBody>
      </p:sp>
      <p:sp>
        <p:nvSpPr>
          <p:cNvPr id="17263" name="Shape 17263"/>
          <p:cNvSpPr/>
          <p:nvPr/>
        </p:nvSpPr>
        <p:spPr>
          <a:xfrm>
            <a:off x="1732187" y="2862656"/>
            <a:ext cx="727491" cy="344529"/>
          </a:xfrm>
          <a:prstGeom prst="rect">
            <a:avLst/>
          </a:prstGeom>
          <a:ln w="12700">
            <a:miter lim="400000"/>
          </a:ln>
        </p:spPr>
        <p:txBody>
          <a:bodyPr lIns="19050" tIns="19050" rIns="19050" bIns="19050" anchor="ctr"/>
          <a:lstStyle/>
          <a:p>
            <a:pPr algn="ctr" defTabSz="394970">
              <a:spcBef>
                <a:spcPts val="225"/>
              </a:spcBef>
              <a:defRPr sz="1800"/>
            </a:pPr>
            <a:r>
              <a:rPr sz="1100" spc="-40" baseline="33000" dirty="0">
                <a:solidFill>
                  <a:schemeClr val="tx1"/>
                </a:solidFill>
                <a:latin typeface="微软雅黑" panose="020B0503020204020204" charset="-122"/>
                <a:ea typeface="微软雅黑" panose="020B0503020204020204" charset="-122"/>
                <a:cs typeface="Roboto Regular"/>
                <a:sym typeface="Roboto Regular"/>
              </a:rPr>
              <a:t>您的内容打在这里，或者通过复制您的文本后，在此框中选择粘贴。</a:t>
            </a:r>
          </a:p>
        </p:txBody>
      </p:sp>
      <p:sp>
        <p:nvSpPr>
          <p:cNvPr id="17264" name="Shape 17264"/>
          <p:cNvSpPr/>
          <p:nvPr/>
        </p:nvSpPr>
        <p:spPr>
          <a:xfrm>
            <a:off x="2541233" y="1745222"/>
            <a:ext cx="1117419" cy="1117485"/>
          </a:xfrm>
          <a:custGeom>
            <a:avLst/>
            <a:gdLst/>
            <a:ahLst/>
            <a:cxnLst>
              <a:cxn ang="0">
                <a:pos x="wd2" y="hd2"/>
              </a:cxn>
              <a:cxn ang="5400000">
                <a:pos x="wd2" y="hd2"/>
              </a:cxn>
              <a:cxn ang="10800000">
                <a:pos x="wd2" y="hd2"/>
              </a:cxn>
              <a:cxn ang="16200000">
                <a:pos x="wd2" y="hd2"/>
              </a:cxn>
            </a:cxnLst>
            <a:rect l="0" t="0" r="r" b="b"/>
            <a:pathLst>
              <a:path w="19679" h="20595" extrusionOk="0">
                <a:moveTo>
                  <a:pt x="9838" y="0"/>
                </a:moveTo>
                <a:cubicBezTo>
                  <a:pt x="7320" y="0"/>
                  <a:pt x="4803" y="1007"/>
                  <a:pt x="2882" y="3017"/>
                </a:cubicBezTo>
                <a:cubicBezTo>
                  <a:pt x="-961" y="7038"/>
                  <a:pt x="-961" y="13558"/>
                  <a:pt x="2882" y="17579"/>
                </a:cubicBezTo>
                <a:cubicBezTo>
                  <a:pt x="6724" y="21600"/>
                  <a:pt x="12954" y="21600"/>
                  <a:pt x="16796" y="17579"/>
                </a:cubicBezTo>
                <a:cubicBezTo>
                  <a:pt x="20639" y="13558"/>
                  <a:pt x="20639" y="7038"/>
                  <a:pt x="16796" y="3017"/>
                </a:cubicBezTo>
                <a:cubicBezTo>
                  <a:pt x="14875" y="1007"/>
                  <a:pt x="12356" y="0"/>
                  <a:pt x="9838" y="0"/>
                </a:cubicBezTo>
                <a:close/>
                <a:moveTo>
                  <a:pt x="9838" y="3612"/>
                </a:moveTo>
                <a:cubicBezTo>
                  <a:pt x="11473" y="3612"/>
                  <a:pt x="13109" y="4265"/>
                  <a:pt x="14356" y="5571"/>
                </a:cubicBezTo>
                <a:cubicBezTo>
                  <a:pt x="16851" y="8181"/>
                  <a:pt x="16851" y="12414"/>
                  <a:pt x="14356" y="15025"/>
                </a:cubicBezTo>
                <a:cubicBezTo>
                  <a:pt x="11861" y="17636"/>
                  <a:pt x="7817" y="17636"/>
                  <a:pt x="5322" y="15025"/>
                </a:cubicBezTo>
                <a:cubicBezTo>
                  <a:pt x="2827" y="12414"/>
                  <a:pt x="2827" y="8181"/>
                  <a:pt x="5322" y="5571"/>
                </a:cubicBezTo>
                <a:cubicBezTo>
                  <a:pt x="6569" y="4265"/>
                  <a:pt x="8203" y="3612"/>
                  <a:pt x="9838" y="3612"/>
                </a:cubicBezTo>
                <a:close/>
              </a:path>
            </a:pathLst>
          </a:custGeom>
          <a:gradFill>
            <a:gsLst>
              <a:gs pos="0">
                <a:srgbClr val="E30000"/>
              </a:gs>
              <a:gs pos="100000">
                <a:srgbClr val="760303"/>
              </a:gs>
            </a:gsLst>
            <a:lin ang="5400000" scaled="0"/>
          </a:gradFill>
          <a:ln w="12700">
            <a:miter lim="400000"/>
          </a:ln>
        </p:spPr>
        <p:txBody>
          <a:bodyPr lIns="0" tIns="0" rIns="0" bIns="0" anchor="ctr"/>
          <a:lstStyle/>
          <a:p>
            <a:pPr lvl="0" algn="ctr">
              <a:defRPr sz="2200" b="1">
                <a:solidFill>
                  <a:srgbClr val="FFFFFF"/>
                </a:solidFill>
                <a:latin typeface="Helvetica"/>
                <a:ea typeface="Helvetica"/>
                <a:cs typeface="Helvetica"/>
                <a:sym typeface="Helvetica"/>
              </a:defRPr>
            </a:pPr>
            <a:endParaRPr>
              <a:solidFill>
                <a:schemeClr val="tx1"/>
              </a:solidFill>
              <a:latin typeface="微软雅黑" panose="020B0503020204020204" charset="-122"/>
              <a:ea typeface="微软雅黑" panose="020B0503020204020204" charset="-122"/>
            </a:endParaRPr>
          </a:p>
        </p:txBody>
      </p:sp>
      <p:sp>
        <p:nvSpPr>
          <p:cNvPr id="17265" name="Shape 17265"/>
          <p:cNvSpPr/>
          <p:nvPr/>
        </p:nvSpPr>
        <p:spPr>
          <a:xfrm>
            <a:off x="3768248" y="2006075"/>
            <a:ext cx="595733" cy="5957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0">
                <a:srgbClr val="E30000"/>
              </a:gs>
              <a:gs pos="100000">
                <a:srgbClr val="760303"/>
              </a:gs>
            </a:gsLst>
            <a:lin ang="5400000" scaled="0"/>
          </a:gradFill>
          <a:ln w="12700">
            <a:miter lim="400000"/>
          </a:ln>
        </p:spPr>
        <p:txBody>
          <a:bodyPr lIns="0" tIns="0" rIns="0" bIns="0" anchor="ctr"/>
          <a:lstStyle/>
          <a:p>
            <a:pPr lvl="0" algn="ctr">
              <a:defRPr sz="2200" b="1">
                <a:solidFill>
                  <a:srgbClr val="FFFFFF"/>
                </a:solidFill>
                <a:latin typeface="Helvetica"/>
                <a:ea typeface="Helvetica"/>
                <a:cs typeface="Helvetica"/>
                <a:sym typeface="Helvetica"/>
              </a:defRPr>
            </a:pPr>
            <a:endParaRPr>
              <a:solidFill>
                <a:schemeClr val="tx1"/>
              </a:solidFill>
              <a:latin typeface="微软雅黑" panose="020B0503020204020204" charset="-122"/>
              <a:ea typeface="微软雅黑" panose="020B0503020204020204" charset="-122"/>
            </a:endParaRPr>
          </a:p>
        </p:txBody>
      </p:sp>
      <p:sp>
        <p:nvSpPr>
          <p:cNvPr id="17266" name="Shape 17266"/>
          <p:cNvSpPr/>
          <p:nvPr/>
        </p:nvSpPr>
        <p:spPr>
          <a:xfrm>
            <a:off x="3659744" y="2862656"/>
            <a:ext cx="727491" cy="344529"/>
          </a:xfrm>
          <a:prstGeom prst="rect">
            <a:avLst/>
          </a:prstGeom>
          <a:ln w="12700">
            <a:miter lim="400000"/>
          </a:ln>
        </p:spPr>
        <p:txBody>
          <a:bodyPr lIns="19050" tIns="19050" rIns="19050" bIns="19050" anchor="ctr"/>
          <a:lstStyle/>
          <a:p>
            <a:pPr algn="ctr" defTabSz="394970">
              <a:spcBef>
                <a:spcPts val="225"/>
              </a:spcBef>
              <a:defRPr sz="1800"/>
            </a:pPr>
            <a:r>
              <a:rPr sz="1100" spc="-40" baseline="33000">
                <a:solidFill>
                  <a:schemeClr val="tx1"/>
                </a:solidFill>
                <a:latin typeface="微软雅黑" panose="020B0503020204020204" charset="-122"/>
                <a:ea typeface="微软雅黑" panose="020B0503020204020204" charset="-122"/>
                <a:cs typeface="Roboto Regular"/>
                <a:sym typeface="Roboto Regular"/>
              </a:rPr>
              <a:t>您的内容打在这里，或者通过复制您的文本后，在此框中选择粘贴。</a:t>
            </a:r>
          </a:p>
        </p:txBody>
      </p:sp>
      <p:sp>
        <p:nvSpPr>
          <p:cNvPr id="17267" name="Shape 17267"/>
          <p:cNvSpPr/>
          <p:nvPr/>
        </p:nvSpPr>
        <p:spPr>
          <a:xfrm>
            <a:off x="4468790" y="1745222"/>
            <a:ext cx="1117419" cy="1117485"/>
          </a:xfrm>
          <a:custGeom>
            <a:avLst/>
            <a:gdLst/>
            <a:ahLst/>
            <a:cxnLst>
              <a:cxn ang="0">
                <a:pos x="wd2" y="hd2"/>
              </a:cxn>
              <a:cxn ang="5400000">
                <a:pos x="wd2" y="hd2"/>
              </a:cxn>
              <a:cxn ang="10800000">
                <a:pos x="wd2" y="hd2"/>
              </a:cxn>
              <a:cxn ang="16200000">
                <a:pos x="wd2" y="hd2"/>
              </a:cxn>
            </a:cxnLst>
            <a:rect l="0" t="0" r="r" b="b"/>
            <a:pathLst>
              <a:path w="19679" h="20595" extrusionOk="0">
                <a:moveTo>
                  <a:pt x="9838" y="0"/>
                </a:moveTo>
                <a:cubicBezTo>
                  <a:pt x="7320" y="0"/>
                  <a:pt x="4803" y="1007"/>
                  <a:pt x="2882" y="3017"/>
                </a:cubicBezTo>
                <a:cubicBezTo>
                  <a:pt x="-961" y="7038"/>
                  <a:pt x="-961" y="13558"/>
                  <a:pt x="2882" y="17579"/>
                </a:cubicBezTo>
                <a:cubicBezTo>
                  <a:pt x="6724" y="21600"/>
                  <a:pt x="12954" y="21600"/>
                  <a:pt x="16796" y="17579"/>
                </a:cubicBezTo>
                <a:cubicBezTo>
                  <a:pt x="20639" y="13558"/>
                  <a:pt x="20639" y="7038"/>
                  <a:pt x="16796" y="3017"/>
                </a:cubicBezTo>
                <a:cubicBezTo>
                  <a:pt x="14875" y="1007"/>
                  <a:pt x="12356" y="0"/>
                  <a:pt x="9838" y="0"/>
                </a:cubicBezTo>
                <a:close/>
                <a:moveTo>
                  <a:pt x="9838" y="3612"/>
                </a:moveTo>
                <a:cubicBezTo>
                  <a:pt x="11473" y="3612"/>
                  <a:pt x="13109" y="4265"/>
                  <a:pt x="14356" y="5571"/>
                </a:cubicBezTo>
                <a:cubicBezTo>
                  <a:pt x="16851" y="8181"/>
                  <a:pt x="16851" y="12414"/>
                  <a:pt x="14356" y="15025"/>
                </a:cubicBezTo>
                <a:cubicBezTo>
                  <a:pt x="11861" y="17636"/>
                  <a:pt x="7817" y="17636"/>
                  <a:pt x="5322" y="15025"/>
                </a:cubicBezTo>
                <a:cubicBezTo>
                  <a:pt x="2827" y="12414"/>
                  <a:pt x="2827" y="8181"/>
                  <a:pt x="5322" y="5571"/>
                </a:cubicBezTo>
                <a:cubicBezTo>
                  <a:pt x="6569" y="4265"/>
                  <a:pt x="8203" y="3612"/>
                  <a:pt x="9838" y="3612"/>
                </a:cubicBezTo>
                <a:close/>
              </a:path>
            </a:pathLst>
          </a:custGeom>
          <a:gradFill>
            <a:gsLst>
              <a:gs pos="0">
                <a:srgbClr val="E30000"/>
              </a:gs>
              <a:gs pos="100000">
                <a:srgbClr val="760303"/>
              </a:gs>
            </a:gsLst>
            <a:lin ang="5400000" scaled="0"/>
          </a:gradFill>
          <a:ln w="12700">
            <a:miter lim="400000"/>
          </a:ln>
        </p:spPr>
        <p:txBody>
          <a:bodyPr lIns="0" tIns="0" rIns="0" bIns="0" anchor="ctr"/>
          <a:lstStyle/>
          <a:p>
            <a:pPr lvl="0" algn="ctr">
              <a:defRPr sz="2200" b="1">
                <a:solidFill>
                  <a:srgbClr val="FFFFFF"/>
                </a:solidFill>
                <a:latin typeface="Helvetica"/>
                <a:ea typeface="Helvetica"/>
                <a:cs typeface="Helvetica"/>
                <a:sym typeface="Helvetica"/>
              </a:defRPr>
            </a:pPr>
            <a:endParaRPr>
              <a:solidFill>
                <a:schemeClr val="tx1"/>
              </a:solidFill>
              <a:latin typeface="微软雅黑" panose="020B0503020204020204" charset="-122"/>
              <a:ea typeface="微软雅黑" panose="020B0503020204020204" charset="-122"/>
            </a:endParaRPr>
          </a:p>
        </p:txBody>
      </p:sp>
      <p:sp>
        <p:nvSpPr>
          <p:cNvPr id="17268" name="Shape 17268"/>
          <p:cNvSpPr/>
          <p:nvPr/>
        </p:nvSpPr>
        <p:spPr>
          <a:xfrm>
            <a:off x="5695805" y="2006075"/>
            <a:ext cx="595733" cy="5957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0">
                <a:srgbClr val="E30000"/>
              </a:gs>
              <a:gs pos="100000">
                <a:srgbClr val="760303"/>
              </a:gs>
            </a:gsLst>
            <a:lin ang="5400000" scaled="0"/>
          </a:gradFill>
          <a:ln w="12700">
            <a:miter lim="400000"/>
          </a:ln>
        </p:spPr>
        <p:txBody>
          <a:bodyPr lIns="0" tIns="0" rIns="0" bIns="0" anchor="ctr"/>
          <a:lstStyle/>
          <a:p>
            <a:pPr lvl="0" algn="ctr">
              <a:defRPr sz="2200" b="1">
                <a:solidFill>
                  <a:srgbClr val="FFFFFF"/>
                </a:solidFill>
                <a:latin typeface="Helvetica"/>
                <a:ea typeface="Helvetica"/>
                <a:cs typeface="Helvetica"/>
                <a:sym typeface="Helvetica"/>
              </a:defRPr>
            </a:pPr>
            <a:endParaRPr>
              <a:solidFill>
                <a:schemeClr val="tx1"/>
              </a:solidFill>
              <a:latin typeface="微软雅黑" panose="020B0503020204020204" charset="-122"/>
              <a:ea typeface="微软雅黑" panose="020B0503020204020204" charset="-122"/>
            </a:endParaRPr>
          </a:p>
        </p:txBody>
      </p:sp>
      <p:sp>
        <p:nvSpPr>
          <p:cNvPr id="17269" name="Shape 17269"/>
          <p:cNvSpPr/>
          <p:nvPr/>
        </p:nvSpPr>
        <p:spPr>
          <a:xfrm>
            <a:off x="5654561" y="2862656"/>
            <a:ext cx="727491" cy="344529"/>
          </a:xfrm>
          <a:prstGeom prst="rect">
            <a:avLst/>
          </a:prstGeom>
          <a:ln w="12700">
            <a:miter lim="400000"/>
          </a:ln>
        </p:spPr>
        <p:txBody>
          <a:bodyPr lIns="19050" tIns="19050" rIns="19050" bIns="19050" anchor="ctr"/>
          <a:lstStyle/>
          <a:p>
            <a:pPr algn="ctr" defTabSz="394970">
              <a:spcBef>
                <a:spcPts val="225"/>
              </a:spcBef>
              <a:defRPr sz="1800"/>
            </a:pPr>
            <a:r>
              <a:rPr sz="1100" spc="-40" baseline="33000">
                <a:solidFill>
                  <a:schemeClr val="tx1"/>
                </a:solidFill>
                <a:latin typeface="微软雅黑" panose="020B0503020204020204" charset="-122"/>
                <a:ea typeface="微软雅黑" panose="020B0503020204020204" charset="-122"/>
                <a:cs typeface="Roboto Regular"/>
                <a:sym typeface="Roboto Regular"/>
              </a:rPr>
              <a:t>您的内容打在这里，或者通过复制您的文本后，在此框中选择粘贴。</a:t>
            </a:r>
          </a:p>
        </p:txBody>
      </p:sp>
      <p:sp>
        <p:nvSpPr>
          <p:cNvPr id="17270" name="Shape 17270"/>
          <p:cNvSpPr/>
          <p:nvPr/>
        </p:nvSpPr>
        <p:spPr>
          <a:xfrm>
            <a:off x="817229" y="1415164"/>
            <a:ext cx="727491" cy="268536"/>
          </a:xfrm>
          <a:prstGeom prst="rect">
            <a:avLst/>
          </a:prstGeom>
          <a:ln w="12700">
            <a:miter lim="400000"/>
          </a:ln>
        </p:spPr>
        <p:txBody>
          <a:bodyPr lIns="19050" tIns="19050" rIns="19050" bIns="19050" anchor="ctr"/>
          <a:lstStyle>
            <a:lvl1pPr defTabSz="1054100">
              <a:lnSpc>
                <a:spcPct val="130000"/>
              </a:lnSpc>
              <a:spcBef>
                <a:spcPts val="600"/>
              </a:spcBef>
              <a:defRPr sz="3000" spc="-180" baseline="20000">
                <a:latin typeface="Roboto Regular"/>
                <a:ea typeface="Roboto Regular"/>
                <a:cs typeface="Roboto Regular"/>
                <a:sym typeface="Roboto Regular"/>
              </a:defRPr>
            </a:lvl1pPr>
          </a:lstStyle>
          <a:p>
            <a:pPr lvl="0" algn="ctr">
              <a:lnSpc>
                <a:spcPct val="100000"/>
              </a:lnSpc>
              <a:defRPr sz="1800" spc="0" baseline="0"/>
            </a:pPr>
            <a:r>
              <a:rPr lang="en-US" sz="1100" spc="0" dirty="0">
                <a:solidFill>
                  <a:schemeClr val="tx1"/>
                </a:solidFill>
                <a:latin typeface="微软雅黑" panose="020B0503020204020204" charset="-122"/>
                <a:ea typeface="微软雅黑" panose="020B0503020204020204" charset="-122"/>
              </a:rPr>
              <a:t>添加标题</a:t>
            </a:r>
          </a:p>
        </p:txBody>
      </p:sp>
      <p:sp>
        <p:nvSpPr>
          <p:cNvPr id="17271" name="Shape 17271"/>
          <p:cNvSpPr/>
          <p:nvPr/>
        </p:nvSpPr>
        <p:spPr>
          <a:xfrm>
            <a:off x="2736141" y="1433248"/>
            <a:ext cx="727491" cy="232368"/>
          </a:xfrm>
          <a:prstGeom prst="rect">
            <a:avLst/>
          </a:prstGeom>
          <a:ln w="12700">
            <a:miter lim="400000"/>
          </a:ln>
        </p:spPr>
        <p:txBody>
          <a:bodyPr lIns="19050" tIns="19050" rIns="19050" bIns="19050" anchor="ctr"/>
          <a:lstStyle>
            <a:lvl1pPr defTabSz="1054100">
              <a:lnSpc>
                <a:spcPct val="130000"/>
              </a:lnSpc>
              <a:spcBef>
                <a:spcPts val="600"/>
              </a:spcBef>
              <a:defRPr sz="3000" spc="-180" baseline="20000">
                <a:latin typeface="Roboto Regular"/>
                <a:ea typeface="Roboto Regular"/>
                <a:cs typeface="Roboto Regular"/>
                <a:sym typeface="Roboto Regular"/>
              </a:defRPr>
            </a:lvl1pPr>
          </a:lstStyle>
          <a:p>
            <a:pPr lvl="0" algn="ctr">
              <a:lnSpc>
                <a:spcPct val="100000"/>
              </a:lnSpc>
              <a:defRPr sz="1800" spc="0" baseline="0"/>
            </a:pPr>
            <a:r>
              <a:rPr lang="en-US" sz="1100" spc="0" dirty="0">
                <a:solidFill>
                  <a:schemeClr val="tx1"/>
                </a:solidFill>
                <a:latin typeface="微软雅黑" panose="020B0503020204020204" charset="-122"/>
                <a:ea typeface="微软雅黑" panose="020B0503020204020204" charset="-122"/>
              </a:rPr>
              <a:t>添加标题</a:t>
            </a:r>
          </a:p>
        </p:txBody>
      </p:sp>
      <p:sp>
        <p:nvSpPr>
          <p:cNvPr id="17272" name="Shape 17272"/>
          <p:cNvSpPr/>
          <p:nvPr/>
        </p:nvSpPr>
        <p:spPr>
          <a:xfrm>
            <a:off x="4663698" y="1422613"/>
            <a:ext cx="727491" cy="253637"/>
          </a:xfrm>
          <a:prstGeom prst="rect">
            <a:avLst/>
          </a:prstGeom>
          <a:ln w="12700">
            <a:miter lim="400000"/>
          </a:ln>
        </p:spPr>
        <p:txBody>
          <a:bodyPr lIns="19050" tIns="19050" rIns="19050" bIns="19050" anchor="ctr"/>
          <a:lstStyle>
            <a:lvl1pPr defTabSz="1054100">
              <a:lnSpc>
                <a:spcPct val="130000"/>
              </a:lnSpc>
              <a:spcBef>
                <a:spcPts val="600"/>
              </a:spcBef>
              <a:defRPr sz="3000" spc="-180" baseline="20000">
                <a:latin typeface="Roboto Regular"/>
                <a:ea typeface="Roboto Regular"/>
                <a:cs typeface="Roboto Regular"/>
                <a:sym typeface="Roboto Regular"/>
              </a:defRPr>
            </a:lvl1pPr>
          </a:lstStyle>
          <a:p>
            <a:pPr lvl="0" algn="ctr">
              <a:lnSpc>
                <a:spcPct val="100000"/>
              </a:lnSpc>
              <a:defRPr sz="1800" spc="0" baseline="0"/>
            </a:pPr>
            <a:r>
              <a:rPr lang="en-US" sz="1100" spc="0" dirty="0">
                <a:solidFill>
                  <a:schemeClr val="tx1"/>
                </a:solidFill>
                <a:latin typeface="微软雅黑" panose="020B0503020204020204" charset="-122"/>
                <a:ea typeface="微软雅黑" panose="020B0503020204020204" charset="-122"/>
              </a:rPr>
              <a:t>添加标题</a:t>
            </a:r>
          </a:p>
        </p:txBody>
      </p:sp>
      <p:sp>
        <p:nvSpPr>
          <p:cNvPr id="17273" name="Shape 17273"/>
          <p:cNvSpPr/>
          <p:nvPr/>
        </p:nvSpPr>
        <p:spPr>
          <a:xfrm>
            <a:off x="6617187" y="1429763"/>
            <a:ext cx="727491" cy="239338"/>
          </a:xfrm>
          <a:prstGeom prst="rect">
            <a:avLst/>
          </a:prstGeom>
          <a:ln w="12700">
            <a:miter lim="400000"/>
          </a:ln>
        </p:spPr>
        <p:txBody>
          <a:bodyPr lIns="19050" tIns="19050" rIns="19050" bIns="19050" anchor="ctr"/>
          <a:lstStyle>
            <a:lvl1pPr defTabSz="1054100">
              <a:lnSpc>
                <a:spcPct val="130000"/>
              </a:lnSpc>
              <a:spcBef>
                <a:spcPts val="600"/>
              </a:spcBef>
              <a:defRPr sz="3000" spc="-180" baseline="20000">
                <a:latin typeface="Roboto Regular"/>
                <a:ea typeface="Roboto Regular"/>
                <a:cs typeface="Roboto Regular"/>
                <a:sym typeface="Roboto Regular"/>
              </a:defRPr>
            </a:lvl1pPr>
          </a:lstStyle>
          <a:p>
            <a:pPr lvl="0" algn="ctr">
              <a:lnSpc>
                <a:spcPct val="100000"/>
              </a:lnSpc>
              <a:defRPr sz="1800" spc="0" baseline="0"/>
            </a:pPr>
            <a:r>
              <a:rPr lang="en-US" sz="1100" spc="0" dirty="0">
                <a:solidFill>
                  <a:schemeClr val="tx1"/>
                </a:solidFill>
                <a:latin typeface="微软雅黑" panose="020B0503020204020204" charset="-122"/>
                <a:ea typeface="微软雅黑" panose="020B0503020204020204" charset="-122"/>
              </a:rPr>
              <a:t>添加标题</a:t>
            </a:r>
          </a:p>
        </p:txBody>
      </p:sp>
      <p:sp>
        <p:nvSpPr>
          <p:cNvPr id="17274" name="Shape 17274"/>
          <p:cNvSpPr/>
          <p:nvPr/>
        </p:nvSpPr>
        <p:spPr>
          <a:xfrm>
            <a:off x="6422279" y="1745222"/>
            <a:ext cx="1117419" cy="1117485"/>
          </a:xfrm>
          <a:custGeom>
            <a:avLst/>
            <a:gdLst/>
            <a:ahLst/>
            <a:cxnLst>
              <a:cxn ang="0">
                <a:pos x="wd2" y="hd2"/>
              </a:cxn>
              <a:cxn ang="5400000">
                <a:pos x="wd2" y="hd2"/>
              </a:cxn>
              <a:cxn ang="10800000">
                <a:pos x="wd2" y="hd2"/>
              </a:cxn>
              <a:cxn ang="16200000">
                <a:pos x="wd2" y="hd2"/>
              </a:cxn>
            </a:cxnLst>
            <a:rect l="0" t="0" r="r" b="b"/>
            <a:pathLst>
              <a:path w="19679" h="20595" extrusionOk="0">
                <a:moveTo>
                  <a:pt x="9838" y="0"/>
                </a:moveTo>
                <a:cubicBezTo>
                  <a:pt x="7320" y="0"/>
                  <a:pt x="4803" y="1007"/>
                  <a:pt x="2882" y="3017"/>
                </a:cubicBezTo>
                <a:cubicBezTo>
                  <a:pt x="-961" y="7038"/>
                  <a:pt x="-961" y="13558"/>
                  <a:pt x="2882" y="17579"/>
                </a:cubicBezTo>
                <a:cubicBezTo>
                  <a:pt x="6724" y="21600"/>
                  <a:pt x="12954" y="21600"/>
                  <a:pt x="16796" y="17579"/>
                </a:cubicBezTo>
                <a:cubicBezTo>
                  <a:pt x="20639" y="13558"/>
                  <a:pt x="20639" y="7038"/>
                  <a:pt x="16796" y="3017"/>
                </a:cubicBezTo>
                <a:cubicBezTo>
                  <a:pt x="14875" y="1007"/>
                  <a:pt x="12356" y="0"/>
                  <a:pt x="9838" y="0"/>
                </a:cubicBezTo>
                <a:close/>
                <a:moveTo>
                  <a:pt x="9838" y="3612"/>
                </a:moveTo>
                <a:cubicBezTo>
                  <a:pt x="11473" y="3612"/>
                  <a:pt x="13109" y="4265"/>
                  <a:pt x="14356" y="5571"/>
                </a:cubicBezTo>
                <a:cubicBezTo>
                  <a:pt x="16851" y="8181"/>
                  <a:pt x="16851" y="12414"/>
                  <a:pt x="14356" y="15025"/>
                </a:cubicBezTo>
                <a:cubicBezTo>
                  <a:pt x="11861" y="17636"/>
                  <a:pt x="7817" y="17636"/>
                  <a:pt x="5322" y="15025"/>
                </a:cubicBezTo>
                <a:cubicBezTo>
                  <a:pt x="2827" y="12414"/>
                  <a:pt x="2827" y="8181"/>
                  <a:pt x="5322" y="5571"/>
                </a:cubicBezTo>
                <a:cubicBezTo>
                  <a:pt x="6569" y="4265"/>
                  <a:pt x="8203" y="3612"/>
                  <a:pt x="9838" y="3612"/>
                </a:cubicBezTo>
                <a:close/>
              </a:path>
            </a:pathLst>
          </a:custGeom>
          <a:gradFill>
            <a:gsLst>
              <a:gs pos="0">
                <a:srgbClr val="E30000"/>
              </a:gs>
              <a:gs pos="100000">
                <a:srgbClr val="760303"/>
              </a:gs>
            </a:gsLst>
            <a:lin ang="5400000" scaled="0"/>
          </a:gradFill>
          <a:ln w="12700">
            <a:miter lim="400000"/>
          </a:ln>
        </p:spPr>
        <p:txBody>
          <a:bodyPr lIns="0" tIns="0" rIns="0" bIns="0" anchor="ctr"/>
          <a:lstStyle/>
          <a:p>
            <a:pPr lvl="0" algn="ctr">
              <a:defRPr sz="2200" b="1">
                <a:solidFill>
                  <a:srgbClr val="FFFFFF"/>
                </a:solidFill>
                <a:latin typeface="Helvetica"/>
                <a:ea typeface="Helvetica"/>
                <a:cs typeface="Helvetica"/>
                <a:sym typeface="Helvetica"/>
              </a:defRPr>
            </a:pPr>
            <a:endParaRPr>
              <a:solidFill>
                <a:schemeClr val="tx1"/>
              </a:solidFill>
              <a:latin typeface="微软雅黑" panose="020B0503020204020204" charset="-122"/>
              <a:ea typeface="微软雅黑" panose="020B0503020204020204" charset="-122"/>
            </a:endParaRPr>
          </a:p>
        </p:txBody>
      </p:sp>
      <p:sp>
        <p:nvSpPr>
          <p:cNvPr id="17275" name="Shape 17275"/>
          <p:cNvSpPr/>
          <p:nvPr/>
        </p:nvSpPr>
        <p:spPr>
          <a:xfrm>
            <a:off x="7649294" y="2006075"/>
            <a:ext cx="595733" cy="5957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0">
                <a:srgbClr val="E30000"/>
              </a:gs>
              <a:gs pos="100000">
                <a:srgbClr val="760303"/>
              </a:gs>
            </a:gsLst>
            <a:lin ang="5400000" scaled="0"/>
          </a:gradFill>
          <a:ln w="12700">
            <a:miter lim="400000"/>
          </a:ln>
        </p:spPr>
        <p:txBody>
          <a:bodyPr lIns="0" tIns="0" rIns="0" bIns="0" anchor="ctr"/>
          <a:lstStyle/>
          <a:p>
            <a:pPr lvl="0" algn="ctr">
              <a:defRPr sz="2200" b="1">
                <a:solidFill>
                  <a:srgbClr val="FFFFFF"/>
                </a:solidFill>
                <a:latin typeface="Helvetica"/>
                <a:ea typeface="Helvetica"/>
                <a:cs typeface="Helvetica"/>
                <a:sym typeface="Helvetica"/>
              </a:defRPr>
            </a:pPr>
            <a:endParaRPr>
              <a:solidFill>
                <a:schemeClr val="tx1"/>
              </a:solidFill>
              <a:latin typeface="微软雅黑" panose="020B0503020204020204" charset="-122"/>
              <a:ea typeface="微软雅黑" panose="020B0503020204020204" charset="-122"/>
            </a:endParaRPr>
          </a:p>
        </p:txBody>
      </p:sp>
      <p:sp>
        <p:nvSpPr>
          <p:cNvPr id="17276" name="Shape 17276"/>
          <p:cNvSpPr/>
          <p:nvPr/>
        </p:nvSpPr>
        <p:spPr>
          <a:xfrm>
            <a:off x="7649378" y="2862656"/>
            <a:ext cx="727491" cy="344529"/>
          </a:xfrm>
          <a:prstGeom prst="rect">
            <a:avLst/>
          </a:prstGeom>
          <a:ln w="12700">
            <a:miter lim="400000"/>
          </a:ln>
        </p:spPr>
        <p:txBody>
          <a:bodyPr lIns="19050" tIns="19050" rIns="19050" bIns="19050" anchor="ctr"/>
          <a:lstStyle/>
          <a:p>
            <a:pPr algn="ctr" defTabSz="394970">
              <a:spcBef>
                <a:spcPts val="225"/>
              </a:spcBef>
              <a:defRPr sz="1800"/>
            </a:pPr>
            <a:r>
              <a:rPr sz="1100" spc="-40" baseline="33000">
                <a:solidFill>
                  <a:schemeClr val="tx1"/>
                </a:solidFill>
                <a:latin typeface="微软雅黑" panose="020B0503020204020204" charset="-122"/>
                <a:ea typeface="微软雅黑" panose="020B0503020204020204" charset="-122"/>
                <a:cs typeface="Roboto Regular"/>
                <a:sym typeface="Roboto Regular"/>
              </a:rPr>
              <a:t>您的内容打在这里，或者通过复制您的文本后，在此框中选择粘贴。</a:t>
            </a:r>
          </a:p>
        </p:txBody>
      </p:sp>
      <p:sp>
        <p:nvSpPr>
          <p:cNvPr id="17277" name="Shape 17277"/>
          <p:cNvSpPr/>
          <p:nvPr/>
        </p:nvSpPr>
        <p:spPr>
          <a:xfrm>
            <a:off x="6802416" y="2125450"/>
            <a:ext cx="357033" cy="357028"/>
          </a:xfrm>
          <a:custGeom>
            <a:avLst/>
            <a:gdLst/>
            <a:ahLst/>
            <a:cxnLst>
              <a:cxn ang="0">
                <a:pos x="wd2" y="hd2"/>
              </a:cxn>
              <a:cxn ang="5400000">
                <a:pos x="wd2" y="hd2"/>
              </a:cxn>
              <a:cxn ang="10800000">
                <a:pos x="wd2" y="hd2"/>
              </a:cxn>
              <a:cxn ang="16200000">
                <a:pos x="wd2" y="hd2"/>
              </a:cxn>
            </a:cxnLst>
            <a:rect l="0" t="0" r="r" b="b"/>
            <a:pathLst>
              <a:path w="21600" h="21409" extrusionOk="0">
                <a:moveTo>
                  <a:pt x="19046" y="18508"/>
                </a:moveTo>
                <a:lnTo>
                  <a:pt x="18704" y="19666"/>
                </a:lnTo>
                <a:cubicBezTo>
                  <a:pt x="18704" y="19666"/>
                  <a:pt x="18562" y="16056"/>
                  <a:pt x="16285" y="13423"/>
                </a:cubicBezTo>
                <a:cubicBezTo>
                  <a:pt x="14104" y="10901"/>
                  <a:pt x="14043" y="8028"/>
                  <a:pt x="14043" y="8028"/>
                </a:cubicBezTo>
                <a:cubicBezTo>
                  <a:pt x="15393" y="10468"/>
                  <a:pt x="16094" y="11148"/>
                  <a:pt x="16910" y="11808"/>
                </a:cubicBezTo>
                <a:cubicBezTo>
                  <a:pt x="17232" y="12067"/>
                  <a:pt x="17485" y="12272"/>
                  <a:pt x="17890" y="12827"/>
                </a:cubicBezTo>
                <a:cubicBezTo>
                  <a:pt x="19711" y="15321"/>
                  <a:pt x="19307" y="17631"/>
                  <a:pt x="19046" y="18508"/>
                </a:cubicBezTo>
                <a:cubicBezTo>
                  <a:pt x="19046" y="18508"/>
                  <a:pt x="19046" y="18508"/>
                  <a:pt x="19046" y="18508"/>
                </a:cubicBezTo>
                <a:close/>
                <a:moveTo>
                  <a:pt x="20342" y="18885"/>
                </a:moveTo>
                <a:cubicBezTo>
                  <a:pt x="20640" y="17875"/>
                  <a:pt x="21173" y="15041"/>
                  <a:pt x="18984" y="12043"/>
                </a:cubicBezTo>
                <a:cubicBezTo>
                  <a:pt x="17550" y="10077"/>
                  <a:pt x="17339" y="11374"/>
                  <a:pt x="14849" y="6690"/>
                </a:cubicBezTo>
                <a:lnTo>
                  <a:pt x="9450" y="6690"/>
                </a:lnTo>
                <a:cubicBezTo>
                  <a:pt x="8037" y="9351"/>
                  <a:pt x="7357" y="10080"/>
                  <a:pt x="6773" y="10576"/>
                </a:cubicBezTo>
                <a:cubicBezTo>
                  <a:pt x="7172" y="10943"/>
                  <a:pt x="7424" y="11462"/>
                  <a:pt x="7424" y="12043"/>
                </a:cubicBezTo>
                <a:lnTo>
                  <a:pt x="7424" y="14164"/>
                </a:lnTo>
                <a:cubicBezTo>
                  <a:pt x="8211" y="14440"/>
                  <a:pt x="8775" y="15184"/>
                  <a:pt x="8775" y="16056"/>
                </a:cubicBezTo>
                <a:lnTo>
                  <a:pt x="8775" y="20072"/>
                </a:lnTo>
                <a:cubicBezTo>
                  <a:pt x="8775" y="20587"/>
                  <a:pt x="8572" y="21053"/>
                  <a:pt x="8248" y="21409"/>
                </a:cubicBezTo>
                <a:lnTo>
                  <a:pt x="21476" y="21409"/>
                </a:lnTo>
                <a:cubicBezTo>
                  <a:pt x="21551" y="21198"/>
                  <a:pt x="21600" y="20975"/>
                  <a:pt x="21600" y="20741"/>
                </a:cubicBezTo>
                <a:cubicBezTo>
                  <a:pt x="21600" y="19902"/>
                  <a:pt x="21079" y="19184"/>
                  <a:pt x="20342" y="18885"/>
                </a:cubicBezTo>
                <a:cubicBezTo>
                  <a:pt x="20342" y="18885"/>
                  <a:pt x="20342" y="18885"/>
                  <a:pt x="20342" y="18885"/>
                </a:cubicBezTo>
                <a:close/>
                <a:moveTo>
                  <a:pt x="15525" y="5018"/>
                </a:moveTo>
                <a:cubicBezTo>
                  <a:pt x="15525" y="5204"/>
                  <a:pt x="15373" y="5352"/>
                  <a:pt x="15187" y="5352"/>
                </a:cubicBezTo>
                <a:lnTo>
                  <a:pt x="9113" y="5352"/>
                </a:lnTo>
                <a:cubicBezTo>
                  <a:pt x="8926" y="5352"/>
                  <a:pt x="8775" y="5204"/>
                  <a:pt x="8775" y="5018"/>
                </a:cubicBezTo>
                <a:cubicBezTo>
                  <a:pt x="8775" y="4832"/>
                  <a:pt x="8926" y="4683"/>
                  <a:pt x="9113" y="4683"/>
                </a:cubicBezTo>
                <a:lnTo>
                  <a:pt x="15187" y="4683"/>
                </a:lnTo>
                <a:cubicBezTo>
                  <a:pt x="15373" y="4683"/>
                  <a:pt x="15525" y="4832"/>
                  <a:pt x="15525" y="5018"/>
                </a:cubicBezTo>
                <a:cubicBezTo>
                  <a:pt x="15525" y="5018"/>
                  <a:pt x="15525" y="5018"/>
                  <a:pt x="15525" y="5018"/>
                </a:cubicBezTo>
                <a:close/>
                <a:moveTo>
                  <a:pt x="15525" y="6021"/>
                </a:moveTo>
                <a:cubicBezTo>
                  <a:pt x="15525" y="6207"/>
                  <a:pt x="15373" y="6356"/>
                  <a:pt x="15187" y="6356"/>
                </a:cubicBezTo>
                <a:lnTo>
                  <a:pt x="9113" y="6356"/>
                </a:lnTo>
                <a:cubicBezTo>
                  <a:pt x="8926" y="6356"/>
                  <a:pt x="8775" y="6207"/>
                  <a:pt x="8775" y="6021"/>
                </a:cubicBezTo>
                <a:cubicBezTo>
                  <a:pt x="8775" y="5836"/>
                  <a:pt x="8926" y="5687"/>
                  <a:pt x="9113" y="5687"/>
                </a:cubicBezTo>
                <a:lnTo>
                  <a:pt x="15187" y="5687"/>
                </a:lnTo>
                <a:cubicBezTo>
                  <a:pt x="15373" y="5687"/>
                  <a:pt x="15525" y="5836"/>
                  <a:pt x="15525" y="6021"/>
                </a:cubicBezTo>
                <a:cubicBezTo>
                  <a:pt x="15525" y="6021"/>
                  <a:pt x="15525" y="6021"/>
                  <a:pt x="15525" y="6021"/>
                </a:cubicBezTo>
                <a:close/>
                <a:moveTo>
                  <a:pt x="8619" y="2007"/>
                </a:moveTo>
                <a:cubicBezTo>
                  <a:pt x="8246" y="1367"/>
                  <a:pt x="8468" y="549"/>
                  <a:pt x="9113" y="180"/>
                </a:cubicBezTo>
                <a:cubicBezTo>
                  <a:pt x="9759" y="-191"/>
                  <a:pt x="10584" y="29"/>
                  <a:pt x="10957" y="669"/>
                </a:cubicBezTo>
                <a:lnTo>
                  <a:pt x="10979" y="708"/>
                </a:lnTo>
                <a:cubicBezTo>
                  <a:pt x="11208" y="293"/>
                  <a:pt x="11639" y="0"/>
                  <a:pt x="12150" y="0"/>
                </a:cubicBezTo>
                <a:cubicBezTo>
                  <a:pt x="12661" y="0"/>
                  <a:pt x="13091" y="293"/>
                  <a:pt x="13321" y="708"/>
                </a:cubicBezTo>
                <a:lnTo>
                  <a:pt x="13343" y="669"/>
                </a:lnTo>
                <a:cubicBezTo>
                  <a:pt x="13716" y="29"/>
                  <a:pt x="14541" y="-191"/>
                  <a:pt x="15187" y="180"/>
                </a:cubicBezTo>
                <a:cubicBezTo>
                  <a:pt x="15834" y="549"/>
                  <a:pt x="16055" y="1367"/>
                  <a:pt x="15681" y="2007"/>
                </a:cubicBezTo>
                <a:lnTo>
                  <a:pt x="14849" y="4348"/>
                </a:lnTo>
                <a:lnTo>
                  <a:pt x="9450" y="4348"/>
                </a:lnTo>
                <a:cubicBezTo>
                  <a:pt x="9450" y="4348"/>
                  <a:pt x="8619" y="2007"/>
                  <a:pt x="8619" y="2007"/>
                </a:cubicBezTo>
                <a:close/>
                <a:moveTo>
                  <a:pt x="5400" y="14719"/>
                </a:moveTo>
                <a:lnTo>
                  <a:pt x="2700" y="14719"/>
                </a:lnTo>
                <a:lnTo>
                  <a:pt x="2700" y="12043"/>
                </a:lnTo>
                <a:lnTo>
                  <a:pt x="5400" y="12043"/>
                </a:lnTo>
                <a:cubicBezTo>
                  <a:pt x="5400" y="12043"/>
                  <a:pt x="5400" y="14719"/>
                  <a:pt x="5400" y="14719"/>
                </a:cubicBezTo>
                <a:close/>
                <a:moveTo>
                  <a:pt x="4725" y="18733"/>
                </a:moveTo>
                <a:cubicBezTo>
                  <a:pt x="4725" y="19103"/>
                  <a:pt x="4423" y="19402"/>
                  <a:pt x="4050" y="19402"/>
                </a:cubicBezTo>
                <a:cubicBezTo>
                  <a:pt x="3677" y="19402"/>
                  <a:pt x="3375" y="19103"/>
                  <a:pt x="3375" y="18733"/>
                </a:cubicBezTo>
                <a:lnTo>
                  <a:pt x="3375" y="17395"/>
                </a:lnTo>
                <a:cubicBezTo>
                  <a:pt x="3375" y="17025"/>
                  <a:pt x="3677" y="16726"/>
                  <a:pt x="4050" y="16726"/>
                </a:cubicBezTo>
                <a:cubicBezTo>
                  <a:pt x="4423" y="16726"/>
                  <a:pt x="4725" y="17025"/>
                  <a:pt x="4725" y="17395"/>
                </a:cubicBezTo>
                <a:cubicBezTo>
                  <a:pt x="4725" y="17395"/>
                  <a:pt x="4725" y="18733"/>
                  <a:pt x="4725" y="18733"/>
                </a:cubicBezTo>
                <a:close/>
                <a:moveTo>
                  <a:pt x="6751" y="14719"/>
                </a:moveTo>
                <a:lnTo>
                  <a:pt x="6751" y="12043"/>
                </a:lnTo>
                <a:cubicBezTo>
                  <a:pt x="6751" y="11302"/>
                  <a:pt x="6146" y="10705"/>
                  <a:pt x="5400" y="10705"/>
                </a:cubicBezTo>
                <a:lnTo>
                  <a:pt x="2700" y="10705"/>
                </a:lnTo>
                <a:cubicBezTo>
                  <a:pt x="1954" y="10705"/>
                  <a:pt x="1350" y="11302"/>
                  <a:pt x="1350" y="12043"/>
                </a:cubicBezTo>
                <a:lnTo>
                  <a:pt x="1350" y="14719"/>
                </a:lnTo>
                <a:cubicBezTo>
                  <a:pt x="605" y="14719"/>
                  <a:pt x="0" y="15317"/>
                  <a:pt x="0" y="16056"/>
                </a:cubicBezTo>
                <a:lnTo>
                  <a:pt x="0" y="20072"/>
                </a:lnTo>
                <a:cubicBezTo>
                  <a:pt x="0" y="20810"/>
                  <a:pt x="605" y="21409"/>
                  <a:pt x="1350" y="21409"/>
                </a:cubicBezTo>
                <a:lnTo>
                  <a:pt x="6751" y="21409"/>
                </a:lnTo>
                <a:cubicBezTo>
                  <a:pt x="7496" y="21409"/>
                  <a:pt x="8100" y="20810"/>
                  <a:pt x="8100" y="20072"/>
                </a:cubicBezTo>
                <a:lnTo>
                  <a:pt x="8100" y="16056"/>
                </a:lnTo>
                <a:cubicBezTo>
                  <a:pt x="8100" y="15317"/>
                  <a:pt x="7496" y="14719"/>
                  <a:pt x="6751" y="14719"/>
                </a:cubicBezTo>
                <a:cubicBezTo>
                  <a:pt x="6751" y="14719"/>
                  <a:pt x="6751" y="14719"/>
                  <a:pt x="6751" y="14719"/>
                </a:cubicBezTo>
                <a:close/>
              </a:path>
            </a:pathLst>
          </a:custGeom>
          <a:gradFill>
            <a:gsLst>
              <a:gs pos="0">
                <a:srgbClr val="E30000"/>
              </a:gs>
              <a:gs pos="100000">
                <a:srgbClr val="760303"/>
              </a:gs>
            </a:gsLst>
            <a:lin ang="5400000" scaled="0"/>
          </a:gradFill>
          <a:ln w="12700">
            <a:miter lim="400000"/>
          </a:ln>
        </p:spPr>
        <p:txBody>
          <a:bodyPr lIns="14287" tIns="14287" rIns="14287" bIns="14287" anchor="ctr"/>
          <a:lstStyle/>
          <a:p>
            <a:pPr algn="ct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tx1"/>
              </a:solidFill>
              <a:latin typeface="微软雅黑" panose="020B0503020204020204" charset="-122"/>
              <a:ea typeface="微软雅黑" panose="020B0503020204020204" charset="-122"/>
            </a:endParaRPr>
          </a:p>
        </p:txBody>
      </p:sp>
      <p:sp>
        <p:nvSpPr>
          <p:cNvPr id="17278" name="Shape 17278"/>
          <p:cNvSpPr/>
          <p:nvPr/>
        </p:nvSpPr>
        <p:spPr>
          <a:xfrm>
            <a:off x="4826615" y="2125450"/>
            <a:ext cx="401660" cy="357028"/>
          </a:xfrm>
          <a:custGeom>
            <a:avLst/>
            <a:gdLst/>
            <a:ahLst/>
            <a:cxnLst>
              <a:cxn ang="0">
                <a:pos x="wd2" y="hd2"/>
              </a:cxn>
              <a:cxn ang="5400000">
                <a:pos x="wd2" y="hd2"/>
              </a:cxn>
              <a:cxn ang="10800000">
                <a:pos x="wd2" y="hd2"/>
              </a:cxn>
              <a:cxn ang="16200000">
                <a:pos x="wd2" y="hd2"/>
              </a:cxn>
            </a:cxnLst>
            <a:rect l="0" t="0" r="r" b="b"/>
            <a:pathLst>
              <a:path w="21600" h="21600" extrusionOk="0">
                <a:moveTo>
                  <a:pt x="19200" y="6749"/>
                </a:moveTo>
                <a:cubicBezTo>
                  <a:pt x="19200" y="7201"/>
                  <a:pt x="19083" y="9449"/>
                  <a:pt x="16799" y="9449"/>
                </a:cubicBezTo>
                <a:lnTo>
                  <a:pt x="16799" y="5398"/>
                </a:lnTo>
                <a:lnTo>
                  <a:pt x="19200" y="5398"/>
                </a:lnTo>
                <a:cubicBezTo>
                  <a:pt x="19200" y="5398"/>
                  <a:pt x="19200" y="6749"/>
                  <a:pt x="19200" y="6749"/>
                </a:cubicBezTo>
                <a:close/>
                <a:moveTo>
                  <a:pt x="14399" y="10292"/>
                </a:moveTo>
                <a:lnTo>
                  <a:pt x="14097" y="11067"/>
                </a:lnTo>
                <a:cubicBezTo>
                  <a:pt x="13523" y="12543"/>
                  <a:pt x="12229" y="13499"/>
                  <a:pt x="10799" y="13499"/>
                </a:cubicBezTo>
                <a:cubicBezTo>
                  <a:pt x="9369" y="13499"/>
                  <a:pt x="8077" y="12543"/>
                  <a:pt x="7503" y="11067"/>
                </a:cubicBezTo>
                <a:lnTo>
                  <a:pt x="7202" y="10292"/>
                </a:lnTo>
                <a:lnTo>
                  <a:pt x="7202" y="2699"/>
                </a:lnTo>
                <a:lnTo>
                  <a:pt x="14399" y="2699"/>
                </a:lnTo>
                <a:cubicBezTo>
                  <a:pt x="14399" y="2699"/>
                  <a:pt x="14399" y="10292"/>
                  <a:pt x="14399" y="10292"/>
                </a:cubicBezTo>
                <a:close/>
                <a:moveTo>
                  <a:pt x="4799" y="9449"/>
                </a:moveTo>
                <a:cubicBezTo>
                  <a:pt x="2608" y="9449"/>
                  <a:pt x="2408" y="7375"/>
                  <a:pt x="2400" y="6749"/>
                </a:cubicBezTo>
                <a:lnTo>
                  <a:pt x="2400" y="5398"/>
                </a:lnTo>
                <a:lnTo>
                  <a:pt x="4799" y="5398"/>
                </a:lnTo>
                <a:cubicBezTo>
                  <a:pt x="4799" y="5398"/>
                  <a:pt x="4799" y="9449"/>
                  <a:pt x="4799" y="9449"/>
                </a:cubicBezTo>
                <a:close/>
                <a:moveTo>
                  <a:pt x="20399" y="2699"/>
                </a:moveTo>
                <a:lnTo>
                  <a:pt x="16799" y="2699"/>
                </a:lnTo>
                <a:lnTo>
                  <a:pt x="16799" y="1351"/>
                </a:lnTo>
                <a:cubicBezTo>
                  <a:pt x="16799" y="603"/>
                  <a:pt x="16263" y="0"/>
                  <a:pt x="15600" y="0"/>
                </a:cubicBezTo>
                <a:lnTo>
                  <a:pt x="6000" y="0"/>
                </a:lnTo>
                <a:cubicBezTo>
                  <a:pt x="5338" y="0"/>
                  <a:pt x="4799" y="603"/>
                  <a:pt x="4799" y="1351"/>
                </a:cubicBezTo>
                <a:lnTo>
                  <a:pt x="4799" y="2699"/>
                </a:lnTo>
                <a:lnTo>
                  <a:pt x="1202" y="2699"/>
                </a:lnTo>
                <a:cubicBezTo>
                  <a:pt x="537" y="2699"/>
                  <a:pt x="0" y="3302"/>
                  <a:pt x="0" y="4051"/>
                </a:cubicBezTo>
                <a:lnTo>
                  <a:pt x="0" y="6749"/>
                </a:lnTo>
                <a:cubicBezTo>
                  <a:pt x="0" y="8918"/>
                  <a:pt x="1278" y="12148"/>
                  <a:pt x="4799" y="12148"/>
                </a:cubicBezTo>
                <a:lnTo>
                  <a:pt x="5303" y="12148"/>
                </a:lnTo>
                <a:cubicBezTo>
                  <a:pt x="6229" y="14534"/>
                  <a:pt x="8341" y="16198"/>
                  <a:pt x="10799" y="16198"/>
                </a:cubicBezTo>
                <a:cubicBezTo>
                  <a:pt x="13259" y="16198"/>
                  <a:pt x="15371" y="14534"/>
                  <a:pt x="16297" y="12148"/>
                </a:cubicBezTo>
                <a:lnTo>
                  <a:pt x="16799" y="12148"/>
                </a:lnTo>
                <a:cubicBezTo>
                  <a:pt x="20320" y="12148"/>
                  <a:pt x="21600" y="8918"/>
                  <a:pt x="21600" y="6749"/>
                </a:cubicBezTo>
                <a:lnTo>
                  <a:pt x="21600" y="4051"/>
                </a:lnTo>
                <a:cubicBezTo>
                  <a:pt x="21600" y="3302"/>
                  <a:pt x="21063" y="2699"/>
                  <a:pt x="20399" y="2699"/>
                </a:cubicBezTo>
                <a:cubicBezTo>
                  <a:pt x="20399" y="2699"/>
                  <a:pt x="20399" y="2699"/>
                  <a:pt x="20399" y="2699"/>
                </a:cubicBezTo>
                <a:close/>
                <a:moveTo>
                  <a:pt x="9601" y="18897"/>
                </a:moveTo>
                <a:lnTo>
                  <a:pt x="8400" y="18897"/>
                </a:lnTo>
                <a:cubicBezTo>
                  <a:pt x="7075" y="18897"/>
                  <a:pt x="6000" y="20107"/>
                  <a:pt x="6000" y="21600"/>
                </a:cubicBezTo>
                <a:lnTo>
                  <a:pt x="15600" y="21600"/>
                </a:lnTo>
                <a:cubicBezTo>
                  <a:pt x="15600" y="20107"/>
                  <a:pt x="14525" y="18897"/>
                  <a:pt x="13201" y="18897"/>
                </a:cubicBezTo>
                <a:lnTo>
                  <a:pt x="12000" y="18897"/>
                </a:lnTo>
                <a:lnTo>
                  <a:pt x="12000" y="16198"/>
                </a:lnTo>
                <a:lnTo>
                  <a:pt x="9601" y="16198"/>
                </a:lnTo>
                <a:cubicBezTo>
                  <a:pt x="9601" y="16198"/>
                  <a:pt x="9601" y="18897"/>
                  <a:pt x="9601" y="18897"/>
                </a:cubicBezTo>
                <a:close/>
              </a:path>
            </a:pathLst>
          </a:custGeom>
          <a:gradFill>
            <a:gsLst>
              <a:gs pos="0">
                <a:srgbClr val="E30000"/>
              </a:gs>
              <a:gs pos="100000">
                <a:srgbClr val="760303"/>
              </a:gs>
            </a:gsLst>
            <a:lin ang="5400000" scaled="0"/>
          </a:gradFill>
          <a:ln w="12700">
            <a:miter lim="400000"/>
          </a:ln>
        </p:spPr>
        <p:txBody>
          <a:bodyPr lIns="14287" tIns="14287" rIns="14287" bIns="14287" anchor="ctr"/>
          <a:lstStyle/>
          <a:p>
            <a:pPr algn="ct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tx1"/>
              </a:solidFill>
              <a:latin typeface="微软雅黑" panose="020B0503020204020204" charset="-122"/>
              <a:ea typeface="微软雅黑" panose="020B0503020204020204" charset="-122"/>
            </a:endParaRPr>
          </a:p>
        </p:txBody>
      </p:sp>
      <p:sp>
        <p:nvSpPr>
          <p:cNvPr id="17279" name="Shape 17279"/>
          <p:cNvSpPr/>
          <p:nvPr/>
        </p:nvSpPr>
        <p:spPr>
          <a:xfrm>
            <a:off x="2977142" y="2125450"/>
            <a:ext cx="245489" cy="357028"/>
          </a:xfrm>
          <a:custGeom>
            <a:avLst/>
            <a:gdLst/>
            <a:ahLst/>
            <a:cxnLst>
              <a:cxn ang="0">
                <a:pos x="wd2" y="hd2"/>
              </a:cxn>
              <a:cxn ang="5400000">
                <a:pos x="wd2" y="hd2"/>
              </a:cxn>
              <a:cxn ang="10800000">
                <a:pos x="wd2" y="hd2"/>
              </a:cxn>
              <a:cxn ang="16200000">
                <a:pos x="wd2" y="hd2"/>
              </a:cxn>
            </a:cxnLst>
            <a:rect l="0" t="0" r="r" b="b"/>
            <a:pathLst>
              <a:path w="21483" h="21566" extrusionOk="0">
                <a:moveTo>
                  <a:pt x="10911" y="71"/>
                </a:moveTo>
                <a:cubicBezTo>
                  <a:pt x="10523" y="-31"/>
                  <a:pt x="10104" y="-21"/>
                  <a:pt x="9721" y="91"/>
                </a:cubicBezTo>
                <a:lnTo>
                  <a:pt x="3601" y="1890"/>
                </a:lnTo>
                <a:lnTo>
                  <a:pt x="2525" y="1890"/>
                </a:lnTo>
                <a:cubicBezTo>
                  <a:pt x="2257" y="1890"/>
                  <a:pt x="2015" y="2037"/>
                  <a:pt x="2015" y="2222"/>
                </a:cubicBezTo>
                <a:lnTo>
                  <a:pt x="2015" y="3493"/>
                </a:lnTo>
                <a:cubicBezTo>
                  <a:pt x="1876" y="3583"/>
                  <a:pt x="1816" y="3704"/>
                  <a:pt x="1816" y="3845"/>
                </a:cubicBezTo>
                <a:cubicBezTo>
                  <a:pt x="1816" y="4034"/>
                  <a:pt x="1959" y="4193"/>
                  <a:pt x="2185" y="4276"/>
                </a:cubicBezTo>
                <a:cubicBezTo>
                  <a:pt x="1959" y="4632"/>
                  <a:pt x="1816" y="5259"/>
                  <a:pt x="1816" y="5449"/>
                </a:cubicBezTo>
                <a:cubicBezTo>
                  <a:pt x="1816" y="5722"/>
                  <a:pt x="2132" y="5703"/>
                  <a:pt x="2525" y="5703"/>
                </a:cubicBezTo>
                <a:cubicBezTo>
                  <a:pt x="2920" y="5703"/>
                  <a:pt x="3233" y="5722"/>
                  <a:pt x="3233" y="5449"/>
                </a:cubicBezTo>
                <a:cubicBezTo>
                  <a:pt x="3233" y="5259"/>
                  <a:pt x="3065" y="4632"/>
                  <a:pt x="2836" y="4276"/>
                </a:cubicBezTo>
                <a:cubicBezTo>
                  <a:pt x="3064" y="4193"/>
                  <a:pt x="3233" y="4034"/>
                  <a:pt x="3233" y="3845"/>
                </a:cubicBezTo>
                <a:cubicBezTo>
                  <a:pt x="3233" y="3702"/>
                  <a:pt x="3147" y="3582"/>
                  <a:pt x="3006" y="3493"/>
                </a:cubicBezTo>
                <a:lnTo>
                  <a:pt x="3006" y="2555"/>
                </a:lnTo>
                <a:lnTo>
                  <a:pt x="10344" y="2555"/>
                </a:lnTo>
                <a:cubicBezTo>
                  <a:pt x="10518" y="2555"/>
                  <a:pt x="10656" y="2651"/>
                  <a:pt x="10656" y="2770"/>
                </a:cubicBezTo>
                <a:cubicBezTo>
                  <a:pt x="10656" y="2893"/>
                  <a:pt x="10523" y="3005"/>
                  <a:pt x="10344" y="3005"/>
                </a:cubicBezTo>
                <a:lnTo>
                  <a:pt x="4310" y="3005"/>
                </a:lnTo>
                <a:cubicBezTo>
                  <a:pt x="4249" y="3005"/>
                  <a:pt x="4209" y="3023"/>
                  <a:pt x="4196" y="3063"/>
                </a:cubicBezTo>
                <a:cubicBezTo>
                  <a:pt x="4184" y="3106"/>
                  <a:pt x="4222" y="3165"/>
                  <a:pt x="4281" y="3181"/>
                </a:cubicBezTo>
                <a:lnTo>
                  <a:pt x="11053" y="5038"/>
                </a:lnTo>
                <a:cubicBezTo>
                  <a:pt x="11464" y="5148"/>
                  <a:pt x="11928" y="5129"/>
                  <a:pt x="12328" y="4999"/>
                </a:cubicBezTo>
                <a:lnTo>
                  <a:pt x="18844" y="2887"/>
                </a:lnTo>
                <a:cubicBezTo>
                  <a:pt x="19054" y="2818"/>
                  <a:pt x="19193" y="2655"/>
                  <a:pt x="19184" y="2496"/>
                </a:cubicBezTo>
                <a:cubicBezTo>
                  <a:pt x="19174" y="2335"/>
                  <a:pt x="19035" y="2201"/>
                  <a:pt x="18816" y="2144"/>
                </a:cubicBezTo>
                <a:lnTo>
                  <a:pt x="10911" y="71"/>
                </a:lnTo>
                <a:close/>
                <a:moveTo>
                  <a:pt x="5301" y="3748"/>
                </a:moveTo>
                <a:cubicBezTo>
                  <a:pt x="5107" y="4242"/>
                  <a:pt x="4980" y="4797"/>
                  <a:pt x="4905" y="5371"/>
                </a:cubicBezTo>
                <a:cubicBezTo>
                  <a:pt x="3955" y="5483"/>
                  <a:pt x="3431" y="5980"/>
                  <a:pt x="3686" y="7014"/>
                </a:cubicBezTo>
                <a:cubicBezTo>
                  <a:pt x="3902" y="7888"/>
                  <a:pt x="4504" y="8610"/>
                  <a:pt x="5585" y="8676"/>
                </a:cubicBezTo>
                <a:cubicBezTo>
                  <a:pt x="6644" y="10568"/>
                  <a:pt x="8629" y="11824"/>
                  <a:pt x="11194" y="11824"/>
                </a:cubicBezTo>
                <a:cubicBezTo>
                  <a:pt x="13643" y="11824"/>
                  <a:pt x="15757" y="10615"/>
                  <a:pt x="16804" y="8676"/>
                </a:cubicBezTo>
                <a:cubicBezTo>
                  <a:pt x="17905" y="8606"/>
                  <a:pt x="18488" y="7877"/>
                  <a:pt x="18703" y="7014"/>
                </a:cubicBezTo>
                <a:cubicBezTo>
                  <a:pt x="18958" y="5980"/>
                  <a:pt x="18433" y="5483"/>
                  <a:pt x="17484" y="5371"/>
                </a:cubicBezTo>
                <a:cubicBezTo>
                  <a:pt x="17421" y="4898"/>
                  <a:pt x="17311" y="4442"/>
                  <a:pt x="17173" y="4021"/>
                </a:cubicBezTo>
                <a:lnTo>
                  <a:pt x="16266" y="4315"/>
                </a:lnTo>
                <a:lnTo>
                  <a:pt x="13036" y="5371"/>
                </a:lnTo>
                <a:cubicBezTo>
                  <a:pt x="12536" y="5533"/>
                  <a:pt x="11964" y="5548"/>
                  <a:pt x="11449" y="5410"/>
                </a:cubicBezTo>
                <a:lnTo>
                  <a:pt x="6378" y="4041"/>
                </a:lnTo>
                <a:lnTo>
                  <a:pt x="5301" y="3748"/>
                </a:lnTo>
                <a:close/>
                <a:moveTo>
                  <a:pt x="6576" y="5586"/>
                </a:moveTo>
                <a:cubicBezTo>
                  <a:pt x="7792" y="5983"/>
                  <a:pt x="9411" y="6231"/>
                  <a:pt x="11194" y="6231"/>
                </a:cubicBezTo>
                <a:cubicBezTo>
                  <a:pt x="12983" y="6231"/>
                  <a:pt x="14623" y="5986"/>
                  <a:pt x="15841" y="5586"/>
                </a:cubicBezTo>
                <a:cubicBezTo>
                  <a:pt x="15884" y="5816"/>
                  <a:pt x="15890" y="6057"/>
                  <a:pt x="15869" y="6329"/>
                </a:cubicBezTo>
                <a:cubicBezTo>
                  <a:pt x="15699" y="8822"/>
                  <a:pt x="13755" y="10592"/>
                  <a:pt x="11194" y="10592"/>
                </a:cubicBezTo>
                <a:cubicBezTo>
                  <a:pt x="8784" y="10592"/>
                  <a:pt x="6968" y="9058"/>
                  <a:pt x="6605" y="6935"/>
                </a:cubicBezTo>
                <a:cubicBezTo>
                  <a:pt x="6516" y="6421"/>
                  <a:pt x="6517" y="5976"/>
                  <a:pt x="6576" y="5586"/>
                </a:cubicBezTo>
                <a:close/>
                <a:moveTo>
                  <a:pt x="5896" y="10631"/>
                </a:moveTo>
                <a:cubicBezTo>
                  <a:pt x="5434" y="10825"/>
                  <a:pt x="4994" y="11076"/>
                  <a:pt x="4536" y="11375"/>
                </a:cubicBezTo>
                <a:lnTo>
                  <a:pt x="10429" y="21563"/>
                </a:lnTo>
                <a:cubicBezTo>
                  <a:pt x="10660" y="21569"/>
                  <a:pt x="10902" y="21563"/>
                  <a:pt x="11138" y="21563"/>
                </a:cubicBezTo>
                <a:cubicBezTo>
                  <a:pt x="11345" y="21563"/>
                  <a:pt x="11534" y="21568"/>
                  <a:pt x="11733" y="21563"/>
                </a:cubicBezTo>
                <a:lnTo>
                  <a:pt x="17654" y="11375"/>
                </a:lnTo>
                <a:cubicBezTo>
                  <a:pt x="17200" y="11080"/>
                  <a:pt x="16756" y="10825"/>
                  <a:pt x="16294" y="10631"/>
                </a:cubicBezTo>
                <a:lnTo>
                  <a:pt x="11081" y="19471"/>
                </a:lnTo>
                <a:lnTo>
                  <a:pt x="5896" y="10631"/>
                </a:lnTo>
                <a:close/>
                <a:moveTo>
                  <a:pt x="3205" y="11883"/>
                </a:moveTo>
                <a:cubicBezTo>
                  <a:pt x="1595" y="13188"/>
                  <a:pt x="249" y="15309"/>
                  <a:pt x="3" y="18591"/>
                </a:cubicBezTo>
                <a:cubicBezTo>
                  <a:pt x="-58" y="19412"/>
                  <a:pt x="741" y="20107"/>
                  <a:pt x="1788" y="20155"/>
                </a:cubicBezTo>
                <a:cubicBezTo>
                  <a:pt x="1826" y="20157"/>
                  <a:pt x="3828" y="20234"/>
                  <a:pt x="3828" y="20234"/>
                </a:cubicBezTo>
                <a:cubicBezTo>
                  <a:pt x="4822" y="21013"/>
                  <a:pt x="6645" y="21413"/>
                  <a:pt x="8786" y="21544"/>
                </a:cubicBezTo>
                <a:lnTo>
                  <a:pt x="3205" y="11883"/>
                </a:lnTo>
                <a:close/>
                <a:moveTo>
                  <a:pt x="18278" y="11883"/>
                </a:moveTo>
                <a:lnTo>
                  <a:pt x="12696" y="21544"/>
                </a:lnTo>
                <a:cubicBezTo>
                  <a:pt x="14947" y="21406"/>
                  <a:pt x="16686" y="20971"/>
                  <a:pt x="17654" y="20234"/>
                </a:cubicBezTo>
                <a:cubicBezTo>
                  <a:pt x="17654" y="20234"/>
                  <a:pt x="19657" y="20157"/>
                  <a:pt x="19694" y="20155"/>
                </a:cubicBezTo>
                <a:cubicBezTo>
                  <a:pt x="20740" y="20107"/>
                  <a:pt x="21542" y="19411"/>
                  <a:pt x="21479" y="18591"/>
                </a:cubicBezTo>
                <a:cubicBezTo>
                  <a:pt x="21235" y="15316"/>
                  <a:pt x="19898" y="13193"/>
                  <a:pt x="18278" y="11883"/>
                </a:cubicBezTo>
                <a:close/>
              </a:path>
            </a:pathLst>
          </a:custGeom>
          <a:gradFill>
            <a:gsLst>
              <a:gs pos="0">
                <a:srgbClr val="E30000"/>
              </a:gs>
              <a:gs pos="100000">
                <a:srgbClr val="760303"/>
              </a:gs>
            </a:gsLst>
            <a:lin ang="5400000" scaled="0"/>
          </a:gradFill>
          <a:ln w="12700">
            <a:miter lim="400000"/>
          </a:ln>
        </p:spPr>
        <p:txBody>
          <a:bodyPr lIns="14287" tIns="14287" rIns="14287" bIns="14287" anchor="ctr"/>
          <a:lstStyle/>
          <a:p>
            <a:pPr algn="ct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tx1"/>
              </a:solidFill>
              <a:latin typeface="微软雅黑" panose="020B0503020204020204" charset="-122"/>
              <a:ea typeface="微软雅黑" panose="020B0503020204020204" charset="-122"/>
            </a:endParaRPr>
          </a:p>
        </p:txBody>
      </p:sp>
      <p:sp>
        <p:nvSpPr>
          <p:cNvPr id="17280" name="Shape 17280"/>
          <p:cNvSpPr/>
          <p:nvPr/>
        </p:nvSpPr>
        <p:spPr>
          <a:xfrm>
            <a:off x="1013211" y="2143794"/>
            <a:ext cx="335524" cy="320340"/>
          </a:xfrm>
          <a:custGeom>
            <a:avLst/>
            <a:gdLst/>
            <a:ahLst/>
            <a:cxnLst>
              <a:cxn ang="0">
                <a:pos x="wd2" y="hd2"/>
              </a:cxn>
              <a:cxn ang="5400000">
                <a:pos x="wd2" y="hd2"/>
              </a:cxn>
              <a:cxn ang="10800000">
                <a:pos x="wd2" y="hd2"/>
              </a:cxn>
              <a:cxn ang="16200000">
                <a:pos x="wd2" y="hd2"/>
              </a:cxn>
            </a:cxnLst>
            <a:rect l="0" t="0" r="r" b="b"/>
            <a:pathLst>
              <a:path w="21600" h="21600" extrusionOk="0">
                <a:moveTo>
                  <a:pt x="13752" y="16329"/>
                </a:moveTo>
                <a:lnTo>
                  <a:pt x="17691" y="15301"/>
                </a:lnTo>
                <a:lnTo>
                  <a:pt x="17691" y="13244"/>
                </a:lnTo>
                <a:lnTo>
                  <a:pt x="13752" y="14272"/>
                </a:lnTo>
                <a:cubicBezTo>
                  <a:pt x="13752" y="14272"/>
                  <a:pt x="13752" y="16329"/>
                  <a:pt x="13752" y="16329"/>
                </a:cubicBezTo>
                <a:close/>
                <a:moveTo>
                  <a:pt x="13752" y="12215"/>
                </a:moveTo>
                <a:lnTo>
                  <a:pt x="17691" y="11186"/>
                </a:lnTo>
                <a:lnTo>
                  <a:pt x="17691" y="9129"/>
                </a:lnTo>
                <a:lnTo>
                  <a:pt x="13752" y="10158"/>
                </a:lnTo>
                <a:cubicBezTo>
                  <a:pt x="13752" y="10158"/>
                  <a:pt x="13752" y="12215"/>
                  <a:pt x="13752" y="12215"/>
                </a:cubicBezTo>
                <a:close/>
                <a:moveTo>
                  <a:pt x="13752" y="8100"/>
                </a:moveTo>
                <a:lnTo>
                  <a:pt x="17691" y="7072"/>
                </a:lnTo>
                <a:lnTo>
                  <a:pt x="17691" y="5015"/>
                </a:lnTo>
                <a:lnTo>
                  <a:pt x="13752" y="6044"/>
                </a:lnTo>
                <a:cubicBezTo>
                  <a:pt x="13752" y="6044"/>
                  <a:pt x="13752" y="8100"/>
                  <a:pt x="13752" y="8100"/>
                </a:cubicBezTo>
                <a:close/>
                <a:moveTo>
                  <a:pt x="7873" y="14272"/>
                </a:moveTo>
                <a:lnTo>
                  <a:pt x="3938" y="13244"/>
                </a:lnTo>
                <a:lnTo>
                  <a:pt x="3938" y="15301"/>
                </a:lnTo>
                <a:lnTo>
                  <a:pt x="7873" y="16329"/>
                </a:lnTo>
                <a:cubicBezTo>
                  <a:pt x="7873" y="16329"/>
                  <a:pt x="7873" y="14272"/>
                  <a:pt x="7873" y="14272"/>
                </a:cubicBezTo>
                <a:close/>
                <a:moveTo>
                  <a:pt x="7873" y="10158"/>
                </a:moveTo>
                <a:lnTo>
                  <a:pt x="3938" y="9129"/>
                </a:lnTo>
                <a:lnTo>
                  <a:pt x="3938" y="11186"/>
                </a:lnTo>
                <a:lnTo>
                  <a:pt x="7873" y="12215"/>
                </a:lnTo>
                <a:cubicBezTo>
                  <a:pt x="7873" y="12215"/>
                  <a:pt x="7873" y="10158"/>
                  <a:pt x="7873" y="10158"/>
                </a:cubicBezTo>
                <a:close/>
                <a:moveTo>
                  <a:pt x="7873" y="6044"/>
                </a:moveTo>
                <a:lnTo>
                  <a:pt x="3938" y="5015"/>
                </a:lnTo>
                <a:lnTo>
                  <a:pt x="3938" y="7072"/>
                </a:lnTo>
                <a:lnTo>
                  <a:pt x="7873" y="8100"/>
                </a:lnTo>
                <a:cubicBezTo>
                  <a:pt x="7873" y="8100"/>
                  <a:pt x="7873" y="6044"/>
                  <a:pt x="7873" y="6044"/>
                </a:cubicBezTo>
                <a:close/>
                <a:moveTo>
                  <a:pt x="19632" y="17100"/>
                </a:moveTo>
                <a:cubicBezTo>
                  <a:pt x="19632" y="17340"/>
                  <a:pt x="19538" y="17480"/>
                  <a:pt x="19581" y="17486"/>
                </a:cubicBezTo>
                <a:cubicBezTo>
                  <a:pt x="19507" y="17486"/>
                  <a:pt x="19435" y="17493"/>
                  <a:pt x="19365" y="17512"/>
                </a:cubicBezTo>
                <a:lnTo>
                  <a:pt x="11811" y="19286"/>
                </a:lnTo>
                <a:lnTo>
                  <a:pt x="11811" y="3909"/>
                </a:lnTo>
                <a:lnTo>
                  <a:pt x="19547" y="2092"/>
                </a:lnTo>
                <a:cubicBezTo>
                  <a:pt x="19586" y="2158"/>
                  <a:pt x="19632" y="2276"/>
                  <a:pt x="19632" y="2444"/>
                </a:cubicBezTo>
                <a:cubicBezTo>
                  <a:pt x="19632" y="2444"/>
                  <a:pt x="19632" y="17100"/>
                  <a:pt x="19632" y="17100"/>
                </a:cubicBezTo>
                <a:close/>
                <a:moveTo>
                  <a:pt x="9789" y="19286"/>
                </a:moveTo>
                <a:lnTo>
                  <a:pt x="2236" y="17512"/>
                </a:lnTo>
                <a:cubicBezTo>
                  <a:pt x="2205" y="17505"/>
                  <a:pt x="2188" y="17502"/>
                  <a:pt x="2173" y="17502"/>
                </a:cubicBezTo>
                <a:cubicBezTo>
                  <a:pt x="2154" y="17502"/>
                  <a:pt x="2136" y="17506"/>
                  <a:pt x="2097" y="17506"/>
                </a:cubicBezTo>
                <a:cubicBezTo>
                  <a:pt x="2061" y="17480"/>
                  <a:pt x="1966" y="17340"/>
                  <a:pt x="1966" y="17100"/>
                </a:cubicBezTo>
                <a:lnTo>
                  <a:pt x="1966" y="2444"/>
                </a:lnTo>
                <a:cubicBezTo>
                  <a:pt x="1966" y="2264"/>
                  <a:pt x="2020" y="2140"/>
                  <a:pt x="2029" y="2086"/>
                </a:cubicBezTo>
                <a:lnTo>
                  <a:pt x="9789" y="3909"/>
                </a:lnTo>
                <a:cubicBezTo>
                  <a:pt x="9789" y="3909"/>
                  <a:pt x="9789" y="19286"/>
                  <a:pt x="9789" y="19286"/>
                </a:cubicBezTo>
                <a:close/>
                <a:moveTo>
                  <a:pt x="19581" y="0"/>
                </a:moveTo>
                <a:cubicBezTo>
                  <a:pt x="19507" y="0"/>
                  <a:pt x="19435" y="10"/>
                  <a:pt x="19365" y="26"/>
                </a:cubicBezTo>
                <a:lnTo>
                  <a:pt x="10802" y="2040"/>
                </a:lnTo>
                <a:lnTo>
                  <a:pt x="2236" y="26"/>
                </a:lnTo>
                <a:cubicBezTo>
                  <a:pt x="2164" y="10"/>
                  <a:pt x="2094" y="0"/>
                  <a:pt x="2019" y="0"/>
                </a:cubicBezTo>
                <a:cubicBezTo>
                  <a:pt x="888" y="0"/>
                  <a:pt x="0" y="1074"/>
                  <a:pt x="0" y="2444"/>
                </a:cubicBezTo>
                <a:lnTo>
                  <a:pt x="0" y="17100"/>
                </a:lnTo>
                <a:cubicBezTo>
                  <a:pt x="0" y="18419"/>
                  <a:pt x="820" y="19463"/>
                  <a:pt x="1891" y="19539"/>
                </a:cubicBezTo>
                <a:lnTo>
                  <a:pt x="10559" y="21577"/>
                </a:lnTo>
                <a:cubicBezTo>
                  <a:pt x="10630" y="21592"/>
                  <a:pt x="10701" y="21600"/>
                  <a:pt x="10775" y="21600"/>
                </a:cubicBezTo>
                <a:cubicBezTo>
                  <a:pt x="10783" y="21600"/>
                  <a:pt x="10791" y="21599"/>
                  <a:pt x="10799" y="21599"/>
                </a:cubicBezTo>
                <a:cubicBezTo>
                  <a:pt x="10809" y="21599"/>
                  <a:pt x="10818" y="21600"/>
                  <a:pt x="10825" y="21600"/>
                </a:cubicBezTo>
                <a:cubicBezTo>
                  <a:pt x="10898" y="21600"/>
                  <a:pt x="10970" y="21592"/>
                  <a:pt x="11042" y="21577"/>
                </a:cubicBezTo>
                <a:lnTo>
                  <a:pt x="19709" y="19539"/>
                </a:lnTo>
                <a:cubicBezTo>
                  <a:pt x="20778" y="19463"/>
                  <a:pt x="21600" y="18419"/>
                  <a:pt x="21600" y="17100"/>
                </a:cubicBezTo>
                <a:lnTo>
                  <a:pt x="21600" y="2444"/>
                </a:lnTo>
                <a:cubicBezTo>
                  <a:pt x="21600" y="1074"/>
                  <a:pt x="20712" y="0"/>
                  <a:pt x="19581" y="0"/>
                </a:cubicBezTo>
                <a:cubicBezTo>
                  <a:pt x="19581" y="0"/>
                  <a:pt x="19581" y="0"/>
                  <a:pt x="19581" y="0"/>
                </a:cubicBezTo>
                <a:close/>
              </a:path>
            </a:pathLst>
          </a:custGeom>
          <a:gradFill>
            <a:gsLst>
              <a:gs pos="0">
                <a:srgbClr val="E30000"/>
              </a:gs>
              <a:gs pos="100000">
                <a:srgbClr val="760303"/>
              </a:gs>
            </a:gsLst>
            <a:lin ang="5400000" scaled="0"/>
          </a:gradFill>
          <a:ln w="12700">
            <a:miter lim="400000"/>
          </a:ln>
        </p:spPr>
        <p:txBody>
          <a:bodyPr lIns="14287" tIns="14287" rIns="14287" bIns="14287" anchor="ctr"/>
          <a:lstStyle/>
          <a:p>
            <a:pPr algn="ct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tx1"/>
              </a:solidFill>
              <a:latin typeface="微软雅黑" panose="020B0503020204020204" charset="-122"/>
              <a:ea typeface="微软雅黑" panose="020B0503020204020204" charset="-122"/>
            </a:endParaRPr>
          </a:p>
        </p:txBody>
      </p:sp>
      <p:pic>
        <p:nvPicPr>
          <p:cNvPr id="3" name="图片 2" descr="b1a457f9e298e079bbd2f9ccb2b0b04e"/>
          <p:cNvPicPr>
            <a:picLocks noChangeAspect="1"/>
          </p:cNvPicPr>
          <p:nvPr/>
        </p:nvPicPr>
        <p:blipFill>
          <a:blip r:embed="rId5" cstate="email"/>
          <a:stretch>
            <a:fillRect/>
          </a:stretch>
        </p:blipFill>
        <p:spPr>
          <a:xfrm>
            <a:off x="72390" y="-292735"/>
            <a:ext cx="1465580" cy="1465580"/>
          </a:xfrm>
          <a:prstGeom prst="rect">
            <a:avLst/>
          </a:prstGeom>
        </p:spPr>
      </p:pic>
    </p:spTree>
  </p:cSld>
  <p:clrMapOvr>
    <a:masterClrMapping/>
  </p:clrMapOvr>
  <p:transition advTm="468">
    <p:zoom/>
  </p:transition>
  <p:timing>
    <p:tnLst>
      <p:par>
        <p:cTn id="1" dur="indefinite" restart="never" fill="hold" nodeType="tmRoot">
          <p:childTnLst>
            <p:seq concurrent="1"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2" nodeType="afterEffect">
                                  <p:stCondLst>
                                    <p:cond delay="0"/>
                                  </p:stCondLst>
                                  <p:childTnLst>
                                    <p:set>
                                      <p:cBhvr>
                                        <p:cTn id="6" dur="indefinite" fill="hold"/>
                                        <p:tgtEl>
                                          <p:spTgt spid="17270"/>
                                        </p:tgtEl>
                                        <p:attrNameLst>
                                          <p:attrName>style.visibility</p:attrName>
                                        </p:attrNameLst>
                                      </p:cBhvr>
                                      <p:to>
                                        <p:strVal val="visible"/>
                                      </p:to>
                                    </p:set>
                                    <p:anim calcmode="lin" valueType="num">
                                      <p:cBhvr>
                                        <p:cTn id="7" dur="600" fill="hold"/>
                                        <p:tgtEl>
                                          <p:spTgt spid="17270"/>
                                        </p:tgtEl>
                                        <p:attrNameLst>
                                          <p:attrName>ppt_x</p:attrName>
                                        </p:attrNameLst>
                                      </p:cBhvr>
                                      <p:tavLst>
                                        <p:tav tm="0">
                                          <p:val>
                                            <p:strVal val="#ppt_x"/>
                                          </p:val>
                                        </p:tav>
                                        <p:tav tm="100000">
                                          <p:val>
                                            <p:strVal val="#ppt_x"/>
                                          </p:val>
                                        </p:tav>
                                      </p:tavLst>
                                    </p:anim>
                                    <p:anim calcmode="lin" valueType="num">
                                      <p:cBhvr>
                                        <p:cTn id="8" dur="600" fill="hold"/>
                                        <p:tgtEl>
                                          <p:spTgt spid="17270"/>
                                        </p:tgtEl>
                                        <p:attrNameLst>
                                          <p:attrName>ppt_y</p:attrName>
                                        </p:attrNameLst>
                                      </p:cBhvr>
                                      <p:tavLst>
                                        <p:tav tm="0">
                                          <p:val>
                                            <p:strVal val="0-#ppt_h/2"/>
                                          </p:val>
                                        </p:tav>
                                        <p:tav tm="100000">
                                          <p:val>
                                            <p:strVal val="#ppt_y"/>
                                          </p:val>
                                        </p:tav>
                                      </p:tavLst>
                                    </p:anim>
                                  </p:childTnLst>
                                </p:cTn>
                              </p:par>
                              <p:par>
                                <p:cTn id="9" presetID="2" presetClass="entr" presetSubtype="1" fill="hold" grpId="3" nodeType="withEffect">
                                  <p:stCondLst>
                                    <p:cond delay="0"/>
                                  </p:stCondLst>
                                  <p:childTnLst>
                                    <p:set>
                                      <p:cBhvr>
                                        <p:cTn id="10" dur="indefinite" fill="hold"/>
                                        <p:tgtEl>
                                          <p:spTgt spid="17280"/>
                                        </p:tgtEl>
                                        <p:attrNameLst>
                                          <p:attrName>style.visibility</p:attrName>
                                        </p:attrNameLst>
                                      </p:cBhvr>
                                      <p:to>
                                        <p:strVal val="visible"/>
                                      </p:to>
                                    </p:set>
                                    <p:anim calcmode="lin" valueType="num">
                                      <p:cBhvr>
                                        <p:cTn id="11" dur="600" fill="hold"/>
                                        <p:tgtEl>
                                          <p:spTgt spid="17280"/>
                                        </p:tgtEl>
                                        <p:attrNameLst>
                                          <p:attrName>ppt_x</p:attrName>
                                        </p:attrNameLst>
                                      </p:cBhvr>
                                      <p:tavLst>
                                        <p:tav tm="0">
                                          <p:val>
                                            <p:strVal val="#ppt_x"/>
                                          </p:val>
                                        </p:tav>
                                        <p:tav tm="100000">
                                          <p:val>
                                            <p:strVal val="#ppt_x"/>
                                          </p:val>
                                        </p:tav>
                                      </p:tavLst>
                                    </p:anim>
                                    <p:anim calcmode="lin" valueType="num">
                                      <p:cBhvr>
                                        <p:cTn id="12" dur="600" fill="hold"/>
                                        <p:tgtEl>
                                          <p:spTgt spid="17280"/>
                                        </p:tgtEl>
                                        <p:attrNameLst>
                                          <p:attrName>ppt_y</p:attrName>
                                        </p:attrNameLst>
                                      </p:cBhvr>
                                      <p:tavLst>
                                        <p:tav tm="0">
                                          <p:val>
                                            <p:strVal val="0-#ppt_h/2"/>
                                          </p:val>
                                        </p:tav>
                                        <p:tav tm="100000">
                                          <p:val>
                                            <p:strVal val="#ppt_y"/>
                                          </p:val>
                                        </p:tav>
                                      </p:tavLst>
                                    </p:anim>
                                  </p:childTnLst>
                                </p:cTn>
                              </p:par>
                              <p:par>
                                <p:cTn id="13" presetID="9" presetClass="entr" presetSubtype="0" fill="hold" grpId="4" nodeType="withEffect">
                                  <p:stCondLst>
                                    <p:cond delay="0"/>
                                  </p:stCondLst>
                                  <p:childTnLst>
                                    <p:set>
                                      <p:cBhvr>
                                        <p:cTn id="14" dur="indefinite" fill="hold"/>
                                        <p:tgtEl>
                                          <p:spTgt spid="17261"/>
                                        </p:tgtEl>
                                        <p:attrNameLst>
                                          <p:attrName>style.visibility</p:attrName>
                                        </p:attrNameLst>
                                      </p:cBhvr>
                                      <p:to>
                                        <p:strVal val="visible"/>
                                      </p:to>
                                    </p:set>
                                    <p:animEffect transition="in" filter="dissolve">
                                      <p:cBhvr>
                                        <p:cTn id="15" dur="600"/>
                                        <p:tgtEl>
                                          <p:spTgt spid="17261"/>
                                        </p:tgtEl>
                                      </p:cBhvr>
                                    </p:animEffect>
                                  </p:childTnLst>
                                </p:cTn>
                              </p:par>
                              <p:par>
                                <p:cTn id="16" presetID="9" presetClass="entr" presetSubtype="0" fill="hold" grpId="5" nodeType="withEffect">
                                  <p:stCondLst>
                                    <p:cond delay="0"/>
                                  </p:stCondLst>
                                  <p:childTnLst>
                                    <p:set>
                                      <p:cBhvr>
                                        <p:cTn id="17" dur="indefinite" fill="hold"/>
                                        <p:tgtEl>
                                          <p:spTgt spid="17262"/>
                                        </p:tgtEl>
                                        <p:attrNameLst>
                                          <p:attrName>style.visibility</p:attrName>
                                        </p:attrNameLst>
                                      </p:cBhvr>
                                      <p:to>
                                        <p:strVal val="visible"/>
                                      </p:to>
                                    </p:set>
                                    <p:animEffect transition="in" filter="dissolve(in)">
                                      <p:cBhvr>
                                        <p:cTn id="18" dur="600"/>
                                        <p:tgtEl>
                                          <p:spTgt spid="17262"/>
                                        </p:tgtEl>
                                      </p:cBhvr>
                                    </p:animEffect>
                                  </p:childTnLst>
                                </p:cTn>
                              </p:par>
                              <p:par>
                                <p:cTn id="19" presetID="22" presetClass="entr" presetSubtype="8" fill="hold" grpId="6" nodeType="withEffect">
                                  <p:stCondLst>
                                    <p:cond delay="0"/>
                                  </p:stCondLst>
                                  <p:childTnLst>
                                    <p:set>
                                      <p:cBhvr>
                                        <p:cTn id="20" dur="indefinite" fill="hold"/>
                                        <p:tgtEl>
                                          <p:spTgt spid="17263"/>
                                        </p:tgtEl>
                                        <p:attrNameLst>
                                          <p:attrName>style.visibility</p:attrName>
                                        </p:attrNameLst>
                                      </p:cBhvr>
                                      <p:to>
                                        <p:strVal val="visible"/>
                                      </p:to>
                                    </p:set>
                                    <p:animEffect transition="in" filter="wipe(left)">
                                      <p:cBhvr>
                                        <p:cTn id="21" dur="600"/>
                                        <p:tgtEl>
                                          <p:spTgt spid="17263"/>
                                        </p:tgtEl>
                                      </p:cBhvr>
                                    </p:animEffect>
                                  </p:childTnLst>
                                </p:cTn>
                              </p:par>
                              <p:par>
                                <p:cTn id="22" presetID="2" presetClass="entr" presetSubtype="1" fill="hold" grpId="7" nodeType="withEffect">
                                  <p:stCondLst>
                                    <p:cond delay="0"/>
                                  </p:stCondLst>
                                  <p:childTnLst>
                                    <p:set>
                                      <p:cBhvr>
                                        <p:cTn id="23" dur="indefinite" fill="hold"/>
                                        <p:tgtEl>
                                          <p:spTgt spid="17271"/>
                                        </p:tgtEl>
                                        <p:attrNameLst>
                                          <p:attrName>style.visibility</p:attrName>
                                        </p:attrNameLst>
                                      </p:cBhvr>
                                      <p:to>
                                        <p:strVal val="visible"/>
                                      </p:to>
                                    </p:set>
                                    <p:anim calcmode="lin" valueType="num">
                                      <p:cBhvr>
                                        <p:cTn id="24" dur="600" fill="hold"/>
                                        <p:tgtEl>
                                          <p:spTgt spid="17271"/>
                                        </p:tgtEl>
                                        <p:attrNameLst>
                                          <p:attrName>ppt_x</p:attrName>
                                        </p:attrNameLst>
                                      </p:cBhvr>
                                      <p:tavLst>
                                        <p:tav tm="0">
                                          <p:val>
                                            <p:strVal val="#ppt_x"/>
                                          </p:val>
                                        </p:tav>
                                        <p:tav tm="100000">
                                          <p:val>
                                            <p:strVal val="#ppt_x"/>
                                          </p:val>
                                        </p:tav>
                                      </p:tavLst>
                                    </p:anim>
                                    <p:anim calcmode="lin" valueType="num">
                                      <p:cBhvr>
                                        <p:cTn id="25" dur="600" fill="hold"/>
                                        <p:tgtEl>
                                          <p:spTgt spid="17271"/>
                                        </p:tgtEl>
                                        <p:attrNameLst>
                                          <p:attrName>ppt_y</p:attrName>
                                        </p:attrNameLst>
                                      </p:cBhvr>
                                      <p:tavLst>
                                        <p:tav tm="0">
                                          <p:val>
                                            <p:strVal val="0-#ppt_h/2"/>
                                          </p:val>
                                        </p:tav>
                                        <p:tav tm="100000">
                                          <p:val>
                                            <p:strVal val="#ppt_y"/>
                                          </p:val>
                                        </p:tav>
                                      </p:tavLst>
                                    </p:anim>
                                  </p:childTnLst>
                                </p:cTn>
                              </p:par>
                              <p:par>
                                <p:cTn id="26" presetID="2" presetClass="entr" presetSubtype="1" fill="hold" grpId="8" nodeType="withEffect">
                                  <p:stCondLst>
                                    <p:cond delay="0"/>
                                  </p:stCondLst>
                                  <p:childTnLst>
                                    <p:set>
                                      <p:cBhvr>
                                        <p:cTn id="27" dur="indefinite" fill="hold"/>
                                        <p:tgtEl>
                                          <p:spTgt spid="17279"/>
                                        </p:tgtEl>
                                        <p:attrNameLst>
                                          <p:attrName>style.visibility</p:attrName>
                                        </p:attrNameLst>
                                      </p:cBhvr>
                                      <p:to>
                                        <p:strVal val="visible"/>
                                      </p:to>
                                    </p:set>
                                    <p:anim calcmode="lin" valueType="num">
                                      <p:cBhvr>
                                        <p:cTn id="28" dur="600" fill="hold"/>
                                        <p:tgtEl>
                                          <p:spTgt spid="17279"/>
                                        </p:tgtEl>
                                        <p:attrNameLst>
                                          <p:attrName>ppt_x</p:attrName>
                                        </p:attrNameLst>
                                      </p:cBhvr>
                                      <p:tavLst>
                                        <p:tav tm="0">
                                          <p:val>
                                            <p:strVal val="#ppt_x"/>
                                          </p:val>
                                        </p:tav>
                                        <p:tav tm="100000">
                                          <p:val>
                                            <p:strVal val="#ppt_x"/>
                                          </p:val>
                                        </p:tav>
                                      </p:tavLst>
                                    </p:anim>
                                    <p:anim calcmode="lin" valueType="num">
                                      <p:cBhvr>
                                        <p:cTn id="29" dur="600" fill="hold"/>
                                        <p:tgtEl>
                                          <p:spTgt spid="17279"/>
                                        </p:tgtEl>
                                        <p:attrNameLst>
                                          <p:attrName>ppt_y</p:attrName>
                                        </p:attrNameLst>
                                      </p:cBhvr>
                                      <p:tavLst>
                                        <p:tav tm="0">
                                          <p:val>
                                            <p:strVal val="0-#ppt_h/2"/>
                                          </p:val>
                                        </p:tav>
                                        <p:tav tm="100000">
                                          <p:val>
                                            <p:strVal val="#ppt_y"/>
                                          </p:val>
                                        </p:tav>
                                      </p:tavLst>
                                    </p:anim>
                                  </p:childTnLst>
                                </p:cTn>
                              </p:par>
                              <p:par>
                                <p:cTn id="30" presetID="9" presetClass="entr" presetSubtype="0" fill="hold" grpId="9" nodeType="withEffect">
                                  <p:stCondLst>
                                    <p:cond delay="0"/>
                                  </p:stCondLst>
                                  <p:childTnLst>
                                    <p:set>
                                      <p:cBhvr>
                                        <p:cTn id="31" dur="indefinite" fill="hold"/>
                                        <p:tgtEl>
                                          <p:spTgt spid="17264"/>
                                        </p:tgtEl>
                                        <p:attrNameLst>
                                          <p:attrName>style.visibility</p:attrName>
                                        </p:attrNameLst>
                                      </p:cBhvr>
                                      <p:to>
                                        <p:strVal val="visible"/>
                                      </p:to>
                                    </p:set>
                                    <p:animEffect transition="in" filter="dissolve">
                                      <p:cBhvr>
                                        <p:cTn id="32" dur="600"/>
                                        <p:tgtEl>
                                          <p:spTgt spid="17264"/>
                                        </p:tgtEl>
                                      </p:cBhvr>
                                    </p:animEffect>
                                  </p:childTnLst>
                                </p:cTn>
                              </p:par>
                              <p:par>
                                <p:cTn id="33" presetID="9" presetClass="entr" presetSubtype="0" fill="hold" grpId="10" nodeType="withEffect">
                                  <p:stCondLst>
                                    <p:cond delay="0"/>
                                  </p:stCondLst>
                                  <p:childTnLst>
                                    <p:set>
                                      <p:cBhvr>
                                        <p:cTn id="34" dur="indefinite" fill="hold"/>
                                        <p:tgtEl>
                                          <p:spTgt spid="17265"/>
                                        </p:tgtEl>
                                        <p:attrNameLst>
                                          <p:attrName>style.visibility</p:attrName>
                                        </p:attrNameLst>
                                      </p:cBhvr>
                                      <p:to>
                                        <p:strVal val="visible"/>
                                      </p:to>
                                    </p:set>
                                    <p:animEffect transition="in" filter="dissolve(in)">
                                      <p:cBhvr>
                                        <p:cTn id="35" dur="600"/>
                                        <p:tgtEl>
                                          <p:spTgt spid="17265"/>
                                        </p:tgtEl>
                                      </p:cBhvr>
                                    </p:animEffect>
                                  </p:childTnLst>
                                </p:cTn>
                              </p:par>
                              <p:par>
                                <p:cTn id="36" presetID="22" presetClass="entr" presetSubtype="8" fill="hold" grpId="11" nodeType="withEffect">
                                  <p:stCondLst>
                                    <p:cond delay="0"/>
                                  </p:stCondLst>
                                  <p:childTnLst>
                                    <p:set>
                                      <p:cBhvr>
                                        <p:cTn id="37" dur="indefinite" fill="hold"/>
                                        <p:tgtEl>
                                          <p:spTgt spid="17266"/>
                                        </p:tgtEl>
                                        <p:attrNameLst>
                                          <p:attrName>style.visibility</p:attrName>
                                        </p:attrNameLst>
                                      </p:cBhvr>
                                      <p:to>
                                        <p:strVal val="visible"/>
                                      </p:to>
                                    </p:set>
                                    <p:animEffect transition="in" filter="wipe(left)">
                                      <p:cBhvr>
                                        <p:cTn id="38" dur="600"/>
                                        <p:tgtEl>
                                          <p:spTgt spid="17266"/>
                                        </p:tgtEl>
                                      </p:cBhvr>
                                    </p:animEffect>
                                  </p:childTnLst>
                                </p:cTn>
                              </p:par>
                              <p:par>
                                <p:cTn id="39" presetID="2" presetClass="entr" presetSubtype="1" fill="hold" grpId="12" nodeType="withEffect">
                                  <p:stCondLst>
                                    <p:cond delay="0"/>
                                  </p:stCondLst>
                                  <p:childTnLst>
                                    <p:set>
                                      <p:cBhvr>
                                        <p:cTn id="40" dur="indefinite" fill="hold"/>
                                        <p:tgtEl>
                                          <p:spTgt spid="17272"/>
                                        </p:tgtEl>
                                        <p:attrNameLst>
                                          <p:attrName>style.visibility</p:attrName>
                                        </p:attrNameLst>
                                      </p:cBhvr>
                                      <p:to>
                                        <p:strVal val="visible"/>
                                      </p:to>
                                    </p:set>
                                    <p:anim calcmode="lin" valueType="num">
                                      <p:cBhvr>
                                        <p:cTn id="41" dur="600" fill="hold"/>
                                        <p:tgtEl>
                                          <p:spTgt spid="17272"/>
                                        </p:tgtEl>
                                        <p:attrNameLst>
                                          <p:attrName>ppt_x</p:attrName>
                                        </p:attrNameLst>
                                      </p:cBhvr>
                                      <p:tavLst>
                                        <p:tav tm="0">
                                          <p:val>
                                            <p:strVal val="#ppt_x"/>
                                          </p:val>
                                        </p:tav>
                                        <p:tav tm="100000">
                                          <p:val>
                                            <p:strVal val="#ppt_x"/>
                                          </p:val>
                                        </p:tav>
                                      </p:tavLst>
                                    </p:anim>
                                    <p:anim calcmode="lin" valueType="num">
                                      <p:cBhvr>
                                        <p:cTn id="42" dur="600" fill="hold"/>
                                        <p:tgtEl>
                                          <p:spTgt spid="17272"/>
                                        </p:tgtEl>
                                        <p:attrNameLst>
                                          <p:attrName>ppt_y</p:attrName>
                                        </p:attrNameLst>
                                      </p:cBhvr>
                                      <p:tavLst>
                                        <p:tav tm="0">
                                          <p:val>
                                            <p:strVal val="0-#ppt_h/2"/>
                                          </p:val>
                                        </p:tav>
                                        <p:tav tm="100000">
                                          <p:val>
                                            <p:strVal val="#ppt_y"/>
                                          </p:val>
                                        </p:tav>
                                      </p:tavLst>
                                    </p:anim>
                                  </p:childTnLst>
                                </p:cTn>
                              </p:par>
                              <p:par>
                                <p:cTn id="43" presetID="2" presetClass="entr" presetSubtype="1" fill="hold" grpId="13" nodeType="withEffect">
                                  <p:stCondLst>
                                    <p:cond delay="0"/>
                                  </p:stCondLst>
                                  <p:childTnLst>
                                    <p:set>
                                      <p:cBhvr>
                                        <p:cTn id="44" dur="indefinite" fill="hold"/>
                                        <p:tgtEl>
                                          <p:spTgt spid="17278"/>
                                        </p:tgtEl>
                                        <p:attrNameLst>
                                          <p:attrName>style.visibility</p:attrName>
                                        </p:attrNameLst>
                                      </p:cBhvr>
                                      <p:to>
                                        <p:strVal val="visible"/>
                                      </p:to>
                                    </p:set>
                                    <p:anim calcmode="lin" valueType="num">
                                      <p:cBhvr>
                                        <p:cTn id="45" dur="600" fill="hold"/>
                                        <p:tgtEl>
                                          <p:spTgt spid="17278"/>
                                        </p:tgtEl>
                                        <p:attrNameLst>
                                          <p:attrName>ppt_x</p:attrName>
                                        </p:attrNameLst>
                                      </p:cBhvr>
                                      <p:tavLst>
                                        <p:tav tm="0">
                                          <p:val>
                                            <p:strVal val="#ppt_x"/>
                                          </p:val>
                                        </p:tav>
                                        <p:tav tm="100000">
                                          <p:val>
                                            <p:strVal val="#ppt_x"/>
                                          </p:val>
                                        </p:tav>
                                      </p:tavLst>
                                    </p:anim>
                                    <p:anim calcmode="lin" valueType="num">
                                      <p:cBhvr>
                                        <p:cTn id="46" dur="600" fill="hold"/>
                                        <p:tgtEl>
                                          <p:spTgt spid="17278"/>
                                        </p:tgtEl>
                                        <p:attrNameLst>
                                          <p:attrName>ppt_y</p:attrName>
                                        </p:attrNameLst>
                                      </p:cBhvr>
                                      <p:tavLst>
                                        <p:tav tm="0">
                                          <p:val>
                                            <p:strVal val="0-#ppt_h/2"/>
                                          </p:val>
                                        </p:tav>
                                        <p:tav tm="100000">
                                          <p:val>
                                            <p:strVal val="#ppt_y"/>
                                          </p:val>
                                        </p:tav>
                                      </p:tavLst>
                                    </p:anim>
                                  </p:childTnLst>
                                </p:cTn>
                              </p:par>
                              <p:par>
                                <p:cTn id="47" presetID="9" presetClass="entr" presetSubtype="0" fill="hold" grpId="14" nodeType="withEffect">
                                  <p:stCondLst>
                                    <p:cond delay="0"/>
                                  </p:stCondLst>
                                  <p:childTnLst>
                                    <p:set>
                                      <p:cBhvr>
                                        <p:cTn id="48" dur="indefinite" fill="hold"/>
                                        <p:tgtEl>
                                          <p:spTgt spid="17267"/>
                                        </p:tgtEl>
                                        <p:attrNameLst>
                                          <p:attrName>style.visibility</p:attrName>
                                        </p:attrNameLst>
                                      </p:cBhvr>
                                      <p:to>
                                        <p:strVal val="visible"/>
                                      </p:to>
                                    </p:set>
                                    <p:animEffect transition="in" filter="dissolve">
                                      <p:cBhvr>
                                        <p:cTn id="49" dur="600"/>
                                        <p:tgtEl>
                                          <p:spTgt spid="17267"/>
                                        </p:tgtEl>
                                      </p:cBhvr>
                                    </p:animEffect>
                                  </p:childTnLst>
                                </p:cTn>
                              </p:par>
                              <p:par>
                                <p:cTn id="50" presetID="9" presetClass="entr" presetSubtype="0" fill="hold" grpId="15" nodeType="withEffect">
                                  <p:stCondLst>
                                    <p:cond delay="0"/>
                                  </p:stCondLst>
                                  <p:childTnLst>
                                    <p:set>
                                      <p:cBhvr>
                                        <p:cTn id="51" dur="indefinite" fill="hold"/>
                                        <p:tgtEl>
                                          <p:spTgt spid="17268"/>
                                        </p:tgtEl>
                                        <p:attrNameLst>
                                          <p:attrName>style.visibility</p:attrName>
                                        </p:attrNameLst>
                                      </p:cBhvr>
                                      <p:to>
                                        <p:strVal val="visible"/>
                                      </p:to>
                                    </p:set>
                                    <p:animEffect transition="in" filter="dissolve(in)">
                                      <p:cBhvr>
                                        <p:cTn id="52" dur="600"/>
                                        <p:tgtEl>
                                          <p:spTgt spid="17268"/>
                                        </p:tgtEl>
                                      </p:cBhvr>
                                    </p:animEffect>
                                  </p:childTnLst>
                                </p:cTn>
                              </p:par>
                              <p:par>
                                <p:cTn id="53" presetID="22" presetClass="entr" presetSubtype="8" fill="hold" grpId="16" nodeType="withEffect">
                                  <p:stCondLst>
                                    <p:cond delay="0"/>
                                  </p:stCondLst>
                                  <p:childTnLst>
                                    <p:set>
                                      <p:cBhvr>
                                        <p:cTn id="54" dur="indefinite" fill="hold"/>
                                        <p:tgtEl>
                                          <p:spTgt spid="17269"/>
                                        </p:tgtEl>
                                        <p:attrNameLst>
                                          <p:attrName>style.visibility</p:attrName>
                                        </p:attrNameLst>
                                      </p:cBhvr>
                                      <p:to>
                                        <p:strVal val="visible"/>
                                      </p:to>
                                    </p:set>
                                    <p:animEffect transition="in" filter="wipe(left)">
                                      <p:cBhvr>
                                        <p:cTn id="55" dur="600"/>
                                        <p:tgtEl>
                                          <p:spTgt spid="17269"/>
                                        </p:tgtEl>
                                      </p:cBhvr>
                                    </p:animEffect>
                                  </p:childTnLst>
                                </p:cTn>
                              </p:par>
                              <p:par>
                                <p:cTn id="56" presetID="2" presetClass="entr" presetSubtype="1" fill="hold" grpId="17" nodeType="withEffect">
                                  <p:stCondLst>
                                    <p:cond delay="0"/>
                                  </p:stCondLst>
                                  <p:childTnLst>
                                    <p:set>
                                      <p:cBhvr>
                                        <p:cTn id="57" dur="indefinite" fill="hold"/>
                                        <p:tgtEl>
                                          <p:spTgt spid="17273"/>
                                        </p:tgtEl>
                                        <p:attrNameLst>
                                          <p:attrName>style.visibility</p:attrName>
                                        </p:attrNameLst>
                                      </p:cBhvr>
                                      <p:to>
                                        <p:strVal val="visible"/>
                                      </p:to>
                                    </p:set>
                                    <p:anim calcmode="lin" valueType="num">
                                      <p:cBhvr>
                                        <p:cTn id="58" dur="600" fill="hold"/>
                                        <p:tgtEl>
                                          <p:spTgt spid="17273"/>
                                        </p:tgtEl>
                                        <p:attrNameLst>
                                          <p:attrName>ppt_x</p:attrName>
                                        </p:attrNameLst>
                                      </p:cBhvr>
                                      <p:tavLst>
                                        <p:tav tm="0">
                                          <p:val>
                                            <p:strVal val="#ppt_x"/>
                                          </p:val>
                                        </p:tav>
                                        <p:tav tm="100000">
                                          <p:val>
                                            <p:strVal val="#ppt_x"/>
                                          </p:val>
                                        </p:tav>
                                      </p:tavLst>
                                    </p:anim>
                                    <p:anim calcmode="lin" valueType="num">
                                      <p:cBhvr>
                                        <p:cTn id="59" dur="600" fill="hold"/>
                                        <p:tgtEl>
                                          <p:spTgt spid="17273"/>
                                        </p:tgtEl>
                                        <p:attrNameLst>
                                          <p:attrName>ppt_y</p:attrName>
                                        </p:attrNameLst>
                                      </p:cBhvr>
                                      <p:tavLst>
                                        <p:tav tm="0">
                                          <p:val>
                                            <p:strVal val="0-#ppt_h/2"/>
                                          </p:val>
                                        </p:tav>
                                        <p:tav tm="100000">
                                          <p:val>
                                            <p:strVal val="#ppt_y"/>
                                          </p:val>
                                        </p:tav>
                                      </p:tavLst>
                                    </p:anim>
                                  </p:childTnLst>
                                </p:cTn>
                              </p:par>
                              <p:par>
                                <p:cTn id="60" presetID="2" presetClass="entr" presetSubtype="1" fill="hold" grpId="18" nodeType="withEffect">
                                  <p:stCondLst>
                                    <p:cond delay="0"/>
                                  </p:stCondLst>
                                  <p:childTnLst>
                                    <p:set>
                                      <p:cBhvr>
                                        <p:cTn id="61" dur="indefinite" fill="hold"/>
                                        <p:tgtEl>
                                          <p:spTgt spid="17277"/>
                                        </p:tgtEl>
                                        <p:attrNameLst>
                                          <p:attrName>style.visibility</p:attrName>
                                        </p:attrNameLst>
                                      </p:cBhvr>
                                      <p:to>
                                        <p:strVal val="visible"/>
                                      </p:to>
                                    </p:set>
                                    <p:anim calcmode="lin" valueType="num">
                                      <p:cBhvr>
                                        <p:cTn id="62" dur="600" fill="hold"/>
                                        <p:tgtEl>
                                          <p:spTgt spid="17277"/>
                                        </p:tgtEl>
                                        <p:attrNameLst>
                                          <p:attrName>ppt_x</p:attrName>
                                        </p:attrNameLst>
                                      </p:cBhvr>
                                      <p:tavLst>
                                        <p:tav tm="0">
                                          <p:val>
                                            <p:strVal val="#ppt_x"/>
                                          </p:val>
                                        </p:tav>
                                        <p:tav tm="100000">
                                          <p:val>
                                            <p:strVal val="#ppt_x"/>
                                          </p:val>
                                        </p:tav>
                                      </p:tavLst>
                                    </p:anim>
                                    <p:anim calcmode="lin" valueType="num">
                                      <p:cBhvr>
                                        <p:cTn id="63" dur="600" fill="hold"/>
                                        <p:tgtEl>
                                          <p:spTgt spid="17277"/>
                                        </p:tgtEl>
                                        <p:attrNameLst>
                                          <p:attrName>ppt_y</p:attrName>
                                        </p:attrNameLst>
                                      </p:cBhvr>
                                      <p:tavLst>
                                        <p:tav tm="0">
                                          <p:val>
                                            <p:strVal val="0-#ppt_h/2"/>
                                          </p:val>
                                        </p:tav>
                                        <p:tav tm="100000">
                                          <p:val>
                                            <p:strVal val="#ppt_y"/>
                                          </p:val>
                                        </p:tav>
                                      </p:tavLst>
                                    </p:anim>
                                  </p:childTnLst>
                                </p:cTn>
                              </p:par>
                              <p:par>
                                <p:cTn id="64" presetID="9" presetClass="entr" presetSubtype="0" fill="hold" grpId="19" nodeType="withEffect">
                                  <p:stCondLst>
                                    <p:cond delay="0"/>
                                  </p:stCondLst>
                                  <p:childTnLst>
                                    <p:set>
                                      <p:cBhvr>
                                        <p:cTn id="65" dur="indefinite" fill="hold"/>
                                        <p:tgtEl>
                                          <p:spTgt spid="17274"/>
                                        </p:tgtEl>
                                        <p:attrNameLst>
                                          <p:attrName>style.visibility</p:attrName>
                                        </p:attrNameLst>
                                      </p:cBhvr>
                                      <p:to>
                                        <p:strVal val="visible"/>
                                      </p:to>
                                    </p:set>
                                    <p:animEffect transition="in" filter="dissolve">
                                      <p:cBhvr>
                                        <p:cTn id="66" dur="600"/>
                                        <p:tgtEl>
                                          <p:spTgt spid="17274"/>
                                        </p:tgtEl>
                                      </p:cBhvr>
                                    </p:animEffect>
                                  </p:childTnLst>
                                </p:cTn>
                              </p:par>
                              <p:par>
                                <p:cTn id="67" presetID="9" presetClass="entr" presetSubtype="0" fill="hold" grpId="20" nodeType="withEffect">
                                  <p:stCondLst>
                                    <p:cond delay="0"/>
                                  </p:stCondLst>
                                  <p:childTnLst>
                                    <p:set>
                                      <p:cBhvr>
                                        <p:cTn id="68" dur="indefinite" fill="hold"/>
                                        <p:tgtEl>
                                          <p:spTgt spid="17275"/>
                                        </p:tgtEl>
                                        <p:attrNameLst>
                                          <p:attrName>style.visibility</p:attrName>
                                        </p:attrNameLst>
                                      </p:cBhvr>
                                      <p:to>
                                        <p:strVal val="visible"/>
                                      </p:to>
                                    </p:set>
                                    <p:animEffect transition="in" filter="dissolve(in)">
                                      <p:cBhvr>
                                        <p:cTn id="69" dur="600"/>
                                        <p:tgtEl>
                                          <p:spTgt spid="17275"/>
                                        </p:tgtEl>
                                      </p:cBhvr>
                                    </p:animEffect>
                                  </p:childTnLst>
                                </p:cTn>
                              </p:par>
                              <p:par>
                                <p:cTn id="70" presetID="22" presetClass="entr" presetSubtype="8" fill="hold" grpId="21" nodeType="withEffect">
                                  <p:stCondLst>
                                    <p:cond delay="0"/>
                                  </p:stCondLst>
                                  <p:childTnLst>
                                    <p:set>
                                      <p:cBhvr>
                                        <p:cTn id="71" dur="indefinite" fill="hold"/>
                                        <p:tgtEl>
                                          <p:spTgt spid="17276"/>
                                        </p:tgtEl>
                                        <p:attrNameLst>
                                          <p:attrName>style.visibility</p:attrName>
                                        </p:attrNameLst>
                                      </p:cBhvr>
                                      <p:to>
                                        <p:strVal val="visible"/>
                                      </p:to>
                                    </p:set>
                                    <p:animEffect transition="in" filter="wipe(left)">
                                      <p:cBhvr>
                                        <p:cTn id="72" dur="600"/>
                                        <p:tgtEl>
                                          <p:spTgt spid="17276"/>
                                        </p:tgtEl>
                                      </p:cBhvr>
                                    </p:animEffect>
                                  </p:childTnLst>
                                </p:cTn>
                              </p:par>
                              <p:par>
                                <p:cTn id="73" presetID="9" presetClass="entr" presetSubtype="0" fill="hold" grpId="22" nodeType="withEffect">
                                  <p:stCondLst>
                                    <p:cond delay="0"/>
                                  </p:stCondLst>
                                  <p:childTnLst>
                                    <p:set>
                                      <p:cBhvr>
                                        <p:cTn id="74" dur="indefinite" fill="hold"/>
                                        <p:tgtEl>
                                          <p:spTgt spid="17260"/>
                                        </p:tgtEl>
                                        <p:attrNameLst>
                                          <p:attrName>style.visibility</p:attrName>
                                        </p:attrNameLst>
                                      </p:cBhvr>
                                      <p:to>
                                        <p:strVal val="visible"/>
                                      </p:to>
                                    </p:set>
                                    <p:animEffect transition="in" filter="dissolve">
                                      <p:cBhvr>
                                        <p:cTn id="75" dur="600"/>
                                        <p:tgtEl>
                                          <p:spTgt spid="172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60" grpId="22" animBg="1" advAuto="0"/>
      <p:bldP spid="17261" grpId="4" bldLvl="0" animBg="1" advAuto="0"/>
      <p:bldP spid="17262" grpId="5" bldLvl="0" animBg="1" advAuto="0"/>
      <p:bldP spid="17263" grpId="6" animBg="1" advAuto="0"/>
      <p:bldP spid="17264" grpId="9" bldLvl="0" animBg="1" advAuto="0"/>
      <p:bldP spid="17265" grpId="10" bldLvl="0" animBg="1" advAuto="0"/>
      <p:bldP spid="17266" grpId="11" animBg="1" advAuto="0"/>
      <p:bldP spid="17267" grpId="14" bldLvl="0" animBg="1" advAuto="0"/>
      <p:bldP spid="17268" grpId="15" bldLvl="0" animBg="1" advAuto="0"/>
      <p:bldP spid="17269" grpId="16" animBg="1" advAuto="0"/>
      <p:bldP spid="17270" grpId="2" animBg="1" advAuto="0"/>
      <p:bldP spid="17271" grpId="7" animBg="1" advAuto="0"/>
      <p:bldP spid="17272" grpId="12" animBg="1" advAuto="0"/>
      <p:bldP spid="17273" grpId="17" animBg="1" advAuto="0"/>
      <p:bldP spid="17274" grpId="19" bldLvl="0" animBg="1" advAuto="0"/>
      <p:bldP spid="17275" grpId="20" bldLvl="0" animBg="1" advAuto="0"/>
      <p:bldP spid="17276" grpId="21" animBg="1" advAuto="0"/>
      <p:bldP spid="17277" grpId="18" bldLvl="0" animBg="1" advAuto="0"/>
      <p:bldP spid="17278" grpId="13" bldLvl="0" animBg="1" advAuto="0"/>
      <p:bldP spid="17279" grpId="8" bldLvl="0" animBg="1" advAuto="0"/>
      <p:bldP spid="17280" grpId="3" bldLvl="0"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AD0100"/>
        </a:solidFill>
        <a:effectLst/>
      </p:bgPr>
    </p:bg>
    <p:spTree>
      <p:nvGrpSpPr>
        <p:cNvPr id="1" name=""/>
        <p:cNvGrpSpPr/>
        <p:nvPr/>
      </p:nvGrpSpPr>
      <p:grpSpPr>
        <a:xfrm>
          <a:off x="0" y="0"/>
          <a:ext cx="0" cy="0"/>
          <a:chOff x="0" y="0"/>
          <a:chExt cx="0" cy="0"/>
        </a:xfrm>
      </p:grpSpPr>
      <p:sp>
        <p:nvSpPr>
          <p:cNvPr id="2" name="TextBox 64"/>
          <p:cNvSpPr txBox="1"/>
          <p:nvPr/>
        </p:nvSpPr>
        <p:spPr>
          <a:xfrm>
            <a:off x="4106965" y="1460454"/>
            <a:ext cx="2926080" cy="1076325"/>
          </a:xfrm>
          <a:prstGeom prst="rect">
            <a:avLst/>
          </a:prstGeom>
          <a:noFill/>
        </p:spPr>
        <p:txBody>
          <a:bodyPr wrap="none" rtlCol="0">
            <a:spAutoFit/>
          </a:bodyPr>
          <a:lstStyle/>
          <a:p>
            <a:pPr marL="0" lvl="1" algn="l"/>
            <a:r>
              <a:rPr lang="zh-CN" altLang="en-US" sz="1400" b="1" dirty="0">
                <a:solidFill>
                  <a:srgbClr val="F9D647"/>
                </a:solidFill>
                <a:latin typeface="微软雅黑" panose="020B0503020204020204" charset="-122"/>
                <a:ea typeface="微软雅黑" panose="020B0503020204020204" charset="-122"/>
              </a:rPr>
              <a:t> </a:t>
            </a:r>
            <a:r>
              <a:rPr lang="zh-CN" altLang="en-US" sz="2800" b="1" dirty="0">
                <a:solidFill>
                  <a:srgbClr val="F9D647"/>
                </a:solidFill>
                <a:latin typeface="微软雅黑" panose="020B0503020204020204" charset="-122"/>
                <a:ea typeface="微软雅黑" panose="020B0503020204020204" charset="-122"/>
              </a:rPr>
              <a:t>第三部分</a:t>
            </a:r>
          </a:p>
          <a:p>
            <a:pPr marL="0" lvl="1" algn="l"/>
            <a:r>
              <a:rPr lang="zh-CN" altLang="en-US" sz="3600" b="1" dirty="0">
                <a:solidFill>
                  <a:srgbClr val="F9D647"/>
                </a:solidFill>
                <a:latin typeface="微软雅黑" panose="020B0503020204020204" charset="-122"/>
                <a:ea typeface="微软雅黑" panose="020B0503020204020204" charset="-122"/>
                <a:sym typeface="+mn-ea"/>
              </a:rPr>
              <a:t>工作经验总结</a:t>
            </a:r>
          </a:p>
        </p:txBody>
      </p:sp>
      <p:cxnSp>
        <p:nvCxnSpPr>
          <p:cNvPr id="6" name="直接连接符 5"/>
          <p:cNvCxnSpPr/>
          <p:nvPr/>
        </p:nvCxnSpPr>
        <p:spPr>
          <a:xfrm flipV="1">
            <a:off x="3890939" y="1388446"/>
            <a:ext cx="0" cy="1924424"/>
          </a:xfrm>
          <a:prstGeom prst="line">
            <a:avLst/>
          </a:prstGeom>
          <a:ln w="12700">
            <a:solidFill>
              <a:srgbClr val="080808"/>
            </a:solidFill>
            <a:prstDash val="dash"/>
          </a:ln>
        </p:spPr>
        <p:style>
          <a:lnRef idx="1">
            <a:schemeClr val="accent1"/>
          </a:lnRef>
          <a:fillRef idx="0">
            <a:schemeClr val="accent1"/>
          </a:fillRef>
          <a:effectRef idx="0">
            <a:schemeClr val="accent1"/>
          </a:effectRef>
          <a:fontRef idx="minor">
            <a:schemeClr val="tx1"/>
          </a:fontRef>
        </p:style>
      </p:cxnSp>
      <p:sp>
        <p:nvSpPr>
          <p:cNvPr id="3" name="TextBox 66"/>
          <p:cNvSpPr txBox="1"/>
          <p:nvPr/>
        </p:nvSpPr>
        <p:spPr>
          <a:xfrm>
            <a:off x="2572939" y="2982530"/>
            <a:ext cx="902846" cy="245745"/>
          </a:xfrm>
          <a:prstGeom prst="rect">
            <a:avLst/>
          </a:prstGeom>
          <a:noFill/>
        </p:spPr>
        <p:txBody>
          <a:bodyPr wrap="square" lIns="0" tIns="0" rIns="0" bIns="0" rtlCol="0">
            <a:spAutoFit/>
          </a:bodyPr>
          <a:lstStyle/>
          <a:p>
            <a:r>
              <a:rPr lang="en-US" altLang="zh-CN" sz="1600" dirty="0">
                <a:solidFill>
                  <a:srgbClr val="F9D647"/>
                </a:solidFill>
                <a:latin typeface="微软雅黑" panose="020B0503020204020204" charset="-122"/>
                <a:ea typeface="微软雅黑" panose="020B0503020204020204" charset="-122"/>
              </a:rPr>
              <a:t>PART 03</a:t>
            </a:r>
          </a:p>
        </p:txBody>
      </p:sp>
      <p:grpSp>
        <p:nvGrpSpPr>
          <p:cNvPr id="4" name="组合 3"/>
          <p:cNvGrpSpPr/>
          <p:nvPr/>
        </p:nvGrpSpPr>
        <p:grpSpPr>
          <a:xfrm>
            <a:off x="2378771" y="1460456"/>
            <a:ext cx="1197175" cy="1197175"/>
            <a:chOff x="304800" y="673100"/>
            <a:chExt cx="4000500" cy="4000500"/>
          </a:xfrm>
          <a:effectLst>
            <a:outerShdw blurRad="444500" dist="254000" dir="8100000" algn="tr" rotWithShape="0">
              <a:prstClr val="black">
                <a:alpha val="50000"/>
              </a:prstClr>
            </a:outerShdw>
          </a:effectLst>
        </p:grpSpPr>
        <p:sp>
          <p:nvSpPr>
            <p:cNvPr id="11" name="同心圆 1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9D647"/>
                </a:solidFill>
                <a:latin typeface="微软雅黑" panose="020B0503020204020204" charset="-122"/>
                <a:ea typeface="微软雅黑" panose="020B0503020204020204" charset="-122"/>
              </a:endParaRPr>
            </a:p>
          </p:txBody>
        </p:sp>
        <p:sp>
          <p:nvSpPr>
            <p:cNvPr id="12" name="椭圆 11"/>
            <p:cNvSpPr/>
            <p:nvPr/>
          </p:nvSpPr>
          <p:spPr>
            <a:xfrm>
              <a:off x="392112" y="760412"/>
              <a:ext cx="3825874" cy="3825874"/>
            </a:xfrm>
            <a:prstGeom prst="ellipse">
              <a:avLst/>
            </a:prstGeom>
            <a:gradFill>
              <a:gsLst>
                <a:gs pos="0">
                  <a:srgbClr val="E30000"/>
                </a:gs>
                <a:gs pos="100000">
                  <a:srgbClr val="760303"/>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9D647"/>
                </a:solidFill>
                <a:latin typeface="微软雅黑" panose="020B0503020204020204" charset="-122"/>
                <a:ea typeface="微软雅黑" panose="020B0503020204020204" charset="-122"/>
              </a:endParaRPr>
            </a:p>
          </p:txBody>
        </p:sp>
      </p:grpSp>
      <p:sp>
        <p:nvSpPr>
          <p:cNvPr id="13" name="TextBox 70"/>
          <p:cNvSpPr txBox="1"/>
          <p:nvPr/>
        </p:nvSpPr>
        <p:spPr>
          <a:xfrm>
            <a:off x="4203635" y="2540574"/>
            <a:ext cx="1027882" cy="243840"/>
          </a:xfrm>
          <a:prstGeom prst="rect">
            <a:avLst/>
          </a:prstGeom>
          <a:noFill/>
        </p:spPr>
        <p:txBody>
          <a:bodyPr wrap="square" lIns="60468" tIns="30234" rIns="60468" bIns="30234" rtlCol="0">
            <a:spAutoFit/>
          </a:bodyPr>
          <a:lstStyle/>
          <a:p>
            <a:r>
              <a:rPr lang="en-US" altLang="zh-CN" sz="1200" dirty="0">
                <a:solidFill>
                  <a:srgbClr val="F9D647"/>
                </a:solidFill>
                <a:latin typeface="微软雅黑" panose="020B0503020204020204" charset="-122"/>
                <a:ea typeface="微软雅黑" panose="020B0503020204020204" charset="-122"/>
              </a:rPr>
              <a:t>※ </a:t>
            </a:r>
            <a:r>
              <a:rPr lang="zh-CN" altLang="en-US" sz="1200" dirty="0">
                <a:solidFill>
                  <a:srgbClr val="F9D647"/>
                </a:solidFill>
                <a:latin typeface="微软雅黑" panose="020B0503020204020204" charset="-122"/>
                <a:ea typeface="微软雅黑" panose="020B0503020204020204" charset="-122"/>
              </a:rPr>
              <a:t>添加内容</a:t>
            </a:r>
          </a:p>
        </p:txBody>
      </p:sp>
      <p:sp>
        <p:nvSpPr>
          <p:cNvPr id="14" name="TextBox 71"/>
          <p:cNvSpPr txBox="1"/>
          <p:nvPr/>
        </p:nvSpPr>
        <p:spPr>
          <a:xfrm>
            <a:off x="5256306" y="2540574"/>
            <a:ext cx="985236" cy="243840"/>
          </a:xfrm>
          <a:prstGeom prst="rect">
            <a:avLst/>
          </a:prstGeom>
          <a:noFill/>
        </p:spPr>
        <p:txBody>
          <a:bodyPr wrap="square" lIns="60468" tIns="30234" rIns="60468" bIns="30234" rtlCol="0">
            <a:spAutoFit/>
          </a:bodyPr>
          <a:lstStyle/>
          <a:p>
            <a:r>
              <a:rPr lang="en-US" altLang="zh-CN" sz="1200" dirty="0">
                <a:solidFill>
                  <a:srgbClr val="F9D647"/>
                </a:solidFill>
                <a:latin typeface="微软雅黑" panose="020B0503020204020204" charset="-122"/>
                <a:ea typeface="微软雅黑" panose="020B0503020204020204" charset="-122"/>
              </a:rPr>
              <a:t>※ </a:t>
            </a:r>
            <a:r>
              <a:rPr lang="zh-CN" altLang="en-US" sz="1200" dirty="0">
                <a:solidFill>
                  <a:srgbClr val="F9D647"/>
                </a:solidFill>
                <a:latin typeface="微软雅黑" panose="020B0503020204020204" charset="-122"/>
                <a:ea typeface="微软雅黑" panose="020B0503020204020204" charset="-122"/>
              </a:rPr>
              <a:t>添加内容</a:t>
            </a:r>
          </a:p>
        </p:txBody>
      </p:sp>
      <p:sp>
        <p:nvSpPr>
          <p:cNvPr id="15" name="TextBox 72"/>
          <p:cNvSpPr txBox="1"/>
          <p:nvPr/>
        </p:nvSpPr>
        <p:spPr>
          <a:xfrm>
            <a:off x="6266332" y="2540574"/>
            <a:ext cx="1027882" cy="243840"/>
          </a:xfrm>
          <a:prstGeom prst="rect">
            <a:avLst/>
          </a:prstGeom>
          <a:noFill/>
        </p:spPr>
        <p:txBody>
          <a:bodyPr wrap="square" lIns="60468" tIns="30234" rIns="60468" bIns="30234" rtlCol="0">
            <a:spAutoFit/>
          </a:bodyPr>
          <a:lstStyle/>
          <a:p>
            <a:r>
              <a:rPr lang="en-US" altLang="zh-CN" sz="1200" dirty="0">
                <a:solidFill>
                  <a:srgbClr val="F9D647"/>
                </a:solidFill>
                <a:latin typeface="微软雅黑" panose="020B0503020204020204" charset="-122"/>
                <a:ea typeface="微软雅黑" panose="020B0503020204020204" charset="-122"/>
              </a:rPr>
              <a:t>※ </a:t>
            </a:r>
            <a:r>
              <a:rPr lang="zh-CN" altLang="en-US" sz="1200" dirty="0">
                <a:solidFill>
                  <a:srgbClr val="F9D647"/>
                </a:solidFill>
                <a:latin typeface="微软雅黑" panose="020B0503020204020204" charset="-122"/>
                <a:ea typeface="微软雅黑" panose="020B0503020204020204" charset="-122"/>
              </a:rPr>
              <a:t>添加内容</a:t>
            </a:r>
          </a:p>
        </p:txBody>
      </p:sp>
      <p:sp>
        <p:nvSpPr>
          <p:cNvPr id="16" name="TextBox 73"/>
          <p:cNvSpPr txBox="1"/>
          <p:nvPr/>
        </p:nvSpPr>
        <p:spPr>
          <a:xfrm>
            <a:off x="4203635" y="2887645"/>
            <a:ext cx="985236" cy="243840"/>
          </a:xfrm>
          <a:prstGeom prst="rect">
            <a:avLst/>
          </a:prstGeom>
          <a:noFill/>
        </p:spPr>
        <p:txBody>
          <a:bodyPr wrap="square" lIns="60468" tIns="30234" rIns="60468" bIns="30234" rtlCol="0">
            <a:spAutoFit/>
          </a:bodyPr>
          <a:lstStyle/>
          <a:p>
            <a:r>
              <a:rPr lang="en-US" altLang="zh-CN" sz="1200" dirty="0">
                <a:solidFill>
                  <a:srgbClr val="F9D647"/>
                </a:solidFill>
                <a:latin typeface="微软雅黑" panose="020B0503020204020204" charset="-122"/>
                <a:ea typeface="微软雅黑" panose="020B0503020204020204" charset="-122"/>
              </a:rPr>
              <a:t>※ </a:t>
            </a:r>
            <a:r>
              <a:rPr lang="zh-CN" altLang="en-US" sz="1200" dirty="0">
                <a:solidFill>
                  <a:srgbClr val="F9D647"/>
                </a:solidFill>
                <a:latin typeface="微软雅黑" panose="020B0503020204020204" charset="-122"/>
                <a:ea typeface="微软雅黑" panose="020B0503020204020204" charset="-122"/>
              </a:rPr>
              <a:t>添加内容</a:t>
            </a:r>
          </a:p>
        </p:txBody>
      </p:sp>
      <p:sp>
        <p:nvSpPr>
          <p:cNvPr id="17" name="TextBox 74"/>
          <p:cNvSpPr txBox="1"/>
          <p:nvPr/>
        </p:nvSpPr>
        <p:spPr>
          <a:xfrm>
            <a:off x="5256307" y="2887645"/>
            <a:ext cx="985236" cy="243840"/>
          </a:xfrm>
          <a:prstGeom prst="rect">
            <a:avLst/>
          </a:prstGeom>
          <a:noFill/>
        </p:spPr>
        <p:txBody>
          <a:bodyPr wrap="square" lIns="60468" tIns="30234" rIns="60468" bIns="30234" rtlCol="0">
            <a:spAutoFit/>
          </a:bodyPr>
          <a:lstStyle/>
          <a:p>
            <a:r>
              <a:rPr lang="en-US" altLang="zh-CN" sz="1200" dirty="0">
                <a:solidFill>
                  <a:srgbClr val="F9D647"/>
                </a:solidFill>
                <a:latin typeface="微软雅黑" panose="020B0503020204020204" charset="-122"/>
                <a:ea typeface="微软雅黑" panose="020B0503020204020204" charset="-122"/>
              </a:rPr>
              <a:t>※ </a:t>
            </a:r>
            <a:r>
              <a:rPr lang="zh-CN" altLang="en-US" sz="1200" dirty="0">
                <a:solidFill>
                  <a:srgbClr val="F9D647"/>
                </a:solidFill>
                <a:latin typeface="微软雅黑" panose="020B0503020204020204" charset="-122"/>
                <a:ea typeface="微软雅黑" panose="020B0503020204020204" charset="-122"/>
              </a:rPr>
              <a:t>添加内容</a:t>
            </a:r>
          </a:p>
        </p:txBody>
      </p:sp>
      <p:sp>
        <p:nvSpPr>
          <p:cNvPr id="18" name="TextBox 75"/>
          <p:cNvSpPr txBox="1"/>
          <p:nvPr/>
        </p:nvSpPr>
        <p:spPr>
          <a:xfrm>
            <a:off x="6265946" y="2887645"/>
            <a:ext cx="985236" cy="243840"/>
          </a:xfrm>
          <a:prstGeom prst="rect">
            <a:avLst/>
          </a:prstGeom>
          <a:noFill/>
        </p:spPr>
        <p:txBody>
          <a:bodyPr wrap="square" lIns="60468" tIns="30234" rIns="60468" bIns="30234" rtlCol="0">
            <a:spAutoFit/>
          </a:bodyPr>
          <a:lstStyle/>
          <a:p>
            <a:r>
              <a:rPr lang="en-US" altLang="zh-CN" sz="1200" dirty="0">
                <a:solidFill>
                  <a:srgbClr val="F9D647"/>
                </a:solidFill>
                <a:latin typeface="微软雅黑" panose="020B0503020204020204" charset="-122"/>
                <a:ea typeface="微软雅黑" panose="020B0503020204020204" charset="-122"/>
              </a:rPr>
              <a:t>※ </a:t>
            </a:r>
            <a:r>
              <a:rPr lang="zh-CN" altLang="en-US" sz="1200" dirty="0">
                <a:solidFill>
                  <a:srgbClr val="F9D647"/>
                </a:solidFill>
                <a:latin typeface="微软雅黑" panose="020B0503020204020204" charset="-122"/>
                <a:ea typeface="微软雅黑" panose="020B0503020204020204" charset="-122"/>
              </a:rPr>
              <a:t>添加内容</a:t>
            </a:r>
          </a:p>
        </p:txBody>
      </p:sp>
      <p:sp>
        <p:nvSpPr>
          <p:cNvPr id="19" name="TextBox 13"/>
          <p:cNvSpPr txBox="1"/>
          <p:nvPr/>
        </p:nvSpPr>
        <p:spPr>
          <a:xfrm>
            <a:off x="2599381" y="1674322"/>
            <a:ext cx="902846" cy="768985"/>
          </a:xfrm>
          <a:prstGeom prst="rect">
            <a:avLst/>
          </a:prstGeom>
          <a:noFill/>
        </p:spPr>
        <p:txBody>
          <a:bodyPr wrap="square" lIns="0" tIns="0" rIns="0" bIns="0" rtlCol="0">
            <a:spAutoFit/>
          </a:bodyPr>
          <a:lstStyle/>
          <a:p>
            <a:r>
              <a:rPr lang="en-US" altLang="zh-CN" sz="5000" b="1" dirty="0">
                <a:solidFill>
                  <a:srgbClr val="F9D647"/>
                </a:solidFill>
                <a:effectLst>
                  <a:outerShdw blurRad="38100" dist="38100" dir="2700000" algn="tl">
                    <a:srgbClr val="000000">
                      <a:alpha val="43137"/>
                    </a:srgbClr>
                  </a:outerShdw>
                </a:effectLst>
                <a:latin typeface="微软雅黑" panose="020B0503020204020204" charset="-122"/>
                <a:ea typeface="微软雅黑" panose="020B0503020204020204" charset="-122"/>
              </a:rPr>
              <a:t>03</a:t>
            </a:r>
          </a:p>
        </p:txBody>
      </p:sp>
      <p:sp>
        <p:nvSpPr>
          <p:cNvPr id="5" name="矩形 4"/>
          <p:cNvSpPr/>
          <p:nvPr/>
        </p:nvSpPr>
        <p:spPr>
          <a:xfrm>
            <a:off x="203835" y="152400"/>
            <a:ext cx="8743315" cy="4750435"/>
          </a:xfrm>
          <a:prstGeom prst="rect">
            <a:avLst/>
          </a:prstGeom>
          <a:noFill/>
          <a:ln w="19050">
            <a:solidFill>
              <a:srgbClr val="F9D6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9D647"/>
              </a:solidFill>
            </a:endParaRPr>
          </a:p>
        </p:txBody>
      </p:sp>
      <p:sp>
        <p:nvSpPr>
          <p:cNvPr id="7" name="矩形 6"/>
          <p:cNvSpPr/>
          <p:nvPr/>
        </p:nvSpPr>
        <p:spPr>
          <a:xfrm>
            <a:off x="317183" y="281940"/>
            <a:ext cx="8516620" cy="4491355"/>
          </a:xfrm>
          <a:prstGeom prst="rect">
            <a:avLst/>
          </a:prstGeom>
          <a:noFill/>
          <a:ln w="19050">
            <a:solidFill>
              <a:srgbClr val="F9D6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9D647"/>
              </a:solidFill>
            </a:endParaRPr>
          </a:p>
        </p:txBody>
      </p:sp>
      <p:pic>
        <p:nvPicPr>
          <p:cNvPr id="20" name="图片 19" descr="5825bfa5f33cf8"/>
          <p:cNvPicPr>
            <a:picLocks noChangeAspect="1"/>
          </p:cNvPicPr>
          <p:nvPr/>
        </p:nvPicPr>
        <p:blipFill>
          <a:blip r:embed="rId3" cstate="email"/>
          <a:stretch>
            <a:fillRect/>
          </a:stretch>
        </p:blipFill>
        <p:spPr>
          <a:xfrm>
            <a:off x="317500" y="3962400"/>
            <a:ext cx="3543935" cy="1108710"/>
          </a:xfrm>
          <a:prstGeom prst="rect">
            <a:avLst/>
          </a:prstGeom>
        </p:spPr>
      </p:pic>
      <p:pic>
        <p:nvPicPr>
          <p:cNvPr id="21" name="图片 20" descr="5825bfa5f33cf8"/>
          <p:cNvPicPr>
            <a:picLocks noChangeAspect="1"/>
          </p:cNvPicPr>
          <p:nvPr/>
        </p:nvPicPr>
        <p:blipFill>
          <a:blip r:embed="rId3" cstate="email"/>
          <a:stretch>
            <a:fillRect/>
          </a:stretch>
        </p:blipFill>
        <p:spPr>
          <a:xfrm>
            <a:off x="3843020" y="4046220"/>
            <a:ext cx="3543935" cy="1108710"/>
          </a:xfrm>
          <a:prstGeom prst="rect">
            <a:avLst/>
          </a:prstGeom>
        </p:spPr>
      </p:pic>
      <p:pic>
        <p:nvPicPr>
          <p:cNvPr id="23" name="图片 22" descr="5825bfa5f33cf8"/>
          <p:cNvPicPr>
            <a:picLocks noChangeAspect="1"/>
          </p:cNvPicPr>
          <p:nvPr/>
        </p:nvPicPr>
        <p:blipFill>
          <a:blip r:embed="rId4" cstate="email"/>
          <a:srcRect/>
          <a:stretch>
            <a:fillRect/>
          </a:stretch>
        </p:blipFill>
        <p:spPr>
          <a:xfrm>
            <a:off x="7365365" y="4046220"/>
            <a:ext cx="1585595" cy="1108710"/>
          </a:xfrm>
          <a:prstGeom prst="rect">
            <a:avLst/>
          </a:prstGeom>
        </p:spPr>
      </p:pic>
    </p:spTree>
  </p:cSld>
  <p:clrMapOvr>
    <a:masterClrMapping/>
  </p:clrMapOvr>
  <p:transition advTm="515">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47"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500"/>
                                        <p:tgtEl>
                                          <p:spTgt spid="19"/>
                                        </p:tgtEl>
                                      </p:cBhvr>
                                    </p:animEffect>
                                    <p:anim calcmode="lin" valueType="num">
                                      <p:cBhvr>
                                        <p:cTn id="12" dur="500" fill="hold"/>
                                        <p:tgtEl>
                                          <p:spTgt spid="19"/>
                                        </p:tgtEl>
                                        <p:attrNameLst>
                                          <p:attrName>ppt_x</p:attrName>
                                        </p:attrNameLst>
                                      </p:cBhvr>
                                      <p:tavLst>
                                        <p:tav tm="0">
                                          <p:val>
                                            <p:strVal val="#ppt_x"/>
                                          </p:val>
                                        </p:tav>
                                        <p:tav tm="100000">
                                          <p:val>
                                            <p:strVal val="#ppt_x"/>
                                          </p:val>
                                        </p:tav>
                                      </p:tavLst>
                                    </p:anim>
                                    <p:anim calcmode="lin" valueType="num">
                                      <p:cBhvr>
                                        <p:cTn id="13" dur="500" fill="hold"/>
                                        <p:tgtEl>
                                          <p:spTgt spid="19"/>
                                        </p:tgtEl>
                                        <p:attrNameLst>
                                          <p:attrName>ppt_y</p:attrName>
                                        </p:attrNameLst>
                                      </p:cBhvr>
                                      <p:tavLst>
                                        <p:tav tm="0">
                                          <p:val>
                                            <p:strVal val="#ppt_y-.1"/>
                                          </p:val>
                                        </p:tav>
                                        <p:tav tm="100000">
                                          <p:val>
                                            <p:strVal val="#ppt_y"/>
                                          </p:val>
                                        </p:tav>
                                      </p:tavLst>
                                    </p:anim>
                                  </p:childTnLst>
                                </p:cTn>
                              </p:par>
                              <p:par>
                                <p:cTn id="14" presetID="22" presetClass="entr" presetSubtype="4"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down)">
                                      <p:cBhvr>
                                        <p:cTn id="16" dur="500"/>
                                        <p:tgtEl>
                                          <p:spTgt spid="6"/>
                                        </p:tgtEl>
                                      </p:cBhvr>
                                    </p:animEffect>
                                  </p:childTnLst>
                                </p:cTn>
                              </p:par>
                              <p:par>
                                <p:cTn id="17" presetID="12" presetClass="entr" presetSubtype="8"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p:tgtEl>
                                          <p:spTgt spid="2"/>
                                        </p:tgtEl>
                                        <p:attrNameLst>
                                          <p:attrName>ppt_x</p:attrName>
                                        </p:attrNameLst>
                                      </p:cBhvr>
                                      <p:tavLst>
                                        <p:tav tm="0">
                                          <p:val>
                                            <p:strVal val="#ppt_x-#ppt_w*1.125000"/>
                                          </p:val>
                                        </p:tav>
                                        <p:tav tm="100000">
                                          <p:val>
                                            <p:strVal val="#ppt_x"/>
                                          </p:val>
                                        </p:tav>
                                      </p:tavLst>
                                    </p:anim>
                                    <p:animEffect transition="in" filter="wipe(right)">
                                      <p:cBhvr>
                                        <p:cTn id="20" dur="500"/>
                                        <p:tgtEl>
                                          <p:spTgt spid="2"/>
                                        </p:tgtEl>
                                      </p:cBhvr>
                                    </p:animEffect>
                                  </p:childTnLst>
                                </p:cTn>
                              </p:par>
                              <p:par>
                                <p:cTn id="21" presetID="47"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anim calcmode="lin" valueType="num">
                                      <p:cBhvr>
                                        <p:cTn id="24" dur="500" fill="hold"/>
                                        <p:tgtEl>
                                          <p:spTgt spid="3"/>
                                        </p:tgtEl>
                                        <p:attrNameLst>
                                          <p:attrName>ppt_x</p:attrName>
                                        </p:attrNameLst>
                                      </p:cBhvr>
                                      <p:tavLst>
                                        <p:tav tm="0">
                                          <p:val>
                                            <p:strVal val="#ppt_x"/>
                                          </p:val>
                                        </p:tav>
                                        <p:tav tm="100000">
                                          <p:val>
                                            <p:strVal val="#ppt_x"/>
                                          </p:val>
                                        </p:tav>
                                      </p:tavLst>
                                    </p:anim>
                                    <p:anim calcmode="lin" valueType="num">
                                      <p:cBhvr>
                                        <p:cTn id="25" dur="500" fill="hold"/>
                                        <p:tgtEl>
                                          <p:spTgt spid="3"/>
                                        </p:tgtEl>
                                        <p:attrNameLst>
                                          <p:attrName>ppt_y</p:attrName>
                                        </p:attrNameLst>
                                      </p:cBhvr>
                                      <p:tavLst>
                                        <p:tav tm="0">
                                          <p:val>
                                            <p:strVal val="#ppt_y-.1"/>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20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fill="hold"/>
                                        <p:tgtEl>
                                          <p:spTgt spid="14"/>
                                        </p:tgtEl>
                                        <p:attrNameLst>
                                          <p:attrName>ppt_x</p:attrName>
                                        </p:attrNameLst>
                                      </p:cBhvr>
                                      <p:tavLst>
                                        <p:tav tm="0">
                                          <p:val>
                                            <p:strVal val="#ppt_x"/>
                                          </p:val>
                                        </p:tav>
                                        <p:tav tm="100000">
                                          <p:val>
                                            <p:strVal val="#ppt_x"/>
                                          </p:val>
                                        </p:tav>
                                      </p:tavLst>
                                    </p:anim>
                                    <p:anim calcmode="lin" valueType="num">
                                      <p:cBhvr additive="base">
                                        <p:cTn id="33" dur="500" fill="hold"/>
                                        <p:tgtEl>
                                          <p:spTgt spid="14"/>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40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ppt_x"/>
                                          </p:val>
                                        </p:tav>
                                        <p:tav tm="100000">
                                          <p:val>
                                            <p:strVal val="#ppt_x"/>
                                          </p:val>
                                        </p:tav>
                                      </p:tavLst>
                                    </p:anim>
                                    <p:anim calcmode="lin" valueType="num">
                                      <p:cBhvr additive="base">
                                        <p:cTn id="37" dur="500" fill="hold"/>
                                        <p:tgtEl>
                                          <p:spTgt spid="15"/>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600"/>
                                  </p:stCondLst>
                                  <p:childTnLst>
                                    <p:set>
                                      <p:cBhvr>
                                        <p:cTn id="39" dur="1" fill="hold">
                                          <p:stCondLst>
                                            <p:cond delay="0"/>
                                          </p:stCondLst>
                                        </p:cTn>
                                        <p:tgtEl>
                                          <p:spTgt spid="16"/>
                                        </p:tgtEl>
                                        <p:attrNameLst>
                                          <p:attrName>style.visibility</p:attrName>
                                        </p:attrNameLst>
                                      </p:cBhvr>
                                      <p:to>
                                        <p:strVal val="visible"/>
                                      </p:to>
                                    </p:set>
                                    <p:anim calcmode="lin" valueType="num">
                                      <p:cBhvr additive="base">
                                        <p:cTn id="40" dur="500" fill="hold"/>
                                        <p:tgtEl>
                                          <p:spTgt spid="16"/>
                                        </p:tgtEl>
                                        <p:attrNameLst>
                                          <p:attrName>ppt_x</p:attrName>
                                        </p:attrNameLst>
                                      </p:cBhvr>
                                      <p:tavLst>
                                        <p:tav tm="0">
                                          <p:val>
                                            <p:strVal val="#ppt_x"/>
                                          </p:val>
                                        </p:tav>
                                        <p:tav tm="100000">
                                          <p:val>
                                            <p:strVal val="#ppt_x"/>
                                          </p:val>
                                        </p:tav>
                                      </p:tavLst>
                                    </p:anim>
                                    <p:anim calcmode="lin" valueType="num">
                                      <p:cBhvr additive="base">
                                        <p:cTn id="41" dur="500" fill="hold"/>
                                        <p:tgtEl>
                                          <p:spTgt spid="16"/>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800"/>
                                  </p:stCondLst>
                                  <p:childTnLst>
                                    <p:set>
                                      <p:cBhvr>
                                        <p:cTn id="43" dur="1" fill="hold">
                                          <p:stCondLst>
                                            <p:cond delay="0"/>
                                          </p:stCondLst>
                                        </p:cTn>
                                        <p:tgtEl>
                                          <p:spTgt spid="17"/>
                                        </p:tgtEl>
                                        <p:attrNameLst>
                                          <p:attrName>style.visibility</p:attrName>
                                        </p:attrNameLst>
                                      </p:cBhvr>
                                      <p:to>
                                        <p:strVal val="visible"/>
                                      </p:to>
                                    </p:set>
                                    <p:anim calcmode="lin" valueType="num">
                                      <p:cBhvr additive="base">
                                        <p:cTn id="44" dur="500" fill="hold"/>
                                        <p:tgtEl>
                                          <p:spTgt spid="17"/>
                                        </p:tgtEl>
                                        <p:attrNameLst>
                                          <p:attrName>ppt_x</p:attrName>
                                        </p:attrNameLst>
                                      </p:cBhvr>
                                      <p:tavLst>
                                        <p:tav tm="0">
                                          <p:val>
                                            <p:strVal val="#ppt_x"/>
                                          </p:val>
                                        </p:tav>
                                        <p:tav tm="100000">
                                          <p:val>
                                            <p:strVal val="#ppt_x"/>
                                          </p:val>
                                        </p:tav>
                                      </p:tavLst>
                                    </p:anim>
                                    <p:anim calcmode="lin" valueType="num">
                                      <p:cBhvr additive="base">
                                        <p:cTn id="45" dur="500" fill="hold"/>
                                        <p:tgtEl>
                                          <p:spTgt spid="17"/>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1000"/>
                                  </p:stCondLst>
                                  <p:childTnLst>
                                    <p:set>
                                      <p:cBhvr>
                                        <p:cTn id="47" dur="1" fill="hold">
                                          <p:stCondLst>
                                            <p:cond delay="0"/>
                                          </p:stCondLst>
                                        </p:cTn>
                                        <p:tgtEl>
                                          <p:spTgt spid="18"/>
                                        </p:tgtEl>
                                        <p:attrNameLst>
                                          <p:attrName>style.visibility</p:attrName>
                                        </p:attrNameLst>
                                      </p:cBhvr>
                                      <p:to>
                                        <p:strVal val="visible"/>
                                      </p:to>
                                    </p:set>
                                    <p:anim calcmode="lin" valueType="num">
                                      <p:cBhvr additive="base">
                                        <p:cTn id="48" dur="500" fill="hold"/>
                                        <p:tgtEl>
                                          <p:spTgt spid="18"/>
                                        </p:tgtEl>
                                        <p:attrNameLst>
                                          <p:attrName>ppt_x</p:attrName>
                                        </p:attrNameLst>
                                      </p:cBhvr>
                                      <p:tavLst>
                                        <p:tav tm="0">
                                          <p:val>
                                            <p:strVal val="#ppt_x"/>
                                          </p:val>
                                        </p:tav>
                                        <p:tav tm="100000">
                                          <p:val>
                                            <p:strVal val="#ppt_x"/>
                                          </p:val>
                                        </p:tav>
                                      </p:tavLst>
                                    </p:anim>
                                    <p:anim calcmode="lin" valueType="num">
                                      <p:cBhvr additive="base">
                                        <p:cTn id="49"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3" grpId="0"/>
      <p:bldP spid="14" grpId="0"/>
      <p:bldP spid="15" grpId="0"/>
      <p:bldP spid="16" grpId="0"/>
      <p:bldP spid="17" grpId="0"/>
      <p:bldP spid="18"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1464936" y="228366"/>
            <a:ext cx="2886860" cy="337185"/>
            <a:chOff x="568442" y="319364"/>
            <a:chExt cx="3849149" cy="449581"/>
          </a:xfrm>
        </p:grpSpPr>
        <p:sp>
          <p:nvSpPr>
            <p:cNvPr id="15" name="文本框 23"/>
            <p:cNvSpPr txBox="1"/>
            <p:nvPr/>
          </p:nvSpPr>
          <p:spPr>
            <a:xfrm>
              <a:off x="665958" y="319364"/>
              <a:ext cx="1869441" cy="449581"/>
            </a:xfrm>
            <a:prstGeom prst="rect">
              <a:avLst/>
            </a:prstGeom>
            <a:noFill/>
          </p:spPr>
          <p:txBody>
            <a:bodyPr wrap="none" rtlCol="0">
              <a:spAutoFit/>
            </a:bodyPr>
            <a:lstStyle/>
            <a:p>
              <a:pPr algn="l"/>
              <a:r>
                <a:rPr lang="zh-CN" altLang="en-US" sz="1600" dirty="0">
                  <a:solidFill>
                    <a:schemeClr val="tx1"/>
                  </a:solidFill>
                  <a:latin typeface="微软雅黑" panose="020B0503020204020204" charset="-122"/>
                  <a:ea typeface="微软雅黑" panose="020B0503020204020204" charset="-122"/>
                </a:rPr>
                <a:t>此处添加名称</a:t>
              </a:r>
            </a:p>
          </p:txBody>
        </p:sp>
        <p:sp>
          <p:nvSpPr>
            <p:cNvPr id="16" name="等腰三角形 15"/>
            <p:cNvSpPr/>
            <p:nvPr/>
          </p:nvSpPr>
          <p:spPr>
            <a:xfrm rot="16200000" flipH="1" flipV="1">
              <a:off x="492508" y="454911"/>
              <a:ext cx="304323" cy="152455"/>
            </a:xfrm>
            <a:prstGeom prst="triangle">
              <a:avLst/>
            </a:prstGeom>
            <a:gradFill>
              <a:gsLst>
                <a:gs pos="0">
                  <a:srgbClr val="E30000"/>
                </a:gs>
                <a:gs pos="100000">
                  <a:srgbClr val="760303"/>
                </a:gs>
              </a:gsLst>
              <a:lin ang="11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panose="020B0503020204020204" charset="-122"/>
                <a:ea typeface="微软雅黑" panose="020B0503020204020204" charset="-122"/>
              </a:endParaRPr>
            </a:p>
          </p:txBody>
        </p:sp>
        <p:sp>
          <p:nvSpPr>
            <p:cNvPr id="17" name="文本框 23"/>
            <p:cNvSpPr txBox="1"/>
            <p:nvPr/>
          </p:nvSpPr>
          <p:spPr>
            <a:xfrm>
              <a:off x="2306003" y="429775"/>
              <a:ext cx="2111588" cy="326814"/>
            </a:xfrm>
            <a:prstGeom prst="rect">
              <a:avLst/>
            </a:prstGeom>
            <a:noFill/>
          </p:spPr>
          <p:txBody>
            <a:bodyPr wrap="none" rtlCol="0">
              <a:spAutoFit/>
            </a:bodyPr>
            <a:lstStyle/>
            <a:p>
              <a:r>
                <a:rPr lang="en-US" altLang="zh-CN" sz="1000" dirty="0">
                  <a:solidFill>
                    <a:schemeClr val="tx1"/>
                  </a:solidFill>
                  <a:latin typeface="微软雅黑" panose="020B0503020204020204" charset="-122"/>
                  <a:ea typeface="微软雅黑" panose="020B0503020204020204" charset="-122"/>
                </a:rPr>
                <a:t>  Click here to add Title</a:t>
              </a:r>
            </a:p>
          </p:txBody>
        </p:sp>
      </p:grpSp>
      <p:pic>
        <p:nvPicPr>
          <p:cNvPr id="2" name="图片 1"/>
          <p:cNvPicPr>
            <a:picLocks noChangeAspect="1"/>
          </p:cNvPicPr>
          <p:nvPr/>
        </p:nvPicPr>
        <p:blipFill>
          <a:blip r:embed="rId3" cstate="email"/>
          <a:stretch>
            <a:fillRect/>
          </a:stretch>
        </p:blipFill>
        <p:spPr>
          <a:xfrm flipH="1">
            <a:off x="2548414" y="4520539"/>
            <a:ext cx="6588443" cy="693896"/>
          </a:xfrm>
          <a:prstGeom prst="rect">
            <a:avLst/>
          </a:prstGeom>
        </p:spPr>
      </p:pic>
      <p:pic>
        <p:nvPicPr>
          <p:cNvPr id="4" name="图片 3"/>
          <p:cNvPicPr>
            <a:picLocks noChangeAspect="1"/>
          </p:cNvPicPr>
          <p:nvPr/>
        </p:nvPicPr>
        <p:blipFill>
          <a:blip r:embed="rId4"/>
          <a:stretch>
            <a:fillRect/>
          </a:stretch>
        </p:blipFill>
        <p:spPr>
          <a:xfrm>
            <a:off x="0" y="4520539"/>
            <a:ext cx="9803130" cy="693896"/>
          </a:xfrm>
          <a:prstGeom prst="rect">
            <a:avLst/>
          </a:prstGeom>
        </p:spPr>
      </p:pic>
      <p:sp>
        <p:nvSpPr>
          <p:cNvPr id="3" name="Freeform 35"/>
          <p:cNvSpPr/>
          <p:nvPr/>
        </p:nvSpPr>
        <p:spPr bwMode="auto">
          <a:xfrm>
            <a:off x="7604802" y="1057031"/>
            <a:ext cx="742374" cy="837698"/>
          </a:xfrm>
          <a:custGeom>
            <a:avLst/>
            <a:gdLst>
              <a:gd name="T0" fmla="*/ 13 w 217"/>
              <a:gd name="T1" fmla="*/ 52 h 245"/>
              <a:gd name="T2" fmla="*/ 95 w 217"/>
              <a:gd name="T3" fmla="*/ 5 h 245"/>
              <a:gd name="T4" fmla="*/ 122 w 217"/>
              <a:gd name="T5" fmla="*/ 5 h 245"/>
              <a:gd name="T6" fmla="*/ 204 w 217"/>
              <a:gd name="T7" fmla="*/ 52 h 245"/>
              <a:gd name="T8" fmla="*/ 217 w 217"/>
              <a:gd name="T9" fmla="*/ 75 h 245"/>
              <a:gd name="T10" fmla="*/ 217 w 217"/>
              <a:gd name="T11" fmla="*/ 170 h 245"/>
              <a:gd name="T12" fmla="*/ 204 w 217"/>
              <a:gd name="T13" fmla="*/ 193 h 245"/>
              <a:gd name="T14" fmla="*/ 122 w 217"/>
              <a:gd name="T15" fmla="*/ 240 h 245"/>
              <a:gd name="T16" fmla="*/ 95 w 217"/>
              <a:gd name="T17" fmla="*/ 240 h 245"/>
              <a:gd name="T18" fmla="*/ 54 w 217"/>
              <a:gd name="T19" fmla="*/ 216 h 245"/>
              <a:gd name="T20" fmla="*/ 13 w 217"/>
              <a:gd name="T21" fmla="*/ 193 h 245"/>
              <a:gd name="T22" fmla="*/ 0 w 217"/>
              <a:gd name="T23" fmla="*/ 170 h 245"/>
              <a:gd name="T24" fmla="*/ 0 w 217"/>
              <a:gd name="T25" fmla="*/ 75 h 245"/>
              <a:gd name="T26" fmla="*/ 13 w 217"/>
              <a:gd name="T27" fmla="*/ 52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7" h="245">
                <a:moveTo>
                  <a:pt x="13" y="52"/>
                </a:moveTo>
                <a:cubicBezTo>
                  <a:pt x="40" y="36"/>
                  <a:pt x="68" y="20"/>
                  <a:pt x="95" y="5"/>
                </a:cubicBezTo>
                <a:cubicBezTo>
                  <a:pt x="104" y="0"/>
                  <a:pt x="114" y="0"/>
                  <a:pt x="122" y="5"/>
                </a:cubicBezTo>
                <a:cubicBezTo>
                  <a:pt x="149" y="20"/>
                  <a:pt x="177" y="36"/>
                  <a:pt x="204" y="52"/>
                </a:cubicBezTo>
                <a:cubicBezTo>
                  <a:pt x="212" y="57"/>
                  <a:pt x="217" y="66"/>
                  <a:pt x="217" y="75"/>
                </a:cubicBezTo>
                <a:cubicBezTo>
                  <a:pt x="217" y="170"/>
                  <a:pt x="217" y="170"/>
                  <a:pt x="217" y="170"/>
                </a:cubicBezTo>
                <a:cubicBezTo>
                  <a:pt x="217" y="179"/>
                  <a:pt x="212" y="188"/>
                  <a:pt x="204" y="193"/>
                </a:cubicBezTo>
                <a:cubicBezTo>
                  <a:pt x="122" y="240"/>
                  <a:pt x="122" y="240"/>
                  <a:pt x="122" y="240"/>
                </a:cubicBezTo>
                <a:cubicBezTo>
                  <a:pt x="114" y="245"/>
                  <a:pt x="104" y="245"/>
                  <a:pt x="95" y="240"/>
                </a:cubicBezTo>
                <a:cubicBezTo>
                  <a:pt x="54" y="216"/>
                  <a:pt x="54" y="216"/>
                  <a:pt x="54" y="216"/>
                </a:cubicBezTo>
                <a:cubicBezTo>
                  <a:pt x="13" y="193"/>
                  <a:pt x="13" y="193"/>
                  <a:pt x="13" y="193"/>
                </a:cubicBezTo>
                <a:cubicBezTo>
                  <a:pt x="5" y="188"/>
                  <a:pt x="0" y="179"/>
                  <a:pt x="0" y="170"/>
                </a:cubicBezTo>
                <a:cubicBezTo>
                  <a:pt x="0" y="75"/>
                  <a:pt x="0" y="75"/>
                  <a:pt x="0" y="75"/>
                </a:cubicBezTo>
                <a:cubicBezTo>
                  <a:pt x="0" y="66"/>
                  <a:pt x="5" y="57"/>
                  <a:pt x="13" y="52"/>
                </a:cubicBezTo>
                <a:close/>
              </a:path>
            </a:pathLst>
          </a:custGeom>
          <a:gradFill>
            <a:gsLst>
              <a:gs pos="0">
                <a:srgbClr val="E30000"/>
              </a:gs>
              <a:gs pos="100000">
                <a:srgbClr val="760303"/>
              </a:gs>
            </a:gsLst>
            <a:path path="circle">
              <a:fillToRect l="100000" b="100000"/>
            </a:path>
            <a:tileRect t="-100000" r="-100000"/>
          </a:gradFill>
          <a:ln w="19050">
            <a:noFill/>
          </a:ln>
          <a:effectLst>
            <a:outerShdw blurRad="419100" dist="4064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solidFill>
                <a:schemeClr val="lt1"/>
              </a:solidFill>
              <a:latin typeface="华文中宋" panose="02010600040101010101" charset="-122"/>
              <a:ea typeface="华文中宋" panose="02010600040101010101" charset="-122"/>
            </a:endParaRPr>
          </a:p>
        </p:txBody>
      </p:sp>
      <p:sp>
        <p:nvSpPr>
          <p:cNvPr id="5" name="Freeform 37"/>
          <p:cNvSpPr/>
          <p:nvPr/>
        </p:nvSpPr>
        <p:spPr bwMode="auto">
          <a:xfrm>
            <a:off x="1250681" y="3056279"/>
            <a:ext cx="744878" cy="837698"/>
          </a:xfrm>
          <a:custGeom>
            <a:avLst/>
            <a:gdLst>
              <a:gd name="T0" fmla="*/ 16 w 271"/>
              <a:gd name="T1" fmla="*/ 65 h 305"/>
              <a:gd name="T2" fmla="*/ 119 w 271"/>
              <a:gd name="T3" fmla="*/ 6 h 305"/>
              <a:gd name="T4" fmla="*/ 152 w 271"/>
              <a:gd name="T5" fmla="*/ 6 h 305"/>
              <a:gd name="T6" fmla="*/ 254 w 271"/>
              <a:gd name="T7" fmla="*/ 65 h 305"/>
              <a:gd name="T8" fmla="*/ 271 w 271"/>
              <a:gd name="T9" fmla="*/ 93 h 305"/>
              <a:gd name="T10" fmla="*/ 271 w 271"/>
              <a:gd name="T11" fmla="*/ 212 h 305"/>
              <a:gd name="T12" fmla="*/ 255 w 271"/>
              <a:gd name="T13" fmla="*/ 240 h 305"/>
              <a:gd name="T14" fmla="*/ 152 w 271"/>
              <a:gd name="T15" fmla="*/ 300 h 305"/>
              <a:gd name="T16" fmla="*/ 119 w 271"/>
              <a:gd name="T17" fmla="*/ 300 h 305"/>
              <a:gd name="T18" fmla="*/ 68 w 271"/>
              <a:gd name="T19" fmla="*/ 270 h 305"/>
              <a:gd name="T20" fmla="*/ 16 w 271"/>
              <a:gd name="T21" fmla="*/ 241 h 305"/>
              <a:gd name="T22" fmla="*/ 0 w 271"/>
              <a:gd name="T23" fmla="*/ 212 h 305"/>
              <a:gd name="T24" fmla="*/ 0 w 271"/>
              <a:gd name="T25" fmla="*/ 93 h 305"/>
              <a:gd name="T26" fmla="*/ 16 w 271"/>
              <a:gd name="T27" fmla="*/ 65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1" h="305">
                <a:moveTo>
                  <a:pt x="16" y="65"/>
                </a:moveTo>
                <a:cubicBezTo>
                  <a:pt x="50" y="45"/>
                  <a:pt x="85" y="25"/>
                  <a:pt x="119" y="6"/>
                </a:cubicBezTo>
                <a:cubicBezTo>
                  <a:pt x="129" y="0"/>
                  <a:pt x="142" y="0"/>
                  <a:pt x="152" y="6"/>
                </a:cubicBezTo>
                <a:cubicBezTo>
                  <a:pt x="186" y="25"/>
                  <a:pt x="220" y="45"/>
                  <a:pt x="254" y="65"/>
                </a:cubicBezTo>
                <a:cubicBezTo>
                  <a:pt x="264" y="71"/>
                  <a:pt x="271" y="82"/>
                  <a:pt x="271" y="93"/>
                </a:cubicBezTo>
                <a:cubicBezTo>
                  <a:pt x="271" y="212"/>
                  <a:pt x="271" y="212"/>
                  <a:pt x="271" y="212"/>
                </a:cubicBezTo>
                <a:cubicBezTo>
                  <a:pt x="271" y="224"/>
                  <a:pt x="264" y="234"/>
                  <a:pt x="255" y="240"/>
                </a:cubicBezTo>
                <a:cubicBezTo>
                  <a:pt x="152" y="300"/>
                  <a:pt x="152" y="300"/>
                  <a:pt x="152" y="300"/>
                </a:cubicBezTo>
                <a:cubicBezTo>
                  <a:pt x="142" y="305"/>
                  <a:pt x="129" y="305"/>
                  <a:pt x="119" y="300"/>
                </a:cubicBezTo>
                <a:cubicBezTo>
                  <a:pt x="68" y="270"/>
                  <a:pt x="68" y="270"/>
                  <a:pt x="68" y="270"/>
                </a:cubicBezTo>
                <a:cubicBezTo>
                  <a:pt x="16" y="241"/>
                  <a:pt x="16" y="241"/>
                  <a:pt x="16" y="241"/>
                </a:cubicBezTo>
                <a:cubicBezTo>
                  <a:pt x="6" y="234"/>
                  <a:pt x="0" y="224"/>
                  <a:pt x="0" y="212"/>
                </a:cubicBezTo>
                <a:cubicBezTo>
                  <a:pt x="0" y="93"/>
                  <a:pt x="0" y="93"/>
                  <a:pt x="0" y="93"/>
                </a:cubicBezTo>
                <a:cubicBezTo>
                  <a:pt x="0" y="82"/>
                  <a:pt x="6" y="71"/>
                  <a:pt x="16" y="65"/>
                </a:cubicBezTo>
                <a:close/>
              </a:path>
            </a:pathLst>
          </a:cu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406400" dir="2700000" sx="90000" sy="90000" algn="tl" rotWithShape="0">
              <a:schemeClr val="tx1">
                <a:lumMod val="95000"/>
                <a:lumOff val="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solidFill>
                <a:schemeClr val="lt1"/>
              </a:solidFill>
              <a:latin typeface="微软雅黑" panose="020B0503020204020204" charset="-122"/>
              <a:ea typeface="微软雅黑" panose="020B0503020204020204" charset="-122"/>
            </a:endParaRPr>
          </a:p>
        </p:txBody>
      </p:sp>
      <p:sp>
        <p:nvSpPr>
          <p:cNvPr id="6" name="Freeform 35"/>
          <p:cNvSpPr/>
          <p:nvPr/>
        </p:nvSpPr>
        <p:spPr bwMode="auto">
          <a:xfrm>
            <a:off x="704654" y="1291879"/>
            <a:ext cx="742374" cy="837698"/>
          </a:xfrm>
          <a:custGeom>
            <a:avLst/>
            <a:gdLst>
              <a:gd name="T0" fmla="*/ 13 w 217"/>
              <a:gd name="T1" fmla="*/ 52 h 245"/>
              <a:gd name="T2" fmla="*/ 95 w 217"/>
              <a:gd name="T3" fmla="*/ 5 h 245"/>
              <a:gd name="T4" fmla="*/ 122 w 217"/>
              <a:gd name="T5" fmla="*/ 5 h 245"/>
              <a:gd name="T6" fmla="*/ 204 w 217"/>
              <a:gd name="T7" fmla="*/ 52 h 245"/>
              <a:gd name="T8" fmla="*/ 217 w 217"/>
              <a:gd name="T9" fmla="*/ 75 h 245"/>
              <a:gd name="T10" fmla="*/ 217 w 217"/>
              <a:gd name="T11" fmla="*/ 170 h 245"/>
              <a:gd name="T12" fmla="*/ 204 w 217"/>
              <a:gd name="T13" fmla="*/ 193 h 245"/>
              <a:gd name="T14" fmla="*/ 122 w 217"/>
              <a:gd name="T15" fmla="*/ 240 h 245"/>
              <a:gd name="T16" fmla="*/ 95 w 217"/>
              <a:gd name="T17" fmla="*/ 240 h 245"/>
              <a:gd name="T18" fmla="*/ 54 w 217"/>
              <a:gd name="T19" fmla="*/ 216 h 245"/>
              <a:gd name="T20" fmla="*/ 13 w 217"/>
              <a:gd name="T21" fmla="*/ 193 h 245"/>
              <a:gd name="T22" fmla="*/ 0 w 217"/>
              <a:gd name="T23" fmla="*/ 170 h 245"/>
              <a:gd name="T24" fmla="*/ 0 w 217"/>
              <a:gd name="T25" fmla="*/ 75 h 245"/>
              <a:gd name="T26" fmla="*/ 13 w 217"/>
              <a:gd name="T27" fmla="*/ 52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7" h="245">
                <a:moveTo>
                  <a:pt x="13" y="52"/>
                </a:moveTo>
                <a:cubicBezTo>
                  <a:pt x="40" y="36"/>
                  <a:pt x="68" y="20"/>
                  <a:pt x="95" y="5"/>
                </a:cubicBezTo>
                <a:cubicBezTo>
                  <a:pt x="104" y="0"/>
                  <a:pt x="114" y="0"/>
                  <a:pt x="122" y="5"/>
                </a:cubicBezTo>
                <a:cubicBezTo>
                  <a:pt x="149" y="20"/>
                  <a:pt x="177" y="36"/>
                  <a:pt x="204" y="52"/>
                </a:cubicBezTo>
                <a:cubicBezTo>
                  <a:pt x="212" y="57"/>
                  <a:pt x="217" y="66"/>
                  <a:pt x="217" y="75"/>
                </a:cubicBezTo>
                <a:cubicBezTo>
                  <a:pt x="217" y="170"/>
                  <a:pt x="217" y="170"/>
                  <a:pt x="217" y="170"/>
                </a:cubicBezTo>
                <a:cubicBezTo>
                  <a:pt x="217" y="179"/>
                  <a:pt x="212" y="188"/>
                  <a:pt x="204" y="193"/>
                </a:cubicBezTo>
                <a:cubicBezTo>
                  <a:pt x="122" y="240"/>
                  <a:pt x="122" y="240"/>
                  <a:pt x="122" y="240"/>
                </a:cubicBezTo>
                <a:cubicBezTo>
                  <a:pt x="114" y="245"/>
                  <a:pt x="104" y="245"/>
                  <a:pt x="95" y="240"/>
                </a:cubicBezTo>
                <a:cubicBezTo>
                  <a:pt x="54" y="216"/>
                  <a:pt x="54" y="216"/>
                  <a:pt x="54" y="216"/>
                </a:cubicBezTo>
                <a:cubicBezTo>
                  <a:pt x="13" y="193"/>
                  <a:pt x="13" y="193"/>
                  <a:pt x="13" y="193"/>
                </a:cubicBezTo>
                <a:cubicBezTo>
                  <a:pt x="5" y="188"/>
                  <a:pt x="0" y="179"/>
                  <a:pt x="0" y="170"/>
                </a:cubicBezTo>
                <a:cubicBezTo>
                  <a:pt x="0" y="75"/>
                  <a:pt x="0" y="75"/>
                  <a:pt x="0" y="75"/>
                </a:cubicBezTo>
                <a:cubicBezTo>
                  <a:pt x="0" y="66"/>
                  <a:pt x="5" y="57"/>
                  <a:pt x="13" y="52"/>
                </a:cubicBezTo>
                <a:close/>
              </a:path>
            </a:pathLst>
          </a:custGeom>
          <a:gradFill>
            <a:gsLst>
              <a:gs pos="0">
                <a:srgbClr val="E30000"/>
              </a:gs>
              <a:gs pos="100000">
                <a:srgbClr val="760303"/>
              </a:gs>
            </a:gsLst>
            <a:path path="circle">
              <a:fillToRect l="100000" b="100000"/>
            </a:path>
            <a:tileRect t="-100000" r="-100000"/>
          </a:gradFill>
          <a:ln w="19050">
            <a:noFill/>
          </a:ln>
          <a:effectLst>
            <a:outerShdw blurRad="419100" dist="4064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solidFill>
                <a:schemeClr val="lt1"/>
              </a:solidFill>
            </a:endParaRPr>
          </a:p>
        </p:txBody>
      </p:sp>
      <p:sp>
        <p:nvSpPr>
          <p:cNvPr id="49" name="Freeform 37"/>
          <p:cNvSpPr/>
          <p:nvPr/>
        </p:nvSpPr>
        <p:spPr bwMode="auto">
          <a:xfrm>
            <a:off x="7240571" y="3056279"/>
            <a:ext cx="744878" cy="837698"/>
          </a:xfrm>
          <a:custGeom>
            <a:avLst/>
            <a:gdLst>
              <a:gd name="T0" fmla="*/ 16 w 271"/>
              <a:gd name="T1" fmla="*/ 65 h 305"/>
              <a:gd name="T2" fmla="*/ 119 w 271"/>
              <a:gd name="T3" fmla="*/ 6 h 305"/>
              <a:gd name="T4" fmla="*/ 152 w 271"/>
              <a:gd name="T5" fmla="*/ 6 h 305"/>
              <a:gd name="T6" fmla="*/ 254 w 271"/>
              <a:gd name="T7" fmla="*/ 65 h 305"/>
              <a:gd name="T8" fmla="*/ 271 w 271"/>
              <a:gd name="T9" fmla="*/ 93 h 305"/>
              <a:gd name="T10" fmla="*/ 271 w 271"/>
              <a:gd name="T11" fmla="*/ 212 h 305"/>
              <a:gd name="T12" fmla="*/ 255 w 271"/>
              <a:gd name="T13" fmla="*/ 240 h 305"/>
              <a:gd name="T14" fmla="*/ 152 w 271"/>
              <a:gd name="T15" fmla="*/ 300 h 305"/>
              <a:gd name="T16" fmla="*/ 119 w 271"/>
              <a:gd name="T17" fmla="*/ 300 h 305"/>
              <a:gd name="T18" fmla="*/ 68 w 271"/>
              <a:gd name="T19" fmla="*/ 270 h 305"/>
              <a:gd name="T20" fmla="*/ 16 w 271"/>
              <a:gd name="T21" fmla="*/ 241 h 305"/>
              <a:gd name="T22" fmla="*/ 0 w 271"/>
              <a:gd name="T23" fmla="*/ 212 h 305"/>
              <a:gd name="T24" fmla="*/ 0 w 271"/>
              <a:gd name="T25" fmla="*/ 93 h 305"/>
              <a:gd name="T26" fmla="*/ 16 w 271"/>
              <a:gd name="T27" fmla="*/ 65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1" h="305">
                <a:moveTo>
                  <a:pt x="16" y="65"/>
                </a:moveTo>
                <a:cubicBezTo>
                  <a:pt x="50" y="45"/>
                  <a:pt x="85" y="25"/>
                  <a:pt x="119" y="6"/>
                </a:cubicBezTo>
                <a:cubicBezTo>
                  <a:pt x="129" y="0"/>
                  <a:pt x="142" y="0"/>
                  <a:pt x="152" y="6"/>
                </a:cubicBezTo>
                <a:cubicBezTo>
                  <a:pt x="186" y="25"/>
                  <a:pt x="220" y="45"/>
                  <a:pt x="254" y="65"/>
                </a:cubicBezTo>
                <a:cubicBezTo>
                  <a:pt x="264" y="71"/>
                  <a:pt x="271" y="82"/>
                  <a:pt x="271" y="93"/>
                </a:cubicBezTo>
                <a:cubicBezTo>
                  <a:pt x="271" y="212"/>
                  <a:pt x="271" y="212"/>
                  <a:pt x="271" y="212"/>
                </a:cubicBezTo>
                <a:cubicBezTo>
                  <a:pt x="271" y="224"/>
                  <a:pt x="264" y="234"/>
                  <a:pt x="255" y="240"/>
                </a:cubicBezTo>
                <a:cubicBezTo>
                  <a:pt x="152" y="300"/>
                  <a:pt x="152" y="300"/>
                  <a:pt x="152" y="300"/>
                </a:cubicBezTo>
                <a:cubicBezTo>
                  <a:pt x="142" y="305"/>
                  <a:pt x="129" y="305"/>
                  <a:pt x="119" y="300"/>
                </a:cubicBezTo>
                <a:cubicBezTo>
                  <a:pt x="68" y="270"/>
                  <a:pt x="68" y="270"/>
                  <a:pt x="68" y="270"/>
                </a:cubicBezTo>
                <a:cubicBezTo>
                  <a:pt x="16" y="241"/>
                  <a:pt x="16" y="241"/>
                  <a:pt x="16" y="241"/>
                </a:cubicBezTo>
                <a:cubicBezTo>
                  <a:pt x="6" y="234"/>
                  <a:pt x="0" y="224"/>
                  <a:pt x="0" y="212"/>
                </a:cubicBezTo>
                <a:cubicBezTo>
                  <a:pt x="0" y="93"/>
                  <a:pt x="0" y="93"/>
                  <a:pt x="0" y="93"/>
                </a:cubicBezTo>
                <a:cubicBezTo>
                  <a:pt x="0" y="82"/>
                  <a:pt x="6" y="71"/>
                  <a:pt x="16" y="65"/>
                </a:cubicBezTo>
                <a:close/>
              </a:path>
            </a:pathLst>
          </a:cu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406400" dir="2700000" sx="90000" sy="90000" algn="tl" rotWithShape="0">
              <a:schemeClr val="tx1">
                <a:lumMod val="95000"/>
                <a:lumOff val="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solidFill>
                <a:schemeClr val="lt1"/>
              </a:solidFill>
              <a:latin typeface="微软雅黑" panose="020B0503020204020204" charset="-122"/>
              <a:ea typeface="微软雅黑" panose="020B0503020204020204" charset="-122"/>
            </a:endParaRPr>
          </a:p>
        </p:txBody>
      </p:sp>
      <p:grpSp>
        <p:nvGrpSpPr>
          <p:cNvPr id="50" name="组合 49"/>
          <p:cNvGrpSpPr/>
          <p:nvPr/>
        </p:nvGrpSpPr>
        <p:grpSpPr>
          <a:xfrm>
            <a:off x="3365162" y="904832"/>
            <a:ext cx="2429121" cy="3047165"/>
            <a:chOff x="4486882" y="1503658"/>
            <a:chExt cx="3238828" cy="4062887"/>
          </a:xfrm>
          <a:gradFill>
            <a:gsLst>
              <a:gs pos="0">
                <a:srgbClr val="E30000"/>
              </a:gs>
              <a:gs pos="100000">
                <a:srgbClr val="760303"/>
              </a:gs>
            </a:gsLst>
            <a:path path="circle">
              <a:fillToRect l="100000" b="100000"/>
            </a:path>
            <a:tileRect t="-100000" r="-100000"/>
          </a:gradFill>
        </p:grpSpPr>
        <p:sp>
          <p:nvSpPr>
            <p:cNvPr id="51" name="Freeform 33"/>
            <p:cNvSpPr/>
            <p:nvPr/>
          </p:nvSpPr>
          <p:spPr bwMode="auto">
            <a:xfrm rot="20192702" flipH="1">
              <a:off x="6216012" y="1730400"/>
              <a:ext cx="619378" cy="514151"/>
            </a:xfrm>
            <a:custGeom>
              <a:avLst/>
              <a:gdLst>
                <a:gd name="T0" fmla="*/ 167 w 196"/>
                <a:gd name="T1" fmla="*/ 142 h 163"/>
                <a:gd name="T2" fmla="*/ 170 w 196"/>
                <a:gd name="T3" fmla="*/ 48 h 163"/>
                <a:gd name="T4" fmla="*/ 167 w 196"/>
                <a:gd name="T5" fmla="*/ 57 h 163"/>
                <a:gd name="T6" fmla="*/ 75 w 196"/>
                <a:gd name="T7" fmla="*/ 3 h 163"/>
                <a:gd name="T8" fmla="*/ 0 w 196"/>
                <a:gd name="T9" fmla="*/ 26 h 163"/>
                <a:gd name="T10" fmla="*/ 20 w 196"/>
                <a:gd name="T11" fmla="*/ 60 h 163"/>
                <a:gd name="T12" fmla="*/ 77 w 196"/>
                <a:gd name="T13" fmla="*/ 124 h 163"/>
                <a:gd name="T14" fmla="*/ 119 w 196"/>
                <a:gd name="T15" fmla="*/ 134 h 163"/>
                <a:gd name="T16" fmla="*/ 102 w 196"/>
                <a:gd name="T17" fmla="*/ 139 h 163"/>
                <a:gd name="T18" fmla="*/ 161 w 196"/>
                <a:gd name="T19" fmla="*/ 163 h 163"/>
                <a:gd name="T20" fmla="*/ 81 w 196"/>
                <a:gd name="T21" fmla="*/ 35 h 163"/>
                <a:gd name="T22" fmla="*/ 167 w 196"/>
                <a:gd name="T23" fmla="*/ 142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6" h="163">
                  <a:moveTo>
                    <a:pt x="167" y="142"/>
                  </a:moveTo>
                  <a:cubicBezTo>
                    <a:pt x="167" y="142"/>
                    <a:pt x="196" y="98"/>
                    <a:pt x="170" y="48"/>
                  </a:cubicBezTo>
                  <a:cubicBezTo>
                    <a:pt x="167" y="57"/>
                    <a:pt x="167" y="57"/>
                    <a:pt x="167" y="57"/>
                  </a:cubicBezTo>
                  <a:cubicBezTo>
                    <a:pt x="167" y="57"/>
                    <a:pt x="152" y="0"/>
                    <a:pt x="75" y="3"/>
                  </a:cubicBezTo>
                  <a:cubicBezTo>
                    <a:pt x="21" y="6"/>
                    <a:pt x="0" y="26"/>
                    <a:pt x="0" y="26"/>
                  </a:cubicBezTo>
                  <a:cubicBezTo>
                    <a:pt x="0" y="26"/>
                    <a:pt x="19" y="23"/>
                    <a:pt x="20" y="60"/>
                  </a:cubicBezTo>
                  <a:cubicBezTo>
                    <a:pt x="21" y="81"/>
                    <a:pt x="43" y="116"/>
                    <a:pt x="77" y="124"/>
                  </a:cubicBezTo>
                  <a:cubicBezTo>
                    <a:pt x="111" y="131"/>
                    <a:pt x="119" y="134"/>
                    <a:pt x="119" y="134"/>
                  </a:cubicBezTo>
                  <a:cubicBezTo>
                    <a:pt x="102" y="139"/>
                    <a:pt x="102" y="139"/>
                    <a:pt x="102" y="139"/>
                  </a:cubicBezTo>
                  <a:cubicBezTo>
                    <a:pt x="102" y="139"/>
                    <a:pt x="159" y="140"/>
                    <a:pt x="161" y="163"/>
                  </a:cubicBezTo>
                  <a:cubicBezTo>
                    <a:pt x="161" y="163"/>
                    <a:pt x="157" y="56"/>
                    <a:pt x="81" y="35"/>
                  </a:cubicBezTo>
                  <a:cubicBezTo>
                    <a:pt x="81" y="35"/>
                    <a:pt x="153" y="45"/>
                    <a:pt x="167" y="142"/>
                  </a:cubicBezTo>
                  <a:close/>
                </a:path>
              </a:pathLst>
            </a:custGeom>
            <a:grpFill/>
            <a:ln w="19050">
              <a:noFill/>
            </a:ln>
            <a:effectLst>
              <a:outerShdw blurRad="419100" dist="406400" dir="2700000" sx="90000" sy="90000" algn="tl" rotWithShape="0">
                <a:schemeClr val="tx1">
                  <a:lumMod val="95000"/>
                  <a:lumOff val="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id-ID" sz="1350">
                <a:solidFill>
                  <a:schemeClr val="lt1"/>
                </a:solidFill>
                <a:latin typeface="微软雅黑" panose="020B0503020204020204" charset="-122"/>
                <a:ea typeface="微软雅黑" panose="020B0503020204020204" charset="-122"/>
              </a:endParaRPr>
            </a:p>
          </p:txBody>
        </p:sp>
        <p:sp>
          <p:nvSpPr>
            <p:cNvPr id="52" name="Freeform 36"/>
            <p:cNvSpPr/>
            <p:nvPr/>
          </p:nvSpPr>
          <p:spPr bwMode="auto">
            <a:xfrm rot="1695130">
              <a:off x="7281871" y="2299452"/>
              <a:ext cx="292954" cy="375985"/>
            </a:xfrm>
            <a:custGeom>
              <a:avLst/>
              <a:gdLst>
                <a:gd name="T0" fmla="*/ 4 w 79"/>
                <a:gd name="T1" fmla="*/ 55 h 101"/>
                <a:gd name="T2" fmla="*/ 37 w 79"/>
                <a:gd name="T3" fmla="*/ 10 h 101"/>
                <a:gd name="T4" fmla="*/ 77 w 79"/>
                <a:gd name="T5" fmla="*/ 5 h 101"/>
                <a:gd name="T6" fmla="*/ 75 w 79"/>
                <a:gd name="T7" fmla="*/ 25 h 101"/>
                <a:gd name="T8" fmla="*/ 61 w 79"/>
                <a:gd name="T9" fmla="*/ 67 h 101"/>
                <a:gd name="T10" fmla="*/ 43 w 79"/>
                <a:gd name="T11" fmla="*/ 81 h 101"/>
                <a:gd name="T12" fmla="*/ 52 w 79"/>
                <a:gd name="T13" fmla="*/ 80 h 101"/>
                <a:gd name="T14" fmla="*/ 30 w 79"/>
                <a:gd name="T15" fmla="*/ 101 h 101"/>
                <a:gd name="T16" fmla="*/ 27 w 79"/>
                <a:gd name="T17" fmla="*/ 87 h 101"/>
                <a:gd name="T18" fmla="*/ 48 w 79"/>
                <a:gd name="T19" fmla="*/ 20 h 101"/>
                <a:gd name="T20" fmla="*/ 18 w 79"/>
                <a:gd name="T21" fmla="*/ 91 h 101"/>
                <a:gd name="T22" fmla="*/ 1 w 79"/>
                <a:gd name="T23" fmla="*/ 51 h 101"/>
                <a:gd name="T24" fmla="*/ 4 w 79"/>
                <a:gd name="T25" fmla="*/ 55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 h="101">
                  <a:moveTo>
                    <a:pt x="4" y="55"/>
                  </a:moveTo>
                  <a:cubicBezTo>
                    <a:pt x="4" y="55"/>
                    <a:pt x="0" y="25"/>
                    <a:pt x="37" y="10"/>
                  </a:cubicBezTo>
                  <a:cubicBezTo>
                    <a:pt x="63" y="0"/>
                    <a:pt x="77" y="5"/>
                    <a:pt x="77" y="5"/>
                  </a:cubicBezTo>
                  <a:cubicBezTo>
                    <a:pt x="77" y="5"/>
                    <a:pt x="67" y="7"/>
                    <a:pt x="75" y="25"/>
                  </a:cubicBezTo>
                  <a:cubicBezTo>
                    <a:pt x="79" y="35"/>
                    <a:pt x="76" y="57"/>
                    <a:pt x="61" y="67"/>
                  </a:cubicBezTo>
                  <a:cubicBezTo>
                    <a:pt x="47" y="78"/>
                    <a:pt x="43" y="81"/>
                    <a:pt x="43" y="81"/>
                  </a:cubicBezTo>
                  <a:cubicBezTo>
                    <a:pt x="52" y="80"/>
                    <a:pt x="52" y="80"/>
                    <a:pt x="52" y="80"/>
                  </a:cubicBezTo>
                  <a:cubicBezTo>
                    <a:pt x="52" y="80"/>
                    <a:pt x="29" y="91"/>
                    <a:pt x="30" y="101"/>
                  </a:cubicBezTo>
                  <a:cubicBezTo>
                    <a:pt x="28" y="97"/>
                    <a:pt x="28" y="92"/>
                    <a:pt x="27" y="87"/>
                  </a:cubicBezTo>
                  <a:cubicBezTo>
                    <a:pt x="24" y="59"/>
                    <a:pt x="33" y="34"/>
                    <a:pt x="48" y="20"/>
                  </a:cubicBezTo>
                  <a:cubicBezTo>
                    <a:pt x="30" y="31"/>
                    <a:pt x="14" y="52"/>
                    <a:pt x="18" y="91"/>
                  </a:cubicBezTo>
                  <a:cubicBezTo>
                    <a:pt x="11" y="85"/>
                    <a:pt x="0" y="71"/>
                    <a:pt x="1" y="51"/>
                  </a:cubicBezTo>
                  <a:lnTo>
                    <a:pt x="4" y="55"/>
                  </a:lnTo>
                  <a:close/>
                </a:path>
              </a:pathLst>
            </a:custGeom>
            <a:grpFill/>
            <a:ln w="19050">
              <a:noFill/>
            </a:ln>
            <a:effectLst>
              <a:outerShdw blurRad="419100" dist="4064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id-ID" sz="1350">
                <a:solidFill>
                  <a:schemeClr val="lt1"/>
                </a:solidFill>
                <a:latin typeface="微软雅黑" panose="020B0503020204020204" charset="-122"/>
                <a:ea typeface="微软雅黑" panose="020B0503020204020204" charset="-122"/>
              </a:endParaRPr>
            </a:p>
          </p:txBody>
        </p:sp>
        <p:sp>
          <p:nvSpPr>
            <p:cNvPr id="7" name="Freeform 30"/>
            <p:cNvSpPr/>
            <p:nvPr/>
          </p:nvSpPr>
          <p:spPr bwMode="auto">
            <a:xfrm rot="19798984">
              <a:off x="6288797" y="1878381"/>
              <a:ext cx="1070694" cy="804855"/>
            </a:xfrm>
            <a:custGeom>
              <a:avLst/>
              <a:gdLst>
                <a:gd name="T0" fmla="*/ 9 w 246"/>
                <a:gd name="T1" fmla="*/ 121 h 185"/>
                <a:gd name="T2" fmla="*/ 73 w 246"/>
                <a:gd name="T3" fmla="*/ 31 h 185"/>
                <a:gd name="T4" fmla="*/ 69 w 246"/>
                <a:gd name="T5" fmla="*/ 42 h 185"/>
                <a:gd name="T6" fmla="*/ 192 w 246"/>
                <a:gd name="T7" fmla="*/ 58 h 185"/>
                <a:gd name="T8" fmla="*/ 246 w 246"/>
                <a:gd name="T9" fmla="*/ 133 h 185"/>
                <a:gd name="T10" fmla="*/ 203 w 246"/>
                <a:gd name="T11" fmla="*/ 150 h 185"/>
                <a:gd name="T12" fmla="*/ 105 w 246"/>
                <a:gd name="T13" fmla="*/ 168 h 185"/>
                <a:gd name="T14" fmla="*/ 59 w 246"/>
                <a:gd name="T15" fmla="*/ 147 h 185"/>
                <a:gd name="T16" fmla="*/ 71 w 246"/>
                <a:gd name="T17" fmla="*/ 164 h 185"/>
                <a:gd name="T18" fmla="*/ 0 w 246"/>
                <a:gd name="T19" fmla="*/ 145 h 185"/>
                <a:gd name="T20" fmla="*/ 165 w 246"/>
                <a:gd name="T21" fmla="*/ 83 h 185"/>
                <a:gd name="T22" fmla="*/ 9 w 246"/>
                <a:gd name="T23" fmla="*/ 121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6" h="185">
                  <a:moveTo>
                    <a:pt x="9" y="121"/>
                  </a:moveTo>
                  <a:cubicBezTo>
                    <a:pt x="9" y="121"/>
                    <a:pt x="14" y="59"/>
                    <a:pt x="73" y="31"/>
                  </a:cubicBezTo>
                  <a:cubicBezTo>
                    <a:pt x="69" y="42"/>
                    <a:pt x="69" y="42"/>
                    <a:pt x="69" y="42"/>
                  </a:cubicBezTo>
                  <a:cubicBezTo>
                    <a:pt x="69" y="42"/>
                    <a:pt x="124" y="0"/>
                    <a:pt x="192" y="58"/>
                  </a:cubicBezTo>
                  <a:cubicBezTo>
                    <a:pt x="241" y="99"/>
                    <a:pt x="246" y="133"/>
                    <a:pt x="246" y="133"/>
                  </a:cubicBezTo>
                  <a:cubicBezTo>
                    <a:pt x="246" y="133"/>
                    <a:pt x="230" y="116"/>
                    <a:pt x="203" y="150"/>
                  </a:cubicBezTo>
                  <a:cubicBezTo>
                    <a:pt x="187" y="169"/>
                    <a:pt x="142" y="185"/>
                    <a:pt x="105" y="168"/>
                  </a:cubicBezTo>
                  <a:cubicBezTo>
                    <a:pt x="68" y="151"/>
                    <a:pt x="59" y="147"/>
                    <a:pt x="59" y="147"/>
                  </a:cubicBezTo>
                  <a:cubicBezTo>
                    <a:pt x="71" y="164"/>
                    <a:pt x="71" y="164"/>
                    <a:pt x="71" y="164"/>
                  </a:cubicBezTo>
                  <a:cubicBezTo>
                    <a:pt x="71" y="164"/>
                    <a:pt x="17" y="124"/>
                    <a:pt x="0" y="145"/>
                  </a:cubicBezTo>
                  <a:cubicBezTo>
                    <a:pt x="0" y="145"/>
                    <a:pt x="79" y="49"/>
                    <a:pt x="165" y="83"/>
                  </a:cubicBezTo>
                  <a:cubicBezTo>
                    <a:pt x="165" y="83"/>
                    <a:pt x="91" y="41"/>
                    <a:pt x="9" y="121"/>
                  </a:cubicBezTo>
                  <a:close/>
                </a:path>
              </a:pathLst>
            </a:custGeom>
            <a:grpFill/>
            <a:ln w="19050">
              <a:noFill/>
            </a:ln>
            <a:effectLst>
              <a:outerShdw blurRad="419100" dist="4064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id-ID" sz="1350">
                <a:solidFill>
                  <a:schemeClr val="lt1"/>
                </a:solidFill>
                <a:latin typeface="微软雅黑" panose="020B0503020204020204" charset="-122"/>
                <a:ea typeface="微软雅黑" panose="020B0503020204020204" charset="-122"/>
              </a:endParaRPr>
            </a:p>
          </p:txBody>
        </p:sp>
        <p:sp>
          <p:nvSpPr>
            <p:cNvPr id="54" name="Freeform 36"/>
            <p:cNvSpPr/>
            <p:nvPr/>
          </p:nvSpPr>
          <p:spPr bwMode="auto">
            <a:xfrm rot="20742510">
              <a:off x="6028918" y="2297249"/>
              <a:ext cx="292954" cy="375985"/>
            </a:xfrm>
            <a:custGeom>
              <a:avLst/>
              <a:gdLst>
                <a:gd name="T0" fmla="*/ 4 w 79"/>
                <a:gd name="T1" fmla="*/ 55 h 101"/>
                <a:gd name="T2" fmla="*/ 37 w 79"/>
                <a:gd name="T3" fmla="*/ 10 h 101"/>
                <a:gd name="T4" fmla="*/ 77 w 79"/>
                <a:gd name="T5" fmla="*/ 5 h 101"/>
                <a:gd name="T6" fmla="*/ 75 w 79"/>
                <a:gd name="T7" fmla="*/ 25 h 101"/>
                <a:gd name="T8" fmla="*/ 61 w 79"/>
                <a:gd name="T9" fmla="*/ 67 h 101"/>
                <a:gd name="T10" fmla="*/ 43 w 79"/>
                <a:gd name="T11" fmla="*/ 81 h 101"/>
                <a:gd name="T12" fmla="*/ 52 w 79"/>
                <a:gd name="T13" fmla="*/ 80 h 101"/>
                <a:gd name="T14" fmla="*/ 30 w 79"/>
                <a:gd name="T15" fmla="*/ 101 h 101"/>
                <a:gd name="T16" fmla="*/ 27 w 79"/>
                <a:gd name="T17" fmla="*/ 87 h 101"/>
                <a:gd name="T18" fmla="*/ 48 w 79"/>
                <a:gd name="T19" fmla="*/ 20 h 101"/>
                <a:gd name="T20" fmla="*/ 18 w 79"/>
                <a:gd name="T21" fmla="*/ 91 h 101"/>
                <a:gd name="T22" fmla="*/ 1 w 79"/>
                <a:gd name="T23" fmla="*/ 51 h 101"/>
                <a:gd name="T24" fmla="*/ 4 w 79"/>
                <a:gd name="T25" fmla="*/ 55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 h="101">
                  <a:moveTo>
                    <a:pt x="4" y="55"/>
                  </a:moveTo>
                  <a:cubicBezTo>
                    <a:pt x="4" y="55"/>
                    <a:pt x="0" y="25"/>
                    <a:pt x="37" y="10"/>
                  </a:cubicBezTo>
                  <a:cubicBezTo>
                    <a:pt x="63" y="0"/>
                    <a:pt x="77" y="5"/>
                    <a:pt x="77" y="5"/>
                  </a:cubicBezTo>
                  <a:cubicBezTo>
                    <a:pt x="77" y="5"/>
                    <a:pt x="67" y="7"/>
                    <a:pt x="75" y="25"/>
                  </a:cubicBezTo>
                  <a:cubicBezTo>
                    <a:pt x="79" y="35"/>
                    <a:pt x="76" y="57"/>
                    <a:pt x="61" y="67"/>
                  </a:cubicBezTo>
                  <a:cubicBezTo>
                    <a:pt x="47" y="78"/>
                    <a:pt x="43" y="81"/>
                    <a:pt x="43" y="81"/>
                  </a:cubicBezTo>
                  <a:cubicBezTo>
                    <a:pt x="52" y="80"/>
                    <a:pt x="52" y="80"/>
                    <a:pt x="52" y="80"/>
                  </a:cubicBezTo>
                  <a:cubicBezTo>
                    <a:pt x="52" y="80"/>
                    <a:pt x="29" y="91"/>
                    <a:pt x="30" y="101"/>
                  </a:cubicBezTo>
                  <a:cubicBezTo>
                    <a:pt x="28" y="97"/>
                    <a:pt x="28" y="92"/>
                    <a:pt x="27" y="87"/>
                  </a:cubicBezTo>
                  <a:cubicBezTo>
                    <a:pt x="24" y="59"/>
                    <a:pt x="33" y="34"/>
                    <a:pt x="48" y="20"/>
                  </a:cubicBezTo>
                  <a:cubicBezTo>
                    <a:pt x="30" y="31"/>
                    <a:pt x="14" y="52"/>
                    <a:pt x="18" y="91"/>
                  </a:cubicBezTo>
                  <a:cubicBezTo>
                    <a:pt x="11" y="85"/>
                    <a:pt x="0" y="71"/>
                    <a:pt x="1" y="51"/>
                  </a:cubicBezTo>
                  <a:lnTo>
                    <a:pt x="4" y="55"/>
                  </a:lnTo>
                  <a:close/>
                </a:path>
              </a:pathLst>
            </a:custGeom>
            <a:grpFill/>
            <a:ln w="19050">
              <a:noFill/>
            </a:ln>
            <a:effectLst>
              <a:outerShdw blurRad="419100" dist="4064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id-ID" sz="1350">
                <a:solidFill>
                  <a:schemeClr val="lt1"/>
                </a:solidFill>
                <a:latin typeface="微软雅黑" panose="020B0503020204020204" charset="-122"/>
                <a:ea typeface="微软雅黑" panose="020B0503020204020204" charset="-122"/>
              </a:endParaRPr>
            </a:p>
          </p:txBody>
        </p:sp>
        <p:sp>
          <p:nvSpPr>
            <p:cNvPr id="8" name="Freeform 30"/>
            <p:cNvSpPr/>
            <p:nvPr/>
          </p:nvSpPr>
          <p:spPr bwMode="auto">
            <a:xfrm rot="1666479" flipH="1">
              <a:off x="4824669" y="1503658"/>
              <a:ext cx="969116" cy="728497"/>
            </a:xfrm>
            <a:custGeom>
              <a:avLst/>
              <a:gdLst>
                <a:gd name="T0" fmla="*/ 9 w 246"/>
                <a:gd name="T1" fmla="*/ 121 h 185"/>
                <a:gd name="T2" fmla="*/ 73 w 246"/>
                <a:gd name="T3" fmla="*/ 31 h 185"/>
                <a:gd name="T4" fmla="*/ 69 w 246"/>
                <a:gd name="T5" fmla="*/ 42 h 185"/>
                <a:gd name="T6" fmla="*/ 192 w 246"/>
                <a:gd name="T7" fmla="*/ 58 h 185"/>
                <a:gd name="T8" fmla="*/ 246 w 246"/>
                <a:gd name="T9" fmla="*/ 133 h 185"/>
                <a:gd name="T10" fmla="*/ 203 w 246"/>
                <a:gd name="T11" fmla="*/ 150 h 185"/>
                <a:gd name="T12" fmla="*/ 105 w 246"/>
                <a:gd name="T13" fmla="*/ 168 h 185"/>
                <a:gd name="T14" fmla="*/ 59 w 246"/>
                <a:gd name="T15" fmla="*/ 147 h 185"/>
                <a:gd name="T16" fmla="*/ 71 w 246"/>
                <a:gd name="T17" fmla="*/ 164 h 185"/>
                <a:gd name="T18" fmla="*/ 0 w 246"/>
                <a:gd name="T19" fmla="*/ 145 h 185"/>
                <a:gd name="T20" fmla="*/ 165 w 246"/>
                <a:gd name="T21" fmla="*/ 83 h 185"/>
                <a:gd name="T22" fmla="*/ 9 w 246"/>
                <a:gd name="T23" fmla="*/ 121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6" h="185">
                  <a:moveTo>
                    <a:pt x="9" y="121"/>
                  </a:moveTo>
                  <a:cubicBezTo>
                    <a:pt x="9" y="121"/>
                    <a:pt x="14" y="59"/>
                    <a:pt x="73" y="31"/>
                  </a:cubicBezTo>
                  <a:cubicBezTo>
                    <a:pt x="69" y="42"/>
                    <a:pt x="69" y="42"/>
                    <a:pt x="69" y="42"/>
                  </a:cubicBezTo>
                  <a:cubicBezTo>
                    <a:pt x="69" y="42"/>
                    <a:pt x="124" y="0"/>
                    <a:pt x="192" y="58"/>
                  </a:cubicBezTo>
                  <a:cubicBezTo>
                    <a:pt x="241" y="99"/>
                    <a:pt x="246" y="133"/>
                    <a:pt x="246" y="133"/>
                  </a:cubicBezTo>
                  <a:cubicBezTo>
                    <a:pt x="246" y="133"/>
                    <a:pt x="230" y="116"/>
                    <a:pt x="203" y="150"/>
                  </a:cubicBezTo>
                  <a:cubicBezTo>
                    <a:pt x="187" y="169"/>
                    <a:pt x="142" y="185"/>
                    <a:pt x="105" y="168"/>
                  </a:cubicBezTo>
                  <a:cubicBezTo>
                    <a:pt x="68" y="151"/>
                    <a:pt x="59" y="147"/>
                    <a:pt x="59" y="147"/>
                  </a:cubicBezTo>
                  <a:cubicBezTo>
                    <a:pt x="71" y="164"/>
                    <a:pt x="71" y="164"/>
                    <a:pt x="71" y="164"/>
                  </a:cubicBezTo>
                  <a:cubicBezTo>
                    <a:pt x="71" y="164"/>
                    <a:pt x="17" y="124"/>
                    <a:pt x="0" y="145"/>
                  </a:cubicBezTo>
                  <a:cubicBezTo>
                    <a:pt x="0" y="145"/>
                    <a:pt x="79" y="49"/>
                    <a:pt x="165" y="83"/>
                  </a:cubicBezTo>
                  <a:cubicBezTo>
                    <a:pt x="165" y="83"/>
                    <a:pt x="91" y="41"/>
                    <a:pt x="9" y="121"/>
                  </a:cubicBezTo>
                  <a:close/>
                </a:path>
              </a:pathLst>
            </a:custGeom>
            <a:grpFill/>
            <a:ln w="19050">
              <a:noFill/>
            </a:ln>
            <a:effectLst>
              <a:outerShdw blurRad="419100" dist="406400" dir="2700000" sx="90000" sy="90000" algn="tl" rotWithShape="0">
                <a:schemeClr val="tx1">
                  <a:lumMod val="95000"/>
                  <a:lumOff val="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id-ID" sz="1350">
                <a:solidFill>
                  <a:schemeClr val="lt1"/>
                </a:solidFill>
                <a:latin typeface="微软雅黑" panose="020B0503020204020204" charset="-122"/>
                <a:ea typeface="微软雅黑" panose="020B0503020204020204" charset="-122"/>
              </a:endParaRPr>
            </a:p>
          </p:txBody>
        </p:sp>
        <p:sp>
          <p:nvSpPr>
            <p:cNvPr id="56" name="Freeform 29"/>
            <p:cNvSpPr/>
            <p:nvPr/>
          </p:nvSpPr>
          <p:spPr bwMode="auto">
            <a:xfrm>
              <a:off x="6379757" y="2929949"/>
              <a:ext cx="1098069" cy="747753"/>
            </a:xfrm>
            <a:custGeom>
              <a:avLst/>
              <a:gdLst>
                <a:gd name="T0" fmla="*/ 129 w 226"/>
                <a:gd name="T1" fmla="*/ 12 h 154"/>
                <a:gd name="T2" fmla="*/ 7 w 226"/>
                <a:gd name="T3" fmla="*/ 154 h 154"/>
                <a:gd name="T4" fmla="*/ 0 w 226"/>
                <a:gd name="T5" fmla="*/ 142 h 154"/>
                <a:gd name="T6" fmla="*/ 120 w 226"/>
                <a:gd name="T7" fmla="*/ 8 h 154"/>
                <a:gd name="T8" fmla="*/ 226 w 226"/>
                <a:gd name="T9" fmla="*/ 19 h 154"/>
                <a:gd name="T10" fmla="*/ 129 w 226"/>
                <a:gd name="T11" fmla="*/ 12 h 154"/>
              </a:gdLst>
              <a:ahLst/>
              <a:cxnLst>
                <a:cxn ang="0">
                  <a:pos x="T0" y="T1"/>
                </a:cxn>
                <a:cxn ang="0">
                  <a:pos x="T2" y="T3"/>
                </a:cxn>
                <a:cxn ang="0">
                  <a:pos x="T4" y="T5"/>
                </a:cxn>
                <a:cxn ang="0">
                  <a:pos x="T6" y="T7"/>
                </a:cxn>
                <a:cxn ang="0">
                  <a:pos x="T8" y="T9"/>
                </a:cxn>
                <a:cxn ang="0">
                  <a:pos x="T10" y="T11"/>
                </a:cxn>
              </a:cxnLst>
              <a:rect l="0" t="0" r="r" b="b"/>
              <a:pathLst>
                <a:path w="226" h="154">
                  <a:moveTo>
                    <a:pt x="129" y="12"/>
                  </a:moveTo>
                  <a:cubicBezTo>
                    <a:pt x="55" y="28"/>
                    <a:pt x="4" y="90"/>
                    <a:pt x="7" y="154"/>
                  </a:cubicBezTo>
                  <a:cubicBezTo>
                    <a:pt x="4" y="151"/>
                    <a:pt x="3" y="145"/>
                    <a:pt x="0" y="142"/>
                  </a:cubicBezTo>
                  <a:cubicBezTo>
                    <a:pt x="0" y="80"/>
                    <a:pt x="48" y="24"/>
                    <a:pt x="120" y="8"/>
                  </a:cubicBezTo>
                  <a:cubicBezTo>
                    <a:pt x="157" y="0"/>
                    <a:pt x="195" y="5"/>
                    <a:pt x="226" y="19"/>
                  </a:cubicBezTo>
                  <a:cubicBezTo>
                    <a:pt x="197" y="8"/>
                    <a:pt x="163" y="5"/>
                    <a:pt x="129" y="12"/>
                  </a:cubicBezTo>
                  <a:close/>
                </a:path>
              </a:pathLst>
            </a:custGeom>
            <a:grpFill/>
            <a:ln>
              <a:noFill/>
            </a:ln>
          </p:spPr>
          <p:txBody>
            <a:bodyPr vert="horz" wrap="square" lIns="68580" tIns="34290" rIns="68580" bIns="34290" numCol="1" anchor="t" anchorCtr="0" compatLnSpc="1"/>
            <a:lstStyle/>
            <a:p>
              <a:endParaRPr lang="id-ID" sz="1350">
                <a:latin typeface="微软雅黑" panose="020B0503020204020204" charset="-122"/>
                <a:ea typeface="微软雅黑" panose="020B0503020204020204" charset="-122"/>
              </a:endParaRPr>
            </a:p>
          </p:txBody>
        </p:sp>
        <p:sp>
          <p:nvSpPr>
            <p:cNvPr id="57" name="Freeform 31"/>
            <p:cNvSpPr/>
            <p:nvPr/>
          </p:nvSpPr>
          <p:spPr bwMode="auto">
            <a:xfrm>
              <a:off x="5814333" y="2225217"/>
              <a:ext cx="102432" cy="679810"/>
            </a:xfrm>
            <a:custGeom>
              <a:avLst/>
              <a:gdLst>
                <a:gd name="T0" fmla="*/ 12 w 21"/>
                <a:gd name="T1" fmla="*/ 80 h 81"/>
                <a:gd name="T2" fmla="*/ 3 w 21"/>
                <a:gd name="T3" fmla="*/ 81 h 81"/>
                <a:gd name="T4" fmla="*/ 3 w 21"/>
                <a:gd name="T5" fmla="*/ 32 h 81"/>
                <a:gd name="T6" fmla="*/ 5 w 21"/>
                <a:gd name="T7" fmla="*/ 0 h 81"/>
                <a:gd name="T8" fmla="*/ 14 w 21"/>
                <a:gd name="T9" fmla="*/ 28 h 81"/>
                <a:gd name="T10" fmla="*/ 12 w 21"/>
                <a:gd name="T11" fmla="*/ 80 h 81"/>
              </a:gdLst>
              <a:ahLst/>
              <a:cxnLst>
                <a:cxn ang="0">
                  <a:pos x="T0" y="T1"/>
                </a:cxn>
                <a:cxn ang="0">
                  <a:pos x="T2" y="T3"/>
                </a:cxn>
                <a:cxn ang="0">
                  <a:pos x="T4" y="T5"/>
                </a:cxn>
                <a:cxn ang="0">
                  <a:pos x="T6" y="T7"/>
                </a:cxn>
                <a:cxn ang="0">
                  <a:pos x="T8" y="T9"/>
                </a:cxn>
                <a:cxn ang="0">
                  <a:pos x="T10" y="T11"/>
                </a:cxn>
              </a:cxnLst>
              <a:rect l="0" t="0" r="r" b="b"/>
              <a:pathLst>
                <a:path w="21" h="81">
                  <a:moveTo>
                    <a:pt x="12" y="80"/>
                  </a:moveTo>
                  <a:cubicBezTo>
                    <a:pt x="9" y="81"/>
                    <a:pt x="6" y="81"/>
                    <a:pt x="3" y="81"/>
                  </a:cubicBezTo>
                  <a:cubicBezTo>
                    <a:pt x="3" y="55"/>
                    <a:pt x="3" y="36"/>
                    <a:pt x="3" y="32"/>
                  </a:cubicBezTo>
                  <a:cubicBezTo>
                    <a:pt x="0" y="8"/>
                    <a:pt x="1" y="0"/>
                    <a:pt x="5" y="0"/>
                  </a:cubicBezTo>
                  <a:cubicBezTo>
                    <a:pt x="9" y="0"/>
                    <a:pt x="21" y="3"/>
                    <a:pt x="14" y="28"/>
                  </a:cubicBezTo>
                  <a:cubicBezTo>
                    <a:pt x="13" y="33"/>
                    <a:pt x="12" y="52"/>
                    <a:pt x="12" y="80"/>
                  </a:cubicBezTo>
                  <a:close/>
                </a:path>
              </a:pathLst>
            </a:custGeom>
            <a:grpFill/>
            <a:ln>
              <a:noFill/>
            </a:ln>
          </p:spPr>
          <p:txBody>
            <a:bodyPr vert="horz" wrap="square" lIns="68580" tIns="34290" rIns="68580" bIns="34290" numCol="1" anchor="t" anchorCtr="0" compatLnSpc="1"/>
            <a:lstStyle/>
            <a:p>
              <a:endParaRPr lang="id-ID" sz="1350">
                <a:latin typeface="微软雅黑" panose="020B0503020204020204" charset="-122"/>
                <a:ea typeface="微软雅黑" panose="020B0503020204020204" charset="-122"/>
              </a:endParaRPr>
            </a:p>
          </p:txBody>
        </p:sp>
        <p:sp>
          <p:nvSpPr>
            <p:cNvPr id="58" name="Freeform 24"/>
            <p:cNvSpPr/>
            <p:nvPr/>
          </p:nvSpPr>
          <p:spPr bwMode="auto">
            <a:xfrm>
              <a:off x="5502940" y="3478984"/>
              <a:ext cx="145453" cy="1442240"/>
            </a:xfrm>
            <a:custGeom>
              <a:avLst/>
              <a:gdLst>
                <a:gd name="T0" fmla="*/ 21 w 30"/>
                <a:gd name="T1" fmla="*/ 297 h 297"/>
                <a:gd name="T2" fmla="*/ 29 w 30"/>
                <a:gd name="T3" fmla="*/ 290 h 297"/>
                <a:gd name="T4" fmla="*/ 29 w 30"/>
                <a:gd name="T5" fmla="*/ 13 h 297"/>
                <a:gd name="T6" fmla="*/ 21 w 30"/>
                <a:gd name="T7" fmla="*/ 2 h 297"/>
                <a:gd name="T8" fmla="*/ 22 w 30"/>
                <a:gd name="T9" fmla="*/ 7 h 297"/>
                <a:gd name="T10" fmla="*/ 14 w 30"/>
                <a:gd name="T11" fmla="*/ 290 h 297"/>
                <a:gd name="T12" fmla="*/ 21 w 30"/>
                <a:gd name="T13" fmla="*/ 297 h 297"/>
              </a:gdLst>
              <a:ahLst/>
              <a:cxnLst>
                <a:cxn ang="0">
                  <a:pos x="T0" y="T1"/>
                </a:cxn>
                <a:cxn ang="0">
                  <a:pos x="T2" y="T3"/>
                </a:cxn>
                <a:cxn ang="0">
                  <a:pos x="T4" y="T5"/>
                </a:cxn>
                <a:cxn ang="0">
                  <a:pos x="T6" y="T7"/>
                </a:cxn>
                <a:cxn ang="0">
                  <a:pos x="T8" y="T9"/>
                </a:cxn>
                <a:cxn ang="0">
                  <a:pos x="T10" y="T11"/>
                </a:cxn>
                <a:cxn ang="0">
                  <a:pos x="T12" y="T13"/>
                </a:cxn>
              </a:cxnLst>
              <a:rect l="0" t="0" r="r" b="b"/>
              <a:pathLst>
                <a:path w="30" h="297">
                  <a:moveTo>
                    <a:pt x="21" y="297"/>
                  </a:moveTo>
                  <a:cubicBezTo>
                    <a:pt x="25" y="297"/>
                    <a:pt x="29" y="294"/>
                    <a:pt x="29" y="290"/>
                  </a:cubicBezTo>
                  <a:cubicBezTo>
                    <a:pt x="29" y="13"/>
                    <a:pt x="29" y="13"/>
                    <a:pt x="29" y="13"/>
                  </a:cubicBezTo>
                  <a:cubicBezTo>
                    <a:pt x="29" y="9"/>
                    <a:pt x="25" y="2"/>
                    <a:pt x="21" y="2"/>
                  </a:cubicBezTo>
                  <a:cubicBezTo>
                    <a:pt x="17" y="2"/>
                    <a:pt x="0" y="0"/>
                    <a:pt x="22" y="7"/>
                  </a:cubicBezTo>
                  <a:cubicBezTo>
                    <a:pt x="30" y="9"/>
                    <a:pt x="14" y="290"/>
                    <a:pt x="14" y="290"/>
                  </a:cubicBezTo>
                  <a:cubicBezTo>
                    <a:pt x="14" y="294"/>
                    <a:pt x="17" y="297"/>
                    <a:pt x="21" y="297"/>
                  </a:cubicBezTo>
                  <a:close/>
                </a:path>
              </a:pathLst>
            </a:custGeom>
            <a:grpFill/>
            <a:ln>
              <a:noFill/>
            </a:ln>
          </p:spPr>
          <p:txBody>
            <a:bodyPr vert="horz" wrap="square" lIns="68580" tIns="34290" rIns="68580" bIns="34290" numCol="1" anchor="t" anchorCtr="0" compatLnSpc="1"/>
            <a:lstStyle/>
            <a:p>
              <a:endParaRPr lang="id-ID" sz="1350">
                <a:latin typeface="微软雅黑" panose="020B0503020204020204" charset="-122"/>
                <a:ea typeface="微软雅黑" panose="020B0503020204020204" charset="-122"/>
              </a:endParaRPr>
            </a:p>
          </p:txBody>
        </p:sp>
        <p:sp>
          <p:nvSpPr>
            <p:cNvPr id="59" name="Freeform 25"/>
            <p:cNvSpPr/>
            <p:nvPr/>
          </p:nvSpPr>
          <p:spPr bwMode="auto">
            <a:xfrm>
              <a:off x="6588718" y="3755550"/>
              <a:ext cx="124966" cy="1165675"/>
            </a:xfrm>
            <a:custGeom>
              <a:avLst/>
              <a:gdLst>
                <a:gd name="T0" fmla="*/ 8 w 26"/>
                <a:gd name="T1" fmla="*/ 240 h 240"/>
                <a:gd name="T2" fmla="*/ 16 w 26"/>
                <a:gd name="T3" fmla="*/ 233 h 240"/>
                <a:gd name="T4" fmla="*/ 17 w 26"/>
                <a:gd name="T5" fmla="*/ 34 h 240"/>
                <a:gd name="T6" fmla="*/ 12 w 26"/>
                <a:gd name="T7" fmla="*/ 33 h 240"/>
                <a:gd name="T8" fmla="*/ 1 w 26"/>
                <a:gd name="T9" fmla="*/ 233 h 240"/>
                <a:gd name="T10" fmla="*/ 8 w 26"/>
                <a:gd name="T11" fmla="*/ 240 h 240"/>
              </a:gdLst>
              <a:ahLst/>
              <a:cxnLst>
                <a:cxn ang="0">
                  <a:pos x="T0" y="T1"/>
                </a:cxn>
                <a:cxn ang="0">
                  <a:pos x="T2" y="T3"/>
                </a:cxn>
                <a:cxn ang="0">
                  <a:pos x="T4" y="T5"/>
                </a:cxn>
                <a:cxn ang="0">
                  <a:pos x="T6" y="T7"/>
                </a:cxn>
                <a:cxn ang="0">
                  <a:pos x="T8" y="T9"/>
                </a:cxn>
                <a:cxn ang="0">
                  <a:pos x="T10" y="T11"/>
                </a:cxn>
              </a:cxnLst>
              <a:rect l="0" t="0" r="r" b="b"/>
              <a:pathLst>
                <a:path w="26" h="240">
                  <a:moveTo>
                    <a:pt x="8" y="240"/>
                  </a:moveTo>
                  <a:cubicBezTo>
                    <a:pt x="12" y="240"/>
                    <a:pt x="16" y="237"/>
                    <a:pt x="16" y="233"/>
                  </a:cubicBezTo>
                  <a:cubicBezTo>
                    <a:pt x="16" y="233"/>
                    <a:pt x="8" y="68"/>
                    <a:pt x="17" y="34"/>
                  </a:cubicBezTo>
                  <a:cubicBezTo>
                    <a:pt x="26" y="0"/>
                    <a:pt x="15" y="30"/>
                    <a:pt x="12" y="33"/>
                  </a:cubicBezTo>
                  <a:cubicBezTo>
                    <a:pt x="0" y="53"/>
                    <a:pt x="1" y="233"/>
                    <a:pt x="1" y="233"/>
                  </a:cubicBezTo>
                  <a:cubicBezTo>
                    <a:pt x="1" y="237"/>
                    <a:pt x="4" y="240"/>
                    <a:pt x="8" y="240"/>
                  </a:cubicBezTo>
                  <a:close/>
                </a:path>
              </a:pathLst>
            </a:custGeom>
            <a:grpFill/>
            <a:ln>
              <a:noFill/>
            </a:ln>
          </p:spPr>
          <p:txBody>
            <a:bodyPr vert="horz" wrap="square" lIns="68580" tIns="34290" rIns="68580" bIns="34290" numCol="1" anchor="t" anchorCtr="0" compatLnSpc="1"/>
            <a:lstStyle/>
            <a:p>
              <a:endParaRPr lang="id-ID" sz="1350">
                <a:latin typeface="微软雅黑" panose="020B0503020204020204" charset="-122"/>
                <a:ea typeface="微软雅黑" panose="020B0503020204020204" charset="-122"/>
              </a:endParaRPr>
            </a:p>
          </p:txBody>
        </p:sp>
        <p:sp>
          <p:nvSpPr>
            <p:cNvPr id="60" name="Freeform 26"/>
            <p:cNvSpPr/>
            <p:nvPr/>
          </p:nvSpPr>
          <p:spPr bwMode="auto">
            <a:xfrm>
              <a:off x="6349026" y="3429817"/>
              <a:ext cx="98334" cy="1276301"/>
            </a:xfrm>
            <a:custGeom>
              <a:avLst/>
              <a:gdLst>
                <a:gd name="T0" fmla="*/ 9 w 20"/>
                <a:gd name="T1" fmla="*/ 263 h 263"/>
                <a:gd name="T2" fmla="*/ 17 w 20"/>
                <a:gd name="T3" fmla="*/ 256 h 263"/>
                <a:gd name="T4" fmla="*/ 17 w 20"/>
                <a:gd name="T5" fmla="*/ 19 h 263"/>
                <a:gd name="T6" fmla="*/ 9 w 20"/>
                <a:gd name="T7" fmla="*/ 12 h 263"/>
                <a:gd name="T8" fmla="*/ 2 w 20"/>
                <a:gd name="T9" fmla="*/ 256 h 263"/>
                <a:gd name="T10" fmla="*/ 9 w 20"/>
                <a:gd name="T11" fmla="*/ 263 h 263"/>
              </a:gdLst>
              <a:ahLst/>
              <a:cxnLst>
                <a:cxn ang="0">
                  <a:pos x="T0" y="T1"/>
                </a:cxn>
                <a:cxn ang="0">
                  <a:pos x="T2" y="T3"/>
                </a:cxn>
                <a:cxn ang="0">
                  <a:pos x="T4" y="T5"/>
                </a:cxn>
                <a:cxn ang="0">
                  <a:pos x="T6" y="T7"/>
                </a:cxn>
                <a:cxn ang="0">
                  <a:pos x="T8" y="T9"/>
                </a:cxn>
                <a:cxn ang="0">
                  <a:pos x="T10" y="T11"/>
                </a:cxn>
              </a:cxnLst>
              <a:rect l="0" t="0" r="r" b="b"/>
              <a:pathLst>
                <a:path w="20" h="263">
                  <a:moveTo>
                    <a:pt x="9" y="263"/>
                  </a:moveTo>
                  <a:cubicBezTo>
                    <a:pt x="13" y="263"/>
                    <a:pt x="17" y="260"/>
                    <a:pt x="17" y="256"/>
                  </a:cubicBezTo>
                  <a:cubicBezTo>
                    <a:pt x="17" y="256"/>
                    <a:pt x="8" y="67"/>
                    <a:pt x="17" y="19"/>
                  </a:cubicBezTo>
                  <a:cubicBezTo>
                    <a:pt x="20" y="0"/>
                    <a:pt x="12" y="9"/>
                    <a:pt x="9" y="12"/>
                  </a:cubicBezTo>
                  <a:cubicBezTo>
                    <a:pt x="0" y="22"/>
                    <a:pt x="2" y="256"/>
                    <a:pt x="2" y="256"/>
                  </a:cubicBezTo>
                  <a:cubicBezTo>
                    <a:pt x="2" y="260"/>
                    <a:pt x="5" y="263"/>
                    <a:pt x="9" y="263"/>
                  </a:cubicBezTo>
                  <a:close/>
                </a:path>
              </a:pathLst>
            </a:custGeom>
            <a:grpFill/>
            <a:ln>
              <a:noFill/>
            </a:ln>
          </p:spPr>
          <p:txBody>
            <a:bodyPr vert="horz" wrap="square" lIns="68580" tIns="34290" rIns="68580" bIns="34290" numCol="1" anchor="t" anchorCtr="0" compatLnSpc="1"/>
            <a:lstStyle/>
            <a:p>
              <a:endParaRPr lang="id-ID" sz="1350">
                <a:latin typeface="微软雅黑" panose="020B0503020204020204" charset="-122"/>
                <a:ea typeface="微软雅黑" panose="020B0503020204020204" charset="-122"/>
              </a:endParaRPr>
            </a:p>
          </p:txBody>
        </p:sp>
        <p:sp>
          <p:nvSpPr>
            <p:cNvPr id="61" name="Freeform 27"/>
            <p:cNvSpPr>
              <a:spLocks noEditPoints="1"/>
            </p:cNvSpPr>
            <p:nvPr/>
          </p:nvSpPr>
          <p:spPr bwMode="auto">
            <a:xfrm>
              <a:off x="5566447" y="4620075"/>
              <a:ext cx="1100117" cy="946470"/>
            </a:xfrm>
            <a:custGeom>
              <a:avLst/>
              <a:gdLst>
                <a:gd name="T0" fmla="*/ 2 w 226"/>
                <a:gd name="T1" fmla="*/ 61 h 195"/>
                <a:gd name="T2" fmla="*/ 56 w 226"/>
                <a:gd name="T3" fmla="*/ 128 h 195"/>
                <a:gd name="T4" fmla="*/ 56 w 226"/>
                <a:gd name="T5" fmla="*/ 128 h 195"/>
                <a:gd name="T6" fmla="*/ 108 w 226"/>
                <a:gd name="T7" fmla="*/ 192 h 195"/>
                <a:gd name="T8" fmla="*/ 113 w 226"/>
                <a:gd name="T9" fmla="*/ 195 h 195"/>
                <a:gd name="T10" fmla="*/ 119 w 226"/>
                <a:gd name="T11" fmla="*/ 192 h 195"/>
                <a:gd name="T12" fmla="*/ 171 w 226"/>
                <a:gd name="T13" fmla="*/ 128 h 195"/>
                <a:gd name="T14" fmla="*/ 171 w 226"/>
                <a:gd name="T15" fmla="*/ 128 h 195"/>
                <a:gd name="T16" fmla="*/ 224 w 226"/>
                <a:gd name="T17" fmla="*/ 61 h 195"/>
                <a:gd name="T18" fmla="*/ 225 w 226"/>
                <a:gd name="T19" fmla="*/ 54 h 195"/>
                <a:gd name="T20" fmla="*/ 219 w 226"/>
                <a:gd name="T21" fmla="*/ 49 h 195"/>
                <a:gd name="T22" fmla="*/ 178 w 226"/>
                <a:gd name="T23" fmla="*/ 7 h 195"/>
                <a:gd name="T24" fmla="*/ 177 w 226"/>
                <a:gd name="T25" fmla="*/ 5 h 195"/>
                <a:gd name="T26" fmla="*/ 169 w 226"/>
                <a:gd name="T27" fmla="*/ 1 h 195"/>
                <a:gd name="T28" fmla="*/ 166 w 226"/>
                <a:gd name="T29" fmla="*/ 2 h 195"/>
                <a:gd name="T30" fmla="*/ 163 w 226"/>
                <a:gd name="T31" fmla="*/ 7 h 195"/>
                <a:gd name="T32" fmla="*/ 113 w 226"/>
                <a:gd name="T33" fmla="*/ 50 h 195"/>
                <a:gd name="T34" fmla="*/ 64 w 226"/>
                <a:gd name="T35" fmla="*/ 7 h 195"/>
                <a:gd name="T36" fmla="*/ 56 w 226"/>
                <a:gd name="T37" fmla="*/ 1 h 195"/>
                <a:gd name="T38" fmla="*/ 56 w 226"/>
                <a:gd name="T39" fmla="*/ 1 h 195"/>
                <a:gd name="T40" fmla="*/ 53 w 226"/>
                <a:gd name="T41" fmla="*/ 2 h 195"/>
                <a:gd name="T42" fmla="*/ 50 w 226"/>
                <a:gd name="T43" fmla="*/ 5 h 195"/>
                <a:gd name="T44" fmla="*/ 49 w 226"/>
                <a:gd name="T45" fmla="*/ 7 h 195"/>
                <a:gd name="T46" fmla="*/ 7 w 226"/>
                <a:gd name="T47" fmla="*/ 49 h 195"/>
                <a:gd name="T48" fmla="*/ 1 w 226"/>
                <a:gd name="T49" fmla="*/ 54 h 195"/>
                <a:gd name="T50" fmla="*/ 2 w 226"/>
                <a:gd name="T51" fmla="*/ 61 h 195"/>
                <a:gd name="T52" fmla="*/ 75 w 226"/>
                <a:gd name="T53" fmla="*/ 128 h 195"/>
                <a:gd name="T54" fmla="*/ 152 w 226"/>
                <a:gd name="T55" fmla="*/ 128 h 195"/>
                <a:gd name="T56" fmla="*/ 113 w 226"/>
                <a:gd name="T57" fmla="*/ 175 h 195"/>
                <a:gd name="T58" fmla="*/ 75 w 226"/>
                <a:gd name="T59" fmla="*/ 128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26" h="195">
                  <a:moveTo>
                    <a:pt x="2" y="61"/>
                  </a:moveTo>
                  <a:cubicBezTo>
                    <a:pt x="56" y="128"/>
                    <a:pt x="56" y="128"/>
                    <a:pt x="56" y="128"/>
                  </a:cubicBezTo>
                  <a:cubicBezTo>
                    <a:pt x="56" y="128"/>
                    <a:pt x="56" y="128"/>
                    <a:pt x="56" y="128"/>
                  </a:cubicBezTo>
                  <a:cubicBezTo>
                    <a:pt x="108" y="192"/>
                    <a:pt x="108" y="192"/>
                    <a:pt x="108" y="192"/>
                  </a:cubicBezTo>
                  <a:cubicBezTo>
                    <a:pt x="109" y="194"/>
                    <a:pt x="111" y="195"/>
                    <a:pt x="113" y="195"/>
                  </a:cubicBezTo>
                  <a:cubicBezTo>
                    <a:pt x="116" y="195"/>
                    <a:pt x="118" y="194"/>
                    <a:pt x="119" y="192"/>
                  </a:cubicBezTo>
                  <a:cubicBezTo>
                    <a:pt x="171" y="128"/>
                    <a:pt x="171" y="128"/>
                    <a:pt x="171" y="128"/>
                  </a:cubicBezTo>
                  <a:cubicBezTo>
                    <a:pt x="171" y="128"/>
                    <a:pt x="171" y="128"/>
                    <a:pt x="171" y="128"/>
                  </a:cubicBezTo>
                  <a:cubicBezTo>
                    <a:pt x="224" y="61"/>
                    <a:pt x="224" y="61"/>
                    <a:pt x="224" y="61"/>
                  </a:cubicBezTo>
                  <a:cubicBezTo>
                    <a:pt x="226" y="59"/>
                    <a:pt x="226" y="56"/>
                    <a:pt x="225" y="54"/>
                  </a:cubicBezTo>
                  <a:cubicBezTo>
                    <a:pt x="224" y="51"/>
                    <a:pt x="222" y="50"/>
                    <a:pt x="219" y="49"/>
                  </a:cubicBezTo>
                  <a:cubicBezTo>
                    <a:pt x="198" y="46"/>
                    <a:pt x="180" y="29"/>
                    <a:pt x="178" y="7"/>
                  </a:cubicBezTo>
                  <a:cubicBezTo>
                    <a:pt x="178" y="6"/>
                    <a:pt x="177" y="5"/>
                    <a:pt x="177" y="5"/>
                  </a:cubicBezTo>
                  <a:cubicBezTo>
                    <a:pt x="175" y="2"/>
                    <a:pt x="172" y="0"/>
                    <a:pt x="169" y="1"/>
                  </a:cubicBezTo>
                  <a:cubicBezTo>
                    <a:pt x="168" y="1"/>
                    <a:pt x="167" y="1"/>
                    <a:pt x="166" y="2"/>
                  </a:cubicBezTo>
                  <a:cubicBezTo>
                    <a:pt x="164" y="3"/>
                    <a:pt x="163" y="5"/>
                    <a:pt x="163" y="7"/>
                  </a:cubicBezTo>
                  <a:cubicBezTo>
                    <a:pt x="160" y="31"/>
                    <a:pt x="138" y="50"/>
                    <a:pt x="113" y="50"/>
                  </a:cubicBezTo>
                  <a:cubicBezTo>
                    <a:pt x="88" y="50"/>
                    <a:pt x="67" y="31"/>
                    <a:pt x="64" y="7"/>
                  </a:cubicBezTo>
                  <a:cubicBezTo>
                    <a:pt x="63" y="3"/>
                    <a:pt x="60" y="1"/>
                    <a:pt x="56" y="1"/>
                  </a:cubicBezTo>
                  <a:cubicBezTo>
                    <a:pt x="56" y="1"/>
                    <a:pt x="56" y="1"/>
                    <a:pt x="56" y="1"/>
                  </a:cubicBezTo>
                  <a:cubicBezTo>
                    <a:pt x="55" y="1"/>
                    <a:pt x="54" y="1"/>
                    <a:pt x="53" y="2"/>
                  </a:cubicBezTo>
                  <a:cubicBezTo>
                    <a:pt x="51" y="2"/>
                    <a:pt x="50" y="3"/>
                    <a:pt x="50" y="5"/>
                  </a:cubicBezTo>
                  <a:cubicBezTo>
                    <a:pt x="49" y="5"/>
                    <a:pt x="49" y="6"/>
                    <a:pt x="49" y="7"/>
                  </a:cubicBezTo>
                  <a:cubicBezTo>
                    <a:pt x="46" y="29"/>
                    <a:pt x="29" y="46"/>
                    <a:pt x="7" y="49"/>
                  </a:cubicBezTo>
                  <a:cubicBezTo>
                    <a:pt x="4" y="50"/>
                    <a:pt x="2" y="51"/>
                    <a:pt x="1" y="54"/>
                  </a:cubicBezTo>
                  <a:cubicBezTo>
                    <a:pt x="0" y="56"/>
                    <a:pt x="1" y="59"/>
                    <a:pt x="2" y="61"/>
                  </a:cubicBezTo>
                  <a:close/>
                  <a:moveTo>
                    <a:pt x="75" y="128"/>
                  </a:moveTo>
                  <a:cubicBezTo>
                    <a:pt x="101" y="123"/>
                    <a:pt x="126" y="123"/>
                    <a:pt x="152" y="128"/>
                  </a:cubicBezTo>
                  <a:cubicBezTo>
                    <a:pt x="113" y="175"/>
                    <a:pt x="113" y="175"/>
                    <a:pt x="113" y="175"/>
                  </a:cubicBezTo>
                  <a:lnTo>
                    <a:pt x="75" y="128"/>
                  </a:lnTo>
                  <a:close/>
                </a:path>
              </a:pathLst>
            </a:custGeom>
            <a:grpFill/>
            <a:ln>
              <a:noFill/>
            </a:ln>
          </p:spPr>
          <p:txBody>
            <a:bodyPr vert="horz" wrap="square" lIns="68580" tIns="34290" rIns="68580" bIns="34290" numCol="1" anchor="t" anchorCtr="0" compatLnSpc="1"/>
            <a:lstStyle/>
            <a:p>
              <a:endParaRPr lang="id-ID" sz="1350">
                <a:latin typeface="微软雅黑" panose="020B0503020204020204" charset="-122"/>
                <a:ea typeface="微软雅黑" panose="020B0503020204020204" charset="-122"/>
              </a:endParaRPr>
            </a:p>
          </p:txBody>
        </p:sp>
        <p:sp>
          <p:nvSpPr>
            <p:cNvPr id="62" name="Freeform 28"/>
            <p:cNvSpPr/>
            <p:nvPr/>
          </p:nvSpPr>
          <p:spPr bwMode="auto">
            <a:xfrm>
              <a:off x="4486882" y="2486798"/>
              <a:ext cx="1225019" cy="1127397"/>
            </a:xfrm>
            <a:custGeom>
              <a:avLst/>
              <a:gdLst>
                <a:gd name="T0" fmla="*/ 105 w 164"/>
                <a:gd name="T1" fmla="*/ 85 h 151"/>
                <a:gd name="T2" fmla="*/ 149 w 164"/>
                <a:gd name="T3" fmla="*/ 140 h 151"/>
                <a:gd name="T4" fmla="*/ 60 w 164"/>
                <a:gd name="T5" fmla="*/ 126 h 151"/>
                <a:gd name="T6" fmla="*/ 33 w 164"/>
                <a:gd name="T7" fmla="*/ 0 h 151"/>
                <a:gd name="T8" fmla="*/ 126 w 164"/>
                <a:gd name="T9" fmla="*/ 54 h 151"/>
                <a:gd name="T10" fmla="*/ 164 w 164"/>
                <a:gd name="T11" fmla="*/ 127 h 151"/>
                <a:gd name="T12" fmla="*/ 105 w 164"/>
                <a:gd name="T13" fmla="*/ 85 h 151"/>
              </a:gdLst>
              <a:ahLst/>
              <a:cxnLst>
                <a:cxn ang="0">
                  <a:pos x="T0" y="T1"/>
                </a:cxn>
                <a:cxn ang="0">
                  <a:pos x="T2" y="T3"/>
                </a:cxn>
                <a:cxn ang="0">
                  <a:pos x="T4" y="T5"/>
                </a:cxn>
                <a:cxn ang="0">
                  <a:pos x="T6" y="T7"/>
                </a:cxn>
                <a:cxn ang="0">
                  <a:pos x="T8" y="T9"/>
                </a:cxn>
                <a:cxn ang="0">
                  <a:pos x="T10" y="T11"/>
                </a:cxn>
                <a:cxn ang="0">
                  <a:pos x="T12" y="T13"/>
                </a:cxn>
              </a:cxnLst>
              <a:rect l="0" t="0" r="r" b="b"/>
              <a:pathLst>
                <a:path w="164" h="151">
                  <a:moveTo>
                    <a:pt x="105" y="85"/>
                  </a:moveTo>
                  <a:cubicBezTo>
                    <a:pt x="105" y="85"/>
                    <a:pt x="156" y="110"/>
                    <a:pt x="149" y="140"/>
                  </a:cubicBezTo>
                  <a:cubicBezTo>
                    <a:pt x="134" y="131"/>
                    <a:pt x="88" y="151"/>
                    <a:pt x="60" y="126"/>
                  </a:cubicBezTo>
                  <a:cubicBezTo>
                    <a:pt x="0" y="69"/>
                    <a:pt x="33" y="0"/>
                    <a:pt x="33" y="0"/>
                  </a:cubicBezTo>
                  <a:cubicBezTo>
                    <a:pt x="39" y="49"/>
                    <a:pt x="90" y="22"/>
                    <a:pt x="126" y="54"/>
                  </a:cubicBezTo>
                  <a:cubicBezTo>
                    <a:pt x="159" y="83"/>
                    <a:pt x="162" y="111"/>
                    <a:pt x="164" y="127"/>
                  </a:cubicBezTo>
                  <a:cubicBezTo>
                    <a:pt x="162" y="121"/>
                    <a:pt x="142" y="91"/>
                    <a:pt x="105" y="85"/>
                  </a:cubicBezTo>
                  <a:close/>
                </a:path>
              </a:pathLst>
            </a:custGeom>
            <a:grpFill/>
            <a:ln w="19050">
              <a:noFill/>
            </a:ln>
            <a:effectLst>
              <a:outerShdw blurRad="419100" dist="4064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id-ID" sz="1350">
                <a:latin typeface="微软雅黑" panose="020B0503020204020204" charset="-122"/>
                <a:ea typeface="微软雅黑" panose="020B0503020204020204" charset="-122"/>
              </a:endParaRPr>
            </a:p>
          </p:txBody>
        </p:sp>
        <p:sp>
          <p:nvSpPr>
            <p:cNvPr id="63" name="Freeform 30"/>
            <p:cNvSpPr/>
            <p:nvPr/>
          </p:nvSpPr>
          <p:spPr bwMode="auto">
            <a:xfrm>
              <a:off x="6529307" y="2516124"/>
              <a:ext cx="1196403" cy="899352"/>
            </a:xfrm>
            <a:custGeom>
              <a:avLst/>
              <a:gdLst>
                <a:gd name="T0" fmla="*/ 9 w 246"/>
                <a:gd name="T1" fmla="*/ 121 h 185"/>
                <a:gd name="T2" fmla="*/ 73 w 246"/>
                <a:gd name="T3" fmla="*/ 31 h 185"/>
                <a:gd name="T4" fmla="*/ 69 w 246"/>
                <a:gd name="T5" fmla="*/ 42 h 185"/>
                <a:gd name="T6" fmla="*/ 192 w 246"/>
                <a:gd name="T7" fmla="*/ 58 h 185"/>
                <a:gd name="T8" fmla="*/ 246 w 246"/>
                <a:gd name="T9" fmla="*/ 133 h 185"/>
                <a:gd name="T10" fmla="*/ 203 w 246"/>
                <a:gd name="T11" fmla="*/ 150 h 185"/>
                <a:gd name="T12" fmla="*/ 105 w 246"/>
                <a:gd name="T13" fmla="*/ 168 h 185"/>
                <a:gd name="T14" fmla="*/ 59 w 246"/>
                <a:gd name="T15" fmla="*/ 147 h 185"/>
                <a:gd name="T16" fmla="*/ 71 w 246"/>
                <a:gd name="T17" fmla="*/ 164 h 185"/>
                <a:gd name="T18" fmla="*/ 0 w 246"/>
                <a:gd name="T19" fmla="*/ 145 h 185"/>
                <a:gd name="T20" fmla="*/ 165 w 246"/>
                <a:gd name="T21" fmla="*/ 83 h 185"/>
                <a:gd name="T22" fmla="*/ 9 w 246"/>
                <a:gd name="T23" fmla="*/ 121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6" h="185">
                  <a:moveTo>
                    <a:pt x="9" y="121"/>
                  </a:moveTo>
                  <a:cubicBezTo>
                    <a:pt x="9" y="121"/>
                    <a:pt x="14" y="59"/>
                    <a:pt x="73" y="31"/>
                  </a:cubicBezTo>
                  <a:cubicBezTo>
                    <a:pt x="69" y="42"/>
                    <a:pt x="69" y="42"/>
                    <a:pt x="69" y="42"/>
                  </a:cubicBezTo>
                  <a:cubicBezTo>
                    <a:pt x="69" y="42"/>
                    <a:pt x="124" y="0"/>
                    <a:pt x="192" y="58"/>
                  </a:cubicBezTo>
                  <a:cubicBezTo>
                    <a:pt x="241" y="99"/>
                    <a:pt x="246" y="133"/>
                    <a:pt x="246" y="133"/>
                  </a:cubicBezTo>
                  <a:cubicBezTo>
                    <a:pt x="246" y="133"/>
                    <a:pt x="230" y="116"/>
                    <a:pt x="203" y="150"/>
                  </a:cubicBezTo>
                  <a:cubicBezTo>
                    <a:pt x="187" y="169"/>
                    <a:pt x="142" y="185"/>
                    <a:pt x="105" y="168"/>
                  </a:cubicBezTo>
                  <a:cubicBezTo>
                    <a:pt x="68" y="151"/>
                    <a:pt x="59" y="147"/>
                    <a:pt x="59" y="147"/>
                  </a:cubicBezTo>
                  <a:cubicBezTo>
                    <a:pt x="71" y="164"/>
                    <a:pt x="71" y="164"/>
                    <a:pt x="71" y="164"/>
                  </a:cubicBezTo>
                  <a:cubicBezTo>
                    <a:pt x="71" y="164"/>
                    <a:pt x="17" y="124"/>
                    <a:pt x="0" y="145"/>
                  </a:cubicBezTo>
                  <a:cubicBezTo>
                    <a:pt x="0" y="145"/>
                    <a:pt x="79" y="49"/>
                    <a:pt x="165" y="83"/>
                  </a:cubicBezTo>
                  <a:cubicBezTo>
                    <a:pt x="165" y="83"/>
                    <a:pt x="91" y="41"/>
                    <a:pt x="9" y="121"/>
                  </a:cubicBezTo>
                  <a:close/>
                </a:path>
              </a:pathLst>
            </a:custGeom>
            <a:grpFill/>
            <a:ln w="19050">
              <a:noFill/>
            </a:ln>
            <a:effectLst>
              <a:outerShdw blurRad="419100" dist="4064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id-ID" sz="1350">
                <a:solidFill>
                  <a:schemeClr val="lt1"/>
                </a:solidFill>
                <a:latin typeface="微软雅黑" panose="020B0503020204020204" charset="-122"/>
                <a:ea typeface="微软雅黑" panose="020B0503020204020204" charset="-122"/>
              </a:endParaRPr>
            </a:p>
          </p:txBody>
        </p:sp>
        <p:sp>
          <p:nvSpPr>
            <p:cNvPr id="64" name="Freeform 32"/>
            <p:cNvSpPr/>
            <p:nvPr/>
          </p:nvSpPr>
          <p:spPr bwMode="auto">
            <a:xfrm>
              <a:off x="5804089" y="3136651"/>
              <a:ext cx="73751" cy="1569467"/>
            </a:xfrm>
            <a:custGeom>
              <a:avLst/>
              <a:gdLst>
                <a:gd name="T0" fmla="*/ 13 w 15"/>
                <a:gd name="T1" fmla="*/ 4 h 300"/>
                <a:gd name="T2" fmla="*/ 15 w 15"/>
                <a:gd name="T3" fmla="*/ 293 h 300"/>
                <a:gd name="T4" fmla="*/ 7 w 15"/>
                <a:gd name="T5" fmla="*/ 300 h 300"/>
                <a:gd name="T6" fmla="*/ 0 w 15"/>
                <a:gd name="T7" fmla="*/ 293 h 300"/>
                <a:gd name="T8" fmla="*/ 4 w 15"/>
                <a:gd name="T9" fmla="*/ 0 h 300"/>
                <a:gd name="T10" fmla="*/ 13 w 15"/>
                <a:gd name="T11" fmla="*/ 4 h 300"/>
              </a:gdLst>
              <a:ahLst/>
              <a:cxnLst>
                <a:cxn ang="0">
                  <a:pos x="T0" y="T1"/>
                </a:cxn>
                <a:cxn ang="0">
                  <a:pos x="T2" y="T3"/>
                </a:cxn>
                <a:cxn ang="0">
                  <a:pos x="T4" y="T5"/>
                </a:cxn>
                <a:cxn ang="0">
                  <a:pos x="T6" y="T7"/>
                </a:cxn>
                <a:cxn ang="0">
                  <a:pos x="T8" y="T9"/>
                </a:cxn>
                <a:cxn ang="0">
                  <a:pos x="T10" y="T11"/>
                </a:cxn>
              </a:cxnLst>
              <a:rect l="0" t="0" r="r" b="b"/>
              <a:pathLst>
                <a:path w="15" h="300">
                  <a:moveTo>
                    <a:pt x="13" y="4"/>
                  </a:moveTo>
                  <a:cubicBezTo>
                    <a:pt x="13" y="137"/>
                    <a:pt x="15" y="293"/>
                    <a:pt x="15" y="293"/>
                  </a:cubicBezTo>
                  <a:cubicBezTo>
                    <a:pt x="15" y="297"/>
                    <a:pt x="11" y="300"/>
                    <a:pt x="7" y="300"/>
                  </a:cubicBezTo>
                  <a:cubicBezTo>
                    <a:pt x="3" y="300"/>
                    <a:pt x="0" y="297"/>
                    <a:pt x="0" y="293"/>
                  </a:cubicBezTo>
                  <a:cubicBezTo>
                    <a:pt x="0" y="293"/>
                    <a:pt x="3" y="134"/>
                    <a:pt x="4" y="0"/>
                  </a:cubicBezTo>
                  <a:cubicBezTo>
                    <a:pt x="7" y="2"/>
                    <a:pt x="10" y="3"/>
                    <a:pt x="13" y="4"/>
                  </a:cubicBezTo>
                  <a:close/>
                </a:path>
              </a:pathLst>
            </a:custGeom>
            <a:grpFill/>
            <a:ln>
              <a:noFill/>
            </a:ln>
          </p:spPr>
          <p:txBody>
            <a:bodyPr vert="horz" wrap="square" lIns="68580" tIns="34290" rIns="68580" bIns="34290" numCol="1" anchor="t" anchorCtr="0" compatLnSpc="1"/>
            <a:lstStyle/>
            <a:p>
              <a:endParaRPr lang="id-ID" sz="1350">
                <a:latin typeface="微软雅黑" panose="020B0503020204020204" charset="-122"/>
                <a:ea typeface="微软雅黑" panose="020B0503020204020204" charset="-122"/>
              </a:endParaRPr>
            </a:p>
          </p:txBody>
        </p:sp>
        <p:sp>
          <p:nvSpPr>
            <p:cNvPr id="65" name="Freeform 33"/>
            <p:cNvSpPr/>
            <p:nvPr/>
          </p:nvSpPr>
          <p:spPr bwMode="auto">
            <a:xfrm>
              <a:off x="5779147" y="2823106"/>
              <a:ext cx="735818" cy="610808"/>
            </a:xfrm>
            <a:custGeom>
              <a:avLst/>
              <a:gdLst>
                <a:gd name="T0" fmla="*/ 167 w 196"/>
                <a:gd name="T1" fmla="*/ 142 h 163"/>
                <a:gd name="T2" fmla="*/ 170 w 196"/>
                <a:gd name="T3" fmla="*/ 48 h 163"/>
                <a:gd name="T4" fmla="*/ 167 w 196"/>
                <a:gd name="T5" fmla="*/ 57 h 163"/>
                <a:gd name="T6" fmla="*/ 75 w 196"/>
                <a:gd name="T7" fmla="*/ 3 h 163"/>
                <a:gd name="T8" fmla="*/ 0 w 196"/>
                <a:gd name="T9" fmla="*/ 26 h 163"/>
                <a:gd name="T10" fmla="*/ 20 w 196"/>
                <a:gd name="T11" fmla="*/ 60 h 163"/>
                <a:gd name="T12" fmla="*/ 77 w 196"/>
                <a:gd name="T13" fmla="*/ 124 h 163"/>
                <a:gd name="T14" fmla="*/ 119 w 196"/>
                <a:gd name="T15" fmla="*/ 134 h 163"/>
                <a:gd name="T16" fmla="*/ 102 w 196"/>
                <a:gd name="T17" fmla="*/ 139 h 163"/>
                <a:gd name="T18" fmla="*/ 161 w 196"/>
                <a:gd name="T19" fmla="*/ 163 h 163"/>
                <a:gd name="T20" fmla="*/ 81 w 196"/>
                <a:gd name="T21" fmla="*/ 35 h 163"/>
                <a:gd name="T22" fmla="*/ 167 w 196"/>
                <a:gd name="T23" fmla="*/ 142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6" h="163">
                  <a:moveTo>
                    <a:pt x="167" y="142"/>
                  </a:moveTo>
                  <a:cubicBezTo>
                    <a:pt x="167" y="142"/>
                    <a:pt x="196" y="98"/>
                    <a:pt x="170" y="48"/>
                  </a:cubicBezTo>
                  <a:cubicBezTo>
                    <a:pt x="167" y="57"/>
                    <a:pt x="167" y="57"/>
                    <a:pt x="167" y="57"/>
                  </a:cubicBezTo>
                  <a:cubicBezTo>
                    <a:pt x="167" y="57"/>
                    <a:pt x="152" y="0"/>
                    <a:pt x="75" y="3"/>
                  </a:cubicBezTo>
                  <a:cubicBezTo>
                    <a:pt x="21" y="6"/>
                    <a:pt x="0" y="26"/>
                    <a:pt x="0" y="26"/>
                  </a:cubicBezTo>
                  <a:cubicBezTo>
                    <a:pt x="0" y="26"/>
                    <a:pt x="19" y="23"/>
                    <a:pt x="20" y="60"/>
                  </a:cubicBezTo>
                  <a:cubicBezTo>
                    <a:pt x="21" y="81"/>
                    <a:pt x="43" y="116"/>
                    <a:pt x="77" y="124"/>
                  </a:cubicBezTo>
                  <a:cubicBezTo>
                    <a:pt x="111" y="131"/>
                    <a:pt x="119" y="134"/>
                    <a:pt x="119" y="134"/>
                  </a:cubicBezTo>
                  <a:cubicBezTo>
                    <a:pt x="102" y="139"/>
                    <a:pt x="102" y="139"/>
                    <a:pt x="102" y="139"/>
                  </a:cubicBezTo>
                  <a:cubicBezTo>
                    <a:pt x="102" y="139"/>
                    <a:pt x="159" y="140"/>
                    <a:pt x="161" y="163"/>
                  </a:cubicBezTo>
                  <a:cubicBezTo>
                    <a:pt x="161" y="163"/>
                    <a:pt x="157" y="56"/>
                    <a:pt x="81" y="35"/>
                  </a:cubicBezTo>
                  <a:cubicBezTo>
                    <a:pt x="81" y="35"/>
                    <a:pt x="153" y="45"/>
                    <a:pt x="167" y="142"/>
                  </a:cubicBezTo>
                  <a:close/>
                </a:path>
              </a:pathLst>
            </a:custGeom>
            <a:grpFill/>
            <a:ln w="19050">
              <a:noFill/>
            </a:ln>
            <a:effectLst>
              <a:outerShdw blurRad="419100" dist="406400" dir="2700000" sx="90000" sy="90000" algn="tl" rotWithShape="0">
                <a:schemeClr val="tx1">
                  <a:lumMod val="95000"/>
                  <a:lumOff val="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id-ID" sz="1350">
                <a:solidFill>
                  <a:schemeClr val="lt1"/>
                </a:solidFill>
                <a:latin typeface="微软雅黑" panose="020B0503020204020204" charset="-122"/>
                <a:ea typeface="微软雅黑" panose="020B0503020204020204" charset="-122"/>
              </a:endParaRPr>
            </a:p>
          </p:txBody>
        </p:sp>
        <p:sp>
          <p:nvSpPr>
            <p:cNvPr id="66" name="Freeform 34"/>
            <p:cNvSpPr/>
            <p:nvPr/>
          </p:nvSpPr>
          <p:spPr bwMode="auto">
            <a:xfrm>
              <a:off x="5235835" y="2285029"/>
              <a:ext cx="378997" cy="506014"/>
            </a:xfrm>
            <a:custGeom>
              <a:avLst/>
              <a:gdLst>
                <a:gd name="T0" fmla="*/ 23 w 78"/>
                <a:gd name="T1" fmla="*/ 85 h 104"/>
                <a:gd name="T2" fmla="*/ 18 w 78"/>
                <a:gd name="T3" fmla="*/ 31 h 104"/>
                <a:gd name="T4" fmla="*/ 45 w 78"/>
                <a:gd name="T5" fmla="*/ 0 h 104"/>
                <a:gd name="T6" fmla="*/ 57 w 78"/>
                <a:gd name="T7" fmla="*/ 17 h 104"/>
                <a:gd name="T8" fmla="*/ 75 w 78"/>
                <a:gd name="T9" fmla="*/ 57 h 104"/>
                <a:gd name="T10" fmla="*/ 70 w 78"/>
                <a:gd name="T11" fmla="*/ 79 h 104"/>
                <a:gd name="T12" fmla="*/ 76 w 78"/>
                <a:gd name="T13" fmla="*/ 72 h 104"/>
                <a:gd name="T14" fmla="*/ 73 w 78"/>
                <a:gd name="T15" fmla="*/ 104 h 104"/>
                <a:gd name="T16" fmla="*/ 62 w 78"/>
                <a:gd name="T17" fmla="*/ 95 h 104"/>
                <a:gd name="T18" fmla="*/ 33 w 78"/>
                <a:gd name="T19" fmla="*/ 30 h 104"/>
                <a:gd name="T20" fmla="*/ 57 w 78"/>
                <a:gd name="T21" fmla="*/ 104 h 104"/>
                <a:gd name="T22" fmla="*/ 19 w 78"/>
                <a:gd name="T23" fmla="*/ 85 h 104"/>
                <a:gd name="T24" fmla="*/ 23 w 78"/>
                <a:gd name="T25" fmla="*/ 85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 h="104">
                  <a:moveTo>
                    <a:pt x="23" y="85"/>
                  </a:moveTo>
                  <a:cubicBezTo>
                    <a:pt x="23" y="85"/>
                    <a:pt x="0" y="66"/>
                    <a:pt x="18" y="31"/>
                  </a:cubicBezTo>
                  <a:cubicBezTo>
                    <a:pt x="31" y="5"/>
                    <a:pt x="45" y="0"/>
                    <a:pt x="45" y="0"/>
                  </a:cubicBezTo>
                  <a:cubicBezTo>
                    <a:pt x="45" y="0"/>
                    <a:pt x="40" y="8"/>
                    <a:pt x="57" y="17"/>
                  </a:cubicBezTo>
                  <a:cubicBezTo>
                    <a:pt x="67" y="22"/>
                    <a:pt x="78" y="40"/>
                    <a:pt x="75" y="57"/>
                  </a:cubicBezTo>
                  <a:cubicBezTo>
                    <a:pt x="71" y="75"/>
                    <a:pt x="70" y="79"/>
                    <a:pt x="70" y="79"/>
                  </a:cubicBezTo>
                  <a:cubicBezTo>
                    <a:pt x="76" y="72"/>
                    <a:pt x="76" y="72"/>
                    <a:pt x="76" y="72"/>
                  </a:cubicBezTo>
                  <a:cubicBezTo>
                    <a:pt x="76" y="72"/>
                    <a:pt x="66" y="96"/>
                    <a:pt x="73" y="104"/>
                  </a:cubicBezTo>
                  <a:cubicBezTo>
                    <a:pt x="69" y="101"/>
                    <a:pt x="66" y="98"/>
                    <a:pt x="62" y="95"/>
                  </a:cubicBezTo>
                  <a:cubicBezTo>
                    <a:pt x="41" y="76"/>
                    <a:pt x="31" y="51"/>
                    <a:pt x="33" y="30"/>
                  </a:cubicBezTo>
                  <a:cubicBezTo>
                    <a:pt x="27" y="50"/>
                    <a:pt x="29" y="77"/>
                    <a:pt x="57" y="104"/>
                  </a:cubicBezTo>
                  <a:cubicBezTo>
                    <a:pt x="48" y="104"/>
                    <a:pt x="31" y="101"/>
                    <a:pt x="19" y="85"/>
                  </a:cubicBezTo>
                  <a:lnTo>
                    <a:pt x="23" y="85"/>
                  </a:lnTo>
                  <a:close/>
                </a:path>
              </a:pathLst>
            </a:custGeom>
            <a:grpFill/>
            <a:ln w="19050">
              <a:noFill/>
            </a:ln>
            <a:effectLst>
              <a:outerShdw blurRad="419100" dist="406400" dir="2700000" sx="90000" sy="90000" algn="tl" rotWithShape="0">
                <a:schemeClr val="tx1">
                  <a:lumMod val="95000"/>
                  <a:lumOff val="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id-ID" sz="1350">
                <a:solidFill>
                  <a:schemeClr val="lt1"/>
                </a:solidFill>
                <a:latin typeface="微软雅黑" panose="020B0503020204020204" charset="-122"/>
                <a:ea typeface="微软雅黑" panose="020B0503020204020204" charset="-122"/>
              </a:endParaRPr>
            </a:p>
          </p:txBody>
        </p:sp>
        <p:sp>
          <p:nvSpPr>
            <p:cNvPr id="67" name="Freeform 35"/>
            <p:cNvSpPr/>
            <p:nvPr/>
          </p:nvSpPr>
          <p:spPr bwMode="auto">
            <a:xfrm>
              <a:off x="6603058" y="3599853"/>
              <a:ext cx="452748" cy="432263"/>
            </a:xfrm>
            <a:custGeom>
              <a:avLst/>
              <a:gdLst>
                <a:gd name="T0" fmla="*/ 9 w 93"/>
                <a:gd name="T1" fmla="*/ 37 h 89"/>
                <a:gd name="T2" fmla="*/ 52 w 93"/>
                <a:gd name="T3" fmla="*/ 3 h 89"/>
                <a:gd name="T4" fmla="*/ 93 w 93"/>
                <a:gd name="T5" fmla="*/ 9 h 89"/>
                <a:gd name="T6" fmla="*/ 85 w 93"/>
                <a:gd name="T7" fmla="*/ 28 h 89"/>
                <a:gd name="T8" fmla="*/ 60 w 93"/>
                <a:gd name="T9" fmla="*/ 65 h 89"/>
                <a:gd name="T10" fmla="*/ 40 w 93"/>
                <a:gd name="T11" fmla="*/ 73 h 89"/>
                <a:gd name="T12" fmla="*/ 49 w 93"/>
                <a:gd name="T13" fmla="*/ 74 h 89"/>
                <a:gd name="T14" fmla="*/ 21 w 93"/>
                <a:gd name="T15" fmla="*/ 89 h 89"/>
                <a:gd name="T16" fmla="*/ 22 w 93"/>
                <a:gd name="T17" fmla="*/ 74 h 89"/>
                <a:gd name="T18" fmla="*/ 60 w 93"/>
                <a:gd name="T19" fmla="*/ 15 h 89"/>
                <a:gd name="T20" fmla="*/ 12 w 93"/>
                <a:gd name="T21" fmla="*/ 76 h 89"/>
                <a:gd name="T22" fmla="*/ 7 w 93"/>
                <a:gd name="T23" fmla="*/ 33 h 89"/>
                <a:gd name="T24" fmla="*/ 9 w 93"/>
                <a:gd name="T25" fmla="*/ 37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3" h="89">
                  <a:moveTo>
                    <a:pt x="9" y="37"/>
                  </a:moveTo>
                  <a:cubicBezTo>
                    <a:pt x="9" y="37"/>
                    <a:pt x="13" y="7"/>
                    <a:pt x="52" y="3"/>
                  </a:cubicBezTo>
                  <a:cubicBezTo>
                    <a:pt x="80" y="0"/>
                    <a:pt x="93" y="9"/>
                    <a:pt x="93" y="9"/>
                  </a:cubicBezTo>
                  <a:cubicBezTo>
                    <a:pt x="93" y="9"/>
                    <a:pt x="83" y="9"/>
                    <a:pt x="85" y="28"/>
                  </a:cubicBezTo>
                  <a:cubicBezTo>
                    <a:pt x="86" y="39"/>
                    <a:pt x="77" y="58"/>
                    <a:pt x="60" y="65"/>
                  </a:cubicBezTo>
                  <a:cubicBezTo>
                    <a:pt x="44" y="71"/>
                    <a:pt x="40" y="73"/>
                    <a:pt x="40" y="73"/>
                  </a:cubicBezTo>
                  <a:cubicBezTo>
                    <a:pt x="49" y="74"/>
                    <a:pt x="49" y="74"/>
                    <a:pt x="49" y="74"/>
                  </a:cubicBezTo>
                  <a:cubicBezTo>
                    <a:pt x="49" y="74"/>
                    <a:pt x="23" y="78"/>
                    <a:pt x="21" y="89"/>
                  </a:cubicBezTo>
                  <a:cubicBezTo>
                    <a:pt x="21" y="84"/>
                    <a:pt x="21" y="79"/>
                    <a:pt x="22" y="74"/>
                  </a:cubicBezTo>
                  <a:cubicBezTo>
                    <a:pt x="27" y="47"/>
                    <a:pt x="42" y="25"/>
                    <a:pt x="60" y="15"/>
                  </a:cubicBezTo>
                  <a:cubicBezTo>
                    <a:pt x="41" y="21"/>
                    <a:pt x="19" y="37"/>
                    <a:pt x="12" y="76"/>
                  </a:cubicBezTo>
                  <a:cubicBezTo>
                    <a:pt x="7" y="68"/>
                    <a:pt x="0" y="52"/>
                    <a:pt x="7" y="33"/>
                  </a:cubicBezTo>
                  <a:lnTo>
                    <a:pt x="9" y="37"/>
                  </a:lnTo>
                  <a:close/>
                </a:path>
              </a:pathLst>
            </a:custGeom>
            <a:grpFill/>
            <a:ln w="19050">
              <a:noFill/>
            </a:ln>
            <a:effectLst>
              <a:outerShdw blurRad="419100" dist="406400" dir="2700000" sx="90000" sy="90000" algn="tl" rotWithShape="0">
                <a:schemeClr val="tx1">
                  <a:lumMod val="95000"/>
                  <a:lumOff val="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id-ID" sz="1350">
                <a:solidFill>
                  <a:schemeClr val="lt1"/>
                </a:solidFill>
                <a:latin typeface="微软雅黑" panose="020B0503020204020204" charset="-122"/>
                <a:ea typeface="微软雅黑" panose="020B0503020204020204" charset="-122"/>
              </a:endParaRPr>
            </a:p>
          </p:txBody>
        </p:sp>
        <p:sp>
          <p:nvSpPr>
            <p:cNvPr id="68" name="Freeform 36"/>
            <p:cNvSpPr/>
            <p:nvPr/>
          </p:nvSpPr>
          <p:spPr bwMode="auto">
            <a:xfrm>
              <a:off x="6355173" y="2331747"/>
              <a:ext cx="383095" cy="491673"/>
            </a:xfrm>
            <a:custGeom>
              <a:avLst/>
              <a:gdLst>
                <a:gd name="T0" fmla="*/ 4 w 79"/>
                <a:gd name="T1" fmla="*/ 55 h 101"/>
                <a:gd name="T2" fmla="*/ 37 w 79"/>
                <a:gd name="T3" fmla="*/ 10 h 101"/>
                <a:gd name="T4" fmla="*/ 77 w 79"/>
                <a:gd name="T5" fmla="*/ 5 h 101"/>
                <a:gd name="T6" fmla="*/ 75 w 79"/>
                <a:gd name="T7" fmla="*/ 25 h 101"/>
                <a:gd name="T8" fmla="*/ 61 w 79"/>
                <a:gd name="T9" fmla="*/ 67 h 101"/>
                <a:gd name="T10" fmla="*/ 43 w 79"/>
                <a:gd name="T11" fmla="*/ 81 h 101"/>
                <a:gd name="T12" fmla="*/ 52 w 79"/>
                <a:gd name="T13" fmla="*/ 80 h 101"/>
                <a:gd name="T14" fmla="*/ 30 w 79"/>
                <a:gd name="T15" fmla="*/ 101 h 101"/>
                <a:gd name="T16" fmla="*/ 27 w 79"/>
                <a:gd name="T17" fmla="*/ 87 h 101"/>
                <a:gd name="T18" fmla="*/ 48 w 79"/>
                <a:gd name="T19" fmla="*/ 20 h 101"/>
                <a:gd name="T20" fmla="*/ 18 w 79"/>
                <a:gd name="T21" fmla="*/ 91 h 101"/>
                <a:gd name="T22" fmla="*/ 1 w 79"/>
                <a:gd name="T23" fmla="*/ 51 h 101"/>
                <a:gd name="T24" fmla="*/ 4 w 79"/>
                <a:gd name="T25" fmla="*/ 55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 h="101">
                  <a:moveTo>
                    <a:pt x="4" y="55"/>
                  </a:moveTo>
                  <a:cubicBezTo>
                    <a:pt x="4" y="55"/>
                    <a:pt x="0" y="25"/>
                    <a:pt x="37" y="10"/>
                  </a:cubicBezTo>
                  <a:cubicBezTo>
                    <a:pt x="63" y="0"/>
                    <a:pt x="77" y="5"/>
                    <a:pt x="77" y="5"/>
                  </a:cubicBezTo>
                  <a:cubicBezTo>
                    <a:pt x="77" y="5"/>
                    <a:pt x="67" y="7"/>
                    <a:pt x="75" y="25"/>
                  </a:cubicBezTo>
                  <a:cubicBezTo>
                    <a:pt x="79" y="35"/>
                    <a:pt x="76" y="57"/>
                    <a:pt x="61" y="67"/>
                  </a:cubicBezTo>
                  <a:cubicBezTo>
                    <a:pt x="47" y="78"/>
                    <a:pt x="43" y="81"/>
                    <a:pt x="43" y="81"/>
                  </a:cubicBezTo>
                  <a:cubicBezTo>
                    <a:pt x="52" y="80"/>
                    <a:pt x="52" y="80"/>
                    <a:pt x="52" y="80"/>
                  </a:cubicBezTo>
                  <a:cubicBezTo>
                    <a:pt x="52" y="80"/>
                    <a:pt x="29" y="91"/>
                    <a:pt x="30" y="101"/>
                  </a:cubicBezTo>
                  <a:cubicBezTo>
                    <a:pt x="28" y="97"/>
                    <a:pt x="28" y="92"/>
                    <a:pt x="27" y="87"/>
                  </a:cubicBezTo>
                  <a:cubicBezTo>
                    <a:pt x="24" y="59"/>
                    <a:pt x="33" y="34"/>
                    <a:pt x="48" y="20"/>
                  </a:cubicBezTo>
                  <a:cubicBezTo>
                    <a:pt x="30" y="31"/>
                    <a:pt x="14" y="52"/>
                    <a:pt x="18" y="91"/>
                  </a:cubicBezTo>
                  <a:cubicBezTo>
                    <a:pt x="11" y="85"/>
                    <a:pt x="0" y="71"/>
                    <a:pt x="1" y="51"/>
                  </a:cubicBezTo>
                  <a:lnTo>
                    <a:pt x="4" y="55"/>
                  </a:lnTo>
                  <a:close/>
                </a:path>
              </a:pathLst>
            </a:custGeom>
            <a:grpFill/>
            <a:ln w="19050">
              <a:noFill/>
            </a:ln>
            <a:effectLst>
              <a:outerShdw blurRad="419100" dist="406400" dir="2700000" sx="90000" sy="90000" algn="tl" rotWithShape="0">
                <a:schemeClr val="tx1">
                  <a:lumMod val="95000"/>
                  <a:lumOff val="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id-ID" sz="1350">
                <a:latin typeface="微软雅黑" panose="020B0503020204020204" charset="-122"/>
                <a:ea typeface="微软雅黑" panose="020B0503020204020204" charset="-122"/>
              </a:endParaRPr>
            </a:p>
          </p:txBody>
        </p:sp>
        <p:sp>
          <p:nvSpPr>
            <p:cNvPr id="69" name="Freeform 37"/>
            <p:cNvSpPr/>
            <p:nvPr/>
          </p:nvSpPr>
          <p:spPr bwMode="auto">
            <a:xfrm>
              <a:off x="5576691" y="1782713"/>
              <a:ext cx="538790" cy="704731"/>
            </a:xfrm>
            <a:custGeom>
              <a:avLst/>
              <a:gdLst>
                <a:gd name="T0" fmla="*/ 15 w 111"/>
                <a:gd name="T1" fmla="*/ 90 h 145"/>
                <a:gd name="T2" fmla="*/ 45 w 111"/>
                <a:gd name="T3" fmla="*/ 21 h 145"/>
                <a:gd name="T4" fmla="*/ 98 w 111"/>
                <a:gd name="T5" fmla="*/ 2 h 145"/>
                <a:gd name="T6" fmla="*/ 101 w 111"/>
                <a:gd name="T7" fmla="*/ 31 h 145"/>
                <a:gd name="T8" fmla="*/ 94 w 111"/>
                <a:gd name="T9" fmla="*/ 91 h 145"/>
                <a:gd name="T10" fmla="*/ 74 w 111"/>
                <a:gd name="T11" fmla="*/ 114 h 145"/>
                <a:gd name="T12" fmla="*/ 86 w 111"/>
                <a:gd name="T13" fmla="*/ 110 h 145"/>
                <a:gd name="T14" fmla="*/ 61 w 111"/>
                <a:gd name="T15" fmla="*/ 145 h 145"/>
                <a:gd name="T16" fmla="*/ 54 w 111"/>
                <a:gd name="T17" fmla="*/ 126 h 145"/>
                <a:gd name="T18" fmla="*/ 63 w 111"/>
                <a:gd name="T19" fmla="*/ 30 h 145"/>
                <a:gd name="T20" fmla="*/ 42 w 111"/>
                <a:gd name="T21" fmla="*/ 134 h 145"/>
                <a:gd name="T22" fmla="*/ 9 w 111"/>
                <a:gd name="T23" fmla="*/ 86 h 145"/>
                <a:gd name="T24" fmla="*/ 15 w 111"/>
                <a:gd name="T25" fmla="*/ 9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 h="145">
                  <a:moveTo>
                    <a:pt x="15" y="90"/>
                  </a:moveTo>
                  <a:cubicBezTo>
                    <a:pt x="15" y="90"/>
                    <a:pt x="0" y="50"/>
                    <a:pt x="45" y="21"/>
                  </a:cubicBezTo>
                  <a:cubicBezTo>
                    <a:pt x="78" y="0"/>
                    <a:pt x="98" y="2"/>
                    <a:pt x="98" y="2"/>
                  </a:cubicBezTo>
                  <a:cubicBezTo>
                    <a:pt x="98" y="2"/>
                    <a:pt x="86" y="9"/>
                    <a:pt x="101" y="31"/>
                  </a:cubicBezTo>
                  <a:cubicBezTo>
                    <a:pt x="109" y="43"/>
                    <a:pt x="111" y="72"/>
                    <a:pt x="94" y="91"/>
                  </a:cubicBezTo>
                  <a:cubicBezTo>
                    <a:pt x="78" y="109"/>
                    <a:pt x="74" y="114"/>
                    <a:pt x="74" y="114"/>
                  </a:cubicBezTo>
                  <a:cubicBezTo>
                    <a:pt x="86" y="110"/>
                    <a:pt x="86" y="110"/>
                    <a:pt x="86" y="110"/>
                  </a:cubicBezTo>
                  <a:cubicBezTo>
                    <a:pt x="86" y="110"/>
                    <a:pt x="58" y="131"/>
                    <a:pt x="61" y="145"/>
                  </a:cubicBezTo>
                  <a:cubicBezTo>
                    <a:pt x="59" y="139"/>
                    <a:pt x="56" y="133"/>
                    <a:pt x="54" y="126"/>
                  </a:cubicBezTo>
                  <a:cubicBezTo>
                    <a:pt x="42" y="90"/>
                    <a:pt x="47" y="53"/>
                    <a:pt x="63" y="30"/>
                  </a:cubicBezTo>
                  <a:cubicBezTo>
                    <a:pt x="43" y="50"/>
                    <a:pt x="27" y="84"/>
                    <a:pt x="42" y="134"/>
                  </a:cubicBezTo>
                  <a:cubicBezTo>
                    <a:pt x="32" y="128"/>
                    <a:pt x="14" y="113"/>
                    <a:pt x="9" y="86"/>
                  </a:cubicBezTo>
                  <a:lnTo>
                    <a:pt x="15" y="90"/>
                  </a:lnTo>
                  <a:close/>
                </a:path>
              </a:pathLst>
            </a:custGeom>
            <a:grpFill/>
            <a:ln w="19050">
              <a:noFill/>
            </a:ln>
            <a:effectLst>
              <a:outerShdw blurRad="419100" dist="4064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id-ID" sz="1350">
                <a:latin typeface="微软雅黑" panose="020B0503020204020204" charset="-122"/>
                <a:ea typeface="微软雅黑" panose="020B0503020204020204" charset="-122"/>
              </a:endParaRPr>
            </a:p>
          </p:txBody>
        </p:sp>
        <p:sp>
          <p:nvSpPr>
            <p:cNvPr id="70" name="Freeform 33"/>
            <p:cNvSpPr/>
            <p:nvPr/>
          </p:nvSpPr>
          <p:spPr bwMode="auto">
            <a:xfrm>
              <a:off x="4661888" y="2184494"/>
              <a:ext cx="542342" cy="450203"/>
            </a:xfrm>
            <a:custGeom>
              <a:avLst/>
              <a:gdLst>
                <a:gd name="T0" fmla="*/ 167 w 196"/>
                <a:gd name="T1" fmla="*/ 142 h 163"/>
                <a:gd name="T2" fmla="*/ 170 w 196"/>
                <a:gd name="T3" fmla="*/ 48 h 163"/>
                <a:gd name="T4" fmla="*/ 167 w 196"/>
                <a:gd name="T5" fmla="*/ 57 h 163"/>
                <a:gd name="T6" fmla="*/ 75 w 196"/>
                <a:gd name="T7" fmla="*/ 3 h 163"/>
                <a:gd name="T8" fmla="*/ 0 w 196"/>
                <a:gd name="T9" fmla="*/ 26 h 163"/>
                <a:gd name="T10" fmla="*/ 20 w 196"/>
                <a:gd name="T11" fmla="*/ 60 h 163"/>
                <a:gd name="T12" fmla="*/ 77 w 196"/>
                <a:gd name="T13" fmla="*/ 124 h 163"/>
                <a:gd name="T14" fmla="*/ 119 w 196"/>
                <a:gd name="T15" fmla="*/ 134 h 163"/>
                <a:gd name="T16" fmla="*/ 102 w 196"/>
                <a:gd name="T17" fmla="*/ 139 h 163"/>
                <a:gd name="T18" fmla="*/ 161 w 196"/>
                <a:gd name="T19" fmla="*/ 163 h 163"/>
                <a:gd name="T20" fmla="*/ 81 w 196"/>
                <a:gd name="T21" fmla="*/ 35 h 163"/>
                <a:gd name="T22" fmla="*/ 167 w 196"/>
                <a:gd name="T23" fmla="*/ 142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6" h="163">
                  <a:moveTo>
                    <a:pt x="167" y="142"/>
                  </a:moveTo>
                  <a:cubicBezTo>
                    <a:pt x="167" y="142"/>
                    <a:pt x="196" y="98"/>
                    <a:pt x="170" y="48"/>
                  </a:cubicBezTo>
                  <a:cubicBezTo>
                    <a:pt x="167" y="57"/>
                    <a:pt x="167" y="57"/>
                    <a:pt x="167" y="57"/>
                  </a:cubicBezTo>
                  <a:cubicBezTo>
                    <a:pt x="167" y="57"/>
                    <a:pt x="152" y="0"/>
                    <a:pt x="75" y="3"/>
                  </a:cubicBezTo>
                  <a:cubicBezTo>
                    <a:pt x="21" y="6"/>
                    <a:pt x="0" y="26"/>
                    <a:pt x="0" y="26"/>
                  </a:cubicBezTo>
                  <a:cubicBezTo>
                    <a:pt x="0" y="26"/>
                    <a:pt x="19" y="23"/>
                    <a:pt x="20" y="60"/>
                  </a:cubicBezTo>
                  <a:cubicBezTo>
                    <a:pt x="21" y="81"/>
                    <a:pt x="43" y="116"/>
                    <a:pt x="77" y="124"/>
                  </a:cubicBezTo>
                  <a:cubicBezTo>
                    <a:pt x="111" y="131"/>
                    <a:pt x="119" y="134"/>
                    <a:pt x="119" y="134"/>
                  </a:cubicBezTo>
                  <a:cubicBezTo>
                    <a:pt x="102" y="139"/>
                    <a:pt x="102" y="139"/>
                    <a:pt x="102" y="139"/>
                  </a:cubicBezTo>
                  <a:cubicBezTo>
                    <a:pt x="102" y="139"/>
                    <a:pt x="159" y="140"/>
                    <a:pt x="161" y="163"/>
                  </a:cubicBezTo>
                  <a:cubicBezTo>
                    <a:pt x="161" y="163"/>
                    <a:pt x="157" y="56"/>
                    <a:pt x="81" y="35"/>
                  </a:cubicBezTo>
                  <a:cubicBezTo>
                    <a:pt x="81" y="35"/>
                    <a:pt x="153" y="45"/>
                    <a:pt x="167" y="142"/>
                  </a:cubicBezTo>
                  <a:close/>
                </a:path>
              </a:pathLst>
            </a:custGeom>
            <a:grpFill/>
            <a:ln w="19050">
              <a:noFill/>
            </a:ln>
            <a:effectLst>
              <a:outerShdw blurRad="419100" dist="4064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id-ID" sz="1350">
                <a:latin typeface="微软雅黑" panose="020B0503020204020204" charset="-122"/>
                <a:ea typeface="微软雅黑" panose="020B0503020204020204" charset="-122"/>
              </a:endParaRPr>
            </a:p>
          </p:txBody>
        </p:sp>
        <p:sp>
          <p:nvSpPr>
            <p:cNvPr id="71" name="Freeform 30"/>
            <p:cNvSpPr/>
            <p:nvPr/>
          </p:nvSpPr>
          <p:spPr bwMode="auto">
            <a:xfrm rot="1801016" flipH="1">
              <a:off x="5775324" y="3468425"/>
              <a:ext cx="696437" cy="523521"/>
            </a:xfrm>
            <a:custGeom>
              <a:avLst/>
              <a:gdLst>
                <a:gd name="T0" fmla="*/ 9 w 246"/>
                <a:gd name="T1" fmla="*/ 121 h 185"/>
                <a:gd name="T2" fmla="*/ 73 w 246"/>
                <a:gd name="T3" fmla="*/ 31 h 185"/>
                <a:gd name="T4" fmla="*/ 69 w 246"/>
                <a:gd name="T5" fmla="*/ 42 h 185"/>
                <a:gd name="T6" fmla="*/ 192 w 246"/>
                <a:gd name="T7" fmla="*/ 58 h 185"/>
                <a:gd name="T8" fmla="*/ 246 w 246"/>
                <a:gd name="T9" fmla="*/ 133 h 185"/>
                <a:gd name="T10" fmla="*/ 203 w 246"/>
                <a:gd name="T11" fmla="*/ 150 h 185"/>
                <a:gd name="T12" fmla="*/ 105 w 246"/>
                <a:gd name="T13" fmla="*/ 168 h 185"/>
                <a:gd name="T14" fmla="*/ 59 w 246"/>
                <a:gd name="T15" fmla="*/ 147 h 185"/>
                <a:gd name="T16" fmla="*/ 71 w 246"/>
                <a:gd name="T17" fmla="*/ 164 h 185"/>
                <a:gd name="T18" fmla="*/ 0 w 246"/>
                <a:gd name="T19" fmla="*/ 145 h 185"/>
                <a:gd name="T20" fmla="*/ 165 w 246"/>
                <a:gd name="T21" fmla="*/ 83 h 185"/>
                <a:gd name="T22" fmla="*/ 9 w 246"/>
                <a:gd name="T23" fmla="*/ 121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6" h="185">
                  <a:moveTo>
                    <a:pt x="9" y="121"/>
                  </a:moveTo>
                  <a:cubicBezTo>
                    <a:pt x="9" y="121"/>
                    <a:pt x="14" y="59"/>
                    <a:pt x="73" y="31"/>
                  </a:cubicBezTo>
                  <a:cubicBezTo>
                    <a:pt x="69" y="42"/>
                    <a:pt x="69" y="42"/>
                    <a:pt x="69" y="42"/>
                  </a:cubicBezTo>
                  <a:cubicBezTo>
                    <a:pt x="69" y="42"/>
                    <a:pt x="124" y="0"/>
                    <a:pt x="192" y="58"/>
                  </a:cubicBezTo>
                  <a:cubicBezTo>
                    <a:pt x="241" y="99"/>
                    <a:pt x="246" y="133"/>
                    <a:pt x="246" y="133"/>
                  </a:cubicBezTo>
                  <a:cubicBezTo>
                    <a:pt x="246" y="133"/>
                    <a:pt x="230" y="116"/>
                    <a:pt x="203" y="150"/>
                  </a:cubicBezTo>
                  <a:cubicBezTo>
                    <a:pt x="187" y="169"/>
                    <a:pt x="142" y="185"/>
                    <a:pt x="105" y="168"/>
                  </a:cubicBezTo>
                  <a:cubicBezTo>
                    <a:pt x="68" y="151"/>
                    <a:pt x="59" y="147"/>
                    <a:pt x="59" y="147"/>
                  </a:cubicBezTo>
                  <a:cubicBezTo>
                    <a:pt x="71" y="164"/>
                    <a:pt x="71" y="164"/>
                    <a:pt x="71" y="164"/>
                  </a:cubicBezTo>
                  <a:cubicBezTo>
                    <a:pt x="71" y="164"/>
                    <a:pt x="17" y="124"/>
                    <a:pt x="0" y="145"/>
                  </a:cubicBezTo>
                  <a:cubicBezTo>
                    <a:pt x="0" y="145"/>
                    <a:pt x="79" y="49"/>
                    <a:pt x="165" y="83"/>
                  </a:cubicBezTo>
                  <a:cubicBezTo>
                    <a:pt x="165" y="83"/>
                    <a:pt x="91" y="41"/>
                    <a:pt x="9" y="121"/>
                  </a:cubicBezTo>
                  <a:close/>
                </a:path>
              </a:pathLst>
            </a:custGeom>
            <a:grpFill/>
            <a:ln w="19050">
              <a:noFill/>
            </a:ln>
            <a:effectLst>
              <a:outerShdw blurRad="419100" dist="4064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id-ID" sz="1350">
                <a:solidFill>
                  <a:schemeClr val="lt1"/>
                </a:solidFill>
                <a:latin typeface="微软雅黑" panose="020B0503020204020204" charset="-122"/>
                <a:ea typeface="微软雅黑" panose="020B0503020204020204" charset="-122"/>
              </a:endParaRPr>
            </a:p>
          </p:txBody>
        </p:sp>
      </p:grpSp>
      <p:grpSp>
        <p:nvGrpSpPr>
          <p:cNvPr id="72" name="Group 26"/>
          <p:cNvGrpSpPr/>
          <p:nvPr/>
        </p:nvGrpSpPr>
        <p:grpSpPr>
          <a:xfrm>
            <a:off x="1542257" y="1743088"/>
            <a:ext cx="2160166" cy="294898"/>
            <a:chOff x="1741845" y="2481978"/>
            <a:chExt cx="2880221" cy="393197"/>
          </a:xfrm>
        </p:grpSpPr>
        <p:cxnSp>
          <p:nvCxnSpPr>
            <p:cNvPr id="73" name="Straight Connector 27"/>
            <p:cNvCxnSpPr/>
            <p:nvPr/>
          </p:nvCxnSpPr>
          <p:spPr>
            <a:xfrm flipH="1" flipV="1">
              <a:off x="3555062" y="2481978"/>
              <a:ext cx="1067004" cy="39319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28"/>
            <p:cNvCxnSpPr/>
            <p:nvPr/>
          </p:nvCxnSpPr>
          <p:spPr>
            <a:xfrm flipH="1">
              <a:off x="1741845" y="2481978"/>
              <a:ext cx="1813218" cy="0"/>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grpSp>
      <p:grpSp>
        <p:nvGrpSpPr>
          <p:cNvPr id="9" name="Group 29"/>
          <p:cNvGrpSpPr/>
          <p:nvPr/>
        </p:nvGrpSpPr>
        <p:grpSpPr>
          <a:xfrm flipV="1">
            <a:off x="2108144" y="3173109"/>
            <a:ext cx="2160166" cy="294898"/>
            <a:chOff x="1741845" y="2481978"/>
            <a:chExt cx="2880221" cy="393197"/>
          </a:xfrm>
        </p:grpSpPr>
        <p:cxnSp>
          <p:nvCxnSpPr>
            <p:cNvPr id="10" name="Straight Connector 30"/>
            <p:cNvCxnSpPr/>
            <p:nvPr/>
          </p:nvCxnSpPr>
          <p:spPr>
            <a:xfrm flipH="1" flipV="1">
              <a:off x="3555062" y="2481978"/>
              <a:ext cx="1067004" cy="39319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31"/>
            <p:cNvCxnSpPr/>
            <p:nvPr/>
          </p:nvCxnSpPr>
          <p:spPr>
            <a:xfrm flipH="1">
              <a:off x="1741845" y="2481978"/>
              <a:ext cx="1813218" cy="0"/>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grpSp>
      <p:grpSp>
        <p:nvGrpSpPr>
          <p:cNvPr id="19" name="Group 32"/>
          <p:cNvGrpSpPr/>
          <p:nvPr/>
        </p:nvGrpSpPr>
        <p:grpSpPr>
          <a:xfrm flipH="1">
            <a:off x="5359640" y="1515260"/>
            <a:ext cx="2160166" cy="294898"/>
            <a:chOff x="1741845" y="2481978"/>
            <a:chExt cx="2880221" cy="393197"/>
          </a:xfrm>
        </p:grpSpPr>
        <p:cxnSp>
          <p:nvCxnSpPr>
            <p:cNvPr id="20" name="Straight Connector 33"/>
            <p:cNvCxnSpPr/>
            <p:nvPr/>
          </p:nvCxnSpPr>
          <p:spPr>
            <a:xfrm flipH="1" flipV="1">
              <a:off x="3555062" y="2481978"/>
              <a:ext cx="1067004" cy="39319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34"/>
            <p:cNvCxnSpPr/>
            <p:nvPr/>
          </p:nvCxnSpPr>
          <p:spPr>
            <a:xfrm flipH="1">
              <a:off x="1741845" y="2481978"/>
              <a:ext cx="1813218" cy="0"/>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grpSp>
      <p:grpSp>
        <p:nvGrpSpPr>
          <p:cNvPr id="22" name="Group 35"/>
          <p:cNvGrpSpPr/>
          <p:nvPr/>
        </p:nvGrpSpPr>
        <p:grpSpPr>
          <a:xfrm flipH="1" flipV="1">
            <a:off x="4936847" y="3183759"/>
            <a:ext cx="2160166" cy="294898"/>
            <a:chOff x="1741845" y="2481978"/>
            <a:chExt cx="2880221" cy="393197"/>
          </a:xfrm>
        </p:grpSpPr>
        <p:cxnSp>
          <p:nvCxnSpPr>
            <p:cNvPr id="23" name="Straight Connector 36"/>
            <p:cNvCxnSpPr/>
            <p:nvPr/>
          </p:nvCxnSpPr>
          <p:spPr>
            <a:xfrm flipH="1" flipV="1">
              <a:off x="3555062" y="2481978"/>
              <a:ext cx="1067004" cy="39319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37"/>
            <p:cNvCxnSpPr/>
            <p:nvPr/>
          </p:nvCxnSpPr>
          <p:spPr>
            <a:xfrm flipH="1">
              <a:off x="1741845" y="2481978"/>
              <a:ext cx="1813218" cy="0"/>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grpSp>
      <p:sp>
        <p:nvSpPr>
          <p:cNvPr id="25" name="Freeform 266"/>
          <p:cNvSpPr>
            <a:spLocks noChangeAspect="1" noChangeArrowheads="1"/>
          </p:cNvSpPr>
          <p:nvPr/>
        </p:nvSpPr>
        <p:spPr bwMode="auto">
          <a:xfrm>
            <a:off x="7400925" y="3241340"/>
            <a:ext cx="424169" cy="467574"/>
          </a:xfrm>
          <a:custGeom>
            <a:avLst/>
            <a:gdLst>
              <a:gd name="T0" fmla="*/ 310 w 863"/>
              <a:gd name="T1" fmla="*/ 41 h 954"/>
              <a:gd name="T2" fmla="*/ 201 w 863"/>
              <a:gd name="T3" fmla="*/ 735 h 954"/>
              <a:gd name="T4" fmla="*/ 519 w 863"/>
              <a:gd name="T5" fmla="*/ 953 h 954"/>
              <a:gd name="T6" fmla="*/ 636 w 863"/>
              <a:gd name="T7" fmla="*/ 886 h 954"/>
              <a:gd name="T8" fmla="*/ 770 w 863"/>
              <a:gd name="T9" fmla="*/ 744 h 954"/>
              <a:gd name="T10" fmla="*/ 786 w 863"/>
              <a:gd name="T11" fmla="*/ 693 h 954"/>
              <a:gd name="T12" fmla="*/ 836 w 863"/>
              <a:gd name="T13" fmla="*/ 593 h 954"/>
              <a:gd name="T14" fmla="*/ 293 w 863"/>
              <a:gd name="T15" fmla="*/ 468 h 954"/>
              <a:gd name="T16" fmla="*/ 268 w 863"/>
              <a:gd name="T17" fmla="*/ 434 h 954"/>
              <a:gd name="T18" fmla="*/ 234 w 863"/>
              <a:gd name="T19" fmla="*/ 459 h 954"/>
              <a:gd name="T20" fmla="*/ 159 w 863"/>
              <a:gd name="T21" fmla="*/ 392 h 954"/>
              <a:gd name="T22" fmla="*/ 184 w 863"/>
              <a:gd name="T23" fmla="*/ 342 h 954"/>
              <a:gd name="T24" fmla="*/ 142 w 863"/>
              <a:gd name="T25" fmla="*/ 301 h 954"/>
              <a:gd name="T26" fmla="*/ 168 w 863"/>
              <a:gd name="T27" fmla="*/ 200 h 954"/>
              <a:gd name="T28" fmla="*/ 234 w 863"/>
              <a:gd name="T29" fmla="*/ 200 h 954"/>
              <a:gd name="T30" fmla="*/ 251 w 863"/>
              <a:gd name="T31" fmla="*/ 150 h 954"/>
              <a:gd name="T32" fmla="*/ 351 w 863"/>
              <a:gd name="T33" fmla="*/ 117 h 954"/>
              <a:gd name="T34" fmla="*/ 376 w 863"/>
              <a:gd name="T35" fmla="*/ 175 h 954"/>
              <a:gd name="T36" fmla="*/ 427 w 863"/>
              <a:gd name="T37" fmla="*/ 167 h 954"/>
              <a:gd name="T38" fmla="*/ 510 w 863"/>
              <a:gd name="T39" fmla="*/ 217 h 954"/>
              <a:gd name="T40" fmla="*/ 477 w 863"/>
              <a:gd name="T41" fmla="*/ 284 h 954"/>
              <a:gd name="T42" fmla="*/ 519 w 863"/>
              <a:gd name="T43" fmla="*/ 326 h 954"/>
              <a:gd name="T44" fmla="*/ 494 w 863"/>
              <a:gd name="T45" fmla="*/ 418 h 954"/>
              <a:gd name="T46" fmla="*/ 427 w 863"/>
              <a:gd name="T47" fmla="*/ 409 h 954"/>
              <a:gd name="T48" fmla="*/ 418 w 863"/>
              <a:gd name="T49" fmla="*/ 459 h 954"/>
              <a:gd name="T50" fmla="*/ 318 w 863"/>
              <a:gd name="T51" fmla="*/ 493 h 954"/>
              <a:gd name="T52" fmla="*/ 594 w 863"/>
              <a:gd name="T53" fmla="*/ 660 h 954"/>
              <a:gd name="T54" fmla="*/ 561 w 863"/>
              <a:gd name="T55" fmla="*/ 652 h 954"/>
              <a:gd name="T56" fmla="*/ 552 w 863"/>
              <a:gd name="T57" fmla="*/ 685 h 954"/>
              <a:gd name="T58" fmla="*/ 485 w 863"/>
              <a:gd name="T59" fmla="*/ 710 h 954"/>
              <a:gd name="T60" fmla="*/ 469 w 863"/>
              <a:gd name="T61" fmla="*/ 677 h 954"/>
              <a:gd name="T62" fmla="*/ 435 w 863"/>
              <a:gd name="T63" fmla="*/ 685 h 954"/>
              <a:gd name="T64" fmla="*/ 385 w 863"/>
              <a:gd name="T65" fmla="*/ 643 h 954"/>
              <a:gd name="T66" fmla="*/ 402 w 863"/>
              <a:gd name="T67" fmla="*/ 610 h 954"/>
              <a:gd name="T68" fmla="*/ 376 w 863"/>
              <a:gd name="T69" fmla="*/ 585 h 954"/>
              <a:gd name="T70" fmla="*/ 393 w 863"/>
              <a:gd name="T71" fmla="*/ 518 h 954"/>
              <a:gd name="T72" fmla="*/ 427 w 863"/>
              <a:gd name="T73" fmla="*/ 518 h 954"/>
              <a:gd name="T74" fmla="*/ 443 w 863"/>
              <a:gd name="T75" fmla="*/ 484 h 954"/>
              <a:gd name="T76" fmla="*/ 502 w 863"/>
              <a:gd name="T77" fmla="*/ 468 h 954"/>
              <a:gd name="T78" fmla="*/ 519 w 863"/>
              <a:gd name="T79" fmla="*/ 501 h 954"/>
              <a:gd name="T80" fmla="*/ 552 w 863"/>
              <a:gd name="T81" fmla="*/ 493 h 954"/>
              <a:gd name="T82" fmla="*/ 611 w 863"/>
              <a:gd name="T83" fmla="*/ 535 h 954"/>
              <a:gd name="T84" fmla="*/ 594 w 863"/>
              <a:gd name="T85" fmla="*/ 568 h 954"/>
              <a:gd name="T86" fmla="*/ 619 w 863"/>
              <a:gd name="T87" fmla="*/ 602 h 954"/>
              <a:gd name="T88" fmla="*/ 594 w 863"/>
              <a:gd name="T89" fmla="*/ 660 h 954"/>
              <a:gd name="T90" fmla="*/ 594 w 863"/>
              <a:gd name="T91" fmla="*/ 660 h 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63" h="954">
                <a:moveTo>
                  <a:pt x="761" y="426"/>
                </a:moveTo>
                <a:cubicBezTo>
                  <a:pt x="820" y="133"/>
                  <a:pt x="577" y="0"/>
                  <a:pt x="310" y="41"/>
                </a:cubicBezTo>
                <a:cubicBezTo>
                  <a:pt x="42" y="83"/>
                  <a:pt x="50" y="242"/>
                  <a:pt x="34" y="317"/>
                </a:cubicBezTo>
                <a:cubicBezTo>
                  <a:pt x="0" y="518"/>
                  <a:pt x="201" y="735"/>
                  <a:pt x="201" y="735"/>
                </a:cubicBezTo>
                <a:cubicBezTo>
                  <a:pt x="193" y="953"/>
                  <a:pt x="193" y="953"/>
                  <a:pt x="193" y="953"/>
                </a:cubicBezTo>
                <a:cubicBezTo>
                  <a:pt x="519" y="953"/>
                  <a:pt x="519" y="953"/>
                  <a:pt x="519" y="953"/>
                </a:cubicBezTo>
                <a:cubicBezTo>
                  <a:pt x="544" y="852"/>
                  <a:pt x="544" y="852"/>
                  <a:pt x="544" y="852"/>
                </a:cubicBezTo>
                <a:cubicBezTo>
                  <a:pt x="544" y="852"/>
                  <a:pt x="552" y="877"/>
                  <a:pt x="636" y="886"/>
                </a:cubicBezTo>
                <a:cubicBezTo>
                  <a:pt x="728" y="894"/>
                  <a:pt x="711" y="785"/>
                  <a:pt x="711" y="785"/>
                </a:cubicBezTo>
                <a:cubicBezTo>
                  <a:pt x="711" y="785"/>
                  <a:pt x="770" y="760"/>
                  <a:pt x="770" y="744"/>
                </a:cubicBezTo>
                <a:cubicBezTo>
                  <a:pt x="770" y="727"/>
                  <a:pt x="736" y="702"/>
                  <a:pt x="736" y="702"/>
                </a:cubicBezTo>
                <a:cubicBezTo>
                  <a:pt x="736" y="702"/>
                  <a:pt x="770" y="710"/>
                  <a:pt x="786" y="693"/>
                </a:cubicBezTo>
                <a:cubicBezTo>
                  <a:pt x="794" y="677"/>
                  <a:pt x="770" y="626"/>
                  <a:pt x="770" y="626"/>
                </a:cubicBezTo>
                <a:cubicBezTo>
                  <a:pt x="770" y="626"/>
                  <a:pt x="811" y="626"/>
                  <a:pt x="836" y="593"/>
                </a:cubicBezTo>
                <a:cubicBezTo>
                  <a:pt x="862" y="568"/>
                  <a:pt x="761" y="484"/>
                  <a:pt x="761" y="426"/>
                </a:cubicBezTo>
                <a:close/>
                <a:moveTo>
                  <a:pt x="293" y="468"/>
                </a:moveTo>
                <a:cubicBezTo>
                  <a:pt x="293" y="468"/>
                  <a:pt x="293" y="451"/>
                  <a:pt x="293" y="443"/>
                </a:cubicBezTo>
                <a:cubicBezTo>
                  <a:pt x="284" y="434"/>
                  <a:pt x="276" y="434"/>
                  <a:pt x="268" y="434"/>
                </a:cubicBezTo>
                <a:cubicBezTo>
                  <a:pt x="260" y="443"/>
                  <a:pt x="243" y="451"/>
                  <a:pt x="243" y="451"/>
                </a:cubicBezTo>
                <a:cubicBezTo>
                  <a:pt x="234" y="459"/>
                  <a:pt x="234" y="459"/>
                  <a:pt x="234" y="459"/>
                </a:cubicBezTo>
                <a:lnTo>
                  <a:pt x="209" y="451"/>
                </a:lnTo>
                <a:cubicBezTo>
                  <a:pt x="159" y="392"/>
                  <a:pt x="159" y="392"/>
                  <a:pt x="159" y="392"/>
                </a:cubicBezTo>
                <a:cubicBezTo>
                  <a:pt x="159" y="359"/>
                  <a:pt x="159" y="359"/>
                  <a:pt x="159" y="359"/>
                </a:cubicBezTo>
                <a:cubicBezTo>
                  <a:pt x="159" y="359"/>
                  <a:pt x="176" y="342"/>
                  <a:pt x="184" y="342"/>
                </a:cubicBezTo>
                <a:cubicBezTo>
                  <a:pt x="184" y="334"/>
                  <a:pt x="184" y="326"/>
                  <a:pt x="184" y="317"/>
                </a:cubicBezTo>
                <a:cubicBezTo>
                  <a:pt x="168" y="309"/>
                  <a:pt x="142" y="301"/>
                  <a:pt x="142" y="301"/>
                </a:cubicBezTo>
                <a:cubicBezTo>
                  <a:pt x="134" y="267"/>
                  <a:pt x="134" y="267"/>
                  <a:pt x="134" y="267"/>
                </a:cubicBezTo>
                <a:cubicBezTo>
                  <a:pt x="168" y="200"/>
                  <a:pt x="168" y="200"/>
                  <a:pt x="168" y="200"/>
                </a:cubicBezTo>
                <a:cubicBezTo>
                  <a:pt x="201" y="192"/>
                  <a:pt x="201" y="192"/>
                  <a:pt x="201" y="192"/>
                </a:cubicBezTo>
                <a:cubicBezTo>
                  <a:pt x="201" y="192"/>
                  <a:pt x="226" y="200"/>
                  <a:pt x="234" y="200"/>
                </a:cubicBezTo>
                <a:cubicBezTo>
                  <a:pt x="243" y="200"/>
                  <a:pt x="243" y="192"/>
                  <a:pt x="251" y="192"/>
                </a:cubicBezTo>
                <a:cubicBezTo>
                  <a:pt x="251" y="175"/>
                  <a:pt x="251" y="150"/>
                  <a:pt x="251" y="150"/>
                </a:cubicBezTo>
                <a:cubicBezTo>
                  <a:pt x="276" y="125"/>
                  <a:pt x="276" y="125"/>
                  <a:pt x="276" y="125"/>
                </a:cubicBezTo>
                <a:cubicBezTo>
                  <a:pt x="351" y="117"/>
                  <a:pt x="351" y="117"/>
                  <a:pt x="351" y="117"/>
                </a:cubicBezTo>
                <a:cubicBezTo>
                  <a:pt x="376" y="142"/>
                  <a:pt x="376" y="142"/>
                  <a:pt x="376" y="142"/>
                </a:cubicBezTo>
                <a:cubicBezTo>
                  <a:pt x="376" y="142"/>
                  <a:pt x="376" y="167"/>
                  <a:pt x="376" y="175"/>
                </a:cubicBezTo>
                <a:cubicBezTo>
                  <a:pt x="385" y="175"/>
                  <a:pt x="393" y="183"/>
                  <a:pt x="402" y="183"/>
                </a:cubicBezTo>
                <a:cubicBezTo>
                  <a:pt x="410" y="175"/>
                  <a:pt x="427" y="167"/>
                  <a:pt x="427" y="167"/>
                </a:cubicBezTo>
                <a:cubicBezTo>
                  <a:pt x="460" y="167"/>
                  <a:pt x="460" y="167"/>
                  <a:pt x="460" y="167"/>
                </a:cubicBezTo>
                <a:cubicBezTo>
                  <a:pt x="510" y="217"/>
                  <a:pt x="510" y="217"/>
                  <a:pt x="510" y="217"/>
                </a:cubicBezTo>
                <a:cubicBezTo>
                  <a:pt x="510" y="250"/>
                  <a:pt x="510" y="250"/>
                  <a:pt x="510" y="250"/>
                </a:cubicBezTo>
                <a:cubicBezTo>
                  <a:pt x="510" y="250"/>
                  <a:pt x="494" y="267"/>
                  <a:pt x="477" y="284"/>
                </a:cubicBezTo>
                <a:cubicBezTo>
                  <a:pt x="485" y="284"/>
                  <a:pt x="485" y="292"/>
                  <a:pt x="485" y="301"/>
                </a:cubicBezTo>
                <a:cubicBezTo>
                  <a:pt x="494" y="309"/>
                  <a:pt x="519" y="326"/>
                  <a:pt x="519" y="326"/>
                </a:cubicBezTo>
                <a:cubicBezTo>
                  <a:pt x="527" y="359"/>
                  <a:pt x="527" y="359"/>
                  <a:pt x="527" y="359"/>
                </a:cubicBezTo>
                <a:cubicBezTo>
                  <a:pt x="494" y="418"/>
                  <a:pt x="494" y="418"/>
                  <a:pt x="494" y="418"/>
                </a:cubicBezTo>
                <a:cubicBezTo>
                  <a:pt x="460" y="426"/>
                  <a:pt x="460" y="426"/>
                  <a:pt x="460" y="426"/>
                </a:cubicBezTo>
                <a:cubicBezTo>
                  <a:pt x="460" y="426"/>
                  <a:pt x="443" y="418"/>
                  <a:pt x="427" y="409"/>
                </a:cubicBezTo>
                <a:cubicBezTo>
                  <a:pt x="427" y="418"/>
                  <a:pt x="418" y="418"/>
                  <a:pt x="410" y="426"/>
                </a:cubicBezTo>
                <a:cubicBezTo>
                  <a:pt x="410" y="434"/>
                  <a:pt x="418" y="459"/>
                  <a:pt x="418" y="459"/>
                </a:cubicBezTo>
                <a:cubicBezTo>
                  <a:pt x="393" y="484"/>
                  <a:pt x="393" y="484"/>
                  <a:pt x="393" y="484"/>
                </a:cubicBezTo>
                <a:cubicBezTo>
                  <a:pt x="318" y="493"/>
                  <a:pt x="318" y="493"/>
                  <a:pt x="318" y="493"/>
                </a:cubicBezTo>
                <a:lnTo>
                  <a:pt x="293" y="468"/>
                </a:lnTo>
                <a:close/>
                <a:moveTo>
                  <a:pt x="594" y="660"/>
                </a:moveTo>
                <a:cubicBezTo>
                  <a:pt x="577" y="669"/>
                  <a:pt x="577" y="669"/>
                  <a:pt x="577" y="669"/>
                </a:cubicBezTo>
                <a:cubicBezTo>
                  <a:pt x="577" y="669"/>
                  <a:pt x="561" y="660"/>
                  <a:pt x="561" y="652"/>
                </a:cubicBezTo>
                <a:cubicBezTo>
                  <a:pt x="552" y="660"/>
                  <a:pt x="552" y="660"/>
                  <a:pt x="544" y="660"/>
                </a:cubicBezTo>
                <a:cubicBezTo>
                  <a:pt x="544" y="669"/>
                  <a:pt x="552" y="685"/>
                  <a:pt x="552" y="685"/>
                </a:cubicBezTo>
                <a:cubicBezTo>
                  <a:pt x="535" y="702"/>
                  <a:pt x="535" y="702"/>
                  <a:pt x="535" y="702"/>
                </a:cubicBezTo>
                <a:cubicBezTo>
                  <a:pt x="485" y="710"/>
                  <a:pt x="485" y="710"/>
                  <a:pt x="485" y="710"/>
                </a:cubicBezTo>
                <a:cubicBezTo>
                  <a:pt x="469" y="693"/>
                  <a:pt x="469" y="693"/>
                  <a:pt x="469" y="693"/>
                </a:cubicBezTo>
                <a:lnTo>
                  <a:pt x="469" y="677"/>
                </a:lnTo>
                <a:cubicBezTo>
                  <a:pt x="460" y="669"/>
                  <a:pt x="460" y="669"/>
                  <a:pt x="452" y="669"/>
                </a:cubicBezTo>
                <a:cubicBezTo>
                  <a:pt x="435" y="685"/>
                  <a:pt x="435" y="685"/>
                  <a:pt x="435" y="685"/>
                </a:cubicBezTo>
                <a:lnTo>
                  <a:pt x="410" y="685"/>
                </a:lnTo>
                <a:cubicBezTo>
                  <a:pt x="385" y="643"/>
                  <a:pt x="385" y="643"/>
                  <a:pt x="385" y="643"/>
                </a:cubicBezTo>
                <a:cubicBezTo>
                  <a:pt x="385" y="626"/>
                  <a:pt x="385" y="626"/>
                  <a:pt x="385" y="626"/>
                </a:cubicBezTo>
                <a:cubicBezTo>
                  <a:pt x="402" y="610"/>
                  <a:pt x="402" y="610"/>
                  <a:pt x="402" y="610"/>
                </a:cubicBezTo>
                <a:cubicBezTo>
                  <a:pt x="402" y="602"/>
                  <a:pt x="402" y="602"/>
                  <a:pt x="402" y="593"/>
                </a:cubicBezTo>
                <a:cubicBezTo>
                  <a:pt x="393" y="593"/>
                  <a:pt x="376" y="585"/>
                  <a:pt x="376" y="585"/>
                </a:cubicBezTo>
                <a:cubicBezTo>
                  <a:pt x="368" y="560"/>
                  <a:pt x="368" y="560"/>
                  <a:pt x="368" y="560"/>
                </a:cubicBezTo>
                <a:cubicBezTo>
                  <a:pt x="393" y="518"/>
                  <a:pt x="393" y="518"/>
                  <a:pt x="393" y="518"/>
                </a:cubicBezTo>
                <a:cubicBezTo>
                  <a:pt x="410" y="510"/>
                  <a:pt x="410" y="510"/>
                  <a:pt x="410" y="510"/>
                </a:cubicBezTo>
                <a:lnTo>
                  <a:pt x="427" y="518"/>
                </a:lnTo>
                <a:cubicBezTo>
                  <a:pt x="435" y="518"/>
                  <a:pt x="443" y="518"/>
                  <a:pt x="443" y="510"/>
                </a:cubicBezTo>
                <a:cubicBezTo>
                  <a:pt x="443" y="501"/>
                  <a:pt x="443" y="484"/>
                  <a:pt x="443" y="484"/>
                </a:cubicBezTo>
                <a:cubicBezTo>
                  <a:pt x="460" y="468"/>
                  <a:pt x="460" y="468"/>
                  <a:pt x="460" y="468"/>
                </a:cubicBezTo>
                <a:cubicBezTo>
                  <a:pt x="502" y="468"/>
                  <a:pt x="502" y="468"/>
                  <a:pt x="502" y="468"/>
                </a:cubicBezTo>
                <a:cubicBezTo>
                  <a:pt x="519" y="484"/>
                  <a:pt x="519" y="484"/>
                  <a:pt x="519" y="484"/>
                </a:cubicBezTo>
                <a:cubicBezTo>
                  <a:pt x="519" y="484"/>
                  <a:pt x="519" y="493"/>
                  <a:pt x="519" y="501"/>
                </a:cubicBezTo>
                <a:cubicBezTo>
                  <a:pt x="527" y="501"/>
                  <a:pt x="535" y="510"/>
                  <a:pt x="544" y="510"/>
                </a:cubicBezTo>
                <a:cubicBezTo>
                  <a:pt x="552" y="493"/>
                  <a:pt x="552" y="493"/>
                  <a:pt x="552" y="493"/>
                </a:cubicBezTo>
                <a:cubicBezTo>
                  <a:pt x="577" y="493"/>
                  <a:pt x="577" y="493"/>
                  <a:pt x="577" y="493"/>
                </a:cubicBezTo>
                <a:cubicBezTo>
                  <a:pt x="611" y="535"/>
                  <a:pt x="611" y="535"/>
                  <a:pt x="611" y="535"/>
                </a:cubicBezTo>
                <a:cubicBezTo>
                  <a:pt x="611" y="551"/>
                  <a:pt x="611" y="551"/>
                  <a:pt x="611" y="551"/>
                </a:cubicBezTo>
                <a:lnTo>
                  <a:pt x="594" y="568"/>
                </a:lnTo>
                <a:cubicBezTo>
                  <a:pt x="594" y="576"/>
                  <a:pt x="594" y="576"/>
                  <a:pt x="594" y="585"/>
                </a:cubicBezTo>
                <a:cubicBezTo>
                  <a:pt x="602" y="585"/>
                  <a:pt x="619" y="602"/>
                  <a:pt x="619" y="602"/>
                </a:cubicBezTo>
                <a:cubicBezTo>
                  <a:pt x="619" y="618"/>
                  <a:pt x="619" y="618"/>
                  <a:pt x="619" y="618"/>
                </a:cubicBezTo>
                <a:lnTo>
                  <a:pt x="594" y="660"/>
                </a:lnTo>
                <a:close/>
                <a:moveTo>
                  <a:pt x="594" y="660"/>
                </a:moveTo>
                <a:lnTo>
                  <a:pt x="594" y="660"/>
                </a:lnTo>
                <a:close/>
              </a:path>
            </a:pathLst>
          </a:custGeom>
          <a:gradFill>
            <a:gsLst>
              <a:gs pos="0">
                <a:srgbClr val="E30000"/>
              </a:gs>
              <a:gs pos="100000">
                <a:srgbClr val="760303"/>
              </a:gs>
            </a:gsLst>
            <a:path path="circle">
              <a:fillToRect l="100000" b="100000"/>
            </a:path>
            <a:tileRect t="-100000" r="-100000"/>
          </a:gradFill>
          <a:ln>
            <a:noFill/>
          </a:ln>
          <a:effectLst/>
        </p:spPr>
        <p:txBody>
          <a:bodyPr wrap="none" lIns="137132" tIns="68566" rIns="137132" bIns="68566" anchor="ctr"/>
          <a:lstStyle/>
          <a:p>
            <a:pPr>
              <a:defRPr/>
            </a:pPr>
            <a:endParaRPr lang="en-US" dirty="0">
              <a:latin typeface="微软雅黑" panose="020B0503020204020204" charset="-122"/>
              <a:ea typeface="微软雅黑" panose="020B0503020204020204" charset="-122"/>
            </a:endParaRPr>
          </a:p>
        </p:txBody>
      </p:sp>
      <p:sp>
        <p:nvSpPr>
          <p:cNvPr id="26" name="AutoShape 123"/>
          <p:cNvSpPr>
            <a:spLocks noChangeAspect="1"/>
          </p:cNvSpPr>
          <p:nvPr/>
        </p:nvSpPr>
        <p:spPr bwMode="auto">
          <a:xfrm>
            <a:off x="892242" y="1508716"/>
            <a:ext cx="367199" cy="4040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6949"/>
                </a:moveTo>
                <a:cubicBezTo>
                  <a:pt x="21599" y="7542"/>
                  <a:pt x="21407" y="8153"/>
                  <a:pt x="21017" y="8781"/>
                </a:cubicBezTo>
                <a:cubicBezTo>
                  <a:pt x="20628" y="9416"/>
                  <a:pt x="20109" y="10015"/>
                  <a:pt x="19458" y="10585"/>
                </a:cubicBezTo>
                <a:cubicBezTo>
                  <a:pt x="18806" y="11152"/>
                  <a:pt x="18040" y="11651"/>
                  <a:pt x="17159" y="12083"/>
                </a:cubicBezTo>
                <a:cubicBezTo>
                  <a:pt x="16275" y="12512"/>
                  <a:pt x="15327" y="12820"/>
                  <a:pt x="14315" y="12996"/>
                </a:cubicBezTo>
                <a:cubicBezTo>
                  <a:pt x="13880" y="13090"/>
                  <a:pt x="13492" y="13284"/>
                  <a:pt x="13151" y="13578"/>
                </a:cubicBezTo>
                <a:cubicBezTo>
                  <a:pt x="12809" y="13872"/>
                  <a:pt x="12641" y="14204"/>
                  <a:pt x="12641" y="14571"/>
                </a:cubicBezTo>
                <a:cubicBezTo>
                  <a:pt x="12641" y="14900"/>
                  <a:pt x="12713" y="15140"/>
                  <a:pt x="12865" y="15293"/>
                </a:cubicBezTo>
                <a:cubicBezTo>
                  <a:pt x="13015" y="15449"/>
                  <a:pt x="13177" y="15596"/>
                  <a:pt x="13364" y="15728"/>
                </a:cubicBezTo>
                <a:cubicBezTo>
                  <a:pt x="13546" y="15866"/>
                  <a:pt x="13717" y="16010"/>
                  <a:pt x="13874" y="16169"/>
                </a:cubicBezTo>
                <a:cubicBezTo>
                  <a:pt x="14032" y="16330"/>
                  <a:pt x="14125" y="16574"/>
                  <a:pt x="14160" y="16903"/>
                </a:cubicBezTo>
                <a:cubicBezTo>
                  <a:pt x="14195" y="17117"/>
                  <a:pt x="14187" y="17340"/>
                  <a:pt x="14133" y="17564"/>
                </a:cubicBezTo>
                <a:cubicBezTo>
                  <a:pt x="14099" y="17696"/>
                  <a:pt x="14200" y="17805"/>
                  <a:pt x="14432" y="17893"/>
                </a:cubicBezTo>
                <a:cubicBezTo>
                  <a:pt x="14667" y="17981"/>
                  <a:pt x="14956" y="18069"/>
                  <a:pt x="15295" y="18154"/>
                </a:cubicBezTo>
                <a:cubicBezTo>
                  <a:pt x="15637" y="18236"/>
                  <a:pt x="15987" y="18342"/>
                  <a:pt x="16344" y="18468"/>
                </a:cubicBezTo>
                <a:cubicBezTo>
                  <a:pt x="16705" y="18595"/>
                  <a:pt x="16975" y="18756"/>
                  <a:pt x="17164" y="18953"/>
                </a:cubicBezTo>
                <a:cubicBezTo>
                  <a:pt x="17266" y="19050"/>
                  <a:pt x="17351" y="19232"/>
                  <a:pt x="17415" y="19511"/>
                </a:cubicBezTo>
                <a:cubicBezTo>
                  <a:pt x="17477" y="19790"/>
                  <a:pt x="17519" y="20090"/>
                  <a:pt x="17535" y="20416"/>
                </a:cubicBezTo>
                <a:cubicBezTo>
                  <a:pt x="17554" y="20727"/>
                  <a:pt x="17527" y="21000"/>
                  <a:pt x="17463" y="21241"/>
                </a:cubicBezTo>
                <a:cubicBezTo>
                  <a:pt x="17394" y="21479"/>
                  <a:pt x="17268" y="21599"/>
                  <a:pt x="17089" y="21599"/>
                </a:cubicBezTo>
                <a:lnTo>
                  <a:pt x="4496" y="21599"/>
                </a:lnTo>
                <a:cubicBezTo>
                  <a:pt x="4328" y="21599"/>
                  <a:pt x="4205" y="21479"/>
                  <a:pt x="4130" y="21241"/>
                </a:cubicBezTo>
                <a:cubicBezTo>
                  <a:pt x="4061" y="21000"/>
                  <a:pt x="4032" y="20727"/>
                  <a:pt x="4048" y="20416"/>
                </a:cubicBezTo>
                <a:cubicBezTo>
                  <a:pt x="4066" y="20090"/>
                  <a:pt x="4109" y="19790"/>
                  <a:pt x="4170" y="19511"/>
                </a:cubicBezTo>
                <a:cubicBezTo>
                  <a:pt x="4235" y="19232"/>
                  <a:pt x="4317" y="19050"/>
                  <a:pt x="4421" y="18953"/>
                </a:cubicBezTo>
                <a:cubicBezTo>
                  <a:pt x="4616" y="18768"/>
                  <a:pt x="4889" y="18606"/>
                  <a:pt x="5239" y="18474"/>
                </a:cubicBezTo>
                <a:cubicBezTo>
                  <a:pt x="5588" y="18345"/>
                  <a:pt x="5933" y="18236"/>
                  <a:pt x="6269" y="18154"/>
                </a:cubicBezTo>
                <a:cubicBezTo>
                  <a:pt x="6606" y="18069"/>
                  <a:pt x="6897" y="17984"/>
                  <a:pt x="7145" y="17901"/>
                </a:cubicBezTo>
                <a:cubicBezTo>
                  <a:pt x="7394" y="17816"/>
                  <a:pt x="7498" y="17705"/>
                  <a:pt x="7463" y="17564"/>
                </a:cubicBezTo>
                <a:cubicBezTo>
                  <a:pt x="7428" y="17432"/>
                  <a:pt x="7412" y="17311"/>
                  <a:pt x="7412" y="17205"/>
                </a:cubicBezTo>
                <a:lnTo>
                  <a:pt x="7412" y="16903"/>
                </a:lnTo>
                <a:cubicBezTo>
                  <a:pt x="7428" y="16574"/>
                  <a:pt x="7519" y="16330"/>
                  <a:pt x="7687" y="16169"/>
                </a:cubicBezTo>
                <a:cubicBezTo>
                  <a:pt x="7853" y="16010"/>
                  <a:pt x="8034" y="15866"/>
                  <a:pt x="8224" y="15728"/>
                </a:cubicBezTo>
                <a:cubicBezTo>
                  <a:pt x="8416" y="15593"/>
                  <a:pt x="8584" y="15446"/>
                  <a:pt x="8729" y="15293"/>
                </a:cubicBezTo>
                <a:cubicBezTo>
                  <a:pt x="8873" y="15140"/>
                  <a:pt x="8945" y="14900"/>
                  <a:pt x="8945" y="14571"/>
                </a:cubicBezTo>
                <a:cubicBezTo>
                  <a:pt x="8945" y="14204"/>
                  <a:pt x="8777" y="13875"/>
                  <a:pt x="8440" y="13578"/>
                </a:cubicBezTo>
                <a:cubicBezTo>
                  <a:pt x="8104" y="13281"/>
                  <a:pt x="7706" y="13090"/>
                  <a:pt x="7247" y="12996"/>
                </a:cubicBezTo>
                <a:cubicBezTo>
                  <a:pt x="6251" y="12811"/>
                  <a:pt x="5311" y="12497"/>
                  <a:pt x="4435" y="12062"/>
                </a:cubicBezTo>
                <a:cubicBezTo>
                  <a:pt x="3554" y="11628"/>
                  <a:pt x="2790" y="11128"/>
                  <a:pt x="2133" y="10570"/>
                </a:cubicBezTo>
                <a:cubicBezTo>
                  <a:pt x="1479" y="10012"/>
                  <a:pt x="958" y="9416"/>
                  <a:pt x="574" y="8781"/>
                </a:cubicBezTo>
                <a:cubicBezTo>
                  <a:pt x="189" y="8153"/>
                  <a:pt x="0" y="7542"/>
                  <a:pt x="0" y="6949"/>
                </a:cubicBezTo>
                <a:lnTo>
                  <a:pt x="0" y="4320"/>
                </a:lnTo>
                <a:cubicBezTo>
                  <a:pt x="0" y="4009"/>
                  <a:pt x="93" y="3756"/>
                  <a:pt x="285" y="3553"/>
                </a:cubicBezTo>
                <a:cubicBezTo>
                  <a:pt x="475" y="3354"/>
                  <a:pt x="712" y="3254"/>
                  <a:pt x="998" y="3254"/>
                </a:cubicBezTo>
                <a:lnTo>
                  <a:pt x="5124" y="3254"/>
                </a:lnTo>
                <a:cubicBezTo>
                  <a:pt x="5108" y="3139"/>
                  <a:pt x="5097" y="3025"/>
                  <a:pt x="5097" y="2901"/>
                </a:cubicBezTo>
                <a:lnTo>
                  <a:pt x="5097" y="2564"/>
                </a:lnTo>
                <a:lnTo>
                  <a:pt x="5097" y="2505"/>
                </a:lnTo>
                <a:cubicBezTo>
                  <a:pt x="5097" y="2005"/>
                  <a:pt x="5118" y="1594"/>
                  <a:pt x="5156" y="1265"/>
                </a:cubicBezTo>
                <a:cubicBezTo>
                  <a:pt x="5193" y="939"/>
                  <a:pt x="5260" y="684"/>
                  <a:pt x="5353" y="499"/>
                </a:cubicBezTo>
                <a:cubicBezTo>
                  <a:pt x="5444" y="320"/>
                  <a:pt x="5580" y="187"/>
                  <a:pt x="5754" y="111"/>
                </a:cubicBezTo>
                <a:cubicBezTo>
                  <a:pt x="5928" y="38"/>
                  <a:pt x="6165" y="0"/>
                  <a:pt x="6464" y="0"/>
                </a:cubicBezTo>
                <a:lnTo>
                  <a:pt x="15132" y="0"/>
                </a:lnTo>
                <a:cubicBezTo>
                  <a:pt x="15410" y="0"/>
                  <a:pt x="15645" y="38"/>
                  <a:pt x="15829" y="111"/>
                </a:cubicBezTo>
                <a:cubicBezTo>
                  <a:pt x="16011" y="187"/>
                  <a:pt x="16149" y="320"/>
                  <a:pt x="16243" y="499"/>
                </a:cubicBezTo>
                <a:cubicBezTo>
                  <a:pt x="16336" y="684"/>
                  <a:pt x="16403" y="939"/>
                  <a:pt x="16435" y="1265"/>
                </a:cubicBezTo>
                <a:cubicBezTo>
                  <a:pt x="16470" y="1594"/>
                  <a:pt x="16486" y="2006"/>
                  <a:pt x="16486" y="2505"/>
                </a:cubicBezTo>
                <a:lnTo>
                  <a:pt x="16486" y="2863"/>
                </a:lnTo>
                <a:cubicBezTo>
                  <a:pt x="16486" y="2989"/>
                  <a:pt x="16478" y="3119"/>
                  <a:pt x="16459" y="3251"/>
                </a:cubicBezTo>
                <a:lnTo>
                  <a:pt x="20603" y="3251"/>
                </a:lnTo>
                <a:cubicBezTo>
                  <a:pt x="20884" y="3251"/>
                  <a:pt x="21119" y="3351"/>
                  <a:pt x="21314" y="3550"/>
                </a:cubicBezTo>
                <a:cubicBezTo>
                  <a:pt x="21503" y="3753"/>
                  <a:pt x="21599" y="4006"/>
                  <a:pt x="21599" y="4317"/>
                </a:cubicBezTo>
                <a:lnTo>
                  <a:pt x="21599" y="6949"/>
                </a:lnTo>
                <a:close/>
                <a:moveTo>
                  <a:pt x="6283" y="10550"/>
                </a:moveTo>
                <a:cubicBezTo>
                  <a:pt x="6072" y="9798"/>
                  <a:pt x="5882" y="8978"/>
                  <a:pt x="5714" y="8082"/>
                </a:cubicBezTo>
                <a:cubicBezTo>
                  <a:pt x="5548" y="7189"/>
                  <a:pt x="5407" y="6299"/>
                  <a:pt x="5287" y="5415"/>
                </a:cubicBezTo>
                <a:lnTo>
                  <a:pt x="1962" y="5415"/>
                </a:lnTo>
                <a:lnTo>
                  <a:pt x="1962" y="6949"/>
                </a:lnTo>
                <a:cubicBezTo>
                  <a:pt x="1962" y="7137"/>
                  <a:pt x="2064" y="7389"/>
                  <a:pt x="2264" y="7709"/>
                </a:cubicBezTo>
                <a:cubicBezTo>
                  <a:pt x="2462" y="8029"/>
                  <a:pt x="2753" y="8358"/>
                  <a:pt x="3126" y="8699"/>
                </a:cubicBezTo>
                <a:cubicBezTo>
                  <a:pt x="3500" y="9040"/>
                  <a:pt x="3954" y="9381"/>
                  <a:pt x="4488" y="9707"/>
                </a:cubicBezTo>
                <a:cubicBezTo>
                  <a:pt x="5022" y="10033"/>
                  <a:pt x="5618" y="10315"/>
                  <a:pt x="6283" y="10550"/>
                </a:cubicBezTo>
                <a:moveTo>
                  <a:pt x="19629" y="5415"/>
                </a:moveTo>
                <a:lnTo>
                  <a:pt x="16280" y="5415"/>
                </a:lnTo>
                <a:cubicBezTo>
                  <a:pt x="16179" y="6299"/>
                  <a:pt x="16043" y="7189"/>
                  <a:pt x="15877" y="8082"/>
                </a:cubicBezTo>
                <a:cubicBezTo>
                  <a:pt x="15712" y="8978"/>
                  <a:pt x="15522" y="9798"/>
                  <a:pt x="15308" y="10550"/>
                </a:cubicBezTo>
                <a:cubicBezTo>
                  <a:pt x="15973" y="10315"/>
                  <a:pt x="16574" y="10033"/>
                  <a:pt x="17105" y="9707"/>
                </a:cubicBezTo>
                <a:cubicBezTo>
                  <a:pt x="17637" y="9381"/>
                  <a:pt x="18091" y="9040"/>
                  <a:pt x="18467" y="8699"/>
                </a:cubicBezTo>
                <a:cubicBezTo>
                  <a:pt x="18844" y="8358"/>
                  <a:pt x="19130" y="8029"/>
                  <a:pt x="19330" y="7709"/>
                </a:cubicBezTo>
                <a:cubicBezTo>
                  <a:pt x="19530" y="7389"/>
                  <a:pt x="19629" y="7137"/>
                  <a:pt x="19629" y="6949"/>
                </a:cubicBezTo>
                <a:lnTo>
                  <a:pt x="19629" y="5415"/>
                </a:lnTo>
                <a:close/>
              </a:path>
            </a:pathLst>
          </a:custGeom>
          <a:solidFill>
            <a:schemeClr val="bg1"/>
          </a:solidFill>
          <a:ln>
            <a:noFill/>
          </a:ln>
          <a:effectLst/>
        </p:spPr>
        <p:txBody>
          <a:bodyPr lIns="38091" tIns="38091" rIns="38091" bIns="38091" anchor="ctr"/>
          <a:lstStyle/>
          <a:p>
            <a:pPr defTabSz="456565">
              <a:defRPr/>
            </a:pPr>
            <a:endParaRPr lang="es-ES" sz="2700" dirty="0">
              <a:solidFill>
                <a:srgbClr val="44CEB9"/>
              </a:solidFill>
              <a:effectLst>
                <a:outerShdw blurRad="38100" dist="38100" dir="2700000" algn="tl">
                  <a:srgbClr val="000000"/>
                </a:outerShdw>
              </a:effectLst>
              <a:latin typeface="微软雅黑" panose="020B0503020204020204" charset="-122"/>
              <a:ea typeface="微软雅黑" panose="020B0503020204020204" charset="-122"/>
              <a:cs typeface="Gill Sans" charset="0"/>
              <a:sym typeface="Gill Sans" charset="0"/>
            </a:endParaRPr>
          </a:p>
        </p:txBody>
      </p:sp>
      <p:sp>
        <p:nvSpPr>
          <p:cNvPr id="27" name="任意多边形 26"/>
          <p:cNvSpPr>
            <a:spLocks noChangeArrowheads="1"/>
          </p:cNvSpPr>
          <p:nvPr/>
        </p:nvSpPr>
        <p:spPr bwMode="auto">
          <a:xfrm>
            <a:off x="7795559" y="1239318"/>
            <a:ext cx="360862" cy="473123"/>
          </a:xfrm>
          <a:custGeom>
            <a:avLst/>
            <a:gdLst>
              <a:gd name="connsiteX0" fmla="*/ 564226 w 633490"/>
              <a:gd name="connsiteY0" fmla="*/ 554259 h 830564"/>
              <a:gd name="connsiteX1" fmla="*/ 633490 w 633490"/>
              <a:gd name="connsiteY1" fmla="*/ 754684 h 830564"/>
              <a:gd name="connsiteX2" fmla="*/ 502383 w 633490"/>
              <a:gd name="connsiteY2" fmla="*/ 713444 h 830564"/>
              <a:gd name="connsiteX3" fmla="*/ 433119 w 633490"/>
              <a:gd name="connsiteY3" fmla="*/ 830564 h 830564"/>
              <a:gd name="connsiteX4" fmla="*/ 357258 w 633490"/>
              <a:gd name="connsiteY4" fmla="*/ 623542 h 830564"/>
              <a:gd name="connsiteX5" fmla="*/ 426522 w 633490"/>
              <a:gd name="connsiteY5" fmla="*/ 561682 h 830564"/>
              <a:gd name="connsiteX6" fmla="*/ 75861 w 633490"/>
              <a:gd name="connsiteY6" fmla="*/ 554259 h 830564"/>
              <a:gd name="connsiteX7" fmla="*/ 206968 w 633490"/>
              <a:gd name="connsiteY7" fmla="*/ 561682 h 830564"/>
              <a:gd name="connsiteX8" fmla="*/ 276232 w 633490"/>
              <a:gd name="connsiteY8" fmla="*/ 623542 h 830564"/>
              <a:gd name="connsiteX9" fmla="*/ 206968 w 633490"/>
              <a:gd name="connsiteY9" fmla="*/ 830564 h 830564"/>
              <a:gd name="connsiteX10" fmla="*/ 131107 w 633490"/>
              <a:gd name="connsiteY10" fmla="*/ 713444 h 830564"/>
              <a:gd name="connsiteX11" fmla="*/ 0 w 633490"/>
              <a:gd name="connsiteY11" fmla="*/ 754684 h 830564"/>
              <a:gd name="connsiteX12" fmla="*/ 310974 w 633490"/>
              <a:gd name="connsiteY12" fmla="*/ 200553 h 830564"/>
              <a:gd name="connsiteX13" fmla="*/ 345498 w 633490"/>
              <a:gd name="connsiteY13" fmla="*/ 200553 h 830564"/>
              <a:gd name="connsiteX14" fmla="*/ 345498 w 633490"/>
              <a:gd name="connsiteY14" fmla="*/ 385704 h 830564"/>
              <a:gd name="connsiteX15" fmla="*/ 303575 w 633490"/>
              <a:gd name="connsiteY15" fmla="*/ 385704 h 830564"/>
              <a:gd name="connsiteX16" fmla="*/ 303575 w 633490"/>
              <a:gd name="connsiteY16" fmla="*/ 241515 h 830564"/>
              <a:gd name="connsiteX17" fmla="*/ 269873 w 633490"/>
              <a:gd name="connsiteY17" fmla="*/ 255443 h 830564"/>
              <a:gd name="connsiteX18" fmla="*/ 262475 w 633490"/>
              <a:gd name="connsiteY18" fmla="*/ 227588 h 830564"/>
              <a:gd name="connsiteX19" fmla="*/ 318494 w 633490"/>
              <a:gd name="connsiteY19" fmla="*/ 131256 h 830564"/>
              <a:gd name="connsiteX20" fmla="*/ 153245 w 633490"/>
              <a:gd name="connsiteY20" fmla="*/ 297184 h 830564"/>
              <a:gd name="connsiteX21" fmla="*/ 318494 w 633490"/>
              <a:gd name="connsiteY21" fmla="*/ 463112 h 830564"/>
              <a:gd name="connsiteX22" fmla="*/ 484568 w 633490"/>
              <a:gd name="connsiteY22" fmla="*/ 297184 h 830564"/>
              <a:gd name="connsiteX23" fmla="*/ 318494 w 633490"/>
              <a:gd name="connsiteY23" fmla="*/ 131256 h 830564"/>
              <a:gd name="connsiteX24" fmla="*/ 318494 w 633490"/>
              <a:gd name="connsiteY24" fmla="*/ 0 h 830564"/>
              <a:gd name="connsiteX25" fmla="*/ 408554 w 633490"/>
              <a:gd name="connsiteY25" fmla="*/ 75947 h 830564"/>
              <a:gd name="connsiteX26" fmla="*/ 532490 w 633490"/>
              <a:gd name="connsiteY26" fmla="*/ 83377 h 830564"/>
              <a:gd name="connsiteX27" fmla="*/ 539927 w 633490"/>
              <a:gd name="connsiteY27" fmla="*/ 207204 h 830564"/>
              <a:gd name="connsiteX28" fmla="*/ 622551 w 633490"/>
              <a:gd name="connsiteY28" fmla="*/ 297184 h 830564"/>
              <a:gd name="connsiteX29" fmla="*/ 539927 w 633490"/>
              <a:gd name="connsiteY29" fmla="*/ 387165 h 830564"/>
              <a:gd name="connsiteX30" fmla="*/ 532490 w 633490"/>
              <a:gd name="connsiteY30" fmla="*/ 510992 h 830564"/>
              <a:gd name="connsiteX31" fmla="*/ 408554 w 633490"/>
              <a:gd name="connsiteY31" fmla="*/ 518422 h 830564"/>
              <a:gd name="connsiteX32" fmla="*/ 318494 w 633490"/>
              <a:gd name="connsiteY32" fmla="*/ 593544 h 830564"/>
              <a:gd name="connsiteX33" fmla="*/ 228433 w 633490"/>
              <a:gd name="connsiteY33" fmla="*/ 518422 h 830564"/>
              <a:gd name="connsiteX34" fmla="*/ 104497 w 633490"/>
              <a:gd name="connsiteY34" fmla="*/ 510992 h 830564"/>
              <a:gd name="connsiteX35" fmla="*/ 97887 w 633490"/>
              <a:gd name="connsiteY35" fmla="*/ 387165 h 830564"/>
              <a:gd name="connsiteX36" fmla="*/ 21873 w 633490"/>
              <a:gd name="connsiteY36" fmla="*/ 297184 h 830564"/>
              <a:gd name="connsiteX37" fmla="*/ 97887 w 633490"/>
              <a:gd name="connsiteY37" fmla="*/ 207204 h 830564"/>
              <a:gd name="connsiteX38" fmla="*/ 104497 w 633490"/>
              <a:gd name="connsiteY38" fmla="*/ 83377 h 830564"/>
              <a:gd name="connsiteX39" fmla="*/ 228433 w 633490"/>
              <a:gd name="connsiteY39" fmla="*/ 75947 h 830564"/>
              <a:gd name="connsiteX40" fmla="*/ 318494 w 633490"/>
              <a:gd name="connsiteY40" fmla="*/ 0 h 830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633490" h="830564">
                <a:moveTo>
                  <a:pt x="564226" y="554259"/>
                </a:moveTo>
                <a:lnTo>
                  <a:pt x="633490" y="754684"/>
                </a:lnTo>
                <a:lnTo>
                  <a:pt x="502383" y="713444"/>
                </a:lnTo>
                <a:lnTo>
                  <a:pt x="433119" y="830564"/>
                </a:lnTo>
                <a:lnTo>
                  <a:pt x="357258" y="623542"/>
                </a:lnTo>
                <a:lnTo>
                  <a:pt x="426522" y="561682"/>
                </a:lnTo>
                <a:close/>
                <a:moveTo>
                  <a:pt x="75861" y="554259"/>
                </a:moveTo>
                <a:lnTo>
                  <a:pt x="206968" y="561682"/>
                </a:lnTo>
                <a:lnTo>
                  <a:pt x="276232" y="623542"/>
                </a:lnTo>
                <a:lnTo>
                  <a:pt x="206968" y="830564"/>
                </a:lnTo>
                <a:lnTo>
                  <a:pt x="131107" y="713444"/>
                </a:lnTo>
                <a:lnTo>
                  <a:pt x="0" y="754684"/>
                </a:lnTo>
                <a:close/>
                <a:moveTo>
                  <a:pt x="310974" y="200553"/>
                </a:moveTo>
                <a:lnTo>
                  <a:pt x="345498" y="200553"/>
                </a:lnTo>
                <a:lnTo>
                  <a:pt x="345498" y="385704"/>
                </a:lnTo>
                <a:lnTo>
                  <a:pt x="303575" y="385704"/>
                </a:lnTo>
                <a:lnTo>
                  <a:pt x="303575" y="241515"/>
                </a:lnTo>
                <a:lnTo>
                  <a:pt x="269873" y="255443"/>
                </a:lnTo>
                <a:lnTo>
                  <a:pt x="262475" y="227588"/>
                </a:lnTo>
                <a:close/>
                <a:moveTo>
                  <a:pt x="318494" y="131256"/>
                </a:moveTo>
                <a:cubicBezTo>
                  <a:pt x="228433" y="131256"/>
                  <a:pt x="153245" y="200599"/>
                  <a:pt x="153245" y="297184"/>
                </a:cubicBezTo>
                <a:cubicBezTo>
                  <a:pt x="153245" y="387165"/>
                  <a:pt x="228433" y="463112"/>
                  <a:pt x="318494" y="463112"/>
                </a:cubicBezTo>
                <a:cubicBezTo>
                  <a:pt x="408554" y="463112"/>
                  <a:pt x="484568" y="387165"/>
                  <a:pt x="484568" y="297184"/>
                </a:cubicBezTo>
                <a:cubicBezTo>
                  <a:pt x="484568" y="200599"/>
                  <a:pt x="408554" y="131256"/>
                  <a:pt x="318494" y="131256"/>
                </a:cubicBezTo>
                <a:close/>
                <a:moveTo>
                  <a:pt x="318494" y="0"/>
                </a:moveTo>
                <a:cubicBezTo>
                  <a:pt x="318494" y="0"/>
                  <a:pt x="318494" y="0"/>
                  <a:pt x="408554" y="75947"/>
                </a:cubicBezTo>
                <a:cubicBezTo>
                  <a:pt x="408554" y="75947"/>
                  <a:pt x="408554" y="75947"/>
                  <a:pt x="532490" y="83377"/>
                </a:cubicBezTo>
                <a:cubicBezTo>
                  <a:pt x="532490" y="83377"/>
                  <a:pt x="532490" y="83377"/>
                  <a:pt x="539927" y="207204"/>
                </a:cubicBezTo>
                <a:cubicBezTo>
                  <a:pt x="539927" y="207204"/>
                  <a:pt x="539927" y="207204"/>
                  <a:pt x="622551" y="297184"/>
                </a:cubicBezTo>
                <a:cubicBezTo>
                  <a:pt x="622551" y="297184"/>
                  <a:pt x="622551" y="297184"/>
                  <a:pt x="539927" y="387165"/>
                </a:cubicBezTo>
                <a:cubicBezTo>
                  <a:pt x="539927" y="387165"/>
                  <a:pt x="539927" y="387165"/>
                  <a:pt x="532490" y="510992"/>
                </a:cubicBezTo>
                <a:lnTo>
                  <a:pt x="408554" y="518422"/>
                </a:lnTo>
                <a:cubicBezTo>
                  <a:pt x="408554" y="518422"/>
                  <a:pt x="408554" y="518422"/>
                  <a:pt x="318494" y="593544"/>
                </a:cubicBezTo>
                <a:cubicBezTo>
                  <a:pt x="318494" y="593544"/>
                  <a:pt x="318494" y="593544"/>
                  <a:pt x="228433" y="518422"/>
                </a:cubicBezTo>
                <a:cubicBezTo>
                  <a:pt x="228433" y="518422"/>
                  <a:pt x="228433" y="518422"/>
                  <a:pt x="104497" y="510992"/>
                </a:cubicBezTo>
                <a:cubicBezTo>
                  <a:pt x="104497" y="510992"/>
                  <a:pt x="104497" y="510992"/>
                  <a:pt x="97887" y="387165"/>
                </a:cubicBezTo>
                <a:cubicBezTo>
                  <a:pt x="97887" y="387165"/>
                  <a:pt x="97887" y="387165"/>
                  <a:pt x="21873" y="297184"/>
                </a:cubicBezTo>
                <a:cubicBezTo>
                  <a:pt x="21873" y="297184"/>
                  <a:pt x="21873" y="297184"/>
                  <a:pt x="97887" y="207204"/>
                </a:cubicBezTo>
                <a:cubicBezTo>
                  <a:pt x="97887" y="207204"/>
                  <a:pt x="97887" y="207204"/>
                  <a:pt x="104497" y="83377"/>
                </a:cubicBezTo>
                <a:cubicBezTo>
                  <a:pt x="104497" y="83377"/>
                  <a:pt x="104497" y="83377"/>
                  <a:pt x="228433" y="75947"/>
                </a:cubicBezTo>
                <a:cubicBezTo>
                  <a:pt x="228433" y="75947"/>
                  <a:pt x="228433" y="75947"/>
                  <a:pt x="318494" y="0"/>
                </a:cubicBezTo>
                <a:close/>
              </a:path>
            </a:pathLst>
          </a:custGeom>
          <a:solidFill>
            <a:schemeClr val="bg1"/>
          </a:solidFill>
          <a:ln>
            <a:noFill/>
          </a:ln>
          <a:effectLst/>
        </p:spPr>
        <p:txBody>
          <a:bodyPr wrap="square" anchor="ctr">
            <a:noAutofit/>
          </a:bodyPr>
          <a:lstStyle/>
          <a:p>
            <a:pPr>
              <a:defRPr/>
            </a:pPr>
            <a:endParaRPr lang="en-US" dirty="0">
              <a:latin typeface="华文中宋" panose="02010600040101010101" charset="-122"/>
              <a:ea typeface="华文中宋" panose="02010600040101010101" charset="-122"/>
            </a:endParaRPr>
          </a:p>
        </p:txBody>
      </p:sp>
      <p:sp>
        <p:nvSpPr>
          <p:cNvPr id="28" name="Freeform 51"/>
          <p:cNvSpPr>
            <a:spLocks noChangeAspect="1" noChangeArrowheads="1"/>
          </p:cNvSpPr>
          <p:nvPr/>
        </p:nvSpPr>
        <p:spPr bwMode="auto">
          <a:xfrm>
            <a:off x="1435983" y="3251153"/>
            <a:ext cx="374274" cy="447950"/>
          </a:xfrm>
          <a:custGeom>
            <a:avLst/>
            <a:gdLst>
              <a:gd name="connsiteX0" fmla="*/ 206367 w 449768"/>
              <a:gd name="connsiteY0" fmla="*/ 423375 h 538305"/>
              <a:gd name="connsiteX1" fmla="*/ 208536 w 449768"/>
              <a:gd name="connsiteY1" fmla="*/ 434347 h 538305"/>
              <a:gd name="connsiteX2" fmla="*/ 136133 w 449768"/>
              <a:gd name="connsiteY2" fmla="*/ 527584 h 538305"/>
              <a:gd name="connsiteX3" fmla="*/ 120760 w 449768"/>
              <a:gd name="connsiteY3" fmla="*/ 517169 h 538305"/>
              <a:gd name="connsiteX4" fmla="*/ 192667 w 449768"/>
              <a:gd name="connsiteY4" fmla="*/ 423933 h 538305"/>
              <a:gd name="connsiteX5" fmla="*/ 206367 w 449768"/>
              <a:gd name="connsiteY5" fmla="*/ 423375 h 538305"/>
              <a:gd name="connsiteX6" fmla="*/ 158371 w 449768"/>
              <a:gd name="connsiteY6" fmla="*/ 386315 h 538305"/>
              <a:gd name="connsiteX7" fmla="*/ 160292 w 449768"/>
              <a:gd name="connsiteY7" fmla="*/ 397002 h 538305"/>
              <a:gd name="connsiteX8" fmla="*/ 51725 w 449768"/>
              <a:gd name="connsiteY8" fmla="*/ 536376 h 538305"/>
              <a:gd name="connsiteX9" fmla="*/ 41315 w 449768"/>
              <a:gd name="connsiteY9" fmla="*/ 525997 h 538305"/>
              <a:gd name="connsiteX10" fmla="*/ 144924 w 449768"/>
              <a:gd name="connsiteY10" fmla="*/ 387118 h 538305"/>
              <a:gd name="connsiteX11" fmla="*/ 158371 w 449768"/>
              <a:gd name="connsiteY11" fmla="*/ 386315 h 538305"/>
              <a:gd name="connsiteX12" fmla="*/ 112005 w 449768"/>
              <a:gd name="connsiteY12" fmla="*/ 349971 h 538305"/>
              <a:gd name="connsiteX13" fmla="*/ 113740 w 449768"/>
              <a:gd name="connsiteY13" fmla="*/ 362927 h 538305"/>
              <a:gd name="connsiteX14" fmla="*/ 41338 w 449768"/>
              <a:gd name="connsiteY14" fmla="*/ 455221 h 538305"/>
              <a:gd name="connsiteX15" fmla="*/ 25965 w 449768"/>
              <a:gd name="connsiteY15" fmla="*/ 444857 h 538305"/>
              <a:gd name="connsiteX16" fmla="*/ 98367 w 449768"/>
              <a:gd name="connsiteY16" fmla="*/ 352562 h 538305"/>
              <a:gd name="connsiteX17" fmla="*/ 112005 w 449768"/>
              <a:gd name="connsiteY17" fmla="*/ 349971 h 538305"/>
              <a:gd name="connsiteX18" fmla="*/ 287508 w 449768"/>
              <a:gd name="connsiteY18" fmla="*/ 153269 h 538305"/>
              <a:gd name="connsiteX19" fmla="*/ 261020 w 449768"/>
              <a:gd name="connsiteY19" fmla="*/ 165441 h 538305"/>
              <a:gd name="connsiteX20" fmla="*/ 255548 w 449768"/>
              <a:gd name="connsiteY20" fmla="*/ 175874 h 538305"/>
              <a:gd name="connsiteX21" fmla="*/ 276441 w 449768"/>
              <a:gd name="connsiteY21" fmla="*/ 232511 h 538305"/>
              <a:gd name="connsiteX22" fmla="*/ 328174 w 449768"/>
              <a:gd name="connsiteY22" fmla="*/ 227543 h 538305"/>
              <a:gd name="connsiteX23" fmla="*/ 333645 w 449768"/>
              <a:gd name="connsiteY23" fmla="*/ 217110 h 538305"/>
              <a:gd name="connsiteX24" fmla="*/ 317727 w 449768"/>
              <a:gd name="connsiteY24" fmla="*/ 160472 h 538305"/>
              <a:gd name="connsiteX25" fmla="*/ 287508 w 449768"/>
              <a:gd name="connsiteY25" fmla="*/ 153269 h 538305"/>
              <a:gd name="connsiteX26" fmla="*/ 437111 w 449768"/>
              <a:gd name="connsiteY26" fmla="*/ 0 h 538305"/>
              <a:gd name="connsiteX27" fmla="*/ 442086 w 449768"/>
              <a:gd name="connsiteY27" fmla="*/ 0 h 538305"/>
              <a:gd name="connsiteX28" fmla="*/ 447557 w 449768"/>
              <a:gd name="connsiteY28" fmla="*/ 4968 h 538305"/>
              <a:gd name="connsiteX29" fmla="*/ 447557 w 449768"/>
              <a:gd name="connsiteY29" fmla="*/ 9937 h 538305"/>
              <a:gd name="connsiteX30" fmla="*/ 447557 w 449768"/>
              <a:gd name="connsiteY30" fmla="*/ 20370 h 538305"/>
              <a:gd name="connsiteX31" fmla="*/ 447557 w 449768"/>
              <a:gd name="connsiteY31" fmla="*/ 46204 h 538305"/>
              <a:gd name="connsiteX32" fmla="*/ 442086 w 449768"/>
              <a:gd name="connsiteY32" fmla="*/ 103338 h 538305"/>
              <a:gd name="connsiteX33" fmla="*/ 442086 w 449768"/>
              <a:gd name="connsiteY33" fmla="*/ 113771 h 538305"/>
              <a:gd name="connsiteX34" fmla="*/ 437111 w 449768"/>
              <a:gd name="connsiteY34" fmla="*/ 134141 h 538305"/>
              <a:gd name="connsiteX35" fmla="*/ 421194 w 449768"/>
              <a:gd name="connsiteY35" fmla="*/ 175874 h 538305"/>
              <a:gd name="connsiteX36" fmla="*/ 354040 w 449768"/>
              <a:gd name="connsiteY36" fmla="*/ 289645 h 538305"/>
              <a:gd name="connsiteX37" fmla="*/ 344091 w 449768"/>
              <a:gd name="connsiteY37" fmla="*/ 325913 h 538305"/>
              <a:gd name="connsiteX38" fmla="*/ 276441 w 449768"/>
              <a:gd name="connsiteY38" fmla="*/ 506754 h 538305"/>
              <a:gd name="connsiteX39" fmla="*/ 261020 w 449768"/>
              <a:gd name="connsiteY39" fmla="*/ 496321 h 538305"/>
              <a:gd name="connsiteX40" fmla="*/ 17278 w 449768"/>
              <a:gd name="connsiteY40" fmla="*/ 310511 h 538305"/>
              <a:gd name="connsiteX41" fmla="*/ 1858 w 449768"/>
              <a:gd name="connsiteY41" fmla="*/ 289645 h 538305"/>
              <a:gd name="connsiteX42" fmla="*/ 162528 w 449768"/>
              <a:gd name="connsiteY42" fmla="*/ 186307 h 538305"/>
              <a:gd name="connsiteX43" fmla="*/ 193369 w 449768"/>
              <a:gd name="connsiteY43" fmla="*/ 165441 h 538305"/>
              <a:gd name="connsiteX44" fmla="*/ 312753 w 449768"/>
              <a:gd name="connsiteY44" fmla="*/ 51669 h 538305"/>
              <a:gd name="connsiteX45" fmla="*/ 400799 w 449768"/>
              <a:gd name="connsiteY45" fmla="*/ 9937 h 538305"/>
              <a:gd name="connsiteX46" fmla="*/ 426665 w 449768"/>
              <a:gd name="connsiteY46" fmla="*/ 4968 h 538305"/>
              <a:gd name="connsiteX47" fmla="*/ 437111 w 449768"/>
              <a:gd name="connsiteY47" fmla="*/ 0 h 538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49768" h="538305">
                <a:moveTo>
                  <a:pt x="206367" y="423375"/>
                </a:moveTo>
                <a:cubicBezTo>
                  <a:pt x="209652" y="425297"/>
                  <a:pt x="211016" y="429140"/>
                  <a:pt x="208536" y="434347"/>
                </a:cubicBezTo>
                <a:cubicBezTo>
                  <a:pt x="198122" y="460136"/>
                  <a:pt x="172335" y="506754"/>
                  <a:pt x="136133" y="527584"/>
                </a:cubicBezTo>
                <a:cubicBezTo>
                  <a:pt x="125719" y="532543"/>
                  <a:pt x="115305" y="527584"/>
                  <a:pt x="120760" y="517169"/>
                </a:cubicBezTo>
                <a:cubicBezTo>
                  <a:pt x="130678" y="491380"/>
                  <a:pt x="151507" y="450217"/>
                  <a:pt x="192667" y="423933"/>
                </a:cubicBezTo>
                <a:cubicBezTo>
                  <a:pt x="197874" y="421453"/>
                  <a:pt x="203081" y="421453"/>
                  <a:pt x="206367" y="423375"/>
                </a:cubicBezTo>
                <a:close/>
                <a:moveTo>
                  <a:pt x="158371" y="386315"/>
                </a:moveTo>
                <a:cubicBezTo>
                  <a:pt x="161532" y="388230"/>
                  <a:pt x="162771" y="392060"/>
                  <a:pt x="160292" y="397002"/>
                </a:cubicBezTo>
                <a:cubicBezTo>
                  <a:pt x="144924" y="433081"/>
                  <a:pt x="113693" y="500297"/>
                  <a:pt x="51725" y="536376"/>
                </a:cubicBezTo>
                <a:cubicBezTo>
                  <a:pt x="41315" y="541318"/>
                  <a:pt x="36357" y="536376"/>
                  <a:pt x="41315" y="525997"/>
                </a:cubicBezTo>
                <a:cubicBezTo>
                  <a:pt x="51725" y="489918"/>
                  <a:pt x="82957" y="422702"/>
                  <a:pt x="144924" y="387118"/>
                </a:cubicBezTo>
                <a:cubicBezTo>
                  <a:pt x="150130" y="384399"/>
                  <a:pt x="155211" y="384399"/>
                  <a:pt x="158371" y="386315"/>
                </a:cubicBezTo>
                <a:close/>
                <a:moveTo>
                  <a:pt x="112005" y="349971"/>
                </a:moveTo>
                <a:cubicBezTo>
                  <a:pt x="115228" y="352562"/>
                  <a:pt x="116468" y="357744"/>
                  <a:pt x="113740" y="362927"/>
                </a:cubicBezTo>
                <a:cubicBezTo>
                  <a:pt x="103326" y="388591"/>
                  <a:pt x="77539" y="429556"/>
                  <a:pt x="41338" y="455221"/>
                </a:cubicBezTo>
                <a:cubicBezTo>
                  <a:pt x="25965" y="460157"/>
                  <a:pt x="21006" y="455221"/>
                  <a:pt x="25965" y="444857"/>
                </a:cubicBezTo>
                <a:cubicBezTo>
                  <a:pt x="36379" y="419192"/>
                  <a:pt x="57207" y="378227"/>
                  <a:pt x="98367" y="352562"/>
                </a:cubicBezTo>
                <a:cubicBezTo>
                  <a:pt x="103574" y="347380"/>
                  <a:pt x="108781" y="347380"/>
                  <a:pt x="112005" y="349971"/>
                </a:cubicBezTo>
                <a:close/>
                <a:moveTo>
                  <a:pt x="287508" y="153269"/>
                </a:moveTo>
                <a:cubicBezTo>
                  <a:pt x="277809" y="153890"/>
                  <a:pt x="268730" y="157740"/>
                  <a:pt x="261020" y="165441"/>
                </a:cubicBezTo>
                <a:cubicBezTo>
                  <a:pt x="261020" y="170409"/>
                  <a:pt x="261020" y="170409"/>
                  <a:pt x="255548" y="175874"/>
                </a:cubicBezTo>
                <a:cubicBezTo>
                  <a:pt x="245600" y="196243"/>
                  <a:pt x="250574" y="222575"/>
                  <a:pt x="276441" y="232511"/>
                </a:cubicBezTo>
                <a:cubicBezTo>
                  <a:pt x="291861" y="242944"/>
                  <a:pt x="317727" y="242944"/>
                  <a:pt x="328174" y="227543"/>
                </a:cubicBezTo>
                <a:cubicBezTo>
                  <a:pt x="333645" y="222575"/>
                  <a:pt x="333645" y="222575"/>
                  <a:pt x="333645" y="217110"/>
                </a:cubicBezTo>
                <a:cubicBezTo>
                  <a:pt x="349066" y="196243"/>
                  <a:pt x="338620" y="170409"/>
                  <a:pt x="317727" y="160472"/>
                </a:cubicBezTo>
                <a:cubicBezTo>
                  <a:pt x="307530" y="155256"/>
                  <a:pt x="297208" y="152648"/>
                  <a:pt x="287508" y="153269"/>
                </a:cubicBezTo>
                <a:close/>
                <a:moveTo>
                  <a:pt x="437111" y="0"/>
                </a:moveTo>
                <a:lnTo>
                  <a:pt x="442086" y="0"/>
                </a:lnTo>
                <a:cubicBezTo>
                  <a:pt x="447557" y="0"/>
                  <a:pt x="452532" y="0"/>
                  <a:pt x="447557" y="4968"/>
                </a:cubicBezTo>
                <a:lnTo>
                  <a:pt x="447557" y="9937"/>
                </a:lnTo>
                <a:cubicBezTo>
                  <a:pt x="452532" y="15402"/>
                  <a:pt x="447557" y="15402"/>
                  <a:pt x="447557" y="20370"/>
                </a:cubicBezTo>
                <a:cubicBezTo>
                  <a:pt x="447557" y="25835"/>
                  <a:pt x="447557" y="36268"/>
                  <a:pt x="447557" y="46204"/>
                </a:cubicBezTo>
                <a:cubicBezTo>
                  <a:pt x="447557" y="62102"/>
                  <a:pt x="447557" y="82472"/>
                  <a:pt x="442086" y="103338"/>
                </a:cubicBezTo>
                <a:cubicBezTo>
                  <a:pt x="442086" y="108306"/>
                  <a:pt x="442086" y="108306"/>
                  <a:pt x="442086" y="113771"/>
                </a:cubicBezTo>
                <a:cubicBezTo>
                  <a:pt x="437111" y="124205"/>
                  <a:pt x="437111" y="129173"/>
                  <a:pt x="437111" y="134141"/>
                </a:cubicBezTo>
                <a:cubicBezTo>
                  <a:pt x="431640" y="150039"/>
                  <a:pt x="426665" y="165441"/>
                  <a:pt x="421194" y="175874"/>
                </a:cubicBezTo>
                <a:cubicBezTo>
                  <a:pt x="406271" y="212141"/>
                  <a:pt x="385378" y="248409"/>
                  <a:pt x="354040" y="289645"/>
                </a:cubicBezTo>
                <a:cubicBezTo>
                  <a:pt x="349066" y="294613"/>
                  <a:pt x="344091" y="315479"/>
                  <a:pt x="344091" y="325913"/>
                </a:cubicBezTo>
                <a:cubicBezTo>
                  <a:pt x="354040" y="367148"/>
                  <a:pt x="359512" y="460053"/>
                  <a:pt x="276441" y="506754"/>
                </a:cubicBezTo>
                <a:cubicBezTo>
                  <a:pt x="265994" y="517187"/>
                  <a:pt x="255548" y="512219"/>
                  <a:pt x="261020" y="496321"/>
                </a:cubicBezTo>
                <a:cubicBezTo>
                  <a:pt x="261020" y="439684"/>
                  <a:pt x="240128" y="305046"/>
                  <a:pt x="17278" y="310511"/>
                </a:cubicBezTo>
                <a:cubicBezTo>
                  <a:pt x="1858" y="310511"/>
                  <a:pt x="-3117" y="300078"/>
                  <a:pt x="1858" y="289645"/>
                </a:cubicBezTo>
                <a:cubicBezTo>
                  <a:pt x="17278" y="253377"/>
                  <a:pt x="59062" y="180842"/>
                  <a:pt x="162528" y="186307"/>
                </a:cubicBezTo>
                <a:cubicBezTo>
                  <a:pt x="172975" y="186307"/>
                  <a:pt x="188395" y="175874"/>
                  <a:pt x="193369" y="165441"/>
                </a:cubicBezTo>
                <a:cubicBezTo>
                  <a:pt x="214261" y="139606"/>
                  <a:pt x="250574" y="87937"/>
                  <a:pt x="312753" y="51669"/>
                </a:cubicBezTo>
                <a:cubicBezTo>
                  <a:pt x="349066" y="25835"/>
                  <a:pt x="379907" y="15402"/>
                  <a:pt x="400799" y="9937"/>
                </a:cubicBezTo>
                <a:cubicBezTo>
                  <a:pt x="416219" y="9937"/>
                  <a:pt x="426665" y="9937"/>
                  <a:pt x="426665" y="4968"/>
                </a:cubicBezTo>
                <a:cubicBezTo>
                  <a:pt x="431640" y="4968"/>
                  <a:pt x="431640" y="0"/>
                  <a:pt x="437111" y="0"/>
                </a:cubicBezTo>
                <a:close/>
              </a:path>
            </a:pathLst>
          </a:custGeom>
          <a:gradFill>
            <a:gsLst>
              <a:gs pos="0">
                <a:srgbClr val="E30000"/>
              </a:gs>
              <a:gs pos="100000">
                <a:srgbClr val="760303"/>
              </a:gs>
            </a:gsLst>
            <a:path path="circle">
              <a:fillToRect l="100000" b="100000"/>
            </a:path>
            <a:tileRect t="-100000" r="-100000"/>
          </a:gradFill>
          <a:ln>
            <a:noFill/>
          </a:ln>
          <a:effectLst/>
        </p:spPr>
        <p:txBody>
          <a:bodyPr wrap="square" anchor="ctr">
            <a:noAutofit/>
          </a:bodyPr>
          <a:lstStyle/>
          <a:p>
            <a:pPr>
              <a:defRPr/>
            </a:pPr>
            <a:endParaRPr lang="en-US" dirty="0">
              <a:latin typeface="微软雅黑" panose="020B0503020204020204" charset="-122"/>
              <a:ea typeface="微软雅黑" panose="020B0503020204020204" charset="-122"/>
            </a:endParaRPr>
          </a:p>
        </p:txBody>
      </p:sp>
      <p:sp>
        <p:nvSpPr>
          <p:cNvPr id="29" name="Title 20"/>
          <p:cNvSpPr txBox="1"/>
          <p:nvPr/>
        </p:nvSpPr>
        <p:spPr>
          <a:xfrm>
            <a:off x="1542257" y="1464573"/>
            <a:ext cx="982980" cy="201295"/>
          </a:xfrm>
          <a:prstGeom prst="rect">
            <a:avLst/>
          </a:prstGeom>
        </p:spPr>
        <p:txBody>
          <a:bodyPr vert="horz" wrap="none" lIns="34290" tIns="0" rIns="34290" bIns="17145" rtlCol="0" anchor="t" anchorCtr="0">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r>
              <a:rPr lang="zh-CN" altLang="en-US" sz="1200" b="1">
                <a:solidFill>
                  <a:schemeClr val="tx1"/>
                </a:solidFill>
                <a:latin typeface="微软雅黑" panose="020B0503020204020204" charset="-122"/>
                <a:ea typeface="微软雅黑" panose="020B0503020204020204" charset="-122"/>
                <a:cs typeface="Lato Regular"/>
              </a:rPr>
              <a:t>填写段落标题</a:t>
            </a:r>
          </a:p>
        </p:txBody>
      </p:sp>
      <p:sp>
        <p:nvSpPr>
          <p:cNvPr id="30" name="Title 20"/>
          <p:cNvSpPr txBox="1"/>
          <p:nvPr/>
        </p:nvSpPr>
        <p:spPr>
          <a:xfrm>
            <a:off x="1544016" y="1836288"/>
            <a:ext cx="1403945" cy="612775"/>
          </a:xfrm>
          <a:prstGeom prst="rect">
            <a:avLst/>
          </a:prstGeom>
        </p:spPr>
        <p:txBody>
          <a:bodyPr vert="horz" wrap="square" lIns="34290" tIns="0" rIns="0" bIns="0"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20000"/>
              </a:lnSpc>
            </a:pPr>
            <a:r>
              <a:rPr lang="zh-CN" altLang="en-US" sz="825">
                <a:solidFill>
                  <a:schemeClr val="tx1">
                    <a:lumMod val="65000"/>
                    <a:lumOff val="35000"/>
                  </a:schemeClr>
                </a:solidFill>
                <a:latin typeface="微软雅黑" panose="020B0503020204020204" charset="-122"/>
                <a:ea typeface="微软雅黑" panose="020B0503020204020204" charset="-122"/>
              </a:rPr>
              <a:t>您的内容打在这里，或者通过复制您的文本后，在此框中选择粘贴，并选择只保留文字。</a:t>
            </a:r>
            <a:endParaRPr lang="zh-CN" altLang="en-US" sz="825" dirty="0">
              <a:solidFill>
                <a:schemeClr val="tx1">
                  <a:lumMod val="65000"/>
                  <a:lumOff val="35000"/>
                </a:schemeClr>
              </a:solidFill>
              <a:latin typeface="微软雅黑" panose="020B0503020204020204" charset="-122"/>
              <a:ea typeface="微软雅黑" panose="020B0503020204020204" charset="-122"/>
              <a:cs typeface="Lato Light"/>
            </a:endParaRPr>
          </a:p>
        </p:txBody>
      </p:sp>
      <p:sp>
        <p:nvSpPr>
          <p:cNvPr id="31" name="Title 20"/>
          <p:cNvSpPr txBox="1"/>
          <p:nvPr/>
        </p:nvSpPr>
        <p:spPr>
          <a:xfrm>
            <a:off x="2075285" y="3205688"/>
            <a:ext cx="982980" cy="201295"/>
          </a:xfrm>
          <a:prstGeom prst="rect">
            <a:avLst/>
          </a:prstGeom>
        </p:spPr>
        <p:txBody>
          <a:bodyPr vert="horz" wrap="none" lIns="34290" tIns="0" rIns="34290" bIns="17145" rtlCol="0" anchor="t" anchorCtr="0">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r>
              <a:rPr lang="zh-CN" altLang="en-US" sz="1200" b="1">
                <a:solidFill>
                  <a:schemeClr val="tx1"/>
                </a:solidFill>
                <a:latin typeface="微软雅黑" panose="020B0503020204020204" charset="-122"/>
                <a:ea typeface="微软雅黑" panose="020B0503020204020204" charset="-122"/>
                <a:cs typeface="Lato Regular"/>
              </a:rPr>
              <a:t>填写段落标题</a:t>
            </a:r>
          </a:p>
        </p:txBody>
      </p:sp>
      <p:sp>
        <p:nvSpPr>
          <p:cNvPr id="32" name="Title 20"/>
          <p:cNvSpPr txBox="1"/>
          <p:nvPr/>
        </p:nvSpPr>
        <p:spPr>
          <a:xfrm>
            <a:off x="2077043" y="3577403"/>
            <a:ext cx="1403945" cy="612775"/>
          </a:xfrm>
          <a:prstGeom prst="rect">
            <a:avLst/>
          </a:prstGeom>
        </p:spPr>
        <p:txBody>
          <a:bodyPr vert="horz" wrap="square" lIns="34290" tIns="0" rIns="0" bIns="0"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20000"/>
              </a:lnSpc>
            </a:pPr>
            <a:r>
              <a:rPr lang="zh-CN" altLang="en-US" sz="825">
                <a:solidFill>
                  <a:schemeClr val="tx1">
                    <a:lumMod val="65000"/>
                    <a:lumOff val="35000"/>
                  </a:schemeClr>
                </a:solidFill>
                <a:latin typeface="微软雅黑" panose="020B0503020204020204" charset="-122"/>
                <a:ea typeface="微软雅黑" panose="020B0503020204020204" charset="-122"/>
              </a:rPr>
              <a:t>您的内容打在这里，或者通过复制您的文本后，在此框中选择粘贴，并选择只保留文字。</a:t>
            </a:r>
            <a:endParaRPr lang="zh-CN" altLang="en-US" sz="825" dirty="0">
              <a:solidFill>
                <a:schemeClr val="tx1">
                  <a:lumMod val="65000"/>
                  <a:lumOff val="35000"/>
                </a:schemeClr>
              </a:solidFill>
              <a:latin typeface="微软雅黑" panose="020B0503020204020204" charset="-122"/>
              <a:ea typeface="微软雅黑" panose="020B0503020204020204" charset="-122"/>
              <a:cs typeface="Lato Light"/>
            </a:endParaRPr>
          </a:p>
        </p:txBody>
      </p:sp>
      <p:sp>
        <p:nvSpPr>
          <p:cNvPr id="33" name="Title 20"/>
          <p:cNvSpPr txBox="1"/>
          <p:nvPr/>
        </p:nvSpPr>
        <p:spPr>
          <a:xfrm>
            <a:off x="6535508" y="1244024"/>
            <a:ext cx="982980" cy="201295"/>
          </a:xfrm>
          <a:prstGeom prst="rect">
            <a:avLst/>
          </a:prstGeom>
        </p:spPr>
        <p:txBody>
          <a:bodyPr vert="horz" wrap="none" lIns="34290" tIns="0" rIns="34290" bIns="17145" rtlCol="0" anchor="t" anchorCtr="0">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r"/>
            <a:r>
              <a:rPr lang="zh-CN" altLang="en-US" sz="1200" b="1">
                <a:solidFill>
                  <a:schemeClr val="tx1"/>
                </a:solidFill>
                <a:latin typeface="微软雅黑" panose="020B0503020204020204" charset="-122"/>
                <a:ea typeface="微软雅黑" panose="020B0503020204020204" charset="-122"/>
                <a:cs typeface="Lato Regular"/>
              </a:rPr>
              <a:t>填写段落标题</a:t>
            </a:r>
          </a:p>
        </p:txBody>
      </p:sp>
      <p:sp>
        <p:nvSpPr>
          <p:cNvPr id="34" name="Title 20"/>
          <p:cNvSpPr txBox="1"/>
          <p:nvPr/>
        </p:nvSpPr>
        <p:spPr>
          <a:xfrm>
            <a:off x="6099780" y="1644891"/>
            <a:ext cx="1417410" cy="459740"/>
          </a:xfrm>
          <a:prstGeom prst="rect">
            <a:avLst/>
          </a:prstGeom>
        </p:spPr>
        <p:txBody>
          <a:bodyPr vert="horz" wrap="square" lIns="34290" tIns="0" rIns="0" bIns="0"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r">
              <a:lnSpc>
                <a:spcPct val="120000"/>
              </a:lnSpc>
            </a:pPr>
            <a:r>
              <a:rPr lang="zh-CN" altLang="en-US" sz="825">
                <a:solidFill>
                  <a:schemeClr val="tx1">
                    <a:lumMod val="65000"/>
                    <a:lumOff val="35000"/>
                  </a:schemeClr>
                </a:solidFill>
                <a:latin typeface="微软雅黑" panose="020B0503020204020204" charset="-122"/>
                <a:ea typeface="微软雅黑" panose="020B0503020204020204" charset="-122"/>
              </a:rPr>
              <a:t>您的内容打在这里，或者通过复制您的文本后，在此框中选择粘贴，并选择只保留文字。</a:t>
            </a:r>
            <a:endParaRPr lang="zh-CN" altLang="en-US" sz="825" dirty="0">
              <a:solidFill>
                <a:schemeClr val="tx1">
                  <a:lumMod val="65000"/>
                  <a:lumOff val="35000"/>
                </a:schemeClr>
              </a:solidFill>
              <a:latin typeface="微软雅黑" panose="020B0503020204020204" charset="-122"/>
              <a:ea typeface="微软雅黑" panose="020B0503020204020204" charset="-122"/>
              <a:cs typeface="Lato Light"/>
            </a:endParaRPr>
          </a:p>
        </p:txBody>
      </p:sp>
      <p:sp>
        <p:nvSpPr>
          <p:cNvPr id="35" name="Title 20"/>
          <p:cNvSpPr txBox="1"/>
          <p:nvPr/>
        </p:nvSpPr>
        <p:spPr>
          <a:xfrm>
            <a:off x="6114033" y="3205688"/>
            <a:ext cx="982980" cy="201295"/>
          </a:xfrm>
          <a:prstGeom prst="rect">
            <a:avLst/>
          </a:prstGeom>
        </p:spPr>
        <p:txBody>
          <a:bodyPr vert="horz" wrap="none" lIns="34290" tIns="0" rIns="34290" bIns="17145" rtlCol="0" anchor="t" anchorCtr="0">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r"/>
            <a:r>
              <a:rPr lang="zh-CN" altLang="en-US" sz="1200" b="1">
                <a:solidFill>
                  <a:schemeClr val="tx1"/>
                </a:solidFill>
                <a:latin typeface="微软雅黑" panose="020B0503020204020204" charset="-122"/>
                <a:ea typeface="微软雅黑" panose="020B0503020204020204" charset="-122"/>
                <a:cs typeface="Lato Regular"/>
              </a:rPr>
              <a:t>填写段落标题</a:t>
            </a:r>
          </a:p>
        </p:txBody>
      </p:sp>
      <p:sp>
        <p:nvSpPr>
          <p:cNvPr id="36" name="Title 20"/>
          <p:cNvSpPr txBox="1"/>
          <p:nvPr/>
        </p:nvSpPr>
        <p:spPr>
          <a:xfrm>
            <a:off x="5678306" y="3606555"/>
            <a:ext cx="1417410" cy="459740"/>
          </a:xfrm>
          <a:prstGeom prst="rect">
            <a:avLst/>
          </a:prstGeom>
        </p:spPr>
        <p:txBody>
          <a:bodyPr vert="horz" wrap="square" lIns="34290" tIns="0" rIns="0" bIns="0"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r">
              <a:lnSpc>
                <a:spcPct val="120000"/>
              </a:lnSpc>
            </a:pPr>
            <a:r>
              <a:rPr lang="zh-CN" altLang="en-US" sz="825">
                <a:solidFill>
                  <a:schemeClr val="tx1">
                    <a:lumMod val="65000"/>
                    <a:lumOff val="35000"/>
                  </a:schemeClr>
                </a:solidFill>
                <a:latin typeface="微软雅黑" panose="020B0503020204020204" charset="-122"/>
                <a:ea typeface="微软雅黑" panose="020B0503020204020204" charset="-122"/>
              </a:rPr>
              <a:t>您的内容打在这里，或者通过复制您的文本后，在此框中选择粘贴，并选择只保留文字。</a:t>
            </a:r>
            <a:endParaRPr lang="zh-CN" altLang="en-US" sz="825" dirty="0">
              <a:solidFill>
                <a:schemeClr val="tx1">
                  <a:lumMod val="65000"/>
                  <a:lumOff val="35000"/>
                </a:schemeClr>
              </a:solidFill>
              <a:latin typeface="微软雅黑" panose="020B0503020204020204" charset="-122"/>
              <a:ea typeface="微软雅黑" panose="020B0503020204020204" charset="-122"/>
              <a:cs typeface="Lato Light"/>
            </a:endParaRPr>
          </a:p>
        </p:txBody>
      </p:sp>
      <p:pic>
        <p:nvPicPr>
          <p:cNvPr id="11" name="图片 10" descr="b1a457f9e298e079bbd2f9ccb2b0b04e"/>
          <p:cNvPicPr>
            <a:picLocks noChangeAspect="1"/>
          </p:cNvPicPr>
          <p:nvPr/>
        </p:nvPicPr>
        <p:blipFill>
          <a:blip r:embed="rId5" cstate="email"/>
          <a:stretch>
            <a:fillRect/>
          </a:stretch>
        </p:blipFill>
        <p:spPr>
          <a:xfrm>
            <a:off x="72390" y="-292735"/>
            <a:ext cx="1465580" cy="1465580"/>
          </a:xfrm>
          <a:prstGeom prst="rect">
            <a:avLst/>
          </a:prstGeom>
        </p:spPr>
      </p:pic>
    </p:spTree>
  </p:cSld>
  <p:clrMapOvr>
    <a:masterClrMapping/>
  </p:clrMapOvr>
  <p:transition advTm="609">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down)">
                                      <p:cBhvr>
                                        <p:cTn id="7" dur="500"/>
                                        <p:tgtEl>
                                          <p:spTgt spid="50"/>
                                        </p:tgtEl>
                                      </p:cBhvr>
                                    </p:animEffect>
                                  </p:childTnLst>
                                </p:cTn>
                              </p:par>
                              <p:par>
                                <p:cTn id="8" presetID="22" presetClass="entr" presetSubtype="2" fill="hold" nodeType="withEffect">
                                  <p:stCondLst>
                                    <p:cond delay="0"/>
                                  </p:stCondLst>
                                  <p:childTnLst>
                                    <p:set>
                                      <p:cBhvr>
                                        <p:cTn id="9" dur="1" fill="hold">
                                          <p:stCondLst>
                                            <p:cond delay="0"/>
                                          </p:stCondLst>
                                        </p:cTn>
                                        <p:tgtEl>
                                          <p:spTgt spid="72"/>
                                        </p:tgtEl>
                                        <p:attrNameLst>
                                          <p:attrName>style.visibility</p:attrName>
                                        </p:attrNameLst>
                                      </p:cBhvr>
                                      <p:to>
                                        <p:strVal val="visible"/>
                                      </p:to>
                                    </p:set>
                                    <p:animEffect transition="in" filter="wipe(right)">
                                      <p:cBhvr>
                                        <p:cTn id="10" dur="500"/>
                                        <p:tgtEl>
                                          <p:spTgt spid="7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35" presetClass="path" presetSubtype="0" decel="40000" fill="hold" grpId="1" nodeType="withEffect">
                                  <p:stCondLst>
                                    <p:cond delay="0"/>
                                  </p:stCondLst>
                                  <p:childTnLst>
                                    <p:animMotion origin="layout" path="M 0.03073 -4.81481E-6 L -0.08906 -4.81481E-6 " pathEditMode="relative" rAng="0" ptsTypes="AA">
                                      <p:cBhvr>
                                        <p:cTn id="15" dur="750" spd="-100000" fill="hold"/>
                                        <p:tgtEl>
                                          <p:spTgt spid="6"/>
                                        </p:tgtEl>
                                        <p:attrNameLst>
                                          <p:attrName>ppt_x</p:attrName>
                                          <p:attrName>ppt_y</p:attrName>
                                        </p:attrNameLst>
                                      </p:cBhvr>
                                      <p:rCtr x="-5990" y="0"/>
                                    </p:animMotion>
                                  </p:childTnLst>
                                </p:cTn>
                              </p:par>
                              <p:par>
                                <p:cTn id="16" presetID="35" presetClass="path" presetSubtype="0" accel="40000" decel="40000" fill="hold" grpId="2" nodeType="withEffect">
                                  <p:stCondLst>
                                    <p:cond delay="750"/>
                                  </p:stCondLst>
                                  <p:childTnLst>
                                    <p:animMotion origin="layout" path="M 0.03073 -4.81481E-6 L -8.33333E-7 -4.81481E-6 " pathEditMode="relative" rAng="0" ptsTypes="AA">
                                      <p:cBhvr>
                                        <p:cTn id="17" dur="750" fill="hold"/>
                                        <p:tgtEl>
                                          <p:spTgt spid="6"/>
                                        </p:tgtEl>
                                        <p:attrNameLst>
                                          <p:attrName>ppt_x</p:attrName>
                                          <p:attrName>ppt_y</p:attrName>
                                        </p:attrNameLst>
                                      </p:cBhvr>
                                      <p:rCtr x="-1536" y="0"/>
                                    </p:animMotion>
                                  </p:childTnLst>
                                </p:cTn>
                              </p:par>
                              <p:par>
                                <p:cTn id="18" presetID="10" presetClass="entr" presetSubtype="0" fill="hold" grpId="0" nodeType="with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fade">
                                      <p:cBhvr>
                                        <p:cTn id="20" dur="1000"/>
                                        <p:tgtEl>
                                          <p:spTgt spid="26"/>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fade">
                                      <p:cBhvr>
                                        <p:cTn id="23" dur="500"/>
                                        <p:tgtEl>
                                          <p:spTgt spid="2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500"/>
                                        <p:tgtEl>
                                          <p:spTgt spid="30"/>
                                        </p:tgtEl>
                                      </p:cBhvr>
                                    </p:animEffect>
                                  </p:childTnLst>
                                </p:cTn>
                              </p:par>
                              <p:par>
                                <p:cTn id="27" presetID="22" presetClass="entr" presetSubtype="8"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500"/>
                                        <p:tgtEl>
                                          <p:spTgt spid="1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500"/>
                                        <p:tgtEl>
                                          <p:spTgt spid="3"/>
                                        </p:tgtEl>
                                      </p:cBhvr>
                                    </p:animEffect>
                                  </p:childTnLst>
                                </p:cTn>
                              </p:par>
                              <p:par>
                                <p:cTn id="33" presetID="35" presetClass="path" presetSubtype="0" decel="40000" fill="hold" grpId="1" nodeType="withEffect">
                                  <p:stCondLst>
                                    <p:cond delay="0"/>
                                  </p:stCondLst>
                                  <p:childTnLst>
                                    <p:animMotion origin="layout" path="M 0.08919 2.96296E-6 L -0.0306 2.96296E-6 " pathEditMode="relative" rAng="0" ptsTypes="AA">
                                      <p:cBhvr>
                                        <p:cTn id="34" dur="750" fill="hold"/>
                                        <p:tgtEl>
                                          <p:spTgt spid="3"/>
                                        </p:tgtEl>
                                        <p:attrNameLst>
                                          <p:attrName>ppt_x</p:attrName>
                                          <p:attrName>ppt_y</p:attrName>
                                        </p:attrNameLst>
                                      </p:cBhvr>
                                      <p:rCtr x="-5990" y="0"/>
                                    </p:animMotion>
                                  </p:childTnLst>
                                </p:cTn>
                              </p:par>
                              <p:par>
                                <p:cTn id="35" presetID="35" presetClass="path" presetSubtype="0" accel="40000" decel="40000" fill="hold" grpId="2" nodeType="withEffect">
                                  <p:stCondLst>
                                    <p:cond delay="750"/>
                                  </p:stCondLst>
                                  <p:childTnLst>
                                    <p:animMotion origin="layout" path="M 8.33333E-7 2.96296E-6 L -0.03073 2.96296E-6 " pathEditMode="relative" rAng="0" ptsTypes="AA">
                                      <p:cBhvr>
                                        <p:cTn id="36" dur="750" spd="-100000" fill="hold"/>
                                        <p:tgtEl>
                                          <p:spTgt spid="3"/>
                                        </p:tgtEl>
                                        <p:attrNameLst>
                                          <p:attrName>ppt_x</p:attrName>
                                          <p:attrName>ppt_y</p:attrName>
                                        </p:attrNameLst>
                                      </p:cBhvr>
                                      <p:rCtr x="-1536" y="0"/>
                                    </p:animMotion>
                                  </p:childTnLst>
                                </p:cTn>
                              </p:par>
                              <p:par>
                                <p:cTn id="37" presetID="10" presetClass="entr" presetSubtype="0"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fade">
                                      <p:cBhvr>
                                        <p:cTn id="39" dur="1000"/>
                                        <p:tgtEl>
                                          <p:spTgt spid="2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fade">
                                      <p:cBhvr>
                                        <p:cTn id="42" dur="500"/>
                                        <p:tgtEl>
                                          <p:spTgt spid="33"/>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fade">
                                      <p:cBhvr>
                                        <p:cTn id="45" dur="500"/>
                                        <p:tgtEl>
                                          <p:spTgt spid="34"/>
                                        </p:tgtEl>
                                      </p:cBhvr>
                                    </p:animEffect>
                                  </p:childTnLst>
                                </p:cTn>
                              </p:par>
                              <p:par>
                                <p:cTn id="46" presetID="22" presetClass="entr" presetSubtype="2" fill="hold" nodeType="with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ipe(right)">
                                      <p:cBhvr>
                                        <p:cTn id="48" dur="500"/>
                                        <p:tgtEl>
                                          <p:spTgt spid="9"/>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5"/>
                                        </p:tgtEl>
                                        <p:attrNameLst>
                                          <p:attrName>style.visibility</p:attrName>
                                        </p:attrNameLst>
                                      </p:cBhvr>
                                      <p:to>
                                        <p:strVal val="visible"/>
                                      </p:to>
                                    </p:set>
                                    <p:animEffect transition="in" filter="fade">
                                      <p:cBhvr>
                                        <p:cTn id="51" dur="500"/>
                                        <p:tgtEl>
                                          <p:spTgt spid="5"/>
                                        </p:tgtEl>
                                      </p:cBhvr>
                                    </p:animEffect>
                                  </p:childTnLst>
                                </p:cTn>
                              </p:par>
                              <p:par>
                                <p:cTn id="52" presetID="35" presetClass="path" presetSubtype="0" decel="40000" fill="hold" grpId="1" nodeType="withEffect">
                                  <p:stCondLst>
                                    <p:cond delay="0"/>
                                  </p:stCondLst>
                                  <p:childTnLst>
                                    <p:animMotion origin="layout" path="M 0.03073 -4.81481E-6 L -0.08906 -4.81481E-6 " pathEditMode="relative" rAng="0" ptsTypes="AA">
                                      <p:cBhvr>
                                        <p:cTn id="53" dur="750" spd="-100000" fill="hold"/>
                                        <p:tgtEl>
                                          <p:spTgt spid="5"/>
                                        </p:tgtEl>
                                        <p:attrNameLst>
                                          <p:attrName>ppt_x</p:attrName>
                                          <p:attrName>ppt_y</p:attrName>
                                        </p:attrNameLst>
                                      </p:cBhvr>
                                      <p:rCtr x="-5990" y="0"/>
                                    </p:animMotion>
                                  </p:childTnLst>
                                </p:cTn>
                              </p:par>
                              <p:par>
                                <p:cTn id="54" presetID="35" presetClass="path" presetSubtype="0" accel="40000" decel="40000" fill="hold" grpId="2" nodeType="withEffect">
                                  <p:stCondLst>
                                    <p:cond delay="750"/>
                                  </p:stCondLst>
                                  <p:childTnLst>
                                    <p:animMotion origin="layout" path="M 0.03073 -4.81481E-6 L -8.33333E-7 -4.81481E-6 " pathEditMode="relative" rAng="0" ptsTypes="AA">
                                      <p:cBhvr>
                                        <p:cTn id="55" dur="750" fill="hold"/>
                                        <p:tgtEl>
                                          <p:spTgt spid="5"/>
                                        </p:tgtEl>
                                        <p:attrNameLst>
                                          <p:attrName>ppt_x</p:attrName>
                                          <p:attrName>ppt_y</p:attrName>
                                        </p:attrNameLst>
                                      </p:cBhvr>
                                      <p:rCtr x="-1536" y="0"/>
                                    </p:animMotion>
                                  </p:childTnLst>
                                </p:cTn>
                              </p:par>
                              <p:par>
                                <p:cTn id="56" presetID="10" presetClass="entr" presetSubtype="0" fill="hold" grpId="0" nodeType="with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fade">
                                      <p:cBhvr>
                                        <p:cTn id="58" dur="1000"/>
                                        <p:tgtEl>
                                          <p:spTgt spid="28"/>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fade">
                                      <p:cBhvr>
                                        <p:cTn id="61" dur="500"/>
                                        <p:tgtEl>
                                          <p:spTgt spid="31"/>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fade">
                                      <p:cBhvr>
                                        <p:cTn id="64" dur="500"/>
                                        <p:tgtEl>
                                          <p:spTgt spid="32"/>
                                        </p:tgtEl>
                                      </p:cBhvr>
                                    </p:animEffect>
                                  </p:childTnLst>
                                </p:cTn>
                              </p:par>
                              <p:par>
                                <p:cTn id="65" presetID="22" presetClass="entr" presetSubtype="8" fill="hold" nodeType="with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wipe(left)">
                                      <p:cBhvr>
                                        <p:cTn id="67" dur="500"/>
                                        <p:tgtEl>
                                          <p:spTgt spid="22"/>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49"/>
                                        </p:tgtEl>
                                        <p:attrNameLst>
                                          <p:attrName>style.visibility</p:attrName>
                                        </p:attrNameLst>
                                      </p:cBhvr>
                                      <p:to>
                                        <p:strVal val="visible"/>
                                      </p:to>
                                    </p:set>
                                    <p:animEffect transition="in" filter="fade">
                                      <p:cBhvr>
                                        <p:cTn id="70" dur="500"/>
                                        <p:tgtEl>
                                          <p:spTgt spid="49"/>
                                        </p:tgtEl>
                                      </p:cBhvr>
                                    </p:animEffect>
                                  </p:childTnLst>
                                </p:cTn>
                              </p:par>
                              <p:par>
                                <p:cTn id="71" presetID="35" presetClass="path" presetSubtype="0" decel="40000" fill="hold" grpId="1" nodeType="withEffect">
                                  <p:stCondLst>
                                    <p:cond delay="0"/>
                                  </p:stCondLst>
                                  <p:childTnLst>
                                    <p:animMotion origin="layout" path="M 0.08919 2.96296E-6 L -0.0306 2.96296E-6 " pathEditMode="relative" rAng="0" ptsTypes="AA">
                                      <p:cBhvr>
                                        <p:cTn id="72" dur="750" fill="hold"/>
                                        <p:tgtEl>
                                          <p:spTgt spid="49"/>
                                        </p:tgtEl>
                                        <p:attrNameLst>
                                          <p:attrName>ppt_x</p:attrName>
                                          <p:attrName>ppt_y</p:attrName>
                                        </p:attrNameLst>
                                      </p:cBhvr>
                                      <p:rCtr x="-5990" y="0"/>
                                    </p:animMotion>
                                  </p:childTnLst>
                                </p:cTn>
                              </p:par>
                              <p:par>
                                <p:cTn id="73" presetID="35" presetClass="path" presetSubtype="0" accel="40000" decel="40000" fill="hold" grpId="2" nodeType="withEffect">
                                  <p:stCondLst>
                                    <p:cond delay="750"/>
                                  </p:stCondLst>
                                  <p:childTnLst>
                                    <p:animMotion origin="layout" path="M 8.33333E-7 2.96296E-6 L -0.03073 2.96296E-6 " pathEditMode="relative" rAng="0" ptsTypes="AA">
                                      <p:cBhvr>
                                        <p:cTn id="74" dur="750" spd="-100000" fill="hold"/>
                                        <p:tgtEl>
                                          <p:spTgt spid="49"/>
                                        </p:tgtEl>
                                        <p:attrNameLst>
                                          <p:attrName>ppt_x</p:attrName>
                                          <p:attrName>ppt_y</p:attrName>
                                        </p:attrNameLst>
                                      </p:cBhvr>
                                      <p:rCtr x="-1536" y="0"/>
                                    </p:animMotion>
                                  </p:childTnLst>
                                </p:cTn>
                              </p:par>
                              <p:par>
                                <p:cTn id="75" presetID="10" presetClass="entr" presetSubtype="0" fill="hold" grpId="0" nodeType="with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1000"/>
                                        <p:tgtEl>
                                          <p:spTgt spid="25"/>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fade">
                                      <p:cBhvr>
                                        <p:cTn id="80" dur="500"/>
                                        <p:tgtEl>
                                          <p:spTgt spid="35"/>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36"/>
                                        </p:tgtEl>
                                        <p:attrNameLst>
                                          <p:attrName>style.visibility</p:attrName>
                                        </p:attrNameLst>
                                      </p:cBhvr>
                                      <p:to>
                                        <p:strVal val="visible"/>
                                      </p:to>
                                    </p:set>
                                    <p:animEffect transition="in" filter="fade">
                                      <p:cBhvr>
                                        <p:cTn id="83"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3" grpId="1" bldLvl="0" animBg="1"/>
      <p:bldP spid="3" grpId="2" bldLvl="0" animBg="1"/>
      <p:bldP spid="5" grpId="0" bldLvl="0" animBg="1"/>
      <p:bldP spid="5" grpId="1" bldLvl="0" animBg="1"/>
      <p:bldP spid="5" grpId="2" bldLvl="0" animBg="1"/>
      <p:bldP spid="6" grpId="0" bldLvl="0" animBg="1"/>
      <p:bldP spid="6" grpId="1" bldLvl="0" animBg="1"/>
      <p:bldP spid="6" grpId="2" bldLvl="0" animBg="1"/>
      <p:bldP spid="49" grpId="0" bldLvl="0" animBg="1"/>
      <p:bldP spid="49" grpId="1" bldLvl="0" animBg="1"/>
      <p:bldP spid="49" grpId="2" bldLvl="0" animBg="1"/>
      <p:bldP spid="25" grpId="0" bldLvl="0" animBg="1"/>
      <p:bldP spid="26" grpId="0" bldLvl="0" animBg="1"/>
      <p:bldP spid="27" grpId="0" bldLvl="0" animBg="1"/>
      <p:bldP spid="28" grpId="0" bldLvl="0" animBg="1"/>
      <p:bldP spid="29" grpId="0"/>
      <p:bldP spid="30" grpId="0"/>
      <p:bldP spid="31" grpId="0"/>
      <p:bldP spid="32" grpId="0"/>
      <p:bldP spid="33" grpId="0"/>
      <p:bldP spid="34" grpId="0"/>
      <p:bldP spid="35" grpId="0"/>
      <p:bldP spid="3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1464936" y="228366"/>
            <a:ext cx="2886860" cy="337185"/>
            <a:chOff x="568442" y="319364"/>
            <a:chExt cx="3849149" cy="449581"/>
          </a:xfrm>
        </p:grpSpPr>
        <p:sp>
          <p:nvSpPr>
            <p:cNvPr id="15" name="文本框 23"/>
            <p:cNvSpPr txBox="1"/>
            <p:nvPr/>
          </p:nvSpPr>
          <p:spPr>
            <a:xfrm>
              <a:off x="665958" y="319364"/>
              <a:ext cx="1869441" cy="449581"/>
            </a:xfrm>
            <a:prstGeom prst="rect">
              <a:avLst/>
            </a:prstGeom>
            <a:noFill/>
          </p:spPr>
          <p:txBody>
            <a:bodyPr wrap="none" rtlCol="0">
              <a:spAutoFit/>
            </a:bodyPr>
            <a:lstStyle/>
            <a:p>
              <a:pPr algn="l"/>
              <a:r>
                <a:rPr lang="zh-CN" altLang="en-US" sz="1600" dirty="0">
                  <a:solidFill>
                    <a:schemeClr val="tx1"/>
                  </a:solidFill>
                  <a:latin typeface="微软雅黑" panose="020B0503020204020204" charset="-122"/>
                  <a:ea typeface="微软雅黑" panose="020B0503020204020204" charset="-122"/>
                </a:rPr>
                <a:t>此处添加名称</a:t>
              </a:r>
            </a:p>
          </p:txBody>
        </p:sp>
        <p:sp>
          <p:nvSpPr>
            <p:cNvPr id="16" name="等腰三角形 15"/>
            <p:cNvSpPr/>
            <p:nvPr/>
          </p:nvSpPr>
          <p:spPr>
            <a:xfrm rot="16200000" flipH="1" flipV="1">
              <a:off x="492508" y="454911"/>
              <a:ext cx="304323" cy="152455"/>
            </a:xfrm>
            <a:prstGeom prst="triangle">
              <a:avLst/>
            </a:prstGeom>
            <a:gradFill>
              <a:gsLst>
                <a:gs pos="0">
                  <a:srgbClr val="E30000"/>
                </a:gs>
                <a:gs pos="100000">
                  <a:srgbClr val="760303"/>
                </a:gs>
              </a:gsLst>
              <a:lin ang="11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panose="020B0503020204020204" charset="-122"/>
                <a:ea typeface="微软雅黑" panose="020B0503020204020204" charset="-122"/>
              </a:endParaRPr>
            </a:p>
          </p:txBody>
        </p:sp>
        <p:sp>
          <p:nvSpPr>
            <p:cNvPr id="17" name="文本框 23"/>
            <p:cNvSpPr txBox="1"/>
            <p:nvPr/>
          </p:nvSpPr>
          <p:spPr>
            <a:xfrm>
              <a:off x="2306003" y="429775"/>
              <a:ext cx="2111588" cy="326814"/>
            </a:xfrm>
            <a:prstGeom prst="rect">
              <a:avLst/>
            </a:prstGeom>
            <a:noFill/>
          </p:spPr>
          <p:txBody>
            <a:bodyPr wrap="none" rtlCol="0">
              <a:spAutoFit/>
            </a:bodyPr>
            <a:lstStyle/>
            <a:p>
              <a:r>
                <a:rPr lang="en-US" altLang="zh-CN" sz="1000" dirty="0">
                  <a:solidFill>
                    <a:schemeClr val="tx1"/>
                  </a:solidFill>
                  <a:latin typeface="微软雅黑" panose="020B0503020204020204" charset="-122"/>
                  <a:ea typeface="微软雅黑" panose="020B0503020204020204" charset="-122"/>
                </a:rPr>
                <a:t>  Click here to add Title</a:t>
              </a:r>
            </a:p>
          </p:txBody>
        </p:sp>
      </p:grpSp>
      <p:pic>
        <p:nvPicPr>
          <p:cNvPr id="2" name="图片 1"/>
          <p:cNvPicPr>
            <a:picLocks noChangeAspect="1"/>
          </p:cNvPicPr>
          <p:nvPr/>
        </p:nvPicPr>
        <p:blipFill>
          <a:blip r:embed="rId3" cstate="email"/>
          <a:stretch>
            <a:fillRect/>
          </a:stretch>
        </p:blipFill>
        <p:spPr>
          <a:xfrm flipH="1">
            <a:off x="2548414" y="4520539"/>
            <a:ext cx="6588443" cy="693896"/>
          </a:xfrm>
          <a:prstGeom prst="rect">
            <a:avLst/>
          </a:prstGeom>
        </p:spPr>
      </p:pic>
      <p:pic>
        <p:nvPicPr>
          <p:cNvPr id="4" name="图片 3"/>
          <p:cNvPicPr>
            <a:picLocks noChangeAspect="1"/>
          </p:cNvPicPr>
          <p:nvPr/>
        </p:nvPicPr>
        <p:blipFill>
          <a:blip r:embed="rId4"/>
          <a:stretch>
            <a:fillRect/>
          </a:stretch>
        </p:blipFill>
        <p:spPr>
          <a:xfrm>
            <a:off x="0" y="4520539"/>
            <a:ext cx="9803130" cy="693896"/>
          </a:xfrm>
          <a:prstGeom prst="rect">
            <a:avLst/>
          </a:prstGeom>
        </p:spPr>
      </p:pic>
      <p:sp>
        <p:nvSpPr>
          <p:cNvPr id="30" name="Shape 22601"/>
          <p:cNvSpPr/>
          <p:nvPr/>
        </p:nvSpPr>
        <p:spPr>
          <a:xfrm>
            <a:off x="3807921" y="2565644"/>
            <a:ext cx="1527788" cy="2338347"/>
          </a:xfrm>
          <a:custGeom>
            <a:avLst/>
            <a:gdLst/>
            <a:ahLst/>
            <a:cxnLst>
              <a:cxn ang="0">
                <a:pos x="wd2" y="hd2"/>
              </a:cxn>
              <a:cxn ang="5400000">
                <a:pos x="wd2" y="hd2"/>
              </a:cxn>
              <a:cxn ang="10800000">
                <a:pos x="wd2" y="hd2"/>
              </a:cxn>
              <a:cxn ang="16200000">
                <a:pos x="wd2" y="hd2"/>
              </a:cxn>
            </a:cxnLst>
            <a:rect l="0" t="0" r="r" b="b"/>
            <a:pathLst>
              <a:path w="21176" h="21359" extrusionOk="0">
                <a:moveTo>
                  <a:pt x="8098" y="6888"/>
                </a:moveTo>
                <a:cubicBezTo>
                  <a:pt x="8172" y="7536"/>
                  <a:pt x="8788" y="6925"/>
                  <a:pt x="8946" y="6710"/>
                </a:cubicBezTo>
                <a:cubicBezTo>
                  <a:pt x="9161" y="6641"/>
                  <a:pt x="8863" y="5513"/>
                  <a:pt x="8962" y="4530"/>
                </a:cubicBezTo>
                <a:cubicBezTo>
                  <a:pt x="8840" y="3751"/>
                  <a:pt x="8782" y="2976"/>
                  <a:pt x="8794" y="2197"/>
                </a:cubicBezTo>
                <a:cubicBezTo>
                  <a:pt x="8746" y="1782"/>
                  <a:pt x="8517" y="1213"/>
                  <a:pt x="8567" y="563"/>
                </a:cubicBezTo>
                <a:cubicBezTo>
                  <a:pt x="8780" y="-241"/>
                  <a:pt x="10274" y="-85"/>
                  <a:pt x="10545" y="415"/>
                </a:cubicBezTo>
                <a:cubicBezTo>
                  <a:pt x="10883" y="978"/>
                  <a:pt x="10970" y="1551"/>
                  <a:pt x="11051" y="2216"/>
                </a:cubicBezTo>
                <a:cubicBezTo>
                  <a:pt x="11117" y="2791"/>
                  <a:pt x="11196" y="3035"/>
                  <a:pt x="11323" y="3610"/>
                </a:cubicBezTo>
                <a:cubicBezTo>
                  <a:pt x="11464" y="4632"/>
                  <a:pt x="11444" y="5698"/>
                  <a:pt x="11368" y="6781"/>
                </a:cubicBezTo>
                <a:cubicBezTo>
                  <a:pt x="11738" y="6874"/>
                  <a:pt x="12038" y="6413"/>
                  <a:pt x="12187" y="6068"/>
                </a:cubicBezTo>
                <a:cubicBezTo>
                  <a:pt x="12384" y="5600"/>
                  <a:pt x="12558" y="5114"/>
                  <a:pt x="12724" y="4606"/>
                </a:cubicBezTo>
                <a:cubicBezTo>
                  <a:pt x="12843" y="4023"/>
                  <a:pt x="12901" y="3392"/>
                  <a:pt x="13035" y="2827"/>
                </a:cubicBezTo>
                <a:cubicBezTo>
                  <a:pt x="13116" y="2354"/>
                  <a:pt x="13139" y="1819"/>
                  <a:pt x="13348" y="1407"/>
                </a:cubicBezTo>
                <a:cubicBezTo>
                  <a:pt x="13651" y="579"/>
                  <a:pt x="15350" y="679"/>
                  <a:pt x="15393" y="1728"/>
                </a:cubicBezTo>
                <a:lnTo>
                  <a:pt x="15219" y="3227"/>
                </a:lnTo>
                <a:cubicBezTo>
                  <a:pt x="15097" y="3947"/>
                  <a:pt x="15174" y="4575"/>
                  <a:pt x="14990" y="5105"/>
                </a:cubicBezTo>
                <a:cubicBezTo>
                  <a:pt x="14936" y="5739"/>
                  <a:pt x="14808" y="6373"/>
                  <a:pt x="14629" y="7007"/>
                </a:cubicBezTo>
                <a:cubicBezTo>
                  <a:pt x="14547" y="7594"/>
                  <a:pt x="14698" y="8574"/>
                  <a:pt x="14732" y="8701"/>
                </a:cubicBezTo>
                <a:cubicBezTo>
                  <a:pt x="14914" y="9139"/>
                  <a:pt x="14995" y="9769"/>
                  <a:pt x="15494" y="9937"/>
                </a:cubicBezTo>
                <a:cubicBezTo>
                  <a:pt x="15870" y="9818"/>
                  <a:pt x="16058" y="9602"/>
                  <a:pt x="16385" y="9119"/>
                </a:cubicBezTo>
                <a:cubicBezTo>
                  <a:pt x="17050" y="7998"/>
                  <a:pt x="18381" y="7260"/>
                  <a:pt x="20367" y="7126"/>
                </a:cubicBezTo>
                <a:cubicBezTo>
                  <a:pt x="21229" y="7084"/>
                  <a:pt x="21335" y="7679"/>
                  <a:pt x="20998" y="7852"/>
                </a:cubicBezTo>
                <a:cubicBezTo>
                  <a:pt x="20657" y="8044"/>
                  <a:pt x="20118" y="8260"/>
                  <a:pt x="19870" y="8461"/>
                </a:cubicBezTo>
                <a:cubicBezTo>
                  <a:pt x="18866" y="9563"/>
                  <a:pt x="18031" y="11164"/>
                  <a:pt x="17602" y="12043"/>
                </a:cubicBezTo>
                <a:cubicBezTo>
                  <a:pt x="17128" y="13014"/>
                  <a:pt x="15379" y="14174"/>
                  <a:pt x="14960" y="14748"/>
                </a:cubicBezTo>
                <a:cubicBezTo>
                  <a:pt x="14158" y="15589"/>
                  <a:pt x="14170" y="16557"/>
                  <a:pt x="14170" y="16557"/>
                </a:cubicBezTo>
                <a:cubicBezTo>
                  <a:pt x="14170" y="16557"/>
                  <a:pt x="14121" y="20629"/>
                  <a:pt x="14170" y="21359"/>
                </a:cubicBezTo>
                <a:lnTo>
                  <a:pt x="6808" y="21359"/>
                </a:lnTo>
                <a:lnTo>
                  <a:pt x="6808" y="16746"/>
                </a:lnTo>
                <a:lnTo>
                  <a:pt x="5933" y="15319"/>
                </a:lnTo>
                <a:cubicBezTo>
                  <a:pt x="4793" y="13844"/>
                  <a:pt x="4691" y="12546"/>
                  <a:pt x="4471" y="11216"/>
                </a:cubicBezTo>
                <a:cubicBezTo>
                  <a:pt x="4243" y="10713"/>
                  <a:pt x="3910" y="9725"/>
                  <a:pt x="3786" y="9659"/>
                </a:cubicBezTo>
                <a:cubicBezTo>
                  <a:pt x="3576" y="9302"/>
                  <a:pt x="2364" y="8592"/>
                  <a:pt x="2177" y="8243"/>
                </a:cubicBezTo>
                <a:cubicBezTo>
                  <a:pt x="1463" y="7407"/>
                  <a:pt x="354" y="6571"/>
                  <a:pt x="83" y="5766"/>
                </a:cubicBezTo>
                <a:cubicBezTo>
                  <a:pt x="-265" y="5205"/>
                  <a:pt x="542" y="4628"/>
                  <a:pt x="1386" y="5164"/>
                </a:cubicBezTo>
                <a:cubicBezTo>
                  <a:pt x="1822" y="5496"/>
                  <a:pt x="3061" y="6756"/>
                  <a:pt x="4020" y="7471"/>
                </a:cubicBezTo>
                <a:cubicBezTo>
                  <a:pt x="4387" y="7730"/>
                  <a:pt x="4788" y="8065"/>
                  <a:pt x="5085" y="8362"/>
                </a:cubicBezTo>
                <a:cubicBezTo>
                  <a:pt x="5644" y="8666"/>
                  <a:pt x="6401" y="8048"/>
                  <a:pt x="6203" y="7661"/>
                </a:cubicBezTo>
                <a:cubicBezTo>
                  <a:pt x="5957" y="7019"/>
                  <a:pt x="5512" y="6239"/>
                  <a:pt x="5464" y="5735"/>
                </a:cubicBezTo>
                <a:cubicBezTo>
                  <a:pt x="5232" y="4982"/>
                  <a:pt x="5025" y="4229"/>
                  <a:pt x="4887" y="3476"/>
                </a:cubicBezTo>
                <a:cubicBezTo>
                  <a:pt x="4707" y="3063"/>
                  <a:pt x="4446" y="2573"/>
                  <a:pt x="4417" y="2144"/>
                </a:cubicBezTo>
                <a:cubicBezTo>
                  <a:pt x="4278" y="1064"/>
                  <a:pt x="5936" y="984"/>
                  <a:pt x="6337" y="1831"/>
                </a:cubicBezTo>
                <a:cubicBezTo>
                  <a:pt x="6510" y="2336"/>
                  <a:pt x="6731" y="2856"/>
                  <a:pt x="6889" y="3381"/>
                </a:cubicBezTo>
                <a:cubicBezTo>
                  <a:pt x="6951" y="4080"/>
                  <a:pt x="7537" y="4887"/>
                  <a:pt x="7773" y="5640"/>
                </a:cubicBezTo>
                <a:cubicBezTo>
                  <a:pt x="7963" y="6033"/>
                  <a:pt x="8036" y="6472"/>
                  <a:pt x="8098" y="6888"/>
                </a:cubicBezTo>
                <a:close/>
              </a:path>
            </a:pathLst>
          </a:custGeom>
          <a:gradFill>
            <a:gsLst>
              <a:gs pos="0">
                <a:srgbClr val="E30000"/>
              </a:gs>
              <a:gs pos="100000">
                <a:srgbClr val="760303"/>
              </a:gs>
            </a:gsLst>
            <a:lin ang="0" scaled="0"/>
          </a:gradFill>
          <a:ln w="12700">
            <a:miter lim="400000"/>
          </a:ln>
        </p:spPr>
        <p:txBody>
          <a:bodyPr lIns="14287" tIns="14287" rIns="14287" bIns="14287" anchor="ct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tx1"/>
              </a:solidFill>
              <a:latin typeface="微软雅黑" panose="020B0503020204020204" charset="-122"/>
              <a:ea typeface="微软雅黑" panose="020B0503020204020204" charset="-122"/>
            </a:endParaRPr>
          </a:p>
        </p:txBody>
      </p:sp>
      <p:sp>
        <p:nvSpPr>
          <p:cNvPr id="31" name="Shape 22602"/>
          <p:cNvSpPr/>
          <p:nvPr/>
        </p:nvSpPr>
        <p:spPr>
          <a:xfrm>
            <a:off x="5438356" y="2382569"/>
            <a:ext cx="938975" cy="931083"/>
          </a:xfrm>
          <a:prstGeom prst="wedgeEllipseCallout">
            <a:avLst>
              <a:gd name="adj1" fmla="val -61979"/>
              <a:gd name="adj2" fmla="val 53710"/>
            </a:avLst>
          </a:prstGeom>
          <a:gradFill>
            <a:gsLst>
              <a:gs pos="0">
                <a:srgbClr val="E30000"/>
              </a:gs>
              <a:gs pos="100000">
                <a:srgbClr val="760303"/>
              </a:gs>
            </a:gsLst>
            <a:lin ang="0" scaled="0"/>
          </a:gradFill>
          <a:ln w="12700">
            <a:miter lim="400000"/>
          </a:ln>
        </p:spPr>
        <p:txBody>
          <a:bodyPr lIns="0" tIns="0" rIns="0" bIns="0" anchor="ctr"/>
          <a:lstStyle/>
          <a:p>
            <a:pPr lvl="0">
              <a:defRPr sz="3200">
                <a:solidFill>
                  <a:srgbClr val="FFFFFF"/>
                </a:solidFill>
              </a:defRPr>
            </a:pPr>
            <a:endParaRPr>
              <a:solidFill>
                <a:schemeClr val="tx1"/>
              </a:solidFill>
              <a:latin typeface="微软雅黑" panose="020B0503020204020204" charset="-122"/>
              <a:ea typeface="微软雅黑" panose="020B0503020204020204" charset="-122"/>
            </a:endParaRPr>
          </a:p>
        </p:txBody>
      </p:sp>
      <p:sp>
        <p:nvSpPr>
          <p:cNvPr id="32" name="Shape 22603"/>
          <p:cNvSpPr/>
          <p:nvPr/>
        </p:nvSpPr>
        <p:spPr>
          <a:xfrm>
            <a:off x="4796360" y="1502417"/>
            <a:ext cx="938975" cy="931083"/>
          </a:xfrm>
          <a:prstGeom prst="wedgeEllipseCallout">
            <a:avLst>
              <a:gd name="adj1" fmla="val -39999"/>
              <a:gd name="adj2" fmla="val 74753"/>
            </a:avLst>
          </a:prstGeom>
          <a:gradFill>
            <a:gsLst>
              <a:gs pos="0">
                <a:srgbClr val="E30000"/>
              </a:gs>
              <a:gs pos="100000">
                <a:srgbClr val="760303"/>
              </a:gs>
            </a:gsLst>
            <a:lin ang="0" scaled="0"/>
          </a:gradFill>
          <a:ln w="12700">
            <a:miter lim="400000"/>
          </a:ln>
        </p:spPr>
        <p:txBody>
          <a:bodyPr lIns="0" tIns="0" rIns="0" bIns="0" anchor="ctr"/>
          <a:lstStyle/>
          <a:p>
            <a:pPr lvl="0">
              <a:defRPr sz="3200">
                <a:solidFill>
                  <a:srgbClr val="FFFFFF"/>
                </a:solidFill>
              </a:defRPr>
            </a:pPr>
            <a:endParaRPr>
              <a:solidFill>
                <a:schemeClr val="tx1"/>
              </a:solidFill>
              <a:latin typeface="微软雅黑" panose="020B0503020204020204" charset="-122"/>
              <a:ea typeface="微软雅黑" panose="020B0503020204020204" charset="-122"/>
            </a:endParaRPr>
          </a:p>
        </p:txBody>
      </p:sp>
      <p:sp>
        <p:nvSpPr>
          <p:cNvPr id="33" name="Shape 22604"/>
          <p:cNvSpPr/>
          <p:nvPr/>
        </p:nvSpPr>
        <p:spPr>
          <a:xfrm>
            <a:off x="3732827" y="1410218"/>
            <a:ext cx="938975" cy="931083"/>
          </a:xfrm>
          <a:prstGeom prst="wedgeEllipseCallout">
            <a:avLst>
              <a:gd name="adj1" fmla="val 28686"/>
              <a:gd name="adj2" fmla="val 73611"/>
            </a:avLst>
          </a:prstGeom>
          <a:gradFill>
            <a:gsLst>
              <a:gs pos="0">
                <a:srgbClr val="E30000"/>
              </a:gs>
              <a:gs pos="100000">
                <a:srgbClr val="760303"/>
              </a:gs>
            </a:gsLst>
            <a:lin ang="0" scaled="0"/>
          </a:gradFill>
          <a:ln w="12700">
            <a:miter lim="400000"/>
          </a:ln>
        </p:spPr>
        <p:txBody>
          <a:bodyPr lIns="0" tIns="0" rIns="0" bIns="0" anchor="ctr"/>
          <a:lstStyle/>
          <a:p>
            <a:pPr lvl="0">
              <a:defRPr sz="3200">
                <a:solidFill>
                  <a:srgbClr val="FFFFFF"/>
                </a:solidFill>
              </a:defRPr>
            </a:pPr>
            <a:endParaRPr>
              <a:solidFill>
                <a:schemeClr val="tx1"/>
              </a:solidFill>
              <a:latin typeface="微软雅黑" panose="020B0503020204020204" charset="-122"/>
              <a:ea typeface="微软雅黑" panose="020B0503020204020204" charset="-122"/>
            </a:endParaRPr>
          </a:p>
        </p:txBody>
      </p:sp>
      <p:sp>
        <p:nvSpPr>
          <p:cNvPr id="35" name="Shape 22605"/>
          <p:cNvSpPr/>
          <p:nvPr/>
        </p:nvSpPr>
        <p:spPr>
          <a:xfrm>
            <a:off x="2772284" y="1872398"/>
            <a:ext cx="938975" cy="931083"/>
          </a:xfrm>
          <a:prstGeom prst="wedgeEllipseCallout">
            <a:avLst>
              <a:gd name="adj1" fmla="val 94156"/>
              <a:gd name="adj2" fmla="val 42702"/>
            </a:avLst>
          </a:prstGeom>
          <a:gradFill>
            <a:gsLst>
              <a:gs pos="0">
                <a:srgbClr val="E30000"/>
              </a:gs>
              <a:gs pos="100000">
                <a:srgbClr val="760303"/>
              </a:gs>
            </a:gsLst>
            <a:lin ang="0" scaled="0"/>
          </a:gradFill>
          <a:ln w="12700">
            <a:miter lim="400000"/>
          </a:ln>
        </p:spPr>
        <p:txBody>
          <a:bodyPr lIns="0" tIns="0" rIns="0" bIns="0" anchor="ctr"/>
          <a:lstStyle/>
          <a:p>
            <a:pPr lvl="0">
              <a:defRPr sz="3200">
                <a:solidFill>
                  <a:srgbClr val="FFFFFF"/>
                </a:solidFill>
              </a:defRPr>
            </a:pPr>
            <a:endParaRPr>
              <a:solidFill>
                <a:schemeClr val="tx1"/>
              </a:solidFill>
              <a:latin typeface="微软雅黑" panose="020B0503020204020204" charset="-122"/>
              <a:ea typeface="微软雅黑" panose="020B0503020204020204" charset="-122"/>
            </a:endParaRPr>
          </a:p>
        </p:txBody>
      </p:sp>
      <p:sp>
        <p:nvSpPr>
          <p:cNvPr id="36" name="Shape 22606"/>
          <p:cNvSpPr/>
          <p:nvPr/>
        </p:nvSpPr>
        <p:spPr>
          <a:xfrm>
            <a:off x="2545055" y="2881931"/>
            <a:ext cx="938975" cy="931083"/>
          </a:xfrm>
          <a:prstGeom prst="wedgeEllipseCallout">
            <a:avLst>
              <a:gd name="adj1" fmla="val 83765"/>
              <a:gd name="adj2" fmla="val -20349"/>
            </a:avLst>
          </a:prstGeom>
          <a:gradFill>
            <a:gsLst>
              <a:gs pos="0">
                <a:srgbClr val="E30000"/>
              </a:gs>
              <a:gs pos="100000">
                <a:srgbClr val="760303"/>
              </a:gs>
            </a:gsLst>
            <a:lin ang="0" scaled="0"/>
          </a:gradFill>
          <a:ln w="12700">
            <a:miter lim="400000"/>
          </a:ln>
        </p:spPr>
        <p:txBody>
          <a:bodyPr lIns="0" tIns="0" rIns="0" bIns="0" anchor="ctr"/>
          <a:lstStyle/>
          <a:p>
            <a:pPr lvl="0">
              <a:defRPr sz="3200">
                <a:solidFill>
                  <a:srgbClr val="FFFFFF"/>
                </a:solidFill>
              </a:defRPr>
            </a:pPr>
            <a:endParaRPr>
              <a:solidFill>
                <a:schemeClr val="tx1"/>
              </a:solidFill>
              <a:latin typeface="微软雅黑" panose="020B0503020204020204" charset="-122"/>
              <a:ea typeface="微软雅黑" panose="020B0503020204020204" charset="-122"/>
            </a:endParaRPr>
          </a:p>
        </p:txBody>
      </p:sp>
      <p:sp>
        <p:nvSpPr>
          <p:cNvPr id="37" name="Shape 22607"/>
          <p:cNvSpPr/>
          <p:nvPr/>
        </p:nvSpPr>
        <p:spPr>
          <a:xfrm>
            <a:off x="5849460" y="1312751"/>
            <a:ext cx="1284259" cy="223838"/>
          </a:xfrm>
          <a:prstGeom prst="rect">
            <a:avLst/>
          </a:prstGeom>
          <a:ln w="12700">
            <a:miter lim="400000"/>
          </a:ln>
        </p:spPr>
        <p:txBody>
          <a:bodyPr lIns="19050" tIns="19050" rIns="19050" bIns="19050" anchor="ctr"/>
          <a:lstStyle>
            <a:lvl1pPr algn="l">
              <a:lnSpc>
                <a:spcPct val="120000"/>
              </a:lnSpc>
              <a:defRPr sz="3000">
                <a:solidFill>
                  <a:srgbClr val="FCAF17"/>
                </a:solidFill>
                <a:latin typeface="Roboto Medium"/>
                <a:ea typeface="Roboto Medium"/>
                <a:cs typeface="Roboto Medium"/>
                <a:sym typeface="Roboto Medium"/>
              </a:defRPr>
            </a:lvl1pPr>
          </a:lstStyle>
          <a:p>
            <a:pPr lvl="0">
              <a:lnSpc>
                <a:spcPct val="100000"/>
              </a:lnSpc>
              <a:defRPr sz="1800">
                <a:solidFill>
                  <a:srgbClr val="000000"/>
                </a:solidFill>
              </a:defRPr>
            </a:pPr>
            <a:r>
              <a:rPr sz="1100" dirty="0">
                <a:solidFill>
                  <a:schemeClr val="tx1"/>
                </a:solidFill>
                <a:latin typeface="微软雅黑" panose="020B0503020204020204" charset="-122"/>
                <a:ea typeface="微软雅黑" panose="020B0503020204020204" charset="-122"/>
              </a:rPr>
              <a:t>单击此处添加名称</a:t>
            </a:r>
          </a:p>
        </p:txBody>
      </p:sp>
      <p:sp>
        <p:nvSpPr>
          <p:cNvPr id="38" name="Shape 22608"/>
          <p:cNvSpPr/>
          <p:nvPr/>
        </p:nvSpPr>
        <p:spPr>
          <a:xfrm>
            <a:off x="2452688" y="1056296"/>
            <a:ext cx="1280160" cy="223838"/>
          </a:xfrm>
          <a:prstGeom prst="rect">
            <a:avLst/>
          </a:prstGeom>
          <a:ln w="12700">
            <a:miter lim="400000"/>
          </a:ln>
        </p:spPr>
        <p:txBody>
          <a:bodyPr lIns="19050" tIns="19050" rIns="19050" bIns="19050" anchor="ctr"/>
          <a:lstStyle>
            <a:lvl1pPr algn="r">
              <a:lnSpc>
                <a:spcPct val="120000"/>
              </a:lnSpc>
              <a:defRPr sz="3000">
                <a:solidFill>
                  <a:srgbClr val="79BF43"/>
                </a:solidFill>
                <a:latin typeface="Roboto Medium"/>
                <a:ea typeface="Roboto Medium"/>
                <a:cs typeface="Roboto Medium"/>
                <a:sym typeface="Roboto Medium"/>
              </a:defRPr>
            </a:lvl1pPr>
          </a:lstStyle>
          <a:p>
            <a:pPr lvl="0">
              <a:lnSpc>
                <a:spcPct val="100000"/>
              </a:lnSpc>
              <a:defRPr sz="1800">
                <a:solidFill>
                  <a:srgbClr val="000000"/>
                </a:solidFill>
              </a:defRPr>
            </a:pPr>
            <a:r>
              <a:rPr sz="1100" dirty="0">
                <a:solidFill>
                  <a:schemeClr val="tx1"/>
                </a:solidFill>
                <a:latin typeface="微软雅黑" panose="020B0503020204020204" charset="-122"/>
                <a:ea typeface="微软雅黑" panose="020B0503020204020204" charset="-122"/>
              </a:rPr>
              <a:t>单击此处添加名称</a:t>
            </a:r>
          </a:p>
        </p:txBody>
      </p:sp>
      <p:sp>
        <p:nvSpPr>
          <p:cNvPr id="39" name="Shape 22609"/>
          <p:cNvSpPr/>
          <p:nvPr/>
        </p:nvSpPr>
        <p:spPr>
          <a:xfrm>
            <a:off x="1336831" y="1926401"/>
            <a:ext cx="1284259" cy="228093"/>
          </a:xfrm>
          <a:prstGeom prst="rect">
            <a:avLst/>
          </a:prstGeom>
          <a:ln w="12700">
            <a:miter lim="400000"/>
          </a:ln>
        </p:spPr>
        <p:txBody>
          <a:bodyPr lIns="19050" tIns="19050" rIns="19050" bIns="19050" anchor="ctr"/>
          <a:lstStyle>
            <a:lvl1pPr algn="r">
              <a:lnSpc>
                <a:spcPct val="120000"/>
              </a:lnSpc>
              <a:defRPr sz="3000">
                <a:solidFill>
                  <a:srgbClr val="02AF96"/>
                </a:solidFill>
                <a:latin typeface="Roboto Medium"/>
                <a:ea typeface="Roboto Medium"/>
                <a:cs typeface="Roboto Medium"/>
                <a:sym typeface="Roboto Medium"/>
              </a:defRPr>
            </a:lvl1pPr>
          </a:lstStyle>
          <a:p>
            <a:pPr lvl="0">
              <a:lnSpc>
                <a:spcPct val="100000"/>
              </a:lnSpc>
              <a:defRPr sz="1800">
                <a:solidFill>
                  <a:srgbClr val="000000"/>
                </a:solidFill>
              </a:defRPr>
            </a:pPr>
            <a:r>
              <a:rPr sz="1100" dirty="0">
                <a:solidFill>
                  <a:schemeClr val="tx1"/>
                </a:solidFill>
                <a:latin typeface="微软雅黑" panose="020B0503020204020204" charset="-122"/>
                <a:ea typeface="微软雅黑" panose="020B0503020204020204" charset="-122"/>
              </a:rPr>
              <a:t>单击此处添加名称</a:t>
            </a:r>
          </a:p>
        </p:txBody>
      </p:sp>
      <p:sp>
        <p:nvSpPr>
          <p:cNvPr id="40" name="Shape 22610"/>
          <p:cNvSpPr/>
          <p:nvPr/>
        </p:nvSpPr>
        <p:spPr>
          <a:xfrm>
            <a:off x="6474705" y="2156081"/>
            <a:ext cx="1284259" cy="285387"/>
          </a:xfrm>
          <a:prstGeom prst="rect">
            <a:avLst/>
          </a:prstGeom>
          <a:ln w="12700">
            <a:miter lim="400000"/>
          </a:ln>
        </p:spPr>
        <p:txBody>
          <a:bodyPr lIns="19050" tIns="19050" rIns="19050" bIns="19050" anchor="ctr"/>
          <a:lstStyle>
            <a:lvl1pPr algn="l">
              <a:lnSpc>
                <a:spcPct val="120000"/>
              </a:lnSpc>
              <a:defRPr sz="3000">
                <a:solidFill>
                  <a:srgbClr val="E42126"/>
                </a:solidFill>
                <a:latin typeface="Roboto Medium"/>
                <a:ea typeface="Roboto Medium"/>
                <a:cs typeface="Roboto Medium"/>
                <a:sym typeface="Roboto Medium"/>
              </a:defRPr>
            </a:lvl1pPr>
          </a:lstStyle>
          <a:p>
            <a:pPr lvl="0">
              <a:lnSpc>
                <a:spcPct val="100000"/>
              </a:lnSpc>
              <a:defRPr sz="1800">
                <a:solidFill>
                  <a:srgbClr val="000000"/>
                </a:solidFill>
              </a:defRPr>
            </a:pPr>
            <a:r>
              <a:rPr sz="1100" dirty="0">
                <a:solidFill>
                  <a:schemeClr val="tx1"/>
                </a:solidFill>
                <a:latin typeface="微软雅黑" panose="020B0503020204020204" charset="-122"/>
                <a:ea typeface="微软雅黑" panose="020B0503020204020204" charset="-122"/>
              </a:rPr>
              <a:t>单击此处添加名称</a:t>
            </a:r>
          </a:p>
        </p:txBody>
      </p:sp>
      <p:sp>
        <p:nvSpPr>
          <p:cNvPr id="41" name="Shape 22611"/>
          <p:cNvSpPr/>
          <p:nvPr/>
        </p:nvSpPr>
        <p:spPr>
          <a:xfrm>
            <a:off x="5165700" y="1714844"/>
            <a:ext cx="226716" cy="450850"/>
          </a:xfrm>
          <a:custGeom>
            <a:avLst/>
            <a:gdLst/>
            <a:ahLst/>
            <a:cxnLst>
              <a:cxn ang="0">
                <a:pos x="wd2" y="hd2"/>
              </a:cxn>
              <a:cxn ang="5400000">
                <a:pos x="wd2" y="hd2"/>
              </a:cxn>
              <a:cxn ang="10800000">
                <a:pos x="wd2" y="hd2"/>
              </a:cxn>
              <a:cxn ang="16200000">
                <a:pos x="wd2" y="hd2"/>
              </a:cxn>
            </a:cxnLst>
            <a:rect l="0" t="0" r="r" b="b"/>
            <a:pathLst>
              <a:path w="21600" h="21600" extrusionOk="0">
                <a:moveTo>
                  <a:pt x="4675" y="4169"/>
                </a:moveTo>
                <a:cubicBezTo>
                  <a:pt x="4675" y="4035"/>
                  <a:pt x="4710" y="3743"/>
                  <a:pt x="4791" y="3297"/>
                </a:cubicBezTo>
                <a:cubicBezTo>
                  <a:pt x="4866" y="2854"/>
                  <a:pt x="5202" y="2383"/>
                  <a:pt x="5802" y="1895"/>
                </a:cubicBezTo>
                <a:cubicBezTo>
                  <a:pt x="6401" y="1406"/>
                  <a:pt x="7363" y="967"/>
                  <a:pt x="8707" y="580"/>
                </a:cubicBezTo>
                <a:cubicBezTo>
                  <a:pt x="10042" y="196"/>
                  <a:pt x="11975" y="0"/>
                  <a:pt x="14499" y="0"/>
                </a:cubicBezTo>
                <a:lnTo>
                  <a:pt x="21600" y="0"/>
                </a:lnTo>
                <a:lnTo>
                  <a:pt x="21600" y="3895"/>
                </a:lnTo>
                <a:lnTo>
                  <a:pt x="16397" y="3895"/>
                </a:lnTo>
                <a:cubicBezTo>
                  <a:pt x="15889" y="3895"/>
                  <a:pt x="15407" y="3990"/>
                  <a:pt x="14972" y="4181"/>
                </a:cubicBezTo>
                <a:cubicBezTo>
                  <a:pt x="14545" y="4373"/>
                  <a:pt x="14318" y="4557"/>
                  <a:pt x="14318" y="4725"/>
                </a:cubicBezTo>
                <a:lnTo>
                  <a:pt x="14318" y="7145"/>
                </a:lnTo>
                <a:lnTo>
                  <a:pt x="21600" y="7145"/>
                </a:lnTo>
                <a:cubicBezTo>
                  <a:pt x="21527" y="7621"/>
                  <a:pt x="21436" y="8081"/>
                  <a:pt x="21347" y="8529"/>
                </a:cubicBezTo>
                <a:lnTo>
                  <a:pt x="21056" y="9702"/>
                </a:lnTo>
                <a:cubicBezTo>
                  <a:pt x="20936" y="10099"/>
                  <a:pt x="20819" y="10469"/>
                  <a:pt x="20710" y="10807"/>
                </a:cubicBezTo>
                <a:lnTo>
                  <a:pt x="14272" y="10807"/>
                </a:lnTo>
                <a:lnTo>
                  <a:pt x="14272" y="21600"/>
                </a:lnTo>
                <a:lnTo>
                  <a:pt x="4675" y="21600"/>
                </a:lnTo>
                <a:lnTo>
                  <a:pt x="4675" y="10807"/>
                </a:lnTo>
                <a:lnTo>
                  <a:pt x="0" y="10807"/>
                </a:lnTo>
                <a:lnTo>
                  <a:pt x="0" y="7145"/>
                </a:lnTo>
                <a:lnTo>
                  <a:pt x="4675" y="7145"/>
                </a:lnTo>
                <a:cubicBezTo>
                  <a:pt x="4675" y="7145"/>
                  <a:pt x="4675" y="4169"/>
                  <a:pt x="4675" y="4169"/>
                </a:cubicBezTo>
                <a:close/>
              </a:path>
            </a:pathLst>
          </a:custGeom>
          <a:solidFill>
            <a:srgbClr val="FFFFFF"/>
          </a:solidFill>
          <a:ln w="12700">
            <a:miter lim="400000"/>
          </a:ln>
        </p:spPr>
        <p:txBody>
          <a:bodyPr lIns="0" tIns="0" rIns="0" bIns="0" anchor="ct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tx1"/>
              </a:solidFill>
              <a:latin typeface="微软雅黑" panose="020B0503020204020204" charset="-122"/>
              <a:ea typeface="微软雅黑" panose="020B0503020204020204" charset="-122"/>
            </a:endParaRPr>
          </a:p>
        </p:txBody>
      </p:sp>
      <p:sp>
        <p:nvSpPr>
          <p:cNvPr id="42" name="Shape 22612"/>
          <p:cNvSpPr/>
          <p:nvPr/>
        </p:nvSpPr>
        <p:spPr>
          <a:xfrm>
            <a:off x="3099868" y="2082464"/>
            <a:ext cx="322083" cy="432621"/>
          </a:xfrm>
          <a:custGeom>
            <a:avLst/>
            <a:gdLst/>
            <a:ahLst/>
            <a:cxnLst>
              <a:cxn ang="0">
                <a:pos x="wd2" y="hd2"/>
              </a:cxn>
              <a:cxn ang="5400000">
                <a:pos x="wd2" y="hd2"/>
              </a:cxn>
              <a:cxn ang="10800000">
                <a:pos x="wd2" y="hd2"/>
              </a:cxn>
              <a:cxn ang="16200000">
                <a:pos x="wd2" y="hd2"/>
              </a:cxn>
            </a:cxnLst>
            <a:rect l="0" t="0" r="r" b="b"/>
            <a:pathLst>
              <a:path w="21600" h="21600" extrusionOk="0">
                <a:moveTo>
                  <a:pt x="17976" y="16199"/>
                </a:moveTo>
                <a:lnTo>
                  <a:pt x="10817" y="16199"/>
                </a:lnTo>
                <a:cubicBezTo>
                  <a:pt x="9822" y="16199"/>
                  <a:pt x="8975" y="15940"/>
                  <a:pt x="8280" y="15419"/>
                </a:cubicBezTo>
                <a:cubicBezTo>
                  <a:pt x="7581" y="14898"/>
                  <a:pt x="7236" y="14268"/>
                  <a:pt x="7236" y="13523"/>
                </a:cubicBezTo>
                <a:lnTo>
                  <a:pt x="7236" y="11626"/>
                </a:lnTo>
                <a:lnTo>
                  <a:pt x="17438" y="11626"/>
                </a:lnTo>
                <a:cubicBezTo>
                  <a:pt x="18357" y="11626"/>
                  <a:pt x="19150" y="11381"/>
                  <a:pt x="19808" y="10891"/>
                </a:cubicBezTo>
                <a:cubicBezTo>
                  <a:pt x="20466" y="10398"/>
                  <a:pt x="20797" y="9810"/>
                  <a:pt x="20797" y="9123"/>
                </a:cubicBezTo>
                <a:cubicBezTo>
                  <a:pt x="20797" y="8435"/>
                  <a:pt x="20466" y="7847"/>
                  <a:pt x="19807" y="7356"/>
                </a:cubicBezTo>
                <a:cubicBezTo>
                  <a:pt x="19146" y="6866"/>
                  <a:pt x="18351" y="6620"/>
                  <a:pt x="17426" y="6620"/>
                </a:cubicBezTo>
                <a:lnTo>
                  <a:pt x="7236" y="6620"/>
                </a:lnTo>
                <a:lnTo>
                  <a:pt x="7236" y="2701"/>
                </a:lnTo>
                <a:cubicBezTo>
                  <a:pt x="7236" y="1959"/>
                  <a:pt x="6880" y="1324"/>
                  <a:pt x="6175" y="796"/>
                </a:cubicBezTo>
                <a:cubicBezTo>
                  <a:pt x="5473" y="266"/>
                  <a:pt x="4623" y="0"/>
                  <a:pt x="3638" y="0"/>
                </a:cubicBezTo>
                <a:cubicBezTo>
                  <a:pt x="2623" y="0"/>
                  <a:pt x="1760" y="261"/>
                  <a:pt x="1056" y="781"/>
                </a:cubicBezTo>
                <a:cubicBezTo>
                  <a:pt x="353" y="1300"/>
                  <a:pt x="0" y="1941"/>
                  <a:pt x="0" y="2704"/>
                </a:cubicBezTo>
                <a:lnTo>
                  <a:pt x="0" y="13524"/>
                </a:lnTo>
                <a:cubicBezTo>
                  <a:pt x="0" y="15752"/>
                  <a:pt x="1056" y="17652"/>
                  <a:pt x="3172" y="19231"/>
                </a:cubicBezTo>
                <a:cubicBezTo>
                  <a:pt x="5287" y="20811"/>
                  <a:pt x="7839" y="21600"/>
                  <a:pt x="10822" y="21600"/>
                </a:cubicBezTo>
                <a:lnTo>
                  <a:pt x="17978" y="21600"/>
                </a:lnTo>
                <a:cubicBezTo>
                  <a:pt x="18972" y="21600"/>
                  <a:pt x="19826" y="21334"/>
                  <a:pt x="20535" y="20805"/>
                </a:cubicBezTo>
                <a:cubicBezTo>
                  <a:pt x="21245" y="20278"/>
                  <a:pt x="21600" y="19641"/>
                  <a:pt x="21600" y="18900"/>
                </a:cubicBezTo>
                <a:cubicBezTo>
                  <a:pt x="21600" y="18159"/>
                  <a:pt x="21245" y="17524"/>
                  <a:pt x="20535" y="16995"/>
                </a:cubicBezTo>
                <a:cubicBezTo>
                  <a:pt x="19826" y="16466"/>
                  <a:pt x="18971" y="16199"/>
                  <a:pt x="17976" y="16199"/>
                </a:cubicBezTo>
                <a:cubicBezTo>
                  <a:pt x="17976" y="16199"/>
                  <a:pt x="17976" y="16199"/>
                  <a:pt x="17976" y="16199"/>
                </a:cubicBezTo>
                <a:close/>
              </a:path>
            </a:pathLst>
          </a:custGeom>
          <a:solidFill>
            <a:srgbClr val="FFFFFF"/>
          </a:solidFill>
          <a:ln w="12700">
            <a:miter lim="400000"/>
          </a:ln>
        </p:spPr>
        <p:txBody>
          <a:bodyPr lIns="0" tIns="0" rIns="0" bIns="0" anchor="ct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tx1"/>
              </a:solidFill>
              <a:latin typeface="微软雅黑" panose="020B0503020204020204" charset="-122"/>
              <a:ea typeface="微软雅黑" panose="020B0503020204020204" charset="-122"/>
            </a:endParaRPr>
          </a:p>
        </p:txBody>
      </p:sp>
      <p:sp>
        <p:nvSpPr>
          <p:cNvPr id="43" name="Shape 22613"/>
          <p:cNvSpPr/>
          <p:nvPr/>
        </p:nvSpPr>
        <p:spPr>
          <a:xfrm>
            <a:off x="2848276" y="3118478"/>
            <a:ext cx="338253" cy="434818"/>
          </a:xfrm>
          <a:custGeom>
            <a:avLst/>
            <a:gdLst/>
            <a:ahLst/>
            <a:cxnLst>
              <a:cxn ang="0">
                <a:pos x="wd2" y="hd2"/>
              </a:cxn>
              <a:cxn ang="5400000">
                <a:pos x="wd2" y="hd2"/>
              </a:cxn>
              <a:cxn ang="10800000">
                <a:pos x="wd2" y="hd2"/>
              </a:cxn>
              <a:cxn ang="16200000">
                <a:pos x="wd2" y="hd2"/>
              </a:cxn>
            </a:cxnLst>
            <a:rect l="0" t="0" r="r" b="b"/>
            <a:pathLst>
              <a:path w="20794" h="21174" extrusionOk="0">
                <a:moveTo>
                  <a:pt x="20671" y="5887"/>
                </a:moveTo>
                <a:cubicBezTo>
                  <a:pt x="19945" y="1706"/>
                  <a:pt x="14676" y="-426"/>
                  <a:pt x="9064" y="71"/>
                </a:cubicBezTo>
                <a:cubicBezTo>
                  <a:pt x="4618" y="465"/>
                  <a:pt x="198" y="3308"/>
                  <a:pt x="10" y="7379"/>
                </a:cubicBezTo>
                <a:cubicBezTo>
                  <a:pt x="-105" y="9860"/>
                  <a:pt x="784" y="11721"/>
                  <a:pt x="3770" y="12244"/>
                </a:cubicBezTo>
                <a:cubicBezTo>
                  <a:pt x="5058" y="10435"/>
                  <a:pt x="3353" y="10041"/>
                  <a:pt x="3086" y="8729"/>
                </a:cubicBezTo>
                <a:cubicBezTo>
                  <a:pt x="1992" y="3366"/>
                  <a:pt x="10891" y="-291"/>
                  <a:pt x="15549" y="3451"/>
                </a:cubicBezTo>
                <a:cubicBezTo>
                  <a:pt x="18778" y="6048"/>
                  <a:pt x="16649" y="14025"/>
                  <a:pt x="11452" y="13191"/>
                </a:cubicBezTo>
                <a:cubicBezTo>
                  <a:pt x="6471" y="12399"/>
                  <a:pt x="13893" y="6054"/>
                  <a:pt x="9920" y="4808"/>
                </a:cubicBezTo>
                <a:cubicBezTo>
                  <a:pt x="6690" y="3793"/>
                  <a:pt x="4968" y="7903"/>
                  <a:pt x="6502" y="9944"/>
                </a:cubicBezTo>
                <a:cubicBezTo>
                  <a:pt x="5606" y="13459"/>
                  <a:pt x="3672" y="16767"/>
                  <a:pt x="4455" y="21174"/>
                </a:cubicBezTo>
                <a:cubicBezTo>
                  <a:pt x="6993" y="19713"/>
                  <a:pt x="7850" y="16919"/>
                  <a:pt x="8551" y="14002"/>
                </a:cubicBezTo>
                <a:cubicBezTo>
                  <a:pt x="9830" y="14615"/>
                  <a:pt x="10516" y="15259"/>
                  <a:pt x="12137" y="15358"/>
                </a:cubicBezTo>
                <a:cubicBezTo>
                  <a:pt x="18145" y="15720"/>
                  <a:pt x="21495" y="10609"/>
                  <a:pt x="20671" y="5887"/>
                </a:cubicBezTo>
                <a:cubicBezTo>
                  <a:pt x="20671" y="5887"/>
                  <a:pt x="20671" y="5887"/>
                  <a:pt x="20671" y="5887"/>
                </a:cubicBezTo>
                <a:close/>
              </a:path>
            </a:pathLst>
          </a:custGeom>
          <a:solidFill>
            <a:srgbClr val="FFFFFF"/>
          </a:solidFill>
          <a:ln w="12700">
            <a:miter lim="400000"/>
          </a:ln>
        </p:spPr>
        <p:txBody>
          <a:bodyPr lIns="0" tIns="0" rIns="0" bIns="0" anchor="ct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tx1"/>
              </a:solidFill>
              <a:latin typeface="微软雅黑" panose="020B0503020204020204" charset="-122"/>
              <a:ea typeface="微软雅黑" panose="020B0503020204020204" charset="-122"/>
            </a:endParaRPr>
          </a:p>
        </p:txBody>
      </p:sp>
      <p:sp>
        <p:nvSpPr>
          <p:cNvPr id="44" name="Shape 22614"/>
          <p:cNvSpPr/>
          <p:nvPr/>
        </p:nvSpPr>
        <p:spPr>
          <a:xfrm>
            <a:off x="4031002" y="1607373"/>
            <a:ext cx="415389" cy="409266"/>
          </a:xfrm>
          <a:custGeom>
            <a:avLst/>
            <a:gdLst/>
            <a:ahLst/>
            <a:cxnLst>
              <a:cxn ang="0">
                <a:pos x="wd2" y="hd2"/>
              </a:cxn>
              <a:cxn ang="5400000">
                <a:pos x="wd2" y="hd2"/>
              </a:cxn>
              <a:cxn ang="10800000">
                <a:pos x="wd2" y="hd2"/>
              </a:cxn>
              <a:cxn ang="16200000">
                <a:pos x="wd2" y="hd2"/>
              </a:cxn>
            </a:cxnLst>
            <a:rect l="0" t="0" r="r" b="b"/>
            <a:pathLst>
              <a:path w="21600" h="21600" extrusionOk="0">
                <a:moveTo>
                  <a:pt x="2455" y="0"/>
                </a:moveTo>
                <a:cubicBezTo>
                  <a:pt x="967" y="0"/>
                  <a:pt x="0" y="1022"/>
                  <a:pt x="0" y="2346"/>
                </a:cubicBezTo>
                <a:cubicBezTo>
                  <a:pt x="0" y="3640"/>
                  <a:pt x="942" y="4686"/>
                  <a:pt x="2398" y="4686"/>
                </a:cubicBezTo>
                <a:cubicBezTo>
                  <a:pt x="3946" y="4686"/>
                  <a:pt x="4884" y="3640"/>
                  <a:pt x="4884" y="2346"/>
                </a:cubicBezTo>
                <a:cubicBezTo>
                  <a:pt x="4853" y="1022"/>
                  <a:pt x="3942" y="0"/>
                  <a:pt x="2455" y="0"/>
                </a:cubicBezTo>
                <a:close/>
                <a:moveTo>
                  <a:pt x="16290" y="6171"/>
                </a:moveTo>
                <a:cubicBezTo>
                  <a:pt x="13800" y="6171"/>
                  <a:pt x="12310" y="7619"/>
                  <a:pt x="11704" y="8606"/>
                </a:cubicBezTo>
                <a:lnTo>
                  <a:pt x="11611" y="8606"/>
                </a:lnTo>
                <a:lnTo>
                  <a:pt x="11401" y="6510"/>
                </a:lnTo>
                <a:lnTo>
                  <a:pt x="7395" y="6510"/>
                </a:lnTo>
                <a:cubicBezTo>
                  <a:pt x="7457" y="7867"/>
                  <a:pt x="7513" y="9437"/>
                  <a:pt x="7513" y="11316"/>
                </a:cubicBezTo>
                <a:cubicBezTo>
                  <a:pt x="7513" y="11316"/>
                  <a:pt x="7513" y="21579"/>
                  <a:pt x="7513" y="21579"/>
                </a:cubicBezTo>
                <a:lnTo>
                  <a:pt x="12130" y="21579"/>
                </a:lnTo>
                <a:lnTo>
                  <a:pt x="12130" y="12890"/>
                </a:lnTo>
                <a:cubicBezTo>
                  <a:pt x="12130" y="12459"/>
                  <a:pt x="12157" y="12030"/>
                  <a:pt x="12279" y="11723"/>
                </a:cubicBezTo>
                <a:cubicBezTo>
                  <a:pt x="12613" y="10860"/>
                  <a:pt x="13376" y="9966"/>
                  <a:pt x="14652" y="9966"/>
                </a:cubicBezTo>
                <a:cubicBezTo>
                  <a:pt x="16321" y="9966"/>
                  <a:pt x="16988" y="11287"/>
                  <a:pt x="16988" y="13229"/>
                </a:cubicBezTo>
                <a:lnTo>
                  <a:pt x="16988" y="21579"/>
                </a:lnTo>
                <a:lnTo>
                  <a:pt x="21600" y="21579"/>
                </a:lnTo>
                <a:lnTo>
                  <a:pt x="21600" y="12676"/>
                </a:lnTo>
                <a:cubicBezTo>
                  <a:pt x="21600" y="8240"/>
                  <a:pt x="19326" y="6171"/>
                  <a:pt x="16290" y="6171"/>
                </a:cubicBezTo>
                <a:close/>
                <a:moveTo>
                  <a:pt x="118" y="6536"/>
                </a:moveTo>
                <a:lnTo>
                  <a:pt x="118" y="21600"/>
                </a:lnTo>
                <a:cubicBezTo>
                  <a:pt x="118" y="21600"/>
                  <a:pt x="4735" y="21600"/>
                  <a:pt x="4735" y="21600"/>
                </a:cubicBezTo>
                <a:lnTo>
                  <a:pt x="4735" y="6536"/>
                </a:lnTo>
                <a:lnTo>
                  <a:pt x="118" y="6536"/>
                </a:lnTo>
                <a:close/>
              </a:path>
            </a:pathLst>
          </a:custGeom>
          <a:solidFill>
            <a:srgbClr val="FFFFFF"/>
          </a:solidFill>
          <a:ln w="12700">
            <a:miter lim="400000"/>
          </a:ln>
        </p:spPr>
        <p:txBody>
          <a:bodyPr lIns="0" tIns="0" rIns="0" bIns="0" anchor="ct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tx1"/>
              </a:solidFill>
              <a:latin typeface="微软雅黑" panose="020B0503020204020204" charset="-122"/>
              <a:ea typeface="微软雅黑" panose="020B0503020204020204" charset="-122"/>
            </a:endParaRPr>
          </a:p>
        </p:txBody>
      </p:sp>
      <p:sp>
        <p:nvSpPr>
          <p:cNvPr id="45" name="Shape 22615"/>
          <p:cNvSpPr/>
          <p:nvPr/>
        </p:nvSpPr>
        <p:spPr>
          <a:xfrm>
            <a:off x="5758755" y="2661263"/>
            <a:ext cx="424871" cy="380072"/>
          </a:xfrm>
          <a:custGeom>
            <a:avLst/>
            <a:gdLst/>
            <a:ahLst/>
            <a:cxnLst>
              <a:cxn ang="0">
                <a:pos x="wd2" y="hd2"/>
              </a:cxn>
              <a:cxn ang="5400000">
                <a:pos x="wd2" y="hd2"/>
              </a:cxn>
              <a:cxn ang="10800000">
                <a:pos x="wd2" y="hd2"/>
              </a:cxn>
              <a:cxn ang="16200000">
                <a:pos x="wd2" y="hd2"/>
              </a:cxn>
            </a:cxnLst>
            <a:rect l="0" t="0" r="r" b="b"/>
            <a:pathLst>
              <a:path w="21600" h="21600" extrusionOk="0">
                <a:moveTo>
                  <a:pt x="6667" y="0"/>
                </a:moveTo>
                <a:cubicBezTo>
                  <a:pt x="6043" y="0"/>
                  <a:pt x="5405" y="92"/>
                  <a:pt x="4780" y="334"/>
                </a:cubicBezTo>
                <a:cubicBezTo>
                  <a:pt x="2695" y="1137"/>
                  <a:pt x="1240" y="3108"/>
                  <a:pt x="1240" y="5148"/>
                </a:cubicBezTo>
                <a:cubicBezTo>
                  <a:pt x="1240" y="8039"/>
                  <a:pt x="3243" y="10218"/>
                  <a:pt x="5919" y="10287"/>
                </a:cubicBezTo>
                <a:cubicBezTo>
                  <a:pt x="5866" y="10518"/>
                  <a:pt x="5836" y="10703"/>
                  <a:pt x="5836" y="10923"/>
                </a:cubicBezTo>
                <a:cubicBezTo>
                  <a:pt x="5836" y="11367"/>
                  <a:pt x="5936" y="11827"/>
                  <a:pt x="6144" y="12155"/>
                </a:cubicBezTo>
                <a:lnTo>
                  <a:pt x="6075" y="12155"/>
                </a:lnTo>
                <a:cubicBezTo>
                  <a:pt x="3524" y="12155"/>
                  <a:pt x="1214" y="13594"/>
                  <a:pt x="340" y="15676"/>
                </a:cubicBezTo>
                <a:cubicBezTo>
                  <a:pt x="113" y="16218"/>
                  <a:pt x="0" y="16782"/>
                  <a:pt x="0" y="17319"/>
                </a:cubicBezTo>
                <a:cubicBezTo>
                  <a:pt x="0" y="17848"/>
                  <a:pt x="120" y="18363"/>
                  <a:pt x="358" y="18838"/>
                </a:cubicBezTo>
                <a:cubicBezTo>
                  <a:pt x="910" y="19937"/>
                  <a:pt x="2085" y="20796"/>
                  <a:pt x="3678" y="21246"/>
                </a:cubicBezTo>
                <a:cubicBezTo>
                  <a:pt x="4503" y="21477"/>
                  <a:pt x="5389" y="21600"/>
                  <a:pt x="6309" y="21600"/>
                </a:cubicBezTo>
                <a:cubicBezTo>
                  <a:pt x="7134" y="21600"/>
                  <a:pt x="7920" y="21482"/>
                  <a:pt x="8646" y="21246"/>
                </a:cubicBezTo>
                <a:cubicBezTo>
                  <a:pt x="10914" y="20510"/>
                  <a:pt x="12384" y="18641"/>
                  <a:pt x="12384" y="16487"/>
                </a:cubicBezTo>
                <a:cubicBezTo>
                  <a:pt x="12384" y="14419"/>
                  <a:pt x="11791" y="13185"/>
                  <a:pt x="10194" y="11924"/>
                </a:cubicBezTo>
                <a:cubicBezTo>
                  <a:pt x="9509" y="11383"/>
                  <a:pt x="8886" y="10584"/>
                  <a:pt x="8876" y="10338"/>
                </a:cubicBezTo>
                <a:cubicBezTo>
                  <a:pt x="8876" y="9899"/>
                  <a:pt x="8914" y="9684"/>
                  <a:pt x="9804" y="8906"/>
                </a:cubicBezTo>
                <a:cubicBezTo>
                  <a:pt x="10958" y="7898"/>
                  <a:pt x="11590" y="6570"/>
                  <a:pt x="11590" y="5169"/>
                </a:cubicBezTo>
                <a:cubicBezTo>
                  <a:pt x="11590" y="3899"/>
                  <a:pt x="11243" y="2792"/>
                  <a:pt x="10653" y="1971"/>
                </a:cubicBezTo>
                <a:lnTo>
                  <a:pt x="11112" y="1971"/>
                </a:lnTo>
                <a:cubicBezTo>
                  <a:pt x="11207" y="1971"/>
                  <a:pt x="11299" y="1942"/>
                  <a:pt x="11379" y="1884"/>
                </a:cubicBezTo>
                <a:lnTo>
                  <a:pt x="12655" y="847"/>
                </a:lnTo>
                <a:cubicBezTo>
                  <a:pt x="12810" y="719"/>
                  <a:pt x="12882" y="520"/>
                  <a:pt x="12820" y="313"/>
                </a:cubicBezTo>
                <a:cubicBezTo>
                  <a:pt x="12760" y="106"/>
                  <a:pt x="12585" y="0"/>
                  <a:pt x="12393" y="0"/>
                </a:cubicBezTo>
                <a:lnTo>
                  <a:pt x="6667" y="0"/>
                </a:lnTo>
                <a:close/>
                <a:moveTo>
                  <a:pt x="5845" y="1807"/>
                </a:moveTo>
                <a:lnTo>
                  <a:pt x="5896" y="1807"/>
                </a:lnTo>
                <a:cubicBezTo>
                  <a:pt x="7161" y="1845"/>
                  <a:pt x="8376" y="3422"/>
                  <a:pt x="8596" y="5318"/>
                </a:cubicBezTo>
                <a:cubicBezTo>
                  <a:pt x="8721" y="6376"/>
                  <a:pt x="8508" y="7414"/>
                  <a:pt x="8031" y="8023"/>
                </a:cubicBezTo>
                <a:cubicBezTo>
                  <a:pt x="7728" y="8413"/>
                  <a:pt x="7331" y="8654"/>
                  <a:pt x="6865" y="8654"/>
                </a:cubicBezTo>
                <a:lnTo>
                  <a:pt x="6846" y="8654"/>
                </a:lnTo>
                <a:cubicBezTo>
                  <a:pt x="5608" y="8490"/>
                  <a:pt x="4374" y="6937"/>
                  <a:pt x="4151" y="5046"/>
                </a:cubicBezTo>
                <a:cubicBezTo>
                  <a:pt x="4030" y="3988"/>
                  <a:pt x="4225" y="3014"/>
                  <a:pt x="4697" y="2413"/>
                </a:cubicBezTo>
                <a:cubicBezTo>
                  <a:pt x="5001" y="2023"/>
                  <a:pt x="5399" y="1807"/>
                  <a:pt x="5845" y="1807"/>
                </a:cubicBezTo>
                <a:close/>
                <a:moveTo>
                  <a:pt x="16526" y="4599"/>
                </a:moveTo>
                <a:cubicBezTo>
                  <a:pt x="16276" y="4599"/>
                  <a:pt x="16016" y="4823"/>
                  <a:pt x="16016" y="5102"/>
                </a:cubicBezTo>
                <a:lnTo>
                  <a:pt x="16016" y="8706"/>
                </a:lnTo>
                <a:lnTo>
                  <a:pt x="12820" y="8706"/>
                </a:lnTo>
                <a:cubicBezTo>
                  <a:pt x="12574" y="8706"/>
                  <a:pt x="12343" y="8960"/>
                  <a:pt x="12343" y="9240"/>
                </a:cubicBezTo>
                <a:lnTo>
                  <a:pt x="12343" y="10271"/>
                </a:lnTo>
                <a:cubicBezTo>
                  <a:pt x="12343" y="10551"/>
                  <a:pt x="12574" y="10841"/>
                  <a:pt x="12820" y="10841"/>
                </a:cubicBezTo>
                <a:lnTo>
                  <a:pt x="16016" y="10841"/>
                </a:lnTo>
                <a:lnTo>
                  <a:pt x="16016" y="14409"/>
                </a:lnTo>
                <a:cubicBezTo>
                  <a:pt x="16016" y="14689"/>
                  <a:pt x="16276" y="14948"/>
                  <a:pt x="16526" y="14948"/>
                </a:cubicBezTo>
                <a:lnTo>
                  <a:pt x="17454" y="14948"/>
                </a:lnTo>
                <a:cubicBezTo>
                  <a:pt x="17700" y="14948"/>
                  <a:pt x="17927" y="14689"/>
                  <a:pt x="17927" y="14409"/>
                </a:cubicBezTo>
                <a:lnTo>
                  <a:pt x="17927" y="10841"/>
                </a:lnTo>
                <a:lnTo>
                  <a:pt x="21155" y="10841"/>
                </a:lnTo>
                <a:cubicBezTo>
                  <a:pt x="21401" y="10841"/>
                  <a:pt x="21600" y="10551"/>
                  <a:pt x="21600" y="10271"/>
                </a:cubicBezTo>
                <a:lnTo>
                  <a:pt x="21600" y="9234"/>
                </a:lnTo>
                <a:cubicBezTo>
                  <a:pt x="21600" y="8959"/>
                  <a:pt x="21401" y="8706"/>
                  <a:pt x="21155" y="8706"/>
                </a:cubicBezTo>
                <a:lnTo>
                  <a:pt x="17927" y="8706"/>
                </a:lnTo>
                <a:lnTo>
                  <a:pt x="17927" y="5102"/>
                </a:lnTo>
                <a:cubicBezTo>
                  <a:pt x="17927" y="4823"/>
                  <a:pt x="17700" y="4599"/>
                  <a:pt x="17454" y="4599"/>
                </a:cubicBezTo>
                <a:lnTo>
                  <a:pt x="16526" y="4599"/>
                </a:lnTo>
                <a:close/>
                <a:moveTo>
                  <a:pt x="6594" y="13798"/>
                </a:moveTo>
                <a:lnTo>
                  <a:pt x="6649" y="13798"/>
                </a:lnTo>
                <a:cubicBezTo>
                  <a:pt x="7074" y="13798"/>
                  <a:pt x="7484" y="13888"/>
                  <a:pt x="7875" y="14018"/>
                </a:cubicBezTo>
                <a:cubicBezTo>
                  <a:pt x="8007" y="14125"/>
                  <a:pt x="8136" y="14233"/>
                  <a:pt x="8261" y="14326"/>
                </a:cubicBezTo>
                <a:cubicBezTo>
                  <a:pt x="9162" y="15015"/>
                  <a:pt x="9761" y="15473"/>
                  <a:pt x="9928" y="16200"/>
                </a:cubicBezTo>
                <a:cubicBezTo>
                  <a:pt x="9966" y="16382"/>
                  <a:pt x="9983" y="16572"/>
                  <a:pt x="9983" y="16749"/>
                </a:cubicBezTo>
                <a:cubicBezTo>
                  <a:pt x="9983" y="18621"/>
                  <a:pt x="8737" y="19572"/>
                  <a:pt x="6272" y="19572"/>
                </a:cubicBezTo>
                <a:cubicBezTo>
                  <a:pt x="4406" y="19572"/>
                  <a:pt x="2939" y="18274"/>
                  <a:pt x="2939" y="16636"/>
                </a:cubicBezTo>
                <a:cubicBezTo>
                  <a:pt x="2939" y="15131"/>
                  <a:pt x="4645" y="13798"/>
                  <a:pt x="6594" y="13798"/>
                </a:cubicBezTo>
                <a:close/>
              </a:path>
            </a:pathLst>
          </a:custGeom>
          <a:solidFill>
            <a:srgbClr val="FFFFFF"/>
          </a:solidFill>
          <a:ln w="12700">
            <a:miter lim="400000"/>
          </a:ln>
        </p:spPr>
        <p:txBody>
          <a:bodyPr lIns="0" tIns="0" rIns="0" bIns="0" anchor="ct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tx1"/>
              </a:solidFill>
              <a:latin typeface="微软雅黑" panose="020B0503020204020204" charset="-122"/>
              <a:ea typeface="微软雅黑" panose="020B0503020204020204" charset="-122"/>
            </a:endParaRPr>
          </a:p>
        </p:txBody>
      </p:sp>
      <p:sp>
        <p:nvSpPr>
          <p:cNvPr id="46" name="Shape 22616"/>
          <p:cNvSpPr/>
          <p:nvPr/>
        </p:nvSpPr>
        <p:spPr>
          <a:xfrm>
            <a:off x="1192054" y="3010826"/>
            <a:ext cx="1260634" cy="248603"/>
          </a:xfrm>
          <a:prstGeom prst="rect">
            <a:avLst/>
          </a:prstGeom>
          <a:ln w="12700">
            <a:miter lim="400000"/>
          </a:ln>
        </p:spPr>
        <p:txBody>
          <a:bodyPr lIns="19050" tIns="19050" rIns="19050" bIns="19050" anchor="ctr"/>
          <a:lstStyle>
            <a:lvl1pPr algn="r">
              <a:lnSpc>
                <a:spcPct val="120000"/>
              </a:lnSpc>
              <a:defRPr sz="3000">
                <a:solidFill>
                  <a:srgbClr val="3AA6DE"/>
                </a:solidFill>
                <a:latin typeface="Roboto Medium"/>
                <a:ea typeface="Roboto Medium"/>
                <a:cs typeface="Roboto Medium"/>
                <a:sym typeface="Roboto Medium"/>
              </a:defRPr>
            </a:lvl1pPr>
          </a:lstStyle>
          <a:p>
            <a:pPr lvl="0">
              <a:lnSpc>
                <a:spcPct val="100000"/>
              </a:lnSpc>
              <a:defRPr sz="1800">
                <a:solidFill>
                  <a:srgbClr val="000000"/>
                </a:solidFill>
              </a:defRPr>
            </a:pPr>
            <a:r>
              <a:rPr sz="1100">
                <a:solidFill>
                  <a:schemeClr val="tx1"/>
                </a:solidFill>
                <a:latin typeface="微软雅黑" panose="020B0503020204020204" charset="-122"/>
                <a:ea typeface="微软雅黑" panose="020B0503020204020204" charset="-122"/>
              </a:rPr>
              <a:t>单击此处添加名称</a:t>
            </a:r>
          </a:p>
        </p:txBody>
      </p:sp>
      <p:sp>
        <p:nvSpPr>
          <p:cNvPr id="47" name="Shape 22617"/>
          <p:cNvSpPr/>
          <p:nvPr/>
        </p:nvSpPr>
        <p:spPr>
          <a:xfrm>
            <a:off x="6474705" y="2395043"/>
            <a:ext cx="1526147" cy="338202"/>
          </a:xfrm>
          <a:prstGeom prst="rect">
            <a:avLst/>
          </a:prstGeom>
          <a:ln w="12700">
            <a:miter lim="400000"/>
          </a:ln>
        </p:spPr>
        <p:txBody>
          <a:bodyPr lIns="0" tIns="0" rIns="0" bIns="0" anchor="ctr"/>
          <a:lstStyle>
            <a:lvl1pPr algn="l" defTabSz="914400">
              <a:defRPr sz="2400">
                <a:solidFill>
                  <a:srgbClr val="A6AAA9"/>
                </a:solidFill>
                <a:latin typeface="Roboto Regular"/>
                <a:ea typeface="Roboto Regular"/>
                <a:cs typeface="Roboto Regular"/>
                <a:sym typeface="Roboto Regular"/>
              </a:defRPr>
            </a:lvl1pPr>
          </a:lstStyle>
          <a:p>
            <a:pPr lvl="0">
              <a:lnSpc>
                <a:spcPct val="130000"/>
              </a:lnSpc>
              <a:defRPr sz="1800">
                <a:solidFill>
                  <a:srgbClr val="000000"/>
                </a:solidFill>
              </a:defRPr>
            </a:pPr>
            <a:r>
              <a:rPr sz="700">
                <a:solidFill>
                  <a:schemeClr val="tx1"/>
                </a:solidFill>
                <a:latin typeface="微软雅黑" panose="020B0503020204020204" charset="-122"/>
                <a:ea typeface="微软雅黑" panose="020B0503020204020204" charset="-122"/>
              </a:rPr>
              <a:t>您的内容打在这里，或者通过复制您的文本后，在此框中选择粘贴。</a:t>
            </a:r>
          </a:p>
        </p:txBody>
      </p:sp>
      <p:sp>
        <p:nvSpPr>
          <p:cNvPr id="49" name="Shape 22618"/>
          <p:cNvSpPr/>
          <p:nvPr/>
        </p:nvSpPr>
        <p:spPr>
          <a:xfrm>
            <a:off x="5849460" y="1461285"/>
            <a:ext cx="1570170" cy="338202"/>
          </a:xfrm>
          <a:prstGeom prst="rect">
            <a:avLst/>
          </a:prstGeom>
          <a:ln w="12700">
            <a:miter lim="400000"/>
          </a:ln>
        </p:spPr>
        <p:txBody>
          <a:bodyPr lIns="0" tIns="0" rIns="0" bIns="0" anchor="ctr"/>
          <a:lstStyle>
            <a:lvl1pPr algn="l" defTabSz="914400">
              <a:defRPr sz="2400">
                <a:solidFill>
                  <a:srgbClr val="A6AAA9"/>
                </a:solidFill>
                <a:latin typeface="Roboto Regular"/>
                <a:ea typeface="Roboto Regular"/>
                <a:cs typeface="Roboto Regular"/>
                <a:sym typeface="Roboto Regular"/>
              </a:defRPr>
            </a:lvl1pPr>
          </a:lstStyle>
          <a:p>
            <a:pPr lvl="0">
              <a:lnSpc>
                <a:spcPct val="130000"/>
              </a:lnSpc>
              <a:defRPr sz="1800">
                <a:solidFill>
                  <a:srgbClr val="000000"/>
                </a:solidFill>
              </a:defRPr>
            </a:pPr>
            <a:r>
              <a:rPr sz="700">
                <a:solidFill>
                  <a:schemeClr val="tx1"/>
                </a:solidFill>
                <a:latin typeface="微软雅黑" panose="020B0503020204020204" charset="-122"/>
                <a:ea typeface="微软雅黑" panose="020B0503020204020204" charset="-122"/>
              </a:rPr>
              <a:t>您的内容打在这里，或者通过复制您的文本后，在此框中选择粘贴。</a:t>
            </a:r>
          </a:p>
        </p:txBody>
      </p:sp>
      <p:sp>
        <p:nvSpPr>
          <p:cNvPr id="50" name="Shape 22619"/>
          <p:cNvSpPr/>
          <p:nvPr/>
        </p:nvSpPr>
        <p:spPr>
          <a:xfrm>
            <a:off x="2301811" y="1224672"/>
            <a:ext cx="1431184" cy="338202"/>
          </a:xfrm>
          <a:prstGeom prst="rect">
            <a:avLst/>
          </a:prstGeom>
          <a:ln w="12700">
            <a:miter lim="400000"/>
          </a:ln>
        </p:spPr>
        <p:txBody>
          <a:bodyPr lIns="0" tIns="0" rIns="0" bIns="0" anchor="ctr"/>
          <a:lstStyle>
            <a:lvl1pPr algn="r" defTabSz="914400">
              <a:defRPr sz="2400">
                <a:solidFill>
                  <a:srgbClr val="A6AAA9"/>
                </a:solidFill>
                <a:latin typeface="Roboto Regular"/>
                <a:ea typeface="Roboto Regular"/>
                <a:cs typeface="Roboto Regular"/>
                <a:sym typeface="Roboto Regular"/>
              </a:defRPr>
            </a:lvl1pPr>
          </a:lstStyle>
          <a:p>
            <a:pPr lvl="0">
              <a:lnSpc>
                <a:spcPct val="130000"/>
              </a:lnSpc>
              <a:defRPr sz="1800">
                <a:solidFill>
                  <a:srgbClr val="000000"/>
                </a:solidFill>
              </a:defRPr>
            </a:pPr>
            <a:r>
              <a:rPr sz="700">
                <a:solidFill>
                  <a:schemeClr val="tx1"/>
                </a:solidFill>
                <a:latin typeface="微软雅黑" panose="020B0503020204020204" charset="-122"/>
                <a:ea typeface="微软雅黑" panose="020B0503020204020204" charset="-122"/>
              </a:rPr>
              <a:t>您的内容打在这里，或者通过复制您的文本后，在此框中选择粘贴。</a:t>
            </a:r>
          </a:p>
        </p:txBody>
      </p:sp>
      <p:sp>
        <p:nvSpPr>
          <p:cNvPr id="51" name="Shape 22620"/>
          <p:cNvSpPr/>
          <p:nvPr/>
        </p:nvSpPr>
        <p:spPr>
          <a:xfrm>
            <a:off x="1192341" y="2102984"/>
            <a:ext cx="1428750" cy="338202"/>
          </a:xfrm>
          <a:prstGeom prst="rect">
            <a:avLst/>
          </a:prstGeom>
          <a:ln w="12700">
            <a:miter lim="400000"/>
          </a:ln>
        </p:spPr>
        <p:txBody>
          <a:bodyPr lIns="0" tIns="0" rIns="0" bIns="0" anchor="ctr"/>
          <a:lstStyle>
            <a:lvl1pPr algn="r" defTabSz="914400">
              <a:defRPr sz="2400">
                <a:solidFill>
                  <a:srgbClr val="A6AAA9"/>
                </a:solidFill>
                <a:latin typeface="Roboto Regular"/>
                <a:ea typeface="Roboto Regular"/>
                <a:cs typeface="Roboto Regular"/>
                <a:sym typeface="Roboto Regular"/>
              </a:defRPr>
            </a:lvl1pPr>
          </a:lstStyle>
          <a:p>
            <a:pPr lvl="0">
              <a:lnSpc>
                <a:spcPct val="130000"/>
              </a:lnSpc>
              <a:defRPr sz="1800">
                <a:solidFill>
                  <a:srgbClr val="000000"/>
                </a:solidFill>
              </a:defRPr>
            </a:pPr>
            <a:r>
              <a:rPr sz="700" dirty="0">
                <a:solidFill>
                  <a:schemeClr val="tx1"/>
                </a:solidFill>
                <a:latin typeface="微软雅黑" panose="020B0503020204020204" charset="-122"/>
                <a:ea typeface="微软雅黑" panose="020B0503020204020204" charset="-122"/>
              </a:rPr>
              <a:t>您的内容打在这里，或者通过复制您的文本后，在此框中选择粘贴。</a:t>
            </a:r>
          </a:p>
        </p:txBody>
      </p:sp>
      <p:sp>
        <p:nvSpPr>
          <p:cNvPr id="52" name="Shape 22621"/>
          <p:cNvSpPr/>
          <p:nvPr/>
        </p:nvSpPr>
        <p:spPr>
          <a:xfrm>
            <a:off x="966825" y="3205292"/>
            <a:ext cx="1485618" cy="338202"/>
          </a:xfrm>
          <a:prstGeom prst="rect">
            <a:avLst/>
          </a:prstGeom>
          <a:ln w="12700">
            <a:miter lim="400000"/>
          </a:ln>
        </p:spPr>
        <p:txBody>
          <a:bodyPr lIns="0" tIns="0" rIns="0" bIns="0" anchor="ctr"/>
          <a:lstStyle>
            <a:lvl1pPr algn="r" defTabSz="914400">
              <a:defRPr sz="2400">
                <a:solidFill>
                  <a:srgbClr val="A6AAA9"/>
                </a:solidFill>
                <a:latin typeface="Roboto Regular"/>
                <a:ea typeface="Roboto Regular"/>
                <a:cs typeface="Roboto Regular"/>
                <a:sym typeface="Roboto Regular"/>
              </a:defRPr>
            </a:lvl1pPr>
          </a:lstStyle>
          <a:p>
            <a:pPr lvl="0">
              <a:lnSpc>
                <a:spcPct val="130000"/>
              </a:lnSpc>
              <a:defRPr sz="1800">
                <a:solidFill>
                  <a:srgbClr val="000000"/>
                </a:solidFill>
              </a:defRPr>
            </a:pPr>
            <a:r>
              <a:rPr sz="700">
                <a:solidFill>
                  <a:schemeClr val="tx1"/>
                </a:solidFill>
                <a:latin typeface="微软雅黑" panose="020B0503020204020204" charset="-122"/>
                <a:ea typeface="微软雅黑" panose="020B0503020204020204" charset="-122"/>
              </a:rPr>
              <a:t>您的内容打在这里，或者通过复制您的文本后，在此框中选择粘贴。</a:t>
            </a:r>
          </a:p>
        </p:txBody>
      </p:sp>
      <p:pic>
        <p:nvPicPr>
          <p:cNvPr id="3" name="图片 2" descr="b1a457f9e298e079bbd2f9ccb2b0b04e"/>
          <p:cNvPicPr>
            <a:picLocks noChangeAspect="1"/>
          </p:cNvPicPr>
          <p:nvPr/>
        </p:nvPicPr>
        <p:blipFill>
          <a:blip r:embed="rId5" cstate="email"/>
          <a:stretch>
            <a:fillRect/>
          </a:stretch>
        </p:blipFill>
        <p:spPr>
          <a:xfrm>
            <a:off x="72390" y="-292735"/>
            <a:ext cx="1465580" cy="1465580"/>
          </a:xfrm>
          <a:prstGeom prst="rect">
            <a:avLst/>
          </a:prstGeom>
        </p:spPr>
      </p:pic>
    </p:spTree>
  </p:cSld>
  <p:clrMapOvr>
    <a:masterClrMapping/>
  </p:clrMapOvr>
  <p:transition advTm="561">
    <p:zoom/>
  </p:transition>
  <p:timing>
    <p:tnLst>
      <p:par>
        <p:cTn id="1" dur="indefinite" restart="never" fill="hold" nodeType="tmRoot">
          <p:childTnLst>
            <p:seq concurrent="1"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3" nodeType="afterEffect">
                                  <p:stCondLst>
                                    <p:cond delay="0"/>
                                  </p:stCondLst>
                                  <p:childTnLst>
                                    <p:set>
                                      <p:cBhvr>
                                        <p:cTn id="6" dur="indefinite" fill="hold"/>
                                        <p:tgtEl>
                                          <p:spTgt spid="30"/>
                                        </p:tgtEl>
                                        <p:attrNameLst>
                                          <p:attrName>style.visibility</p:attrName>
                                        </p:attrNameLst>
                                      </p:cBhvr>
                                      <p:to>
                                        <p:strVal val="visible"/>
                                      </p:to>
                                    </p:set>
                                    <p:anim calcmode="lin" valueType="num">
                                      <p:cBhvr>
                                        <p:cTn id="7" dur="700" fill="hold"/>
                                        <p:tgtEl>
                                          <p:spTgt spid="30"/>
                                        </p:tgtEl>
                                        <p:attrNameLst>
                                          <p:attrName>ppt_x</p:attrName>
                                        </p:attrNameLst>
                                      </p:cBhvr>
                                      <p:tavLst>
                                        <p:tav tm="0">
                                          <p:val>
                                            <p:strVal val="#ppt_x"/>
                                          </p:val>
                                        </p:tav>
                                        <p:tav tm="100000">
                                          <p:val>
                                            <p:strVal val="#ppt_x"/>
                                          </p:val>
                                        </p:tav>
                                      </p:tavLst>
                                    </p:anim>
                                    <p:anim calcmode="lin" valueType="num">
                                      <p:cBhvr>
                                        <p:cTn id="8" dur="700" fill="hold"/>
                                        <p:tgtEl>
                                          <p:spTgt spid="30"/>
                                        </p:tgtEl>
                                        <p:attrNameLst>
                                          <p:attrName>ppt_y</p:attrName>
                                        </p:attrNameLst>
                                      </p:cBhvr>
                                      <p:tavLst>
                                        <p:tav tm="0">
                                          <p:val>
                                            <p:strVal val="1+#ppt_h/2"/>
                                          </p:val>
                                        </p:tav>
                                        <p:tav tm="100000">
                                          <p:val>
                                            <p:strVal val="#ppt_y"/>
                                          </p:val>
                                        </p:tav>
                                      </p:tavLst>
                                    </p:anim>
                                  </p:childTnLst>
                                </p:cTn>
                              </p:par>
                              <p:par>
                                <p:cTn id="9" presetID="2" presetClass="entr" presetSubtype="8" fill="hold" grpId="4" nodeType="withEffect">
                                  <p:stCondLst>
                                    <p:cond delay="0"/>
                                  </p:stCondLst>
                                  <p:childTnLst>
                                    <p:set>
                                      <p:cBhvr>
                                        <p:cTn id="10" dur="indefinite" fill="hold"/>
                                        <p:tgtEl>
                                          <p:spTgt spid="36"/>
                                        </p:tgtEl>
                                        <p:attrNameLst>
                                          <p:attrName>style.visibility</p:attrName>
                                        </p:attrNameLst>
                                      </p:cBhvr>
                                      <p:to>
                                        <p:strVal val="visible"/>
                                      </p:to>
                                    </p:set>
                                    <p:anim calcmode="lin" valueType="num">
                                      <p:cBhvr>
                                        <p:cTn id="11" dur="700" fill="hold"/>
                                        <p:tgtEl>
                                          <p:spTgt spid="36"/>
                                        </p:tgtEl>
                                        <p:attrNameLst>
                                          <p:attrName>ppt_x</p:attrName>
                                        </p:attrNameLst>
                                      </p:cBhvr>
                                      <p:tavLst>
                                        <p:tav tm="0">
                                          <p:val>
                                            <p:strVal val="0-#ppt_w/2"/>
                                          </p:val>
                                        </p:tav>
                                        <p:tav tm="100000">
                                          <p:val>
                                            <p:strVal val="#ppt_x"/>
                                          </p:val>
                                        </p:tav>
                                      </p:tavLst>
                                    </p:anim>
                                    <p:anim calcmode="lin" valueType="num">
                                      <p:cBhvr>
                                        <p:cTn id="12" dur="700" fill="hold"/>
                                        <p:tgtEl>
                                          <p:spTgt spid="36"/>
                                        </p:tgtEl>
                                        <p:attrNameLst>
                                          <p:attrName>ppt_y</p:attrName>
                                        </p:attrNameLst>
                                      </p:cBhvr>
                                      <p:tavLst>
                                        <p:tav tm="0">
                                          <p:val>
                                            <p:strVal val="#ppt_y"/>
                                          </p:val>
                                        </p:tav>
                                        <p:tav tm="100000">
                                          <p:val>
                                            <p:strVal val="#ppt_y"/>
                                          </p:val>
                                        </p:tav>
                                      </p:tavLst>
                                    </p:anim>
                                  </p:childTnLst>
                                </p:cTn>
                              </p:par>
                              <p:par>
                                <p:cTn id="13" presetID="2" presetClass="entr" presetSubtype="1" fill="hold" grpId="5" nodeType="withEffect">
                                  <p:stCondLst>
                                    <p:cond delay="0"/>
                                  </p:stCondLst>
                                  <p:childTnLst>
                                    <p:set>
                                      <p:cBhvr>
                                        <p:cTn id="14" dur="indefinite" fill="hold"/>
                                        <p:tgtEl>
                                          <p:spTgt spid="43"/>
                                        </p:tgtEl>
                                        <p:attrNameLst>
                                          <p:attrName>style.visibility</p:attrName>
                                        </p:attrNameLst>
                                      </p:cBhvr>
                                      <p:to>
                                        <p:strVal val="visible"/>
                                      </p:to>
                                    </p:set>
                                    <p:anim calcmode="lin" valueType="num">
                                      <p:cBhvr>
                                        <p:cTn id="15" dur="700" fill="hold"/>
                                        <p:tgtEl>
                                          <p:spTgt spid="43"/>
                                        </p:tgtEl>
                                        <p:attrNameLst>
                                          <p:attrName>ppt_x</p:attrName>
                                        </p:attrNameLst>
                                      </p:cBhvr>
                                      <p:tavLst>
                                        <p:tav tm="0">
                                          <p:val>
                                            <p:strVal val="#ppt_x"/>
                                          </p:val>
                                        </p:tav>
                                        <p:tav tm="100000">
                                          <p:val>
                                            <p:strVal val="#ppt_x"/>
                                          </p:val>
                                        </p:tav>
                                      </p:tavLst>
                                    </p:anim>
                                    <p:anim calcmode="lin" valueType="num">
                                      <p:cBhvr>
                                        <p:cTn id="16" dur="700" fill="hold"/>
                                        <p:tgtEl>
                                          <p:spTgt spid="43"/>
                                        </p:tgtEl>
                                        <p:attrNameLst>
                                          <p:attrName>ppt_y</p:attrName>
                                        </p:attrNameLst>
                                      </p:cBhvr>
                                      <p:tavLst>
                                        <p:tav tm="0">
                                          <p:val>
                                            <p:strVal val="0-#ppt_h/2"/>
                                          </p:val>
                                        </p:tav>
                                        <p:tav tm="100000">
                                          <p:val>
                                            <p:strVal val="#ppt_y"/>
                                          </p:val>
                                        </p:tav>
                                      </p:tavLst>
                                    </p:anim>
                                  </p:childTnLst>
                                </p:cTn>
                              </p:par>
                              <p:par>
                                <p:cTn id="17" presetID="2" presetClass="entr" presetSubtype="8" fill="hold" grpId="6" nodeType="withEffect">
                                  <p:stCondLst>
                                    <p:cond delay="0"/>
                                  </p:stCondLst>
                                  <p:childTnLst>
                                    <p:set>
                                      <p:cBhvr>
                                        <p:cTn id="18" dur="indefinite" fill="hold"/>
                                        <p:tgtEl>
                                          <p:spTgt spid="46"/>
                                        </p:tgtEl>
                                        <p:attrNameLst>
                                          <p:attrName>style.visibility</p:attrName>
                                        </p:attrNameLst>
                                      </p:cBhvr>
                                      <p:to>
                                        <p:strVal val="visible"/>
                                      </p:to>
                                    </p:set>
                                    <p:anim calcmode="lin" valueType="num">
                                      <p:cBhvr>
                                        <p:cTn id="19" dur="700" fill="hold"/>
                                        <p:tgtEl>
                                          <p:spTgt spid="46"/>
                                        </p:tgtEl>
                                        <p:attrNameLst>
                                          <p:attrName>ppt_x</p:attrName>
                                        </p:attrNameLst>
                                      </p:cBhvr>
                                      <p:tavLst>
                                        <p:tav tm="0">
                                          <p:val>
                                            <p:strVal val="0-#ppt_w/2"/>
                                          </p:val>
                                        </p:tav>
                                        <p:tav tm="100000">
                                          <p:val>
                                            <p:strVal val="#ppt_x"/>
                                          </p:val>
                                        </p:tav>
                                      </p:tavLst>
                                    </p:anim>
                                    <p:anim calcmode="lin" valueType="num">
                                      <p:cBhvr>
                                        <p:cTn id="20" dur="700" fill="hold"/>
                                        <p:tgtEl>
                                          <p:spTgt spid="46"/>
                                        </p:tgtEl>
                                        <p:attrNameLst>
                                          <p:attrName>ppt_y</p:attrName>
                                        </p:attrNameLst>
                                      </p:cBhvr>
                                      <p:tavLst>
                                        <p:tav tm="0">
                                          <p:val>
                                            <p:strVal val="#ppt_y"/>
                                          </p:val>
                                        </p:tav>
                                        <p:tav tm="100000">
                                          <p:val>
                                            <p:strVal val="#ppt_y"/>
                                          </p:val>
                                        </p:tav>
                                      </p:tavLst>
                                    </p:anim>
                                  </p:childTnLst>
                                </p:cTn>
                              </p:par>
                              <p:par>
                                <p:cTn id="21" presetID="2" presetClass="entr" presetSubtype="8" fill="hold" grpId="7" nodeType="withEffect">
                                  <p:stCondLst>
                                    <p:cond delay="0"/>
                                  </p:stCondLst>
                                  <p:childTnLst>
                                    <p:set>
                                      <p:cBhvr>
                                        <p:cTn id="22" dur="indefinite" fill="hold"/>
                                        <p:tgtEl>
                                          <p:spTgt spid="52"/>
                                        </p:tgtEl>
                                        <p:attrNameLst>
                                          <p:attrName>style.visibility</p:attrName>
                                        </p:attrNameLst>
                                      </p:cBhvr>
                                      <p:to>
                                        <p:strVal val="visible"/>
                                      </p:to>
                                    </p:set>
                                    <p:anim calcmode="lin" valueType="num">
                                      <p:cBhvr>
                                        <p:cTn id="23" dur="700" fill="hold"/>
                                        <p:tgtEl>
                                          <p:spTgt spid="52"/>
                                        </p:tgtEl>
                                        <p:attrNameLst>
                                          <p:attrName>ppt_x</p:attrName>
                                        </p:attrNameLst>
                                      </p:cBhvr>
                                      <p:tavLst>
                                        <p:tav tm="0">
                                          <p:val>
                                            <p:strVal val="0-#ppt_w/2"/>
                                          </p:val>
                                        </p:tav>
                                        <p:tav tm="100000">
                                          <p:val>
                                            <p:strVal val="#ppt_x"/>
                                          </p:val>
                                        </p:tav>
                                      </p:tavLst>
                                    </p:anim>
                                    <p:anim calcmode="lin" valueType="num">
                                      <p:cBhvr>
                                        <p:cTn id="24" dur="700" fill="hold"/>
                                        <p:tgtEl>
                                          <p:spTgt spid="52"/>
                                        </p:tgtEl>
                                        <p:attrNameLst>
                                          <p:attrName>ppt_y</p:attrName>
                                        </p:attrNameLst>
                                      </p:cBhvr>
                                      <p:tavLst>
                                        <p:tav tm="0">
                                          <p:val>
                                            <p:strVal val="#ppt_y"/>
                                          </p:val>
                                        </p:tav>
                                        <p:tav tm="100000">
                                          <p:val>
                                            <p:strVal val="#ppt_y"/>
                                          </p:val>
                                        </p:tav>
                                      </p:tavLst>
                                    </p:anim>
                                  </p:childTnLst>
                                </p:cTn>
                              </p:par>
                              <p:par>
                                <p:cTn id="25" presetID="2" presetClass="entr" presetSubtype="8" fill="hold" grpId="8" nodeType="withEffect">
                                  <p:stCondLst>
                                    <p:cond delay="0"/>
                                  </p:stCondLst>
                                  <p:childTnLst>
                                    <p:set>
                                      <p:cBhvr>
                                        <p:cTn id="26" dur="indefinite" fill="hold"/>
                                        <p:tgtEl>
                                          <p:spTgt spid="35"/>
                                        </p:tgtEl>
                                        <p:attrNameLst>
                                          <p:attrName>style.visibility</p:attrName>
                                        </p:attrNameLst>
                                      </p:cBhvr>
                                      <p:to>
                                        <p:strVal val="visible"/>
                                      </p:to>
                                    </p:set>
                                    <p:anim calcmode="lin" valueType="num">
                                      <p:cBhvr>
                                        <p:cTn id="27" dur="700" fill="hold"/>
                                        <p:tgtEl>
                                          <p:spTgt spid="35"/>
                                        </p:tgtEl>
                                        <p:attrNameLst>
                                          <p:attrName>ppt_x</p:attrName>
                                        </p:attrNameLst>
                                      </p:cBhvr>
                                      <p:tavLst>
                                        <p:tav tm="0">
                                          <p:val>
                                            <p:strVal val="0-#ppt_w/2"/>
                                          </p:val>
                                        </p:tav>
                                        <p:tav tm="100000">
                                          <p:val>
                                            <p:strVal val="#ppt_x"/>
                                          </p:val>
                                        </p:tav>
                                      </p:tavLst>
                                    </p:anim>
                                    <p:anim calcmode="lin" valueType="num">
                                      <p:cBhvr>
                                        <p:cTn id="28" dur="700" fill="hold"/>
                                        <p:tgtEl>
                                          <p:spTgt spid="35"/>
                                        </p:tgtEl>
                                        <p:attrNameLst>
                                          <p:attrName>ppt_y</p:attrName>
                                        </p:attrNameLst>
                                      </p:cBhvr>
                                      <p:tavLst>
                                        <p:tav tm="0">
                                          <p:val>
                                            <p:strVal val="#ppt_y"/>
                                          </p:val>
                                        </p:tav>
                                        <p:tav tm="100000">
                                          <p:val>
                                            <p:strVal val="#ppt_y"/>
                                          </p:val>
                                        </p:tav>
                                      </p:tavLst>
                                    </p:anim>
                                  </p:childTnLst>
                                </p:cTn>
                              </p:par>
                              <p:par>
                                <p:cTn id="29" presetID="9" presetClass="entr" presetSubtype="0" fill="hold" grpId="9" nodeType="withEffect">
                                  <p:stCondLst>
                                    <p:cond delay="0"/>
                                  </p:stCondLst>
                                  <p:childTnLst>
                                    <p:set>
                                      <p:cBhvr>
                                        <p:cTn id="30" dur="indefinite" fill="hold"/>
                                        <p:tgtEl>
                                          <p:spTgt spid="42"/>
                                        </p:tgtEl>
                                        <p:attrNameLst>
                                          <p:attrName>style.visibility</p:attrName>
                                        </p:attrNameLst>
                                      </p:cBhvr>
                                      <p:to>
                                        <p:strVal val="visible"/>
                                      </p:to>
                                    </p:set>
                                    <p:animEffect transition="in" filter="dissolve">
                                      <p:cBhvr>
                                        <p:cTn id="31" dur="700"/>
                                        <p:tgtEl>
                                          <p:spTgt spid="42"/>
                                        </p:tgtEl>
                                      </p:cBhvr>
                                    </p:animEffect>
                                  </p:childTnLst>
                                </p:cTn>
                              </p:par>
                              <p:par>
                                <p:cTn id="32" presetID="2" presetClass="entr" presetSubtype="8" fill="hold" grpId="10" nodeType="withEffect">
                                  <p:stCondLst>
                                    <p:cond delay="0"/>
                                  </p:stCondLst>
                                  <p:childTnLst>
                                    <p:set>
                                      <p:cBhvr>
                                        <p:cTn id="33" dur="indefinite" fill="hold"/>
                                        <p:tgtEl>
                                          <p:spTgt spid="39"/>
                                        </p:tgtEl>
                                        <p:attrNameLst>
                                          <p:attrName>style.visibility</p:attrName>
                                        </p:attrNameLst>
                                      </p:cBhvr>
                                      <p:to>
                                        <p:strVal val="visible"/>
                                      </p:to>
                                    </p:set>
                                    <p:anim calcmode="lin" valueType="num">
                                      <p:cBhvr>
                                        <p:cTn id="34" dur="700" fill="hold"/>
                                        <p:tgtEl>
                                          <p:spTgt spid="39"/>
                                        </p:tgtEl>
                                        <p:attrNameLst>
                                          <p:attrName>ppt_x</p:attrName>
                                        </p:attrNameLst>
                                      </p:cBhvr>
                                      <p:tavLst>
                                        <p:tav tm="0">
                                          <p:val>
                                            <p:strVal val="0-#ppt_w/2"/>
                                          </p:val>
                                        </p:tav>
                                        <p:tav tm="100000">
                                          <p:val>
                                            <p:strVal val="#ppt_x"/>
                                          </p:val>
                                        </p:tav>
                                      </p:tavLst>
                                    </p:anim>
                                    <p:anim calcmode="lin" valueType="num">
                                      <p:cBhvr>
                                        <p:cTn id="35" dur="700" fill="hold"/>
                                        <p:tgtEl>
                                          <p:spTgt spid="39"/>
                                        </p:tgtEl>
                                        <p:attrNameLst>
                                          <p:attrName>ppt_y</p:attrName>
                                        </p:attrNameLst>
                                      </p:cBhvr>
                                      <p:tavLst>
                                        <p:tav tm="0">
                                          <p:val>
                                            <p:strVal val="#ppt_y"/>
                                          </p:val>
                                        </p:tav>
                                        <p:tav tm="100000">
                                          <p:val>
                                            <p:strVal val="#ppt_y"/>
                                          </p:val>
                                        </p:tav>
                                      </p:tavLst>
                                    </p:anim>
                                  </p:childTnLst>
                                </p:cTn>
                              </p:par>
                              <p:par>
                                <p:cTn id="36" presetID="2" presetClass="entr" presetSubtype="8" fill="hold" grpId="11" nodeType="withEffect">
                                  <p:stCondLst>
                                    <p:cond delay="0"/>
                                  </p:stCondLst>
                                  <p:childTnLst>
                                    <p:set>
                                      <p:cBhvr>
                                        <p:cTn id="37" dur="indefinite" fill="hold"/>
                                        <p:tgtEl>
                                          <p:spTgt spid="51"/>
                                        </p:tgtEl>
                                        <p:attrNameLst>
                                          <p:attrName>style.visibility</p:attrName>
                                        </p:attrNameLst>
                                      </p:cBhvr>
                                      <p:to>
                                        <p:strVal val="visible"/>
                                      </p:to>
                                    </p:set>
                                    <p:anim calcmode="lin" valueType="num">
                                      <p:cBhvr>
                                        <p:cTn id="38" dur="700" fill="hold"/>
                                        <p:tgtEl>
                                          <p:spTgt spid="51"/>
                                        </p:tgtEl>
                                        <p:attrNameLst>
                                          <p:attrName>ppt_x</p:attrName>
                                        </p:attrNameLst>
                                      </p:cBhvr>
                                      <p:tavLst>
                                        <p:tav tm="0">
                                          <p:val>
                                            <p:strVal val="0-#ppt_w/2"/>
                                          </p:val>
                                        </p:tav>
                                        <p:tav tm="100000">
                                          <p:val>
                                            <p:strVal val="#ppt_x"/>
                                          </p:val>
                                        </p:tav>
                                      </p:tavLst>
                                    </p:anim>
                                    <p:anim calcmode="lin" valueType="num">
                                      <p:cBhvr>
                                        <p:cTn id="39" dur="700" fill="hold"/>
                                        <p:tgtEl>
                                          <p:spTgt spid="51"/>
                                        </p:tgtEl>
                                        <p:attrNameLst>
                                          <p:attrName>ppt_y</p:attrName>
                                        </p:attrNameLst>
                                      </p:cBhvr>
                                      <p:tavLst>
                                        <p:tav tm="0">
                                          <p:val>
                                            <p:strVal val="#ppt_y"/>
                                          </p:val>
                                        </p:tav>
                                        <p:tav tm="100000">
                                          <p:val>
                                            <p:strVal val="#ppt_y"/>
                                          </p:val>
                                        </p:tav>
                                      </p:tavLst>
                                    </p:anim>
                                  </p:childTnLst>
                                </p:cTn>
                              </p:par>
                              <p:par>
                                <p:cTn id="40" presetID="2" presetClass="entr" presetSubtype="9" fill="hold" grpId="12" nodeType="withEffect">
                                  <p:stCondLst>
                                    <p:cond delay="0"/>
                                  </p:stCondLst>
                                  <p:childTnLst>
                                    <p:set>
                                      <p:cBhvr>
                                        <p:cTn id="41" dur="indefinite" fill="hold"/>
                                        <p:tgtEl>
                                          <p:spTgt spid="33"/>
                                        </p:tgtEl>
                                        <p:attrNameLst>
                                          <p:attrName>style.visibility</p:attrName>
                                        </p:attrNameLst>
                                      </p:cBhvr>
                                      <p:to>
                                        <p:strVal val="visible"/>
                                      </p:to>
                                    </p:set>
                                    <p:anim calcmode="lin" valueType="num">
                                      <p:cBhvr>
                                        <p:cTn id="42" dur="700" fill="hold"/>
                                        <p:tgtEl>
                                          <p:spTgt spid="33"/>
                                        </p:tgtEl>
                                        <p:attrNameLst>
                                          <p:attrName>ppt_x</p:attrName>
                                        </p:attrNameLst>
                                      </p:cBhvr>
                                      <p:tavLst>
                                        <p:tav tm="0">
                                          <p:val>
                                            <p:strVal val="0-#ppt_w/2"/>
                                          </p:val>
                                        </p:tav>
                                        <p:tav tm="100000">
                                          <p:val>
                                            <p:strVal val="#ppt_x"/>
                                          </p:val>
                                        </p:tav>
                                      </p:tavLst>
                                    </p:anim>
                                    <p:anim calcmode="lin" valueType="num">
                                      <p:cBhvr>
                                        <p:cTn id="43" dur="700" fill="hold"/>
                                        <p:tgtEl>
                                          <p:spTgt spid="33"/>
                                        </p:tgtEl>
                                        <p:attrNameLst>
                                          <p:attrName>ppt_y</p:attrName>
                                        </p:attrNameLst>
                                      </p:cBhvr>
                                      <p:tavLst>
                                        <p:tav tm="0">
                                          <p:val>
                                            <p:strVal val="0-#ppt_h/2"/>
                                          </p:val>
                                        </p:tav>
                                        <p:tav tm="100000">
                                          <p:val>
                                            <p:strVal val="#ppt_y"/>
                                          </p:val>
                                        </p:tav>
                                      </p:tavLst>
                                    </p:anim>
                                  </p:childTnLst>
                                </p:cTn>
                              </p:par>
                              <p:par>
                                <p:cTn id="44" presetID="2" presetClass="entr" presetSubtype="1" fill="hold" grpId="13" nodeType="withEffect">
                                  <p:stCondLst>
                                    <p:cond delay="0"/>
                                  </p:stCondLst>
                                  <p:childTnLst>
                                    <p:set>
                                      <p:cBhvr>
                                        <p:cTn id="45" dur="indefinite" fill="hold"/>
                                        <p:tgtEl>
                                          <p:spTgt spid="44"/>
                                        </p:tgtEl>
                                        <p:attrNameLst>
                                          <p:attrName>style.visibility</p:attrName>
                                        </p:attrNameLst>
                                      </p:cBhvr>
                                      <p:to>
                                        <p:strVal val="visible"/>
                                      </p:to>
                                    </p:set>
                                    <p:anim calcmode="lin" valueType="num">
                                      <p:cBhvr>
                                        <p:cTn id="46" dur="700" fill="hold"/>
                                        <p:tgtEl>
                                          <p:spTgt spid="44"/>
                                        </p:tgtEl>
                                        <p:attrNameLst>
                                          <p:attrName>ppt_x</p:attrName>
                                        </p:attrNameLst>
                                      </p:cBhvr>
                                      <p:tavLst>
                                        <p:tav tm="0">
                                          <p:val>
                                            <p:strVal val="#ppt_x"/>
                                          </p:val>
                                        </p:tav>
                                        <p:tav tm="100000">
                                          <p:val>
                                            <p:strVal val="#ppt_x"/>
                                          </p:val>
                                        </p:tav>
                                      </p:tavLst>
                                    </p:anim>
                                    <p:anim calcmode="lin" valueType="num">
                                      <p:cBhvr>
                                        <p:cTn id="47" dur="700" fill="hold"/>
                                        <p:tgtEl>
                                          <p:spTgt spid="44"/>
                                        </p:tgtEl>
                                        <p:attrNameLst>
                                          <p:attrName>ppt_y</p:attrName>
                                        </p:attrNameLst>
                                      </p:cBhvr>
                                      <p:tavLst>
                                        <p:tav tm="0">
                                          <p:val>
                                            <p:strVal val="0-#ppt_h/2"/>
                                          </p:val>
                                        </p:tav>
                                        <p:tav tm="100000">
                                          <p:val>
                                            <p:strVal val="#ppt_y"/>
                                          </p:val>
                                        </p:tav>
                                      </p:tavLst>
                                    </p:anim>
                                  </p:childTnLst>
                                </p:cTn>
                              </p:par>
                              <p:par>
                                <p:cTn id="48" presetID="2" presetClass="entr" presetSubtype="8" fill="hold" grpId="14" nodeType="withEffect">
                                  <p:stCondLst>
                                    <p:cond delay="0"/>
                                  </p:stCondLst>
                                  <p:childTnLst>
                                    <p:set>
                                      <p:cBhvr>
                                        <p:cTn id="49" dur="indefinite" fill="hold"/>
                                        <p:tgtEl>
                                          <p:spTgt spid="38"/>
                                        </p:tgtEl>
                                        <p:attrNameLst>
                                          <p:attrName>style.visibility</p:attrName>
                                        </p:attrNameLst>
                                      </p:cBhvr>
                                      <p:to>
                                        <p:strVal val="visible"/>
                                      </p:to>
                                    </p:set>
                                    <p:anim calcmode="lin" valueType="num">
                                      <p:cBhvr>
                                        <p:cTn id="50" dur="700" fill="hold"/>
                                        <p:tgtEl>
                                          <p:spTgt spid="38"/>
                                        </p:tgtEl>
                                        <p:attrNameLst>
                                          <p:attrName>ppt_x</p:attrName>
                                        </p:attrNameLst>
                                      </p:cBhvr>
                                      <p:tavLst>
                                        <p:tav tm="0">
                                          <p:val>
                                            <p:strVal val="0-#ppt_w/2"/>
                                          </p:val>
                                        </p:tav>
                                        <p:tav tm="100000">
                                          <p:val>
                                            <p:strVal val="#ppt_x"/>
                                          </p:val>
                                        </p:tav>
                                      </p:tavLst>
                                    </p:anim>
                                    <p:anim calcmode="lin" valueType="num">
                                      <p:cBhvr>
                                        <p:cTn id="51" dur="700" fill="hold"/>
                                        <p:tgtEl>
                                          <p:spTgt spid="38"/>
                                        </p:tgtEl>
                                        <p:attrNameLst>
                                          <p:attrName>ppt_y</p:attrName>
                                        </p:attrNameLst>
                                      </p:cBhvr>
                                      <p:tavLst>
                                        <p:tav tm="0">
                                          <p:val>
                                            <p:strVal val="#ppt_y"/>
                                          </p:val>
                                        </p:tav>
                                        <p:tav tm="100000">
                                          <p:val>
                                            <p:strVal val="#ppt_y"/>
                                          </p:val>
                                        </p:tav>
                                      </p:tavLst>
                                    </p:anim>
                                  </p:childTnLst>
                                </p:cTn>
                              </p:par>
                              <p:par>
                                <p:cTn id="52" presetID="2" presetClass="entr" presetSubtype="8" fill="hold" grpId="15" nodeType="withEffect">
                                  <p:stCondLst>
                                    <p:cond delay="0"/>
                                  </p:stCondLst>
                                  <p:childTnLst>
                                    <p:set>
                                      <p:cBhvr>
                                        <p:cTn id="53" dur="indefinite" fill="hold"/>
                                        <p:tgtEl>
                                          <p:spTgt spid="50"/>
                                        </p:tgtEl>
                                        <p:attrNameLst>
                                          <p:attrName>style.visibility</p:attrName>
                                        </p:attrNameLst>
                                      </p:cBhvr>
                                      <p:to>
                                        <p:strVal val="visible"/>
                                      </p:to>
                                    </p:set>
                                    <p:anim calcmode="lin" valueType="num">
                                      <p:cBhvr>
                                        <p:cTn id="54" dur="700" fill="hold"/>
                                        <p:tgtEl>
                                          <p:spTgt spid="50"/>
                                        </p:tgtEl>
                                        <p:attrNameLst>
                                          <p:attrName>ppt_x</p:attrName>
                                        </p:attrNameLst>
                                      </p:cBhvr>
                                      <p:tavLst>
                                        <p:tav tm="0">
                                          <p:val>
                                            <p:strVal val="0-#ppt_w/2"/>
                                          </p:val>
                                        </p:tav>
                                        <p:tav tm="100000">
                                          <p:val>
                                            <p:strVal val="#ppt_x"/>
                                          </p:val>
                                        </p:tav>
                                      </p:tavLst>
                                    </p:anim>
                                    <p:anim calcmode="lin" valueType="num">
                                      <p:cBhvr>
                                        <p:cTn id="55" dur="700" fill="hold"/>
                                        <p:tgtEl>
                                          <p:spTgt spid="50"/>
                                        </p:tgtEl>
                                        <p:attrNameLst>
                                          <p:attrName>ppt_y</p:attrName>
                                        </p:attrNameLst>
                                      </p:cBhvr>
                                      <p:tavLst>
                                        <p:tav tm="0">
                                          <p:val>
                                            <p:strVal val="#ppt_y"/>
                                          </p:val>
                                        </p:tav>
                                        <p:tav tm="100000">
                                          <p:val>
                                            <p:strVal val="#ppt_y"/>
                                          </p:val>
                                        </p:tav>
                                      </p:tavLst>
                                    </p:anim>
                                  </p:childTnLst>
                                </p:cTn>
                              </p:par>
                              <p:par>
                                <p:cTn id="56" presetID="2" presetClass="entr" presetSubtype="3" fill="hold" grpId="16" nodeType="withEffect">
                                  <p:stCondLst>
                                    <p:cond delay="0"/>
                                  </p:stCondLst>
                                  <p:childTnLst>
                                    <p:set>
                                      <p:cBhvr>
                                        <p:cTn id="57" dur="indefinite" fill="hold"/>
                                        <p:tgtEl>
                                          <p:spTgt spid="32"/>
                                        </p:tgtEl>
                                        <p:attrNameLst>
                                          <p:attrName>style.visibility</p:attrName>
                                        </p:attrNameLst>
                                      </p:cBhvr>
                                      <p:to>
                                        <p:strVal val="visible"/>
                                      </p:to>
                                    </p:set>
                                    <p:anim calcmode="lin" valueType="num">
                                      <p:cBhvr>
                                        <p:cTn id="58" dur="700" fill="hold"/>
                                        <p:tgtEl>
                                          <p:spTgt spid="32"/>
                                        </p:tgtEl>
                                        <p:attrNameLst>
                                          <p:attrName>ppt_x</p:attrName>
                                        </p:attrNameLst>
                                      </p:cBhvr>
                                      <p:tavLst>
                                        <p:tav tm="0">
                                          <p:val>
                                            <p:strVal val="1+#ppt_w/2"/>
                                          </p:val>
                                        </p:tav>
                                        <p:tav tm="100000">
                                          <p:val>
                                            <p:strVal val="#ppt_x"/>
                                          </p:val>
                                        </p:tav>
                                      </p:tavLst>
                                    </p:anim>
                                    <p:anim calcmode="lin" valueType="num">
                                      <p:cBhvr>
                                        <p:cTn id="59" dur="700" fill="hold"/>
                                        <p:tgtEl>
                                          <p:spTgt spid="32"/>
                                        </p:tgtEl>
                                        <p:attrNameLst>
                                          <p:attrName>ppt_y</p:attrName>
                                        </p:attrNameLst>
                                      </p:cBhvr>
                                      <p:tavLst>
                                        <p:tav tm="0">
                                          <p:val>
                                            <p:strVal val="0-#ppt_h/2"/>
                                          </p:val>
                                        </p:tav>
                                        <p:tav tm="100000">
                                          <p:val>
                                            <p:strVal val="#ppt_y"/>
                                          </p:val>
                                        </p:tav>
                                      </p:tavLst>
                                    </p:anim>
                                  </p:childTnLst>
                                </p:cTn>
                              </p:par>
                              <p:par>
                                <p:cTn id="60" presetID="9" presetClass="entr" presetSubtype="0" fill="hold" grpId="17" nodeType="withEffect">
                                  <p:stCondLst>
                                    <p:cond delay="0"/>
                                  </p:stCondLst>
                                  <p:childTnLst>
                                    <p:set>
                                      <p:cBhvr>
                                        <p:cTn id="61" dur="indefinite" fill="hold"/>
                                        <p:tgtEl>
                                          <p:spTgt spid="41"/>
                                        </p:tgtEl>
                                        <p:attrNameLst>
                                          <p:attrName>style.visibility</p:attrName>
                                        </p:attrNameLst>
                                      </p:cBhvr>
                                      <p:to>
                                        <p:strVal val="visible"/>
                                      </p:to>
                                    </p:set>
                                    <p:animEffect transition="in" filter="dissolve">
                                      <p:cBhvr>
                                        <p:cTn id="62" dur="700"/>
                                        <p:tgtEl>
                                          <p:spTgt spid="41"/>
                                        </p:tgtEl>
                                      </p:cBhvr>
                                    </p:animEffect>
                                  </p:childTnLst>
                                </p:cTn>
                              </p:par>
                              <p:par>
                                <p:cTn id="63" presetID="2" presetClass="entr" presetSubtype="8" fill="hold" grpId="18" nodeType="withEffect">
                                  <p:stCondLst>
                                    <p:cond delay="0"/>
                                  </p:stCondLst>
                                  <p:childTnLst>
                                    <p:set>
                                      <p:cBhvr>
                                        <p:cTn id="64" dur="indefinite" fill="hold"/>
                                        <p:tgtEl>
                                          <p:spTgt spid="37"/>
                                        </p:tgtEl>
                                        <p:attrNameLst>
                                          <p:attrName>style.visibility</p:attrName>
                                        </p:attrNameLst>
                                      </p:cBhvr>
                                      <p:to>
                                        <p:strVal val="visible"/>
                                      </p:to>
                                    </p:set>
                                    <p:anim calcmode="lin" valueType="num">
                                      <p:cBhvr>
                                        <p:cTn id="65" dur="700" fill="hold"/>
                                        <p:tgtEl>
                                          <p:spTgt spid="37"/>
                                        </p:tgtEl>
                                        <p:attrNameLst>
                                          <p:attrName>ppt_x</p:attrName>
                                        </p:attrNameLst>
                                      </p:cBhvr>
                                      <p:tavLst>
                                        <p:tav tm="0">
                                          <p:val>
                                            <p:strVal val="0-#ppt_w/2"/>
                                          </p:val>
                                        </p:tav>
                                        <p:tav tm="100000">
                                          <p:val>
                                            <p:strVal val="#ppt_x"/>
                                          </p:val>
                                        </p:tav>
                                      </p:tavLst>
                                    </p:anim>
                                    <p:anim calcmode="lin" valueType="num">
                                      <p:cBhvr>
                                        <p:cTn id="66" dur="700" fill="hold"/>
                                        <p:tgtEl>
                                          <p:spTgt spid="37"/>
                                        </p:tgtEl>
                                        <p:attrNameLst>
                                          <p:attrName>ppt_y</p:attrName>
                                        </p:attrNameLst>
                                      </p:cBhvr>
                                      <p:tavLst>
                                        <p:tav tm="0">
                                          <p:val>
                                            <p:strVal val="#ppt_y"/>
                                          </p:val>
                                        </p:tav>
                                        <p:tav tm="100000">
                                          <p:val>
                                            <p:strVal val="#ppt_y"/>
                                          </p:val>
                                        </p:tav>
                                      </p:tavLst>
                                    </p:anim>
                                  </p:childTnLst>
                                </p:cTn>
                              </p:par>
                              <p:par>
                                <p:cTn id="67" presetID="2" presetClass="entr" presetSubtype="8" fill="hold" grpId="19" nodeType="withEffect">
                                  <p:stCondLst>
                                    <p:cond delay="0"/>
                                  </p:stCondLst>
                                  <p:childTnLst>
                                    <p:set>
                                      <p:cBhvr>
                                        <p:cTn id="68" dur="indefinite" fill="hold"/>
                                        <p:tgtEl>
                                          <p:spTgt spid="49"/>
                                        </p:tgtEl>
                                        <p:attrNameLst>
                                          <p:attrName>style.visibility</p:attrName>
                                        </p:attrNameLst>
                                      </p:cBhvr>
                                      <p:to>
                                        <p:strVal val="visible"/>
                                      </p:to>
                                    </p:set>
                                    <p:anim calcmode="lin" valueType="num">
                                      <p:cBhvr>
                                        <p:cTn id="69" dur="700" fill="hold"/>
                                        <p:tgtEl>
                                          <p:spTgt spid="49"/>
                                        </p:tgtEl>
                                        <p:attrNameLst>
                                          <p:attrName>ppt_x</p:attrName>
                                        </p:attrNameLst>
                                      </p:cBhvr>
                                      <p:tavLst>
                                        <p:tav tm="0">
                                          <p:val>
                                            <p:strVal val="0-#ppt_w/2"/>
                                          </p:val>
                                        </p:tav>
                                        <p:tav tm="100000">
                                          <p:val>
                                            <p:strVal val="#ppt_x"/>
                                          </p:val>
                                        </p:tav>
                                      </p:tavLst>
                                    </p:anim>
                                    <p:anim calcmode="lin" valueType="num">
                                      <p:cBhvr>
                                        <p:cTn id="70" dur="700" fill="hold"/>
                                        <p:tgtEl>
                                          <p:spTgt spid="49"/>
                                        </p:tgtEl>
                                        <p:attrNameLst>
                                          <p:attrName>ppt_y</p:attrName>
                                        </p:attrNameLst>
                                      </p:cBhvr>
                                      <p:tavLst>
                                        <p:tav tm="0">
                                          <p:val>
                                            <p:strVal val="#ppt_y"/>
                                          </p:val>
                                        </p:tav>
                                        <p:tav tm="100000">
                                          <p:val>
                                            <p:strVal val="#ppt_y"/>
                                          </p:val>
                                        </p:tav>
                                      </p:tavLst>
                                    </p:anim>
                                  </p:childTnLst>
                                </p:cTn>
                              </p:par>
                              <p:par>
                                <p:cTn id="71" presetID="2" presetClass="entr" presetSubtype="3" fill="hold" grpId="20" nodeType="withEffect">
                                  <p:stCondLst>
                                    <p:cond delay="0"/>
                                  </p:stCondLst>
                                  <p:childTnLst>
                                    <p:set>
                                      <p:cBhvr>
                                        <p:cTn id="72" dur="indefinite" fill="hold"/>
                                        <p:tgtEl>
                                          <p:spTgt spid="31"/>
                                        </p:tgtEl>
                                        <p:attrNameLst>
                                          <p:attrName>style.visibility</p:attrName>
                                        </p:attrNameLst>
                                      </p:cBhvr>
                                      <p:to>
                                        <p:strVal val="visible"/>
                                      </p:to>
                                    </p:set>
                                    <p:anim calcmode="lin" valueType="num">
                                      <p:cBhvr>
                                        <p:cTn id="73" dur="700" fill="hold"/>
                                        <p:tgtEl>
                                          <p:spTgt spid="31"/>
                                        </p:tgtEl>
                                        <p:attrNameLst>
                                          <p:attrName>ppt_x</p:attrName>
                                        </p:attrNameLst>
                                      </p:cBhvr>
                                      <p:tavLst>
                                        <p:tav tm="0">
                                          <p:val>
                                            <p:strVal val="1+#ppt_w/2"/>
                                          </p:val>
                                        </p:tav>
                                        <p:tav tm="100000">
                                          <p:val>
                                            <p:strVal val="#ppt_x"/>
                                          </p:val>
                                        </p:tav>
                                      </p:tavLst>
                                    </p:anim>
                                    <p:anim calcmode="lin" valueType="num">
                                      <p:cBhvr>
                                        <p:cTn id="74" dur="700" fill="hold"/>
                                        <p:tgtEl>
                                          <p:spTgt spid="31"/>
                                        </p:tgtEl>
                                        <p:attrNameLst>
                                          <p:attrName>ppt_y</p:attrName>
                                        </p:attrNameLst>
                                      </p:cBhvr>
                                      <p:tavLst>
                                        <p:tav tm="0">
                                          <p:val>
                                            <p:strVal val="0-#ppt_h/2"/>
                                          </p:val>
                                        </p:tav>
                                        <p:tav tm="100000">
                                          <p:val>
                                            <p:strVal val="#ppt_y"/>
                                          </p:val>
                                        </p:tav>
                                      </p:tavLst>
                                    </p:anim>
                                  </p:childTnLst>
                                </p:cTn>
                              </p:par>
                              <p:par>
                                <p:cTn id="75" presetID="2" presetClass="entr" presetSubtype="1" fill="hold" grpId="21" nodeType="withEffect">
                                  <p:stCondLst>
                                    <p:cond delay="0"/>
                                  </p:stCondLst>
                                  <p:childTnLst>
                                    <p:set>
                                      <p:cBhvr>
                                        <p:cTn id="76" dur="indefinite" fill="hold"/>
                                        <p:tgtEl>
                                          <p:spTgt spid="45"/>
                                        </p:tgtEl>
                                        <p:attrNameLst>
                                          <p:attrName>style.visibility</p:attrName>
                                        </p:attrNameLst>
                                      </p:cBhvr>
                                      <p:to>
                                        <p:strVal val="visible"/>
                                      </p:to>
                                    </p:set>
                                    <p:anim calcmode="lin" valueType="num">
                                      <p:cBhvr>
                                        <p:cTn id="77" dur="700" fill="hold"/>
                                        <p:tgtEl>
                                          <p:spTgt spid="45"/>
                                        </p:tgtEl>
                                        <p:attrNameLst>
                                          <p:attrName>ppt_x</p:attrName>
                                        </p:attrNameLst>
                                      </p:cBhvr>
                                      <p:tavLst>
                                        <p:tav tm="0">
                                          <p:val>
                                            <p:strVal val="#ppt_x"/>
                                          </p:val>
                                        </p:tav>
                                        <p:tav tm="100000">
                                          <p:val>
                                            <p:strVal val="#ppt_x"/>
                                          </p:val>
                                        </p:tav>
                                      </p:tavLst>
                                    </p:anim>
                                    <p:anim calcmode="lin" valueType="num">
                                      <p:cBhvr>
                                        <p:cTn id="78" dur="700" fill="hold"/>
                                        <p:tgtEl>
                                          <p:spTgt spid="45"/>
                                        </p:tgtEl>
                                        <p:attrNameLst>
                                          <p:attrName>ppt_y</p:attrName>
                                        </p:attrNameLst>
                                      </p:cBhvr>
                                      <p:tavLst>
                                        <p:tav tm="0">
                                          <p:val>
                                            <p:strVal val="0-#ppt_h/2"/>
                                          </p:val>
                                        </p:tav>
                                        <p:tav tm="100000">
                                          <p:val>
                                            <p:strVal val="#ppt_y"/>
                                          </p:val>
                                        </p:tav>
                                      </p:tavLst>
                                    </p:anim>
                                  </p:childTnLst>
                                </p:cTn>
                              </p:par>
                              <p:par>
                                <p:cTn id="79" presetID="2" presetClass="entr" presetSubtype="3" fill="hold" grpId="22" nodeType="withEffect">
                                  <p:stCondLst>
                                    <p:cond delay="0"/>
                                  </p:stCondLst>
                                  <p:childTnLst>
                                    <p:set>
                                      <p:cBhvr>
                                        <p:cTn id="80" dur="indefinite" fill="hold"/>
                                        <p:tgtEl>
                                          <p:spTgt spid="40"/>
                                        </p:tgtEl>
                                        <p:attrNameLst>
                                          <p:attrName>style.visibility</p:attrName>
                                        </p:attrNameLst>
                                      </p:cBhvr>
                                      <p:to>
                                        <p:strVal val="visible"/>
                                      </p:to>
                                    </p:set>
                                    <p:anim calcmode="lin" valueType="num">
                                      <p:cBhvr>
                                        <p:cTn id="81" dur="700" fill="hold"/>
                                        <p:tgtEl>
                                          <p:spTgt spid="40"/>
                                        </p:tgtEl>
                                        <p:attrNameLst>
                                          <p:attrName>ppt_x</p:attrName>
                                        </p:attrNameLst>
                                      </p:cBhvr>
                                      <p:tavLst>
                                        <p:tav tm="0">
                                          <p:val>
                                            <p:strVal val="1+#ppt_w/2"/>
                                          </p:val>
                                        </p:tav>
                                        <p:tav tm="100000">
                                          <p:val>
                                            <p:strVal val="#ppt_x"/>
                                          </p:val>
                                        </p:tav>
                                      </p:tavLst>
                                    </p:anim>
                                    <p:anim calcmode="lin" valueType="num">
                                      <p:cBhvr>
                                        <p:cTn id="82" dur="700" fill="hold"/>
                                        <p:tgtEl>
                                          <p:spTgt spid="40"/>
                                        </p:tgtEl>
                                        <p:attrNameLst>
                                          <p:attrName>ppt_y</p:attrName>
                                        </p:attrNameLst>
                                      </p:cBhvr>
                                      <p:tavLst>
                                        <p:tav tm="0">
                                          <p:val>
                                            <p:strVal val="0-#ppt_h/2"/>
                                          </p:val>
                                        </p:tav>
                                        <p:tav tm="100000">
                                          <p:val>
                                            <p:strVal val="#ppt_y"/>
                                          </p:val>
                                        </p:tav>
                                      </p:tavLst>
                                    </p:anim>
                                  </p:childTnLst>
                                </p:cTn>
                              </p:par>
                              <p:par>
                                <p:cTn id="83" presetID="2" presetClass="entr" presetSubtype="3" fill="hold" grpId="23" nodeType="withEffect">
                                  <p:stCondLst>
                                    <p:cond delay="0"/>
                                  </p:stCondLst>
                                  <p:childTnLst>
                                    <p:set>
                                      <p:cBhvr>
                                        <p:cTn id="84" dur="indefinite" fill="hold"/>
                                        <p:tgtEl>
                                          <p:spTgt spid="47"/>
                                        </p:tgtEl>
                                        <p:attrNameLst>
                                          <p:attrName>style.visibility</p:attrName>
                                        </p:attrNameLst>
                                      </p:cBhvr>
                                      <p:to>
                                        <p:strVal val="visible"/>
                                      </p:to>
                                    </p:set>
                                    <p:anim calcmode="lin" valueType="num">
                                      <p:cBhvr>
                                        <p:cTn id="85" dur="700" fill="hold"/>
                                        <p:tgtEl>
                                          <p:spTgt spid="47"/>
                                        </p:tgtEl>
                                        <p:attrNameLst>
                                          <p:attrName>ppt_x</p:attrName>
                                        </p:attrNameLst>
                                      </p:cBhvr>
                                      <p:tavLst>
                                        <p:tav tm="0">
                                          <p:val>
                                            <p:strVal val="1+#ppt_w/2"/>
                                          </p:val>
                                        </p:tav>
                                        <p:tav tm="100000">
                                          <p:val>
                                            <p:strVal val="#ppt_x"/>
                                          </p:val>
                                        </p:tav>
                                      </p:tavLst>
                                    </p:anim>
                                    <p:anim calcmode="lin" valueType="num">
                                      <p:cBhvr>
                                        <p:cTn id="86" dur="700" fill="hold"/>
                                        <p:tgtEl>
                                          <p:spTgt spid="4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3" bldLvl="0" animBg="1" advAuto="0"/>
      <p:bldP spid="31" grpId="20" bldLvl="0" animBg="1" advAuto="0"/>
      <p:bldP spid="32" grpId="16" bldLvl="0" animBg="1" advAuto="0"/>
      <p:bldP spid="33" grpId="12" bldLvl="0" animBg="1" advAuto="0"/>
      <p:bldP spid="35" grpId="8" bldLvl="0" animBg="1" advAuto="0"/>
      <p:bldP spid="36" grpId="4" bldLvl="0" animBg="1" advAuto="0"/>
      <p:bldP spid="37" grpId="18" animBg="1" advAuto="0"/>
      <p:bldP spid="38" grpId="14" animBg="1" advAuto="0"/>
      <p:bldP spid="39" grpId="10" animBg="1" advAuto="0"/>
      <p:bldP spid="40" grpId="22" animBg="1" advAuto="0"/>
      <p:bldP spid="41" grpId="17" bldLvl="0" animBg="1" advAuto="0"/>
      <p:bldP spid="42" grpId="9" bldLvl="0" animBg="1" advAuto="0"/>
      <p:bldP spid="43" grpId="5" bldLvl="0" animBg="1" advAuto="0"/>
      <p:bldP spid="44" grpId="13" bldLvl="0" animBg="1" advAuto="0"/>
      <p:bldP spid="45" grpId="21" bldLvl="0" animBg="1" advAuto="0"/>
      <p:bldP spid="46" grpId="6" animBg="1" advAuto="0"/>
      <p:bldP spid="47" grpId="23" animBg="1" advAuto="0"/>
      <p:bldP spid="49" grpId="19" animBg="1" advAuto="0"/>
      <p:bldP spid="50" grpId="15" animBg="1" advAuto="0"/>
      <p:bldP spid="51" grpId="11" animBg="1" advAuto="0"/>
      <p:bldP spid="52" grpId="7"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1464936" y="228366"/>
            <a:ext cx="2886860" cy="337185"/>
            <a:chOff x="568442" y="319364"/>
            <a:chExt cx="3849149" cy="449581"/>
          </a:xfrm>
        </p:grpSpPr>
        <p:sp>
          <p:nvSpPr>
            <p:cNvPr id="15" name="文本框 23"/>
            <p:cNvSpPr txBox="1"/>
            <p:nvPr/>
          </p:nvSpPr>
          <p:spPr>
            <a:xfrm>
              <a:off x="665958" y="319364"/>
              <a:ext cx="1869441" cy="449581"/>
            </a:xfrm>
            <a:prstGeom prst="rect">
              <a:avLst/>
            </a:prstGeom>
            <a:noFill/>
          </p:spPr>
          <p:txBody>
            <a:bodyPr wrap="none" rtlCol="0">
              <a:spAutoFit/>
            </a:bodyPr>
            <a:lstStyle/>
            <a:p>
              <a:pPr algn="l"/>
              <a:r>
                <a:rPr lang="zh-CN" altLang="en-US" sz="1600" dirty="0">
                  <a:solidFill>
                    <a:schemeClr val="tx1"/>
                  </a:solidFill>
                  <a:latin typeface="微软雅黑" panose="020B0503020204020204" charset="-122"/>
                  <a:ea typeface="微软雅黑" panose="020B0503020204020204" charset="-122"/>
                </a:rPr>
                <a:t>此处添加名称</a:t>
              </a:r>
            </a:p>
          </p:txBody>
        </p:sp>
        <p:sp>
          <p:nvSpPr>
            <p:cNvPr id="16" name="等腰三角形 15"/>
            <p:cNvSpPr/>
            <p:nvPr/>
          </p:nvSpPr>
          <p:spPr>
            <a:xfrm rot="16200000" flipH="1" flipV="1">
              <a:off x="492508" y="454911"/>
              <a:ext cx="304323" cy="152455"/>
            </a:xfrm>
            <a:prstGeom prst="triangle">
              <a:avLst/>
            </a:prstGeom>
            <a:gradFill>
              <a:gsLst>
                <a:gs pos="0">
                  <a:srgbClr val="E30000"/>
                </a:gs>
                <a:gs pos="100000">
                  <a:srgbClr val="760303"/>
                </a:gs>
              </a:gsLst>
              <a:lin ang="11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panose="020B0503020204020204" charset="-122"/>
                <a:ea typeface="微软雅黑" panose="020B0503020204020204" charset="-122"/>
              </a:endParaRPr>
            </a:p>
          </p:txBody>
        </p:sp>
        <p:sp>
          <p:nvSpPr>
            <p:cNvPr id="17" name="文本框 23"/>
            <p:cNvSpPr txBox="1"/>
            <p:nvPr/>
          </p:nvSpPr>
          <p:spPr>
            <a:xfrm>
              <a:off x="2306003" y="429775"/>
              <a:ext cx="2111588" cy="326814"/>
            </a:xfrm>
            <a:prstGeom prst="rect">
              <a:avLst/>
            </a:prstGeom>
            <a:noFill/>
          </p:spPr>
          <p:txBody>
            <a:bodyPr wrap="none" rtlCol="0">
              <a:spAutoFit/>
            </a:bodyPr>
            <a:lstStyle/>
            <a:p>
              <a:r>
                <a:rPr lang="en-US" altLang="zh-CN" sz="1000" dirty="0">
                  <a:solidFill>
                    <a:schemeClr val="tx1"/>
                  </a:solidFill>
                  <a:latin typeface="微软雅黑" panose="020B0503020204020204" charset="-122"/>
                  <a:ea typeface="微软雅黑" panose="020B0503020204020204" charset="-122"/>
                </a:rPr>
                <a:t>  Click here to add Title</a:t>
              </a:r>
            </a:p>
          </p:txBody>
        </p:sp>
      </p:grpSp>
      <p:pic>
        <p:nvPicPr>
          <p:cNvPr id="2" name="图片 1"/>
          <p:cNvPicPr>
            <a:picLocks noChangeAspect="1"/>
          </p:cNvPicPr>
          <p:nvPr/>
        </p:nvPicPr>
        <p:blipFill>
          <a:blip r:embed="rId3" cstate="email"/>
          <a:stretch>
            <a:fillRect/>
          </a:stretch>
        </p:blipFill>
        <p:spPr>
          <a:xfrm flipH="1">
            <a:off x="2548414" y="4520539"/>
            <a:ext cx="6588443" cy="693896"/>
          </a:xfrm>
          <a:prstGeom prst="rect">
            <a:avLst/>
          </a:prstGeom>
        </p:spPr>
      </p:pic>
      <p:pic>
        <p:nvPicPr>
          <p:cNvPr id="4" name="图片 3"/>
          <p:cNvPicPr>
            <a:picLocks noChangeAspect="1"/>
          </p:cNvPicPr>
          <p:nvPr/>
        </p:nvPicPr>
        <p:blipFill>
          <a:blip r:embed="rId4"/>
          <a:stretch>
            <a:fillRect/>
          </a:stretch>
        </p:blipFill>
        <p:spPr>
          <a:xfrm>
            <a:off x="0" y="4520539"/>
            <a:ext cx="9803130" cy="693896"/>
          </a:xfrm>
          <a:prstGeom prst="rect">
            <a:avLst/>
          </a:prstGeom>
        </p:spPr>
      </p:pic>
      <p:sp>
        <p:nvSpPr>
          <p:cNvPr id="69" name="Up Arrow 64"/>
          <p:cNvSpPr/>
          <p:nvPr/>
        </p:nvSpPr>
        <p:spPr>
          <a:xfrm>
            <a:off x="4271804" y="1016811"/>
            <a:ext cx="370506" cy="4127156"/>
          </a:xfrm>
          <a:prstGeom prst="upArrow">
            <a:avLst>
              <a:gd name="adj1" fmla="val 50000"/>
              <a:gd name="adj2" fmla="val 67147"/>
            </a:avLst>
          </a:prstGeom>
          <a:gradFill>
            <a:gsLst>
              <a:gs pos="0">
                <a:srgbClr val="E30000"/>
              </a:gs>
              <a:gs pos="100000">
                <a:srgbClr val="760303"/>
              </a:gs>
            </a:gsLst>
            <a:lin ang="63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dirty="0">
              <a:solidFill>
                <a:schemeClr val="tx1"/>
              </a:solidFill>
              <a:latin typeface="微软雅黑" panose="020B0503020204020204" charset="-122"/>
              <a:ea typeface="微软雅黑" panose="020B0503020204020204" charset="-122"/>
            </a:endParaRPr>
          </a:p>
        </p:txBody>
      </p:sp>
      <p:sp>
        <p:nvSpPr>
          <p:cNvPr id="70" name="Bent Arrow 65"/>
          <p:cNvSpPr/>
          <p:nvPr/>
        </p:nvSpPr>
        <p:spPr>
          <a:xfrm>
            <a:off x="4363358" y="1734001"/>
            <a:ext cx="2337326" cy="3409967"/>
          </a:xfrm>
          <a:prstGeom prst="bentArrow">
            <a:avLst>
              <a:gd name="adj1" fmla="val 8879"/>
              <a:gd name="adj2" fmla="val 9038"/>
              <a:gd name="adj3" fmla="val 15734"/>
              <a:gd name="adj4" fmla="val 19454"/>
            </a:avLst>
          </a:prstGeom>
          <a:gradFill>
            <a:gsLst>
              <a:gs pos="0">
                <a:srgbClr val="E30000"/>
              </a:gs>
              <a:gs pos="100000">
                <a:srgbClr val="760303"/>
              </a:gs>
            </a:gsLst>
            <a:lin ang="63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dirty="0">
              <a:solidFill>
                <a:schemeClr val="tx1"/>
              </a:solidFill>
              <a:latin typeface="微软雅黑" panose="020B0503020204020204" charset="-122"/>
              <a:ea typeface="微软雅黑" panose="020B0503020204020204" charset="-122"/>
            </a:endParaRPr>
          </a:p>
        </p:txBody>
      </p:sp>
      <p:sp>
        <p:nvSpPr>
          <p:cNvPr id="71" name="Bent Arrow 53"/>
          <p:cNvSpPr/>
          <p:nvPr/>
        </p:nvSpPr>
        <p:spPr>
          <a:xfrm flipH="1">
            <a:off x="2235124" y="2419801"/>
            <a:ext cx="2337326" cy="2724167"/>
          </a:xfrm>
          <a:prstGeom prst="bentArrow">
            <a:avLst>
              <a:gd name="adj1" fmla="val 8879"/>
              <a:gd name="adj2" fmla="val 9038"/>
              <a:gd name="adj3" fmla="val 15734"/>
              <a:gd name="adj4" fmla="val 19454"/>
            </a:avLst>
          </a:prstGeom>
          <a:gradFill>
            <a:gsLst>
              <a:gs pos="0">
                <a:srgbClr val="E30000"/>
              </a:gs>
              <a:gs pos="100000">
                <a:srgbClr val="760303"/>
              </a:gs>
            </a:gsLst>
            <a:lin ang="63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dirty="0">
              <a:solidFill>
                <a:schemeClr val="tx1"/>
              </a:solidFill>
              <a:latin typeface="微软雅黑" panose="020B0503020204020204" charset="-122"/>
              <a:ea typeface="微软雅黑" panose="020B0503020204020204" charset="-122"/>
            </a:endParaRPr>
          </a:p>
        </p:txBody>
      </p:sp>
      <p:sp>
        <p:nvSpPr>
          <p:cNvPr id="72" name="Bent Arrow 50"/>
          <p:cNvSpPr/>
          <p:nvPr/>
        </p:nvSpPr>
        <p:spPr>
          <a:xfrm>
            <a:off x="4364480" y="2800801"/>
            <a:ext cx="2073852" cy="2343167"/>
          </a:xfrm>
          <a:prstGeom prst="bentArrow">
            <a:avLst>
              <a:gd name="adj1" fmla="val 10194"/>
              <a:gd name="adj2" fmla="val 9038"/>
              <a:gd name="adj3" fmla="val 14263"/>
              <a:gd name="adj4" fmla="val 24932"/>
            </a:avLst>
          </a:prstGeom>
          <a:gradFill>
            <a:gsLst>
              <a:gs pos="0">
                <a:srgbClr val="E30000"/>
              </a:gs>
              <a:gs pos="100000">
                <a:srgbClr val="760303"/>
              </a:gs>
            </a:gsLst>
            <a:lin ang="63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dirty="0">
              <a:solidFill>
                <a:schemeClr val="tx1"/>
              </a:solidFill>
              <a:latin typeface="微软雅黑" panose="020B0503020204020204" charset="-122"/>
              <a:ea typeface="微软雅黑" panose="020B0503020204020204" charset="-122"/>
            </a:endParaRPr>
          </a:p>
        </p:txBody>
      </p:sp>
      <p:sp>
        <p:nvSpPr>
          <p:cNvPr id="3" name="Bent Arrow 56"/>
          <p:cNvSpPr/>
          <p:nvPr/>
        </p:nvSpPr>
        <p:spPr>
          <a:xfrm flipH="1">
            <a:off x="2790669" y="3396203"/>
            <a:ext cx="1781781" cy="1747766"/>
          </a:xfrm>
          <a:prstGeom prst="bentArrow">
            <a:avLst>
              <a:gd name="adj1" fmla="val 13458"/>
              <a:gd name="adj2" fmla="val 12349"/>
              <a:gd name="adj3" fmla="val 17061"/>
              <a:gd name="adj4" fmla="val 30061"/>
            </a:avLst>
          </a:prstGeom>
          <a:gradFill>
            <a:gsLst>
              <a:gs pos="0">
                <a:srgbClr val="E30000"/>
              </a:gs>
              <a:gs pos="100000">
                <a:srgbClr val="760303"/>
              </a:gs>
            </a:gsLst>
            <a:lin ang="63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dirty="0">
              <a:solidFill>
                <a:schemeClr val="tx1"/>
              </a:solidFill>
              <a:latin typeface="微软雅黑" panose="020B0503020204020204" charset="-122"/>
              <a:ea typeface="微软雅黑" panose="020B0503020204020204" charset="-122"/>
            </a:endParaRPr>
          </a:p>
        </p:txBody>
      </p:sp>
      <p:sp>
        <p:nvSpPr>
          <p:cNvPr id="5" name="TextBox 66"/>
          <p:cNvSpPr txBox="1"/>
          <p:nvPr/>
        </p:nvSpPr>
        <p:spPr>
          <a:xfrm>
            <a:off x="1068126" y="3405797"/>
            <a:ext cx="1722676" cy="806450"/>
          </a:xfrm>
          <a:prstGeom prst="rect">
            <a:avLst/>
          </a:prstGeom>
          <a:noFill/>
        </p:spPr>
        <p:txBody>
          <a:bodyPr wrap="square" rtlCol="0">
            <a:spAutoFit/>
          </a:bodyPr>
          <a:lstStyle/>
          <a:p>
            <a:pPr algn="r"/>
            <a:r>
              <a:rPr lang="zh-CN" altLang="en-US" sz="1135" dirty="0">
                <a:solidFill>
                  <a:schemeClr val="tx1"/>
                </a:solidFill>
                <a:latin typeface="微软雅黑" panose="020B0503020204020204" charset="-122"/>
                <a:ea typeface="微软雅黑" panose="020B0503020204020204" charset="-122"/>
              </a:rPr>
              <a:t>请替换文字内容</a:t>
            </a:r>
            <a:br>
              <a:rPr lang="en-US" sz="640" b="1" dirty="0">
                <a:solidFill>
                  <a:schemeClr val="tx1"/>
                </a:solidFill>
                <a:latin typeface="微软雅黑" panose="020B0503020204020204" charset="-122"/>
                <a:ea typeface="微软雅黑" panose="020B0503020204020204" charset="-122"/>
              </a:rPr>
            </a:br>
            <a:endParaRPr lang="en-US" sz="640" b="1" dirty="0">
              <a:solidFill>
                <a:schemeClr val="tx1"/>
              </a:solidFill>
              <a:latin typeface="微软雅黑" panose="020B0503020204020204" charset="-122"/>
              <a:ea typeface="微软雅黑" panose="020B0503020204020204" charset="-122"/>
            </a:endParaRPr>
          </a:p>
          <a:p>
            <a:pPr algn="r">
              <a:lnSpc>
                <a:spcPct val="150000"/>
              </a:lnSpc>
            </a:pPr>
            <a:r>
              <a:rPr lang="zh-CN" altLang="en-US" sz="640" dirty="0">
                <a:solidFill>
                  <a:schemeClr val="tx1"/>
                </a:solidFill>
                <a:latin typeface="微软雅黑" panose="020B0503020204020204" charset="-122"/>
                <a:ea typeface="微软雅黑" panose="020B0503020204020204" charset="-122"/>
                <a:cs typeface="+mn-ea"/>
                <a:sym typeface="+mn-lt"/>
              </a:rPr>
              <a:t>点击添加相关标题文字，点击添加相关标题文字，点击添加相关标题文字，点击添加相关标题文字，点击添加相关标题文字。</a:t>
            </a:r>
          </a:p>
        </p:txBody>
      </p:sp>
      <p:sp>
        <p:nvSpPr>
          <p:cNvPr id="6" name="TextBox 69"/>
          <p:cNvSpPr txBox="1"/>
          <p:nvPr/>
        </p:nvSpPr>
        <p:spPr>
          <a:xfrm>
            <a:off x="6542172" y="2600150"/>
            <a:ext cx="1700213" cy="822325"/>
          </a:xfrm>
          <a:prstGeom prst="rect">
            <a:avLst/>
          </a:prstGeom>
          <a:noFill/>
        </p:spPr>
        <p:txBody>
          <a:bodyPr wrap="square" rtlCol="0">
            <a:spAutoFit/>
          </a:bodyPr>
          <a:lstStyle/>
          <a:p>
            <a:r>
              <a:rPr lang="zh-CN" altLang="en-US" sz="1135" dirty="0">
                <a:solidFill>
                  <a:schemeClr val="tx1"/>
                </a:solidFill>
                <a:latin typeface="微软雅黑" panose="020B0503020204020204" charset="-122"/>
                <a:ea typeface="微软雅黑" panose="020B0503020204020204" charset="-122"/>
              </a:rPr>
              <a:t>请替换文字内容</a:t>
            </a:r>
            <a:br>
              <a:rPr lang="en-US" altLang="zh-CN" sz="100" b="1" dirty="0">
                <a:solidFill>
                  <a:schemeClr val="tx1"/>
                </a:solidFill>
                <a:latin typeface="微软雅黑" panose="020B0503020204020204" charset="-122"/>
                <a:ea typeface="微软雅黑" panose="020B0503020204020204" charset="-122"/>
              </a:rPr>
            </a:br>
            <a:endParaRPr lang="en-US" altLang="zh-CN" sz="100" b="1" dirty="0">
              <a:solidFill>
                <a:schemeClr val="tx1"/>
              </a:solidFill>
              <a:latin typeface="微软雅黑" panose="020B0503020204020204" charset="-122"/>
              <a:ea typeface="微软雅黑" panose="020B0503020204020204" charset="-122"/>
            </a:endParaRPr>
          </a:p>
          <a:p>
            <a:pPr>
              <a:lnSpc>
                <a:spcPct val="150000"/>
              </a:lnSpc>
            </a:pPr>
            <a:r>
              <a:rPr lang="zh-CN" altLang="en-US" sz="640" dirty="0">
                <a:solidFill>
                  <a:schemeClr val="tx1"/>
                </a:solidFill>
                <a:latin typeface="微软雅黑" panose="020B0503020204020204" charset="-122"/>
                <a:ea typeface="微软雅黑" panose="020B0503020204020204" charset="-122"/>
                <a:cs typeface="+mn-ea"/>
                <a:sym typeface="+mn-lt"/>
              </a:rPr>
              <a:t>点击添加相关标题文字，点击添加相关标题文字，点击添加相关标题文字，点击添加相关标题文字，点击添加相关标题文字。</a:t>
            </a:r>
          </a:p>
          <a:p>
            <a:endParaRPr lang="zh-CN" altLang="en-US" sz="640" dirty="0">
              <a:solidFill>
                <a:schemeClr val="tx1"/>
              </a:solidFill>
              <a:latin typeface="微软雅黑" panose="020B0503020204020204" charset="-122"/>
              <a:ea typeface="微软雅黑" panose="020B0503020204020204" charset="-122"/>
              <a:cs typeface="+mn-ea"/>
              <a:sym typeface="+mn-lt"/>
            </a:endParaRPr>
          </a:p>
        </p:txBody>
      </p:sp>
      <p:sp>
        <p:nvSpPr>
          <p:cNvPr id="7" name="TextBox 70"/>
          <p:cNvSpPr txBox="1"/>
          <p:nvPr/>
        </p:nvSpPr>
        <p:spPr>
          <a:xfrm>
            <a:off x="2510000" y="1106994"/>
            <a:ext cx="1700213" cy="904875"/>
          </a:xfrm>
          <a:prstGeom prst="rect">
            <a:avLst/>
          </a:prstGeom>
          <a:noFill/>
        </p:spPr>
        <p:txBody>
          <a:bodyPr wrap="square" rtlCol="0">
            <a:spAutoFit/>
          </a:bodyPr>
          <a:lstStyle/>
          <a:p>
            <a:pPr algn="r"/>
            <a:r>
              <a:rPr lang="zh-CN" altLang="en-US" sz="1135" dirty="0">
                <a:solidFill>
                  <a:schemeClr val="tx1"/>
                </a:solidFill>
                <a:latin typeface="微软雅黑" panose="020B0503020204020204" charset="-122"/>
                <a:ea typeface="微软雅黑" panose="020B0503020204020204" charset="-122"/>
              </a:rPr>
              <a:t>请替换文字内容</a:t>
            </a:r>
            <a:br>
              <a:rPr lang="en-US" altLang="zh-CN" sz="640" b="1" dirty="0">
                <a:solidFill>
                  <a:schemeClr val="tx1"/>
                </a:solidFill>
                <a:latin typeface="微软雅黑" panose="020B0503020204020204" charset="-122"/>
                <a:ea typeface="微软雅黑" panose="020B0503020204020204" charset="-122"/>
              </a:rPr>
            </a:br>
            <a:endParaRPr lang="en-US" altLang="zh-CN" sz="640" b="1" dirty="0">
              <a:solidFill>
                <a:schemeClr val="tx1"/>
              </a:solidFill>
              <a:latin typeface="微软雅黑" panose="020B0503020204020204" charset="-122"/>
              <a:ea typeface="微软雅黑" panose="020B0503020204020204" charset="-122"/>
            </a:endParaRPr>
          </a:p>
          <a:p>
            <a:pPr algn="r">
              <a:lnSpc>
                <a:spcPct val="150000"/>
              </a:lnSpc>
            </a:pPr>
            <a:r>
              <a:rPr lang="zh-CN" altLang="en-US" sz="640" dirty="0">
                <a:solidFill>
                  <a:schemeClr val="tx1"/>
                </a:solidFill>
                <a:latin typeface="微软雅黑" panose="020B0503020204020204" charset="-122"/>
                <a:ea typeface="微软雅黑" panose="020B0503020204020204" charset="-122"/>
                <a:cs typeface="+mn-ea"/>
                <a:sym typeface="+mn-lt"/>
              </a:rPr>
              <a:t>点击添加相关标题文字，点击添加相关标题文字，点击添加相关标题文字，点击添加相关标题文字，点击添加相关标题文字。</a:t>
            </a:r>
          </a:p>
          <a:p>
            <a:pPr algn="r"/>
            <a:endParaRPr lang="zh-CN" altLang="en-US" sz="640" dirty="0">
              <a:solidFill>
                <a:schemeClr val="tx1"/>
              </a:solidFill>
              <a:latin typeface="微软雅黑" panose="020B0503020204020204" charset="-122"/>
              <a:ea typeface="微软雅黑" panose="020B0503020204020204" charset="-122"/>
              <a:cs typeface="+mn-ea"/>
              <a:sym typeface="+mn-lt"/>
            </a:endParaRPr>
          </a:p>
        </p:txBody>
      </p:sp>
      <p:sp>
        <p:nvSpPr>
          <p:cNvPr id="8" name="TextBox 71"/>
          <p:cNvSpPr txBox="1"/>
          <p:nvPr/>
        </p:nvSpPr>
        <p:spPr>
          <a:xfrm>
            <a:off x="6700763" y="1604111"/>
            <a:ext cx="1700213" cy="904875"/>
          </a:xfrm>
          <a:prstGeom prst="rect">
            <a:avLst/>
          </a:prstGeom>
          <a:noFill/>
        </p:spPr>
        <p:txBody>
          <a:bodyPr wrap="square" rtlCol="0">
            <a:spAutoFit/>
          </a:bodyPr>
          <a:lstStyle/>
          <a:p>
            <a:r>
              <a:rPr lang="zh-CN" altLang="en-US" sz="1135" dirty="0">
                <a:solidFill>
                  <a:schemeClr val="tx1"/>
                </a:solidFill>
                <a:latin typeface="微软雅黑" panose="020B0503020204020204" charset="-122"/>
                <a:ea typeface="微软雅黑" panose="020B0503020204020204" charset="-122"/>
              </a:rPr>
              <a:t>请替换文字内容</a:t>
            </a:r>
            <a:br>
              <a:rPr lang="en-US" altLang="zh-CN" sz="640" b="1" dirty="0">
                <a:solidFill>
                  <a:schemeClr val="tx1"/>
                </a:solidFill>
                <a:latin typeface="微软雅黑" panose="020B0503020204020204" charset="-122"/>
                <a:ea typeface="微软雅黑" panose="020B0503020204020204" charset="-122"/>
              </a:rPr>
            </a:br>
            <a:endParaRPr lang="en-US" altLang="zh-CN" sz="640" b="1" dirty="0">
              <a:solidFill>
                <a:schemeClr val="tx1"/>
              </a:solidFill>
              <a:latin typeface="微软雅黑" panose="020B0503020204020204" charset="-122"/>
              <a:ea typeface="微软雅黑" panose="020B0503020204020204" charset="-122"/>
            </a:endParaRPr>
          </a:p>
          <a:p>
            <a:pPr>
              <a:lnSpc>
                <a:spcPct val="150000"/>
              </a:lnSpc>
            </a:pPr>
            <a:r>
              <a:rPr lang="zh-CN" altLang="en-US" sz="640" dirty="0">
                <a:solidFill>
                  <a:schemeClr val="tx1"/>
                </a:solidFill>
                <a:latin typeface="微软雅黑" panose="020B0503020204020204" charset="-122"/>
                <a:ea typeface="微软雅黑" panose="020B0503020204020204" charset="-122"/>
                <a:cs typeface="+mn-ea"/>
                <a:sym typeface="+mn-lt"/>
              </a:rPr>
              <a:t>点击添加相关标题文字，点击添加相关标题文字，点击添加相关标题文字，点击添加相关标题文字，点击添加相关标题文字。</a:t>
            </a:r>
          </a:p>
          <a:p>
            <a:endParaRPr lang="zh-CN" altLang="en-US" sz="640" dirty="0">
              <a:solidFill>
                <a:schemeClr val="tx1"/>
              </a:solidFill>
              <a:latin typeface="微软雅黑" panose="020B0503020204020204" charset="-122"/>
              <a:ea typeface="微软雅黑" panose="020B0503020204020204" charset="-122"/>
              <a:cs typeface="+mn-ea"/>
              <a:sym typeface="+mn-lt"/>
            </a:endParaRPr>
          </a:p>
        </p:txBody>
      </p:sp>
      <p:sp>
        <p:nvSpPr>
          <p:cNvPr id="9" name="Freeform 245"/>
          <p:cNvSpPr/>
          <p:nvPr/>
        </p:nvSpPr>
        <p:spPr bwMode="auto">
          <a:xfrm>
            <a:off x="3779828" y="3852110"/>
            <a:ext cx="331613" cy="331613"/>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gradFill>
            <a:gsLst>
              <a:gs pos="0">
                <a:srgbClr val="E30000"/>
              </a:gs>
              <a:gs pos="100000">
                <a:srgbClr val="760303"/>
              </a:gs>
            </a:gsLst>
            <a:lin ang="6300000" scaled="0"/>
          </a:gradFill>
          <a:ln w="9525">
            <a:noFill/>
            <a:round/>
          </a:ln>
        </p:spPr>
        <p:txBody>
          <a:bodyPr vert="horz" wrap="square" lIns="91439" tIns="45719" rIns="91439" bIns="45719" numCol="1" anchor="t" anchorCtr="0" compatLnSpc="1"/>
          <a:lstStyle/>
          <a:p>
            <a:endParaRPr lang="en-US" sz="100" dirty="0">
              <a:solidFill>
                <a:schemeClr val="tx1"/>
              </a:solidFill>
              <a:latin typeface="微软雅黑" panose="020B0503020204020204" charset="-122"/>
              <a:ea typeface="微软雅黑" panose="020B0503020204020204" charset="-122"/>
            </a:endParaRPr>
          </a:p>
        </p:txBody>
      </p:sp>
      <p:sp>
        <p:nvSpPr>
          <p:cNvPr id="10" name="Freeform 5"/>
          <p:cNvSpPr>
            <a:spLocks noEditPoints="1"/>
          </p:cNvSpPr>
          <p:nvPr/>
        </p:nvSpPr>
        <p:spPr bwMode="auto">
          <a:xfrm>
            <a:off x="4719401" y="1247240"/>
            <a:ext cx="370370" cy="370370"/>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gradFill>
            <a:gsLst>
              <a:gs pos="0">
                <a:srgbClr val="E30000"/>
              </a:gs>
              <a:gs pos="100000">
                <a:srgbClr val="760303"/>
              </a:gs>
            </a:gsLst>
            <a:lin ang="6300000" scaled="0"/>
          </a:gradFill>
          <a:ln w="9525">
            <a:noFill/>
            <a:round/>
          </a:ln>
        </p:spPr>
        <p:txBody>
          <a:bodyPr vert="horz" wrap="square" lIns="91439" tIns="45719" rIns="91439" bIns="45719" numCol="1" anchor="t" anchorCtr="0" compatLnSpc="1"/>
          <a:lstStyle/>
          <a:p>
            <a:endParaRPr lang="en-US" sz="100" dirty="0">
              <a:solidFill>
                <a:schemeClr val="tx1"/>
              </a:solidFill>
              <a:latin typeface="微软雅黑" panose="020B0503020204020204" charset="-122"/>
              <a:ea typeface="微软雅黑" panose="020B0503020204020204" charset="-122"/>
            </a:endParaRPr>
          </a:p>
        </p:txBody>
      </p:sp>
      <p:sp>
        <p:nvSpPr>
          <p:cNvPr id="11" name="Freeform 217"/>
          <p:cNvSpPr>
            <a:spLocks noEditPoints="1"/>
          </p:cNvSpPr>
          <p:nvPr/>
        </p:nvSpPr>
        <p:spPr bwMode="auto">
          <a:xfrm>
            <a:off x="3831334" y="2897639"/>
            <a:ext cx="378881" cy="284161"/>
          </a:xfrm>
          <a:custGeom>
            <a:avLst/>
            <a:gdLst/>
            <a:ahLst/>
            <a:cxnLst>
              <a:cxn ang="0">
                <a:pos x="78" y="58"/>
              </a:cxn>
              <a:cxn ang="0">
                <a:pos x="0" y="58"/>
              </a:cxn>
              <a:cxn ang="0">
                <a:pos x="0" y="0"/>
              </a:cxn>
              <a:cxn ang="0">
                <a:pos x="5" y="0"/>
              </a:cxn>
              <a:cxn ang="0">
                <a:pos x="5" y="53"/>
              </a:cxn>
              <a:cxn ang="0">
                <a:pos x="78" y="53"/>
              </a:cxn>
              <a:cxn ang="0">
                <a:pos x="78" y="58"/>
              </a:cxn>
              <a:cxn ang="0">
                <a:pos x="73" y="22"/>
              </a:cxn>
              <a:cxn ang="0">
                <a:pos x="71" y="23"/>
              </a:cxn>
              <a:cxn ang="0">
                <a:pos x="66" y="18"/>
              </a:cxn>
              <a:cxn ang="0">
                <a:pos x="42" y="42"/>
              </a:cxn>
              <a:cxn ang="0">
                <a:pos x="40" y="42"/>
              </a:cxn>
              <a:cxn ang="0">
                <a:pos x="31" y="34"/>
              </a:cxn>
              <a:cxn ang="0">
                <a:pos x="16" y="49"/>
              </a:cxn>
              <a:cxn ang="0">
                <a:pos x="8" y="42"/>
              </a:cxn>
              <a:cxn ang="0">
                <a:pos x="30" y="20"/>
              </a:cxn>
              <a:cxn ang="0">
                <a:pos x="32" y="20"/>
              </a:cxn>
              <a:cxn ang="0">
                <a:pos x="41" y="29"/>
              </a:cxn>
              <a:cxn ang="0">
                <a:pos x="59" y="11"/>
              </a:cxn>
              <a:cxn ang="0">
                <a:pos x="54" y="6"/>
              </a:cxn>
              <a:cxn ang="0">
                <a:pos x="55" y="4"/>
              </a:cxn>
              <a:cxn ang="0">
                <a:pos x="71" y="4"/>
              </a:cxn>
              <a:cxn ang="0">
                <a:pos x="73" y="6"/>
              </a:cxn>
              <a:cxn ang="0">
                <a:pos x="73" y="22"/>
              </a:cxn>
            </a:cxnLst>
            <a:rect l="0" t="0" r="r" b="b"/>
            <a:pathLst>
              <a:path w="78" h="58">
                <a:moveTo>
                  <a:pt x="78" y="58"/>
                </a:moveTo>
                <a:cubicBezTo>
                  <a:pt x="0" y="58"/>
                  <a:pt x="0" y="58"/>
                  <a:pt x="0" y="58"/>
                </a:cubicBezTo>
                <a:cubicBezTo>
                  <a:pt x="0" y="0"/>
                  <a:pt x="0" y="0"/>
                  <a:pt x="0" y="0"/>
                </a:cubicBezTo>
                <a:cubicBezTo>
                  <a:pt x="5" y="0"/>
                  <a:pt x="5" y="0"/>
                  <a:pt x="5" y="0"/>
                </a:cubicBezTo>
                <a:cubicBezTo>
                  <a:pt x="5" y="53"/>
                  <a:pt x="5" y="53"/>
                  <a:pt x="5" y="53"/>
                </a:cubicBezTo>
                <a:cubicBezTo>
                  <a:pt x="78" y="53"/>
                  <a:pt x="78" y="53"/>
                  <a:pt x="78" y="53"/>
                </a:cubicBezTo>
                <a:lnTo>
                  <a:pt x="78" y="58"/>
                </a:lnTo>
                <a:close/>
                <a:moveTo>
                  <a:pt x="73" y="22"/>
                </a:moveTo>
                <a:cubicBezTo>
                  <a:pt x="73" y="23"/>
                  <a:pt x="71" y="24"/>
                  <a:pt x="71" y="23"/>
                </a:cubicBezTo>
                <a:cubicBezTo>
                  <a:pt x="66" y="18"/>
                  <a:pt x="66" y="18"/>
                  <a:pt x="66" y="18"/>
                </a:cubicBezTo>
                <a:cubicBezTo>
                  <a:pt x="42" y="42"/>
                  <a:pt x="42" y="42"/>
                  <a:pt x="42" y="42"/>
                </a:cubicBezTo>
                <a:cubicBezTo>
                  <a:pt x="41" y="43"/>
                  <a:pt x="41" y="43"/>
                  <a:pt x="40" y="42"/>
                </a:cubicBezTo>
                <a:cubicBezTo>
                  <a:pt x="31" y="34"/>
                  <a:pt x="31" y="34"/>
                  <a:pt x="31" y="34"/>
                </a:cubicBezTo>
                <a:cubicBezTo>
                  <a:pt x="16" y="49"/>
                  <a:pt x="16" y="49"/>
                  <a:pt x="16" y="49"/>
                </a:cubicBezTo>
                <a:cubicBezTo>
                  <a:pt x="8" y="42"/>
                  <a:pt x="8" y="42"/>
                  <a:pt x="8" y="42"/>
                </a:cubicBezTo>
                <a:cubicBezTo>
                  <a:pt x="30" y="20"/>
                  <a:pt x="30" y="20"/>
                  <a:pt x="30" y="20"/>
                </a:cubicBezTo>
                <a:cubicBezTo>
                  <a:pt x="31" y="19"/>
                  <a:pt x="32" y="19"/>
                  <a:pt x="32" y="20"/>
                </a:cubicBezTo>
                <a:cubicBezTo>
                  <a:pt x="41" y="29"/>
                  <a:pt x="41" y="29"/>
                  <a:pt x="41" y="29"/>
                </a:cubicBezTo>
                <a:cubicBezTo>
                  <a:pt x="59" y="11"/>
                  <a:pt x="59" y="11"/>
                  <a:pt x="59" y="11"/>
                </a:cubicBezTo>
                <a:cubicBezTo>
                  <a:pt x="54" y="6"/>
                  <a:pt x="54" y="6"/>
                  <a:pt x="54" y="6"/>
                </a:cubicBezTo>
                <a:cubicBezTo>
                  <a:pt x="53" y="6"/>
                  <a:pt x="54" y="4"/>
                  <a:pt x="55" y="4"/>
                </a:cubicBezTo>
                <a:cubicBezTo>
                  <a:pt x="71" y="4"/>
                  <a:pt x="71" y="4"/>
                  <a:pt x="71" y="4"/>
                </a:cubicBezTo>
                <a:cubicBezTo>
                  <a:pt x="72" y="4"/>
                  <a:pt x="73" y="5"/>
                  <a:pt x="73" y="6"/>
                </a:cubicBezTo>
                <a:lnTo>
                  <a:pt x="73" y="22"/>
                </a:lnTo>
                <a:close/>
              </a:path>
            </a:pathLst>
          </a:custGeom>
          <a:gradFill>
            <a:gsLst>
              <a:gs pos="0">
                <a:srgbClr val="E30000"/>
              </a:gs>
              <a:gs pos="100000">
                <a:srgbClr val="760303"/>
              </a:gs>
            </a:gsLst>
            <a:lin ang="6300000" scaled="0"/>
          </a:gradFill>
          <a:ln w="9525">
            <a:noFill/>
            <a:round/>
          </a:ln>
        </p:spPr>
        <p:txBody>
          <a:bodyPr vert="horz" wrap="square" lIns="91439" tIns="45719" rIns="91439" bIns="45719" numCol="1" anchor="t" anchorCtr="0" compatLnSpc="1"/>
          <a:lstStyle/>
          <a:p>
            <a:endParaRPr lang="en-US" sz="100" dirty="0">
              <a:solidFill>
                <a:schemeClr val="tx1"/>
              </a:solidFill>
              <a:latin typeface="微软雅黑" panose="020B0503020204020204" charset="-122"/>
              <a:ea typeface="微软雅黑" panose="020B0503020204020204" charset="-122"/>
            </a:endParaRPr>
          </a:p>
        </p:txBody>
      </p:sp>
      <p:sp>
        <p:nvSpPr>
          <p:cNvPr id="12" name="Freeform 216"/>
          <p:cNvSpPr>
            <a:spLocks noEditPoints="1"/>
          </p:cNvSpPr>
          <p:nvPr/>
        </p:nvSpPr>
        <p:spPr bwMode="auto">
          <a:xfrm>
            <a:off x="4731823" y="3255291"/>
            <a:ext cx="339095" cy="341400"/>
          </a:xfrm>
          <a:custGeom>
            <a:avLst/>
            <a:gdLst/>
            <a:ahLst/>
            <a:cxnLst>
              <a:cxn ang="0">
                <a:pos x="68" y="34"/>
              </a:cxn>
              <a:cxn ang="0">
                <a:pos x="34" y="68"/>
              </a:cxn>
              <a:cxn ang="0">
                <a:pos x="0" y="34"/>
              </a:cxn>
              <a:cxn ang="0">
                <a:pos x="34" y="0"/>
              </a:cxn>
              <a:cxn ang="0">
                <a:pos x="68" y="34"/>
              </a:cxn>
              <a:cxn ang="0">
                <a:pos x="15" y="40"/>
              </a:cxn>
              <a:cxn ang="0">
                <a:pos x="14" y="34"/>
              </a:cxn>
              <a:cxn ang="0">
                <a:pos x="15" y="27"/>
              </a:cxn>
              <a:cxn ang="0">
                <a:pos x="8" y="20"/>
              </a:cxn>
              <a:cxn ang="0">
                <a:pos x="5" y="34"/>
              </a:cxn>
              <a:cxn ang="0">
                <a:pos x="8" y="47"/>
              </a:cxn>
              <a:cxn ang="0">
                <a:pos x="15" y="40"/>
              </a:cxn>
              <a:cxn ang="0">
                <a:pos x="48" y="34"/>
              </a:cxn>
              <a:cxn ang="0">
                <a:pos x="34" y="19"/>
              </a:cxn>
              <a:cxn ang="0">
                <a:pos x="19" y="34"/>
              </a:cxn>
              <a:cxn ang="0">
                <a:pos x="34" y="48"/>
              </a:cxn>
              <a:cxn ang="0">
                <a:pos x="48" y="34"/>
              </a:cxn>
              <a:cxn ang="0">
                <a:pos x="20" y="8"/>
              </a:cxn>
              <a:cxn ang="0">
                <a:pos x="27" y="15"/>
              </a:cxn>
              <a:cxn ang="0">
                <a:pos x="34" y="14"/>
              </a:cxn>
              <a:cxn ang="0">
                <a:pos x="40" y="15"/>
              </a:cxn>
              <a:cxn ang="0">
                <a:pos x="47" y="8"/>
              </a:cxn>
              <a:cxn ang="0">
                <a:pos x="34" y="5"/>
              </a:cxn>
              <a:cxn ang="0">
                <a:pos x="20" y="8"/>
              </a:cxn>
              <a:cxn ang="0">
                <a:pos x="47" y="59"/>
              </a:cxn>
              <a:cxn ang="0">
                <a:pos x="40" y="52"/>
              </a:cxn>
              <a:cxn ang="0">
                <a:pos x="34" y="53"/>
              </a:cxn>
              <a:cxn ang="0">
                <a:pos x="27" y="52"/>
              </a:cxn>
              <a:cxn ang="0">
                <a:pos x="20" y="59"/>
              </a:cxn>
              <a:cxn ang="0">
                <a:pos x="34" y="63"/>
              </a:cxn>
              <a:cxn ang="0">
                <a:pos x="47" y="59"/>
              </a:cxn>
              <a:cxn ang="0">
                <a:pos x="60" y="47"/>
              </a:cxn>
              <a:cxn ang="0">
                <a:pos x="63" y="34"/>
              </a:cxn>
              <a:cxn ang="0">
                <a:pos x="60" y="20"/>
              </a:cxn>
              <a:cxn ang="0">
                <a:pos x="52" y="27"/>
              </a:cxn>
              <a:cxn ang="0">
                <a:pos x="53" y="34"/>
              </a:cxn>
              <a:cxn ang="0">
                <a:pos x="52" y="40"/>
              </a:cxn>
              <a:cxn ang="0">
                <a:pos x="60" y="47"/>
              </a:cxn>
            </a:cxnLst>
            <a:rect l="0" t="0" r="r" b="b"/>
            <a:pathLst>
              <a:path w="68" h="68">
                <a:moveTo>
                  <a:pt x="68" y="34"/>
                </a:moveTo>
                <a:cubicBezTo>
                  <a:pt x="68" y="52"/>
                  <a:pt x="53" y="68"/>
                  <a:pt x="34" y="68"/>
                </a:cubicBezTo>
                <a:cubicBezTo>
                  <a:pt x="15" y="68"/>
                  <a:pt x="0" y="52"/>
                  <a:pt x="0" y="34"/>
                </a:cubicBezTo>
                <a:cubicBezTo>
                  <a:pt x="0" y="15"/>
                  <a:pt x="15" y="0"/>
                  <a:pt x="34" y="0"/>
                </a:cubicBezTo>
                <a:cubicBezTo>
                  <a:pt x="53" y="0"/>
                  <a:pt x="68" y="15"/>
                  <a:pt x="68" y="34"/>
                </a:cubicBezTo>
                <a:close/>
                <a:moveTo>
                  <a:pt x="15" y="40"/>
                </a:moveTo>
                <a:cubicBezTo>
                  <a:pt x="15" y="38"/>
                  <a:pt x="14" y="36"/>
                  <a:pt x="14" y="34"/>
                </a:cubicBezTo>
                <a:cubicBezTo>
                  <a:pt x="14" y="31"/>
                  <a:pt x="15" y="29"/>
                  <a:pt x="15" y="27"/>
                </a:cubicBezTo>
                <a:cubicBezTo>
                  <a:pt x="8" y="20"/>
                  <a:pt x="8" y="20"/>
                  <a:pt x="8" y="20"/>
                </a:cubicBezTo>
                <a:cubicBezTo>
                  <a:pt x="6" y="24"/>
                  <a:pt x="5" y="29"/>
                  <a:pt x="5" y="34"/>
                </a:cubicBezTo>
                <a:cubicBezTo>
                  <a:pt x="5" y="39"/>
                  <a:pt x="6" y="43"/>
                  <a:pt x="8" y="47"/>
                </a:cubicBezTo>
                <a:lnTo>
                  <a:pt x="15" y="40"/>
                </a:lnTo>
                <a:close/>
                <a:moveTo>
                  <a:pt x="48" y="34"/>
                </a:moveTo>
                <a:cubicBezTo>
                  <a:pt x="48" y="26"/>
                  <a:pt x="42" y="19"/>
                  <a:pt x="34" y="19"/>
                </a:cubicBezTo>
                <a:cubicBezTo>
                  <a:pt x="26" y="19"/>
                  <a:pt x="19" y="26"/>
                  <a:pt x="19" y="34"/>
                </a:cubicBezTo>
                <a:cubicBezTo>
                  <a:pt x="19" y="42"/>
                  <a:pt x="26" y="48"/>
                  <a:pt x="34" y="48"/>
                </a:cubicBezTo>
                <a:cubicBezTo>
                  <a:pt x="42" y="48"/>
                  <a:pt x="48" y="42"/>
                  <a:pt x="48" y="34"/>
                </a:cubicBezTo>
                <a:close/>
                <a:moveTo>
                  <a:pt x="20" y="8"/>
                </a:moveTo>
                <a:cubicBezTo>
                  <a:pt x="27" y="15"/>
                  <a:pt x="27" y="15"/>
                  <a:pt x="27" y="15"/>
                </a:cubicBezTo>
                <a:cubicBezTo>
                  <a:pt x="29" y="15"/>
                  <a:pt x="32" y="14"/>
                  <a:pt x="34" y="14"/>
                </a:cubicBezTo>
                <a:cubicBezTo>
                  <a:pt x="36" y="14"/>
                  <a:pt x="38" y="15"/>
                  <a:pt x="40" y="15"/>
                </a:cubicBezTo>
                <a:cubicBezTo>
                  <a:pt x="47" y="8"/>
                  <a:pt x="47" y="8"/>
                  <a:pt x="47" y="8"/>
                </a:cubicBezTo>
                <a:cubicBezTo>
                  <a:pt x="43" y="6"/>
                  <a:pt x="39" y="5"/>
                  <a:pt x="34" y="5"/>
                </a:cubicBezTo>
                <a:cubicBezTo>
                  <a:pt x="29" y="5"/>
                  <a:pt x="24" y="6"/>
                  <a:pt x="20" y="8"/>
                </a:cubicBezTo>
                <a:close/>
                <a:moveTo>
                  <a:pt x="47" y="59"/>
                </a:moveTo>
                <a:cubicBezTo>
                  <a:pt x="40" y="52"/>
                  <a:pt x="40" y="52"/>
                  <a:pt x="40" y="52"/>
                </a:cubicBezTo>
                <a:cubicBezTo>
                  <a:pt x="38" y="53"/>
                  <a:pt x="36" y="53"/>
                  <a:pt x="34" y="53"/>
                </a:cubicBezTo>
                <a:cubicBezTo>
                  <a:pt x="32" y="53"/>
                  <a:pt x="29" y="53"/>
                  <a:pt x="27" y="52"/>
                </a:cubicBezTo>
                <a:cubicBezTo>
                  <a:pt x="20" y="59"/>
                  <a:pt x="20" y="59"/>
                  <a:pt x="20" y="59"/>
                </a:cubicBezTo>
                <a:cubicBezTo>
                  <a:pt x="24" y="62"/>
                  <a:pt x="29" y="63"/>
                  <a:pt x="34" y="63"/>
                </a:cubicBezTo>
                <a:cubicBezTo>
                  <a:pt x="39" y="63"/>
                  <a:pt x="43" y="62"/>
                  <a:pt x="47" y="59"/>
                </a:cubicBezTo>
                <a:close/>
                <a:moveTo>
                  <a:pt x="60" y="47"/>
                </a:moveTo>
                <a:cubicBezTo>
                  <a:pt x="62" y="43"/>
                  <a:pt x="63" y="39"/>
                  <a:pt x="63" y="34"/>
                </a:cubicBezTo>
                <a:cubicBezTo>
                  <a:pt x="63" y="29"/>
                  <a:pt x="62" y="24"/>
                  <a:pt x="60" y="20"/>
                </a:cubicBezTo>
                <a:cubicBezTo>
                  <a:pt x="52" y="27"/>
                  <a:pt x="52" y="27"/>
                  <a:pt x="52" y="27"/>
                </a:cubicBezTo>
                <a:cubicBezTo>
                  <a:pt x="53" y="29"/>
                  <a:pt x="53" y="32"/>
                  <a:pt x="53" y="34"/>
                </a:cubicBezTo>
                <a:cubicBezTo>
                  <a:pt x="53" y="36"/>
                  <a:pt x="53" y="38"/>
                  <a:pt x="52" y="40"/>
                </a:cubicBezTo>
                <a:lnTo>
                  <a:pt x="60" y="47"/>
                </a:lnTo>
                <a:close/>
              </a:path>
            </a:pathLst>
          </a:custGeom>
          <a:gradFill>
            <a:gsLst>
              <a:gs pos="0">
                <a:srgbClr val="E30000"/>
              </a:gs>
              <a:gs pos="100000">
                <a:srgbClr val="760303"/>
              </a:gs>
            </a:gsLst>
            <a:lin ang="6300000" scaled="0"/>
          </a:gradFill>
          <a:ln w="9525">
            <a:noFill/>
            <a:round/>
          </a:ln>
        </p:spPr>
        <p:txBody>
          <a:bodyPr vert="horz" wrap="square" lIns="91439" tIns="45719" rIns="91439" bIns="45719" numCol="1" anchor="t" anchorCtr="0" compatLnSpc="1"/>
          <a:lstStyle/>
          <a:p>
            <a:endParaRPr lang="en-US" sz="100" dirty="0">
              <a:solidFill>
                <a:schemeClr val="tx1"/>
              </a:solidFill>
              <a:latin typeface="微软雅黑" panose="020B0503020204020204" charset="-122"/>
              <a:ea typeface="微软雅黑" panose="020B0503020204020204" charset="-122"/>
            </a:endParaRPr>
          </a:p>
        </p:txBody>
      </p:sp>
      <p:sp>
        <p:nvSpPr>
          <p:cNvPr id="13" name="Freeform 135"/>
          <p:cNvSpPr>
            <a:spLocks noEditPoints="1"/>
          </p:cNvSpPr>
          <p:nvPr/>
        </p:nvSpPr>
        <p:spPr bwMode="auto">
          <a:xfrm>
            <a:off x="4697109" y="2211839"/>
            <a:ext cx="303361" cy="284161"/>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gradFill>
            <a:gsLst>
              <a:gs pos="0">
                <a:srgbClr val="E30000"/>
              </a:gs>
              <a:gs pos="100000">
                <a:srgbClr val="760303"/>
              </a:gs>
            </a:gsLst>
            <a:lin ang="6300000" scaled="0"/>
          </a:gradFill>
          <a:ln w="9525">
            <a:noFill/>
            <a:round/>
          </a:ln>
        </p:spPr>
        <p:txBody>
          <a:bodyPr vert="horz" wrap="square" lIns="91439" tIns="45719" rIns="91439" bIns="45719" numCol="1" anchor="t" anchorCtr="0" compatLnSpc="1"/>
          <a:lstStyle/>
          <a:p>
            <a:endParaRPr lang="en-US" sz="100" dirty="0">
              <a:solidFill>
                <a:schemeClr val="tx1"/>
              </a:solidFill>
              <a:latin typeface="微软雅黑" panose="020B0503020204020204" charset="-122"/>
              <a:ea typeface="微软雅黑" panose="020B0503020204020204" charset="-122"/>
            </a:endParaRPr>
          </a:p>
        </p:txBody>
      </p:sp>
      <p:pic>
        <p:nvPicPr>
          <p:cNvPr id="18" name="图片 17" descr="b1a457f9e298e079bbd2f9ccb2b0b04e"/>
          <p:cNvPicPr>
            <a:picLocks noChangeAspect="1"/>
          </p:cNvPicPr>
          <p:nvPr/>
        </p:nvPicPr>
        <p:blipFill>
          <a:blip r:embed="rId5" cstate="email"/>
          <a:stretch>
            <a:fillRect/>
          </a:stretch>
        </p:blipFill>
        <p:spPr>
          <a:xfrm>
            <a:off x="72390" y="-292735"/>
            <a:ext cx="1465580" cy="1465580"/>
          </a:xfrm>
          <a:prstGeom prst="rect">
            <a:avLst/>
          </a:prstGeom>
        </p:spPr>
      </p:pic>
    </p:spTree>
  </p:cSld>
  <p:clrMapOvr>
    <a:masterClrMapping/>
  </p:clrMapOvr>
  <p:transition advTm="468">
    <p:zoom/>
  </p:transition>
  <p:timing>
    <p:tnLst>
      <p:par>
        <p:cTn id="1" dur="indefinite" restart="never" fill="hold" nodeType="tmRoot">
          <p:childTnLst>
            <p:seq concurrent="1"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8" presetClass="entr" presetSubtype="9"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upLeft)">
                                      <p:cBhvr>
                                        <p:cTn id="7" dur="1000"/>
                                        <p:tgtEl>
                                          <p:spTgt spid="3"/>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cBhvr>
                                        <p:cTn id="10" dur="500" fill="hold"/>
                                        <p:tgtEl>
                                          <p:spTgt spid="9"/>
                                        </p:tgtEl>
                                        <p:attrNameLst>
                                          <p:attrName>ppt_w</p:attrName>
                                        </p:attrNameLst>
                                      </p:cBhvr>
                                      <p:tavLst>
                                        <p:tav tm="0">
                                          <p:val>
                                            <p:fltVal val="0"/>
                                          </p:val>
                                        </p:tav>
                                        <p:tav tm="100000">
                                          <p:val>
                                            <p:strVal val="#ppt_w"/>
                                          </p:val>
                                        </p:tav>
                                      </p:tavLst>
                                    </p:anim>
                                    <p:anim calcmode="lin" valueType="num">
                                      <p:cBhvr>
                                        <p:cTn id="11" dur="500" fill="hold"/>
                                        <p:tgtEl>
                                          <p:spTgt spid="9"/>
                                        </p:tgtEl>
                                        <p:attrNameLst>
                                          <p:attrName>ppt_h</p:attrName>
                                        </p:attrNameLst>
                                      </p:cBhvr>
                                      <p:tavLst>
                                        <p:tav tm="0">
                                          <p:val>
                                            <p:fltVal val="0"/>
                                          </p:val>
                                        </p:tav>
                                        <p:tav tm="100000">
                                          <p:val>
                                            <p:strVal val="#ppt_h"/>
                                          </p:val>
                                        </p:tav>
                                      </p:tavLst>
                                    </p:anim>
                                    <p:animEffect transition="in" filter="fade">
                                      <p:cBhvr>
                                        <p:cTn id="12" dur="500"/>
                                        <p:tgtEl>
                                          <p:spTgt spid="9"/>
                                        </p:tgtEl>
                                      </p:cBhvr>
                                    </p:animEffect>
                                  </p:childTnLst>
                                </p:cTn>
                              </p:par>
                              <p:par>
                                <p:cTn id="13" presetID="22" presetClass="entr" presetSubtype="2"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right)">
                                      <p:cBhvr>
                                        <p:cTn id="15" dur="500"/>
                                        <p:tgtEl>
                                          <p:spTgt spid="5"/>
                                        </p:tgtEl>
                                      </p:cBhvr>
                                    </p:animEffect>
                                  </p:childTnLst>
                                </p:cTn>
                              </p:par>
                              <p:par>
                                <p:cTn id="16" presetID="18" presetClass="entr" presetSubtype="3" fill="hold" grpId="0" nodeType="withEffect">
                                  <p:stCondLst>
                                    <p:cond delay="0"/>
                                  </p:stCondLst>
                                  <p:childTnLst>
                                    <p:set>
                                      <p:cBhvr>
                                        <p:cTn id="17" dur="1" fill="hold">
                                          <p:stCondLst>
                                            <p:cond delay="0"/>
                                          </p:stCondLst>
                                        </p:cTn>
                                        <p:tgtEl>
                                          <p:spTgt spid="72"/>
                                        </p:tgtEl>
                                        <p:attrNameLst>
                                          <p:attrName>style.visibility</p:attrName>
                                        </p:attrNameLst>
                                      </p:cBhvr>
                                      <p:to>
                                        <p:strVal val="visible"/>
                                      </p:to>
                                    </p:set>
                                    <p:animEffect transition="in" filter="strips(upRight)">
                                      <p:cBhvr>
                                        <p:cTn id="18" dur="1000"/>
                                        <p:tgtEl>
                                          <p:spTgt spid="72"/>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left)">
                                      <p:cBhvr>
                                        <p:cTn id="26" dur="500"/>
                                        <p:tgtEl>
                                          <p:spTgt spid="6"/>
                                        </p:tgtEl>
                                      </p:cBhvr>
                                    </p:animEffect>
                                  </p:childTnLst>
                                </p:cTn>
                              </p:par>
                              <p:par>
                                <p:cTn id="27" presetID="18" presetClass="entr" presetSubtype="9" fill="hold" grpId="0" nodeType="withEffect">
                                  <p:stCondLst>
                                    <p:cond delay="0"/>
                                  </p:stCondLst>
                                  <p:childTnLst>
                                    <p:set>
                                      <p:cBhvr>
                                        <p:cTn id="28" dur="1" fill="hold">
                                          <p:stCondLst>
                                            <p:cond delay="0"/>
                                          </p:stCondLst>
                                        </p:cTn>
                                        <p:tgtEl>
                                          <p:spTgt spid="71"/>
                                        </p:tgtEl>
                                        <p:attrNameLst>
                                          <p:attrName>style.visibility</p:attrName>
                                        </p:attrNameLst>
                                      </p:cBhvr>
                                      <p:to>
                                        <p:strVal val="visible"/>
                                      </p:to>
                                    </p:set>
                                    <p:animEffect transition="in" filter="strips(upLeft)">
                                      <p:cBhvr>
                                        <p:cTn id="29" dur="1000"/>
                                        <p:tgtEl>
                                          <p:spTgt spid="71"/>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18" presetClass="entr" presetSubtype="3" fill="hold" grpId="0" nodeType="withEffect">
                                  <p:stCondLst>
                                    <p:cond delay="0"/>
                                  </p:stCondLst>
                                  <p:childTnLst>
                                    <p:set>
                                      <p:cBhvr>
                                        <p:cTn id="36" dur="1" fill="hold">
                                          <p:stCondLst>
                                            <p:cond delay="0"/>
                                          </p:stCondLst>
                                        </p:cTn>
                                        <p:tgtEl>
                                          <p:spTgt spid="70"/>
                                        </p:tgtEl>
                                        <p:attrNameLst>
                                          <p:attrName>style.visibility</p:attrName>
                                        </p:attrNameLst>
                                      </p:cBhvr>
                                      <p:to>
                                        <p:strVal val="visible"/>
                                      </p:to>
                                    </p:set>
                                    <p:animEffect transition="in" filter="strips(upRight)">
                                      <p:cBhvr>
                                        <p:cTn id="37" dur="1000"/>
                                        <p:tgtEl>
                                          <p:spTgt spid="70"/>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p:cTn id="40" dur="500" fill="hold"/>
                                        <p:tgtEl>
                                          <p:spTgt spid="13"/>
                                        </p:tgtEl>
                                        <p:attrNameLst>
                                          <p:attrName>ppt_w</p:attrName>
                                        </p:attrNameLst>
                                      </p:cBhvr>
                                      <p:tavLst>
                                        <p:tav tm="0">
                                          <p:val>
                                            <p:fltVal val="0"/>
                                          </p:val>
                                        </p:tav>
                                        <p:tav tm="100000">
                                          <p:val>
                                            <p:strVal val="#ppt_w"/>
                                          </p:val>
                                        </p:tav>
                                      </p:tavLst>
                                    </p:anim>
                                    <p:anim calcmode="lin" valueType="num">
                                      <p:cBhvr>
                                        <p:cTn id="41" dur="500" fill="hold"/>
                                        <p:tgtEl>
                                          <p:spTgt spid="13"/>
                                        </p:tgtEl>
                                        <p:attrNameLst>
                                          <p:attrName>ppt_h</p:attrName>
                                        </p:attrNameLst>
                                      </p:cBhvr>
                                      <p:tavLst>
                                        <p:tav tm="0">
                                          <p:val>
                                            <p:fltVal val="0"/>
                                          </p:val>
                                        </p:tav>
                                        <p:tav tm="100000">
                                          <p:val>
                                            <p:strVal val="#ppt_h"/>
                                          </p:val>
                                        </p:tav>
                                      </p:tavLst>
                                    </p:anim>
                                    <p:animEffect transition="in" filter="fade">
                                      <p:cBhvr>
                                        <p:cTn id="42" dur="500"/>
                                        <p:tgtEl>
                                          <p:spTgt spid="13"/>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wipe(left)">
                                      <p:cBhvr>
                                        <p:cTn id="45" dur="500"/>
                                        <p:tgtEl>
                                          <p:spTgt spid="8"/>
                                        </p:tgtEl>
                                      </p:cBhvr>
                                    </p:animEffect>
                                  </p:childTnLst>
                                </p:cTn>
                              </p:par>
                              <p:par>
                                <p:cTn id="46" presetID="18" presetClass="entr" presetSubtype="9" fill="hold" grpId="0" nodeType="withEffect">
                                  <p:stCondLst>
                                    <p:cond delay="0"/>
                                  </p:stCondLst>
                                  <p:childTnLst>
                                    <p:set>
                                      <p:cBhvr>
                                        <p:cTn id="47" dur="1" fill="hold">
                                          <p:stCondLst>
                                            <p:cond delay="0"/>
                                          </p:stCondLst>
                                        </p:cTn>
                                        <p:tgtEl>
                                          <p:spTgt spid="69"/>
                                        </p:tgtEl>
                                        <p:attrNameLst>
                                          <p:attrName>style.visibility</p:attrName>
                                        </p:attrNameLst>
                                      </p:cBhvr>
                                      <p:to>
                                        <p:strVal val="visible"/>
                                      </p:to>
                                    </p:set>
                                    <p:animEffect transition="in" filter="strips(upLeft)">
                                      <p:cBhvr>
                                        <p:cTn id="48" dur="1000"/>
                                        <p:tgtEl>
                                          <p:spTgt spid="69"/>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p:cTn id="51" dur="500" fill="hold"/>
                                        <p:tgtEl>
                                          <p:spTgt spid="10"/>
                                        </p:tgtEl>
                                        <p:attrNameLst>
                                          <p:attrName>ppt_w</p:attrName>
                                        </p:attrNameLst>
                                      </p:cBhvr>
                                      <p:tavLst>
                                        <p:tav tm="0">
                                          <p:val>
                                            <p:fltVal val="0"/>
                                          </p:val>
                                        </p:tav>
                                        <p:tav tm="100000">
                                          <p:val>
                                            <p:strVal val="#ppt_w"/>
                                          </p:val>
                                        </p:tav>
                                      </p:tavLst>
                                    </p:anim>
                                    <p:anim calcmode="lin" valueType="num">
                                      <p:cBhvr>
                                        <p:cTn id="52" dur="500" fill="hold"/>
                                        <p:tgtEl>
                                          <p:spTgt spid="10"/>
                                        </p:tgtEl>
                                        <p:attrNameLst>
                                          <p:attrName>ppt_h</p:attrName>
                                        </p:attrNameLst>
                                      </p:cBhvr>
                                      <p:tavLst>
                                        <p:tav tm="0">
                                          <p:val>
                                            <p:fltVal val="0"/>
                                          </p:val>
                                        </p:tav>
                                        <p:tav tm="100000">
                                          <p:val>
                                            <p:strVal val="#ppt_h"/>
                                          </p:val>
                                        </p:tav>
                                      </p:tavLst>
                                    </p:anim>
                                    <p:animEffect transition="in" filter="fade">
                                      <p:cBhvr>
                                        <p:cTn id="53" dur="500"/>
                                        <p:tgtEl>
                                          <p:spTgt spid="10"/>
                                        </p:tgtEl>
                                      </p:cBhvr>
                                    </p:animEffect>
                                  </p:childTnLst>
                                </p:cTn>
                              </p:par>
                              <p:par>
                                <p:cTn id="54" presetID="22" presetClass="entr" presetSubtype="2" fill="hold" grpId="0" nodeType="with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wipe(right)">
                                      <p:cBhvr>
                                        <p:cTn id="5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bldLvl="0" animBg="1"/>
      <p:bldP spid="70" grpId="0" bldLvl="0" animBg="1"/>
      <p:bldP spid="71" grpId="0" bldLvl="0" animBg="1"/>
      <p:bldP spid="72" grpId="0" bldLvl="0" animBg="1"/>
      <p:bldP spid="3" grpId="0" bldLvl="0" animBg="1"/>
      <p:bldP spid="5" grpId="0"/>
      <p:bldP spid="6" grpId="0"/>
      <p:bldP spid="7" grpId="0"/>
      <p:bldP spid="8" grpId="0"/>
      <p:bldP spid="9" grpId="0" bldLvl="0" animBg="1"/>
      <p:bldP spid="10" grpId="0" bldLvl="0" animBg="1"/>
      <p:bldP spid="11" grpId="0" bldLvl="0" animBg="1"/>
      <p:bldP spid="12" grpId="0" bldLvl="0" animBg="1"/>
      <p:bldP spid="13"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1464936" y="228366"/>
            <a:ext cx="2886860" cy="337185"/>
            <a:chOff x="568442" y="319364"/>
            <a:chExt cx="3849149" cy="449581"/>
          </a:xfrm>
        </p:grpSpPr>
        <p:sp>
          <p:nvSpPr>
            <p:cNvPr id="15" name="文本框 23"/>
            <p:cNvSpPr txBox="1"/>
            <p:nvPr/>
          </p:nvSpPr>
          <p:spPr>
            <a:xfrm>
              <a:off x="665958" y="319364"/>
              <a:ext cx="1869441" cy="449581"/>
            </a:xfrm>
            <a:prstGeom prst="rect">
              <a:avLst/>
            </a:prstGeom>
            <a:noFill/>
          </p:spPr>
          <p:txBody>
            <a:bodyPr wrap="none" rtlCol="0">
              <a:spAutoFit/>
            </a:bodyPr>
            <a:lstStyle/>
            <a:p>
              <a:pPr algn="l"/>
              <a:r>
                <a:rPr lang="zh-CN" altLang="en-US" sz="1600" dirty="0">
                  <a:solidFill>
                    <a:schemeClr val="tx1"/>
                  </a:solidFill>
                  <a:latin typeface="微软雅黑" panose="020B0503020204020204" charset="-122"/>
                  <a:ea typeface="微软雅黑" panose="020B0503020204020204" charset="-122"/>
                </a:rPr>
                <a:t>此处添加名称</a:t>
              </a:r>
            </a:p>
          </p:txBody>
        </p:sp>
        <p:sp>
          <p:nvSpPr>
            <p:cNvPr id="16" name="等腰三角形 15"/>
            <p:cNvSpPr/>
            <p:nvPr/>
          </p:nvSpPr>
          <p:spPr>
            <a:xfrm rot="16200000" flipH="1" flipV="1">
              <a:off x="492508" y="454911"/>
              <a:ext cx="304323" cy="152455"/>
            </a:xfrm>
            <a:prstGeom prst="triangle">
              <a:avLst/>
            </a:prstGeom>
            <a:gradFill>
              <a:gsLst>
                <a:gs pos="0">
                  <a:srgbClr val="E30000"/>
                </a:gs>
                <a:gs pos="100000">
                  <a:srgbClr val="760303"/>
                </a:gs>
              </a:gsLst>
              <a:lin ang="11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panose="020B0503020204020204" charset="-122"/>
                <a:ea typeface="微软雅黑" panose="020B0503020204020204" charset="-122"/>
              </a:endParaRPr>
            </a:p>
          </p:txBody>
        </p:sp>
        <p:sp>
          <p:nvSpPr>
            <p:cNvPr id="17" name="文本框 23"/>
            <p:cNvSpPr txBox="1"/>
            <p:nvPr/>
          </p:nvSpPr>
          <p:spPr>
            <a:xfrm>
              <a:off x="2306003" y="429775"/>
              <a:ext cx="2111588" cy="326814"/>
            </a:xfrm>
            <a:prstGeom prst="rect">
              <a:avLst/>
            </a:prstGeom>
            <a:noFill/>
          </p:spPr>
          <p:txBody>
            <a:bodyPr wrap="none" rtlCol="0">
              <a:spAutoFit/>
            </a:bodyPr>
            <a:lstStyle/>
            <a:p>
              <a:r>
                <a:rPr lang="en-US" altLang="zh-CN" sz="1000" dirty="0">
                  <a:solidFill>
                    <a:schemeClr val="tx1"/>
                  </a:solidFill>
                  <a:latin typeface="微软雅黑" panose="020B0503020204020204" charset="-122"/>
                  <a:ea typeface="微软雅黑" panose="020B0503020204020204" charset="-122"/>
                </a:rPr>
                <a:t>  Click here to add Title</a:t>
              </a:r>
            </a:p>
          </p:txBody>
        </p:sp>
      </p:grpSp>
      <p:pic>
        <p:nvPicPr>
          <p:cNvPr id="2" name="图片 1"/>
          <p:cNvPicPr>
            <a:picLocks noChangeAspect="1"/>
          </p:cNvPicPr>
          <p:nvPr/>
        </p:nvPicPr>
        <p:blipFill>
          <a:blip r:embed="rId3" cstate="email"/>
          <a:stretch>
            <a:fillRect/>
          </a:stretch>
        </p:blipFill>
        <p:spPr>
          <a:xfrm flipH="1">
            <a:off x="2548414" y="4520539"/>
            <a:ext cx="6588443" cy="693896"/>
          </a:xfrm>
          <a:prstGeom prst="rect">
            <a:avLst/>
          </a:prstGeom>
        </p:spPr>
      </p:pic>
      <p:pic>
        <p:nvPicPr>
          <p:cNvPr id="4" name="图片 3"/>
          <p:cNvPicPr>
            <a:picLocks noChangeAspect="1"/>
          </p:cNvPicPr>
          <p:nvPr/>
        </p:nvPicPr>
        <p:blipFill>
          <a:blip r:embed="rId4"/>
          <a:stretch>
            <a:fillRect/>
          </a:stretch>
        </p:blipFill>
        <p:spPr>
          <a:xfrm>
            <a:off x="0" y="4520539"/>
            <a:ext cx="9803130" cy="693896"/>
          </a:xfrm>
          <a:prstGeom prst="rect">
            <a:avLst/>
          </a:prstGeom>
        </p:spPr>
      </p:pic>
      <p:grpSp>
        <p:nvGrpSpPr>
          <p:cNvPr id="7023" name="Group 7023"/>
          <p:cNvGrpSpPr/>
          <p:nvPr/>
        </p:nvGrpSpPr>
        <p:grpSpPr>
          <a:xfrm>
            <a:off x="5164047" y="988016"/>
            <a:ext cx="533436" cy="533436"/>
            <a:chOff x="0" y="0"/>
            <a:chExt cx="1422494" cy="1422494"/>
          </a:xfrm>
        </p:grpSpPr>
        <p:sp>
          <p:nvSpPr>
            <p:cNvPr id="7021" name="Shape 7021"/>
            <p:cNvSpPr/>
            <p:nvPr/>
          </p:nvSpPr>
          <p:spPr>
            <a:xfrm>
              <a:off x="0" y="0"/>
              <a:ext cx="1422495" cy="142249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0">
                  <a:srgbClr val="E30000"/>
                </a:gs>
                <a:gs pos="100000">
                  <a:srgbClr val="760303"/>
                </a:gs>
              </a:gsLst>
              <a:lin ang="6300000" scaled="0"/>
            </a:gradFill>
            <a:ln w="12700" cap="flat">
              <a:noFill/>
              <a:miter lim="400000"/>
            </a:ln>
            <a:effectLst/>
          </p:spPr>
          <p:txBody>
            <a:bodyPr wrap="square" lIns="0" tIns="0" rIns="0" bIns="0" numCol="1" anchor="ctr">
              <a:noAutofit/>
            </a:bodyPr>
            <a:lstStyle/>
            <a:p>
              <a:pPr lvl="0" algn="ctr">
                <a:defRPr sz="3200">
                  <a:solidFill>
                    <a:srgbClr val="FFFFFF"/>
                  </a:solidFill>
                </a:defRPr>
              </a:pPr>
              <a:endParaRPr>
                <a:solidFill>
                  <a:schemeClr val="tx1"/>
                </a:solidFill>
                <a:latin typeface="微软雅黑" panose="020B0503020204020204" charset="-122"/>
                <a:ea typeface="微软雅黑" panose="020B0503020204020204" charset="-122"/>
              </a:endParaRPr>
            </a:p>
          </p:txBody>
        </p:sp>
        <p:sp>
          <p:nvSpPr>
            <p:cNvPr id="7022" name="Shape 7022"/>
            <p:cNvSpPr/>
            <p:nvPr/>
          </p:nvSpPr>
          <p:spPr>
            <a:xfrm>
              <a:off x="467915" y="308744"/>
              <a:ext cx="599322" cy="805007"/>
            </a:xfrm>
            <a:custGeom>
              <a:avLst/>
              <a:gdLst/>
              <a:ahLst/>
              <a:cxnLst>
                <a:cxn ang="0">
                  <a:pos x="wd2" y="hd2"/>
                </a:cxn>
                <a:cxn ang="5400000">
                  <a:pos x="wd2" y="hd2"/>
                </a:cxn>
                <a:cxn ang="10800000">
                  <a:pos x="wd2" y="hd2"/>
                </a:cxn>
                <a:cxn ang="16200000">
                  <a:pos x="wd2" y="hd2"/>
                </a:cxn>
              </a:cxnLst>
              <a:rect l="0" t="0" r="r" b="b"/>
              <a:pathLst>
                <a:path w="21600" h="21600" extrusionOk="0">
                  <a:moveTo>
                    <a:pt x="17976" y="16199"/>
                  </a:moveTo>
                  <a:lnTo>
                    <a:pt x="10817" y="16199"/>
                  </a:lnTo>
                  <a:cubicBezTo>
                    <a:pt x="9822" y="16199"/>
                    <a:pt x="8975" y="15940"/>
                    <a:pt x="8280" y="15419"/>
                  </a:cubicBezTo>
                  <a:cubicBezTo>
                    <a:pt x="7581" y="14898"/>
                    <a:pt x="7236" y="14268"/>
                    <a:pt x="7236" y="13523"/>
                  </a:cubicBezTo>
                  <a:lnTo>
                    <a:pt x="7236" y="11626"/>
                  </a:lnTo>
                  <a:lnTo>
                    <a:pt x="17438" y="11626"/>
                  </a:lnTo>
                  <a:cubicBezTo>
                    <a:pt x="18357" y="11626"/>
                    <a:pt x="19150" y="11381"/>
                    <a:pt x="19808" y="10891"/>
                  </a:cubicBezTo>
                  <a:cubicBezTo>
                    <a:pt x="20466" y="10398"/>
                    <a:pt x="20797" y="9810"/>
                    <a:pt x="20797" y="9123"/>
                  </a:cubicBezTo>
                  <a:cubicBezTo>
                    <a:pt x="20797" y="8435"/>
                    <a:pt x="20466" y="7847"/>
                    <a:pt x="19807" y="7356"/>
                  </a:cubicBezTo>
                  <a:cubicBezTo>
                    <a:pt x="19146" y="6866"/>
                    <a:pt x="18351" y="6620"/>
                    <a:pt x="17426" y="6620"/>
                  </a:cubicBezTo>
                  <a:lnTo>
                    <a:pt x="7236" y="6620"/>
                  </a:lnTo>
                  <a:lnTo>
                    <a:pt x="7236" y="2701"/>
                  </a:lnTo>
                  <a:cubicBezTo>
                    <a:pt x="7236" y="1959"/>
                    <a:pt x="6880" y="1324"/>
                    <a:pt x="6175" y="796"/>
                  </a:cubicBezTo>
                  <a:cubicBezTo>
                    <a:pt x="5473" y="266"/>
                    <a:pt x="4623" y="0"/>
                    <a:pt x="3638" y="0"/>
                  </a:cubicBezTo>
                  <a:cubicBezTo>
                    <a:pt x="2623" y="0"/>
                    <a:pt x="1760" y="261"/>
                    <a:pt x="1056" y="781"/>
                  </a:cubicBezTo>
                  <a:cubicBezTo>
                    <a:pt x="353" y="1300"/>
                    <a:pt x="0" y="1941"/>
                    <a:pt x="0" y="2704"/>
                  </a:cubicBezTo>
                  <a:lnTo>
                    <a:pt x="0" y="13524"/>
                  </a:lnTo>
                  <a:cubicBezTo>
                    <a:pt x="0" y="15752"/>
                    <a:pt x="1056" y="17652"/>
                    <a:pt x="3172" y="19231"/>
                  </a:cubicBezTo>
                  <a:cubicBezTo>
                    <a:pt x="5287" y="20811"/>
                    <a:pt x="7839" y="21600"/>
                    <a:pt x="10822" y="21600"/>
                  </a:cubicBezTo>
                  <a:lnTo>
                    <a:pt x="17978" y="21600"/>
                  </a:lnTo>
                  <a:cubicBezTo>
                    <a:pt x="18972" y="21600"/>
                    <a:pt x="19826" y="21334"/>
                    <a:pt x="20535" y="20805"/>
                  </a:cubicBezTo>
                  <a:cubicBezTo>
                    <a:pt x="21245" y="20278"/>
                    <a:pt x="21600" y="19641"/>
                    <a:pt x="21600" y="18900"/>
                  </a:cubicBezTo>
                  <a:cubicBezTo>
                    <a:pt x="21600" y="18159"/>
                    <a:pt x="21245" y="17524"/>
                    <a:pt x="20535" y="16995"/>
                  </a:cubicBezTo>
                  <a:cubicBezTo>
                    <a:pt x="19826" y="16466"/>
                    <a:pt x="18971" y="16199"/>
                    <a:pt x="17976" y="16199"/>
                  </a:cubicBezTo>
                  <a:cubicBezTo>
                    <a:pt x="17976" y="16199"/>
                    <a:pt x="17976" y="16199"/>
                    <a:pt x="17976" y="16199"/>
                  </a:cubicBezTo>
                  <a:close/>
                </a:path>
              </a:pathLst>
            </a:custGeom>
            <a:solidFill>
              <a:srgbClr val="FFFFFF"/>
            </a:solidFill>
            <a:ln w="12700" cap="flat">
              <a:noFill/>
              <a:miter lim="400000"/>
            </a:ln>
            <a:effectLst/>
          </p:spPr>
          <p:txBody>
            <a:bodyPr wrap="square" lIns="0" tIns="0" rIns="0" bIns="0" numCol="1" anchor="ctr">
              <a:noAutofit/>
            </a:bodyPr>
            <a:lstStyle/>
            <a:p>
              <a:pPr algn="ct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tx1"/>
                </a:solidFill>
                <a:latin typeface="微软雅黑" panose="020B0503020204020204" charset="-122"/>
                <a:ea typeface="微软雅黑" panose="020B0503020204020204" charset="-122"/>
              </a:endParaRPr>
            </a:p>
          </p:txBody>
        </p:sp>
      </p:grpSp>
      <p:grpSp>
        <p:nvGrpSpPr>
          <p:cNvPr id="7027" name="Group 7027"/>
          <p:cNvGrpSpPr/>
          <p:nvPr/>
        </p:nvGrpSpPr>
        <p:grpSpPr>
          <a:xfrm>
            <a:off x="4671563" y="2646721"/>
            <a:ext cx="1518405" cy="1518405"/>
            <a:chOff x="0" y="0"/>
            <a:chExt cx="4049081" cy="4049081"/>
          </a:xfrm>
        </p:grpSpPr>
        <p:graphicFrame>
          <p:nvGraphicFramePr>
            <p:cNvPr id="7024" name="Chart 7024"/>
            <p:cNvGraphicFramePr/>
            <p:nvPr/>
          </p:nvGraphicFramePr>
          <p:xfrm>
            <a:off x="0" y="0"/>
            <a:ext cx="4049081" cy="4049081"/>
          </p:xfrm>
          <a:graphic>
            <a:graphicData uri="http://schemas.openxmlformats.org/drawingml/2006/chart">
              <c:chart xmlns:c="http://schemas.openxmlformats.org/drawingml/2006/chart" xmlns:r="http://schemas.openxmlformats.org/officeDocument/2006/relationships" r:id="rId5"/>
            </a:graphicData>
          </a:graphic>
        </p:graphicFrame>
        <p:sp>
          <p:nvSpPr>
            <p:cNvPr id="7025" name="Shape 7025"/>
            <p:cNvSpPr/>
            <p:nvPr/>
          </p:nvSpPr>
          <p:spPr>
            <a:xfrm>
              <a:off x="344144" y="344144"/>
              <a:ext cx="3335838" cy="333583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noFill/>
              <a:miter lim="400000"/>
            </a:ln>
            <a:effectLst/>
          </p:spPr>
          <p:txBody>
            <a:bodyPr wrap="square" lIns="0" tIns="0" rIns="0" bIns="0" numCol="1" anchor="ctr">
              <a:noAutofit/>
            </a:bodyPr>
            <a:lstStyle/>
            <a:p>
              <a:pPr lvl="0">
                <a:defRPr sz="3200">
                  <a:solidFill>
                    <a:srgbClr val="FFFFFF"/>
                  </a:solidFill>
                </a:defRPr>
              </a:pPr>
              <a:endParaRPr>
                <a:solidFill>
                  <a:schemeClr val="tx1"/>
                </a:solidFill>
                <a:latin typeface="微软雅黑" panose="020B0503020204020204" charset="-122"/>
                <a:ea typeface="微软雅黑" panose="020B0503020204020204" charset="-122"/>
              </a:endParaRPr>
            </a:p>
          </p:txBody>
        </p:sp>
        <p:sp>
          <p:nvSpPr>
            <p:cNvPr id="7026" name="Shape 7026"/>
            <p:cNvSpPr/>
            <p:nvPr/>
          </p:nvSpPr>
          <p:spPr>
            <a:xfrm>
              <a:off x="1129828" y="1357368"/>
              <a:ext cx="1927014" cy="1334347"/>
            </a:xfrm>
            <a:prstGeom prst="rect">
              <a:avLst/>
            </a:prstGeom>
            <a:noFill/>
            <a:ln w="12700" cap="flat">
              <a:noFill/>
              <a:miter lim="400000"/>
            </a:ln>
            <a:effectLst/>
          </p:spPr>
          <p:txBody>
            <a:bodyPr wrap="none" lIns="50799" tIns="50799" rIns="50799" bIns="50799" numCol="1" anchor="ctr">
              <a:spAutoFit/>
            </a:bodyPr>
            <a:lstStyle>
              <a:lvl1pPr defTabSz="1054100">
                <a:lnSpc>
                  <a:spcPts val="10900"/>
                </a:lnSpc>
                <a:spcBef>
                  <a:spcPts val="600"/>
                </a:spcBef>
                <a:defRPr sz="7000" cap="all" spc="-419" baseline="9000">
                  <a:solidFill>
                    <a:srgbClr val="A6AAA9"/>
                  </a:solidFill>
                  <a:latin typeface="Roboto Bold"/>
                  <a:ea typeface="Roboto Bold"/>
                  <a:cs typeface="Roboto Bold"/>
                  <a:sym typeface="Roboto Bold"/>
                </a:defRPr>
              </a:lvl1pPr>
            </a:lstStyle>
            <a:p>
              <a:pPr lvl="0">
                <a:lnSpc>
                  <a:spcPct val="100000"/>
                </a:lnSpc>
                <a:defRPr sz="1800" cap="none" spc="0" baseline="0">
                  <a:solidFill>
                    <a:srgbClr val="000000"/>
                  </a:solidFill>
                </a:defRPr>
              </a:pPr>
              <a:r>
                <a:rPr sz="2600" spc="-157" dirty="0">
                  <a:solidFill>
                    <a:schemeClr val="tx1"/>
                  </a:solidFill>
                  <a:latin typeface="微软雅黑" panose="020B0503020204020204" charset="-122"/>
                  <a:ea typeface="微软雅黑" panose="020B0503020204020204" charset="-122"/>
                </a:rPr>
                <a:t>65%</a:t>
              </a:r>
            </a:p>
          </p:txBody>
        </p:sp>
      </p:grpSp>
      <p:grpSp>
        <p:nvGrpSpPr>
          <p:cNvPr id="7031" name="Group 7031"/>
          <p:cNvGrpSpPr/>
          <p:nvPr/>
        </p:nvGrpSpPr>
        <p:grpSpPr>
          <a:xfrm>
            <a:off x="4670681" y="1604012"/>
            <a:ext cx="1520169" cy="767155"/>
            <a:chOff x="0" y="0"/>
            <a:chExt cx="4053781" cy="2045744"/>
          </a:xfrm>
        </p:grpSpPr>
        <p:sp>
          <p:nvSpPr>
            <p:cNvPr id="7028" name="Shape 7028"/>
            <p:cNvSpPr/>
            <p:nvPr/>
          </p:nvSpPr>
          <p:spPr>
            <a:xfrm>
              <a:off x="184888" y="0"/>
              <a:ext cx="3684005" cy="727955"/>
            </a:xfrm>
            <a:prstGeom prst="rect">
              <a:avLst/>
            </a:prstGeom>
            <a:noFill/>
            <a:ln w="12700" cap="flat">
              <a:noFill/>
              <a:miter lim="400000"/>
            </a:ln>
            <a:effectLst/>
          </p:spPr>
          <p:txBody>
            <a:bodyPr wrap="square" lIns="50799" tIns="50799" rIns="50799" bIns="50799" numCol="1" anchor="ctr">
              <a:noAutofit/>
            </a:bodyPr>
            <a:lstStyle>
              <a:lvl1pPr>
                <a:lnSpc>
                  <a:spcPct val="110000"/>
                </a:lnSpc>
                <a:defRPr sz="4000">
                  <a:solidFill>
                    <a:srgbClr val="79BF43"/>
                  </a:solidFill>
                  <a:latin typeface="Roboto Bold"/>
                  <a:ea typeface="Roboto Bold"/>
                  <a:cs typeface="Roboto Bold"/>
                  <a:sym typeface="Roboto Bold"/>
                </a:defRPr>
              </a:lvl1pPr>
            </a:lstStyle>
            <a:p>
              <a:pPr lvl="0" algn="ctr">
                <a:defRPr sz="1800">
                  <a:solidFill>
                    <a:srgbClr val="000000"/>
                  </a:solidFill>
                </a:defRPr>
              </a:pPr>
              <a:r>
                <a:rPr sz="1500" dirty="0">
                  <a:solidFill>
                    <a:schemeClr val="tx1"/>
                  </a:solidFill>
                  <a:latin typeface="微软雅黑" panose="020B0503020204020204" charset="-122"/>
                  <a:ea typeface="微软雅黑" panose="020B0503020204020204" charset="-122"/>
                </a:rPr>
                <a:t>此处添加名称</a:t>
              </a:r>
            </a:p>
          </p:txBody>
        </p:sp>
        <p:sp>
          <p:nvSpPr>
            <p:cNvPr id="7029" name="Shape 7029"/>
            <p:cNvSpPr/>
            <p:nvPr/>
          </p:nvSpPr>
          <p:spPr>
            <a:xfrm flipV="1">
              <a:off x="359655" y="948724"/>
              <a:ext cx="3334471" cy="1"/>
            </a:xfrm>
            <a:prstGeom prst="line">
              <a:avLst/>
            </a:prstGeom>
            <a:noFill/>
            <a:ln w="19050" cap="rnd" cmpd="sng">
              <a:solidFill>
                <a:schemeClr val="bg1">
                  <a:lumMod val="50000"/>
                </a:schemeClr>
              </a:solidFill>
              <a:custDash>
                <a:ds d="100000" sp="200000"/>
              </a:custDash>
              <a:round/>
            </a:ln>
            <a:effectLst/>
          </p:spPr>
          <p:txBody>
            <a:bodyPr wrap="square" lIns="0" tIns="0" rIns="0" bIns="0" numCol="1" anchor="ctr">
              <a:noAutofit/>
            </a:bodyPr>
            <a:lstStyle/>
            <a:p>
              <a:pPr lvl="0">
                <a:defRPr sz="3200"/>
              </a:pPr>
              <a:endParaRPr/>
            </a:p>
          </p:txBody>
        </p:sp>
        <p:sp>
          <p:nvSpPr>
            <p:cNvPr id="7030" name="Shape 7030"/>
            <p:cNvSpPr/>
            <p:nvPr/>
          </p:nvSpPr>
          <p:spPr>
            <a:xfrm>
              <a:off x="0" y="1021197"/>
              <a:ext cx="4053782" cy="1024548"/>
            </a:xfrm>
            <a:prstGeom prst="rect">
              <a:avLst/>
            </a:prstGeom>
            <a:noFill/>
            <a:ln w="12700" cap="flat">
              <a:noFill/>
              <a:miter lim="400000"/>
            </a:ln>
            <a:effectLst/>
          </p:spPr>
          <p:txBody>
            <a:bodyPr wrap="square" lIns="50799" tIns="50799" rIns="50799" bIns="50799" numCol="1" anchor="ctr">
              <a:noAutofit/>
            </a:bodyPr>
            <a:lstStyle>
              <a:lvl1pPr>
                <a:lnSpc>
                  <a:spcPct val="110000"/>
                </a:lnSpc>
                <a:defRPr sz="2500">
                  <a:solidFill>
                    <a:srgbClr val="A6AAA9"/>
                  </a:solidFill>
                  <a:latin typeface="Roboto Regular"/>
                  <a:ea typeface="Roboto Regular"/>
                  <a:cs typeface="Roboto Regular"/>
                  <a:sym typeface="Roboto Regular"/>
                </a:defRPr>
              </a:lvl1pPr>
            </a:lstStyle>
            <a:p>
              <a:pPr lvl="0" algn="ctr">
                <a:defRPr sz="1800">
                  <a:solidFill>
                    <a:srgbClr val="000000"/>
                  </a:solidFill>
                </a:defRPr>
              </a:pPr>
              <a:r>
                <a:rPr sz="900" dirty="0">
                  <a:solidFill>
                    <a:schemeClr val="tx1"/>
                  </a:solidFill>
                  <a:latin typeface="微软雅黑" panose="020B0503020204020204" charset="-122"/>
                  <a:ea typeface="微软雅黑" panose="020B0503020204020204" charset="-122"/>
                </a:rPr>
                <a:t>您的内容打在这里，或者通过复制您的文本后，在此框中选择粘贴。</a:t>
              </a:r>
            </a:p>
          </p:txBody>
        </p:sp>
      </p:grpSp>
      <p:grpSp>
        <p:nvGrpSpPr>
          <p:cNvPr id="7035" name="Group 7035"/>
          <p:cNvGrpSpPr/>
          <p:nvPr/>
        </p:nvGrpSpPr>
        <p:grpSpPr>
          <a:xfrm>
            <a:off x="939354" y="2646721"/>
            <a:ext cx="1518405" cy="1518405"/>
            <a:chOff x="0" y="0"/>
            <a:chExt cx="4049081" cy="4049081"/>
          </a:xfrm>
        </p:grpSpPr>
        <p:graphicFrame>
          <p:nvGraphicFramePr>
            <p:cNvPr id="7032" name="Chart 7032"/>
            <p:cNvGraphicFramePr/>
            <p:nvPr/>
          </p:nvGraphicFramePr>
          <p:xfrm>
            <a:off x="0" y="0"/>
            <a:ext cx="4049081" cy="4049081"/>
          </p:xfrm>
          <a:graphic>
            <a:graphicData uri="http://schemas.openxmlformats.org/drawingml/2006/chart">
              <c:chart xmlns:c="http://schemas.openxmlformats.org/drawingml/2006/chart" xmlns:r="http://schemas.openxmlformats.org/officeDocument/2006/relationships" r:id="rId6"/>
            </a:graphicData>
          </a:graphic>
        </p:graphicFrame>
        <p:sp>
          <p:nvSpPr>
            <p:cNvPr id="7033" name="Shape 7033"/>
            <p:cNvSpPr/>
            <p:nvPr/>
          </p:nvSpPr>
          <p:spPr>
            <a:xfrm>
              <a:off x="344144" y="344144"/>
              <a:ext cx="3335838" cy="333583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noFill/>
              <a:miter lim="400000"/>
            </a:ln>
            <a:effectLst/>
          </p:spPr>
          <p:txBody>
            <a:bodyPr wrap="square" lIns="0" tIns="0" rIns="0" bIns="0" numCol="1" anchor="ctr">
              <a:noAutofit/>
            </a:bodyPr>
            <a:lstStyle/>
            <a:p>
              <a:pPr lvl="0">
                <a:defRPr sz="3200">
                  <a:solidFill>
                    <a:srgbClr val="FFFFFF"/>
                  </a:solidFill>
                </a:defRPr>
              </a:pPr>
              <a:endParaRPr>
                <a:solidFill>
                  <a:schemeClr val="tx1"/>
                </a:solidFill>
                <a:latin typeface="微软雅黑" panose="020B0503020204020204" charset="-122"/>
                <a:ea typeface="微软雅黑" panose="020B0503020204020204" charset="-122"/>
              </a:endParaRPr>
            </a:p>
          </p:txBody>
        </p:sp>
        <p:sp>
          <p:nvSpPr>
            <p:cNvPr id="7034" name="Shape 7034"/>
            <p:cNvSpPr/>
            <p:nvPr/>
          </p:nvSpPr>
          <p:spPr>
            <a:xfrm>
              <a:off x="1129828" y="1357368"/>
              <a:ext cx="1927014" cy="1334347"/>
            </a:xfrm>
            <a:prstGeom prst="rect">
              <a:avLst/>
            </a:prstGeom>
            <a:noFill/>
            <a:ln w="12700" cap="flat">
              <a:noFill/>
              <a:miter lim="400000"/>
            </a:ln>
            <a:effectLst/>
          </p:spPr>
          <p:txBody>
            <a:bodyPr wrap="none" lIns="50799" tIns="50799" rIns="50799" bIns="50799" numCol="1" anchor="ctr">
              <a:spAutoFit/>
            </a:bodyPr>
            <a:lstStyle>
              <a:lvl1pPr defTabSz="1054100">
                <a:lnSpc>
                  <a:spcPts val="10900"/>
                </a:lnSpc>
                <a:spcBef>
                  <a:spcPts val="600"/>
                </a:spcBef>
                <a:defRPr sz="7000" cap="all" spc="-419" baseline="9000">
                  <a:solidFill>
                    <a:srgbClr val="A6AAA9"/>
                  </a:solidFill>
                  <a:latin typeface="Roboto Bold"/>
                  <a:ea typeface="Roboto Bold"/>
                  <a:cs typeface="Roboto Bold"/>
                  <a:sym typeface="Roboto Bold"/>
                </a:defRPr>
              </a:lvl1pPr>
            </a:lstStyle>
            <a:p>
              <a:pPr lvl="0">
                <a:lnSpc>
                  <a:spcPct val="100000"/>
                </a:lnSpc>
                <a:defRPr sz="1800" cap="none" spc="0" baseline="0">
                  <a:solidFill>
                    <a:srgbClr val="000000"/>
                  </a:solidFill>
                </a:defRPr>
              </a:pPr>
              <a:r>
                <a:rPr sz="2600" spc="-157" dirty="0">
                  <a:solidFill>
                    <a:schemeClr val="tx1"/>
                  </a:solidFill>
                  <a:latin typeface="微软雅黑" panose="020B0503020204020204" charset="-122"/>
                  <a:ea typeface="微软雅黑" panose="020B0503020204020204" charset="-122"/>
                </a:rPr>
                <a:t>75%</a:t>
              </a:r>
            </a:p>
          </p:txBody>
        </p:sp>
      </p:grpSp>
      <p:grpSp>
        <p:nvGrpSpPr>
          <p:cNvPr id="7039" name="Group 7039"/>
          <p:cNvGrpSpPr/>
          <p:nvPr/>
        </p:nvGrpSpPr>
        <p:grpSpPr>
          <a:xfrm>
            <a:off x="938472" y="1604012"/>
            <a:ext cx="1520169" cy="733815"/>
            <a:chOff x="0" y="0"/>
            <a:chExt cx="4053781" cy="1956838"/>
          </a:xfrm>
        </p:grpSpPr>
        <p:sp>
          <p:nvSpPr>
            <p:cNvPr id="7036" name="Shape 7036"/>
            <p:cNvSpPr/>
            <p:nvPr/>
          </p:nvSpPr>
          <p:spPr>
            <a:xfrm>
              <a:off x="184888" y="0"/>
              <a:ext cx="3684005" cy="727955"/>
            </a:xfrm>
            <a:prstGeom prst="rect">
              <a:avLst/>
            </a:prstGeom>
            <a:noFill/>
            <a:ln w="12700" cap="flat">
              <a:noFill/>
              <a:miter lim="400000"/>
            </a:ln>
            <a:effectLst/>
          </p:spPr>
          <p:txBody>
            <a:bodyPr wrap="square" lIns="50799" tIns="50799" rIns="50799" bIns="50799" numCol="1" anchor="ctr">
              <a:noAutofit/>
            </a:bodyPr>
            <a:lstStyle>
              <a:lvl1pPr>
                <a:lnSpc>
                  <a:spcPct val="110000"/>
                </a:lnSpc>
                <a:defRPr sz="4000">
                  <a:solidFill>
                    <a:srgbClr val="3AA6DE"/>
                  </a:solidFill>
                  <a:latin typeface="Roboto Bold"/>
                  <a:ea typeface="Roboto Bold"/>
                  <a:cs typeface="Roboto Bold"/>
                  <a:sym typeface="Roboto Bold"/>
                </a:defRPr>
              </a:lvl1pPr>
            </a:lstStyle>
            <a:p>
              <a:pPr lvl="0" algn="ctr">
                <a:defRPr sz="1800">
                  <a:solidFill>
                    <a:srgbClr val="000000"/>
                  </a:solidFill>
                </a:defRPr>
              </a:pPr>
              <a:r>
                <a:rPr sz="1500" dirty="0">
                  <a:solidFill>
                    <a:schemeClr val="tx1"/>
                  </a:solidFill>
                  <a:latin typeface="微软雅黑" panose="020B0503020204020204" charset="-122"/>
                  <a:ea typeface="微软雅黑" panose="020B0503020204020204" charset="-122"/>
                </a:rPr>
                <a:t>此处添加名称</a:t>
              </a:r>
            </a:p>
          </p:txBody>
        </p:sp>
        <p:sp>
          <p:nvSpPr>
            <p:cNvPr id="7037" name="Shape 7037"/>
            <p:cNvSpPr/>
            <p:nvPr/>
          </p:nvSpPr>
          <p:spPr>
            <a:xfrm flipV="1">
              <a:off x="359655" y="948724"/>
              <a:ext cx="3334471" cy="1"/>
            </a:xfrm>
            <a:prstGeom prst="line">
              <a:avLst/>
            </a:prstGeom>
            <a:noFill/>
            <a:ln w="25400" cap="rnd">
              <a:solidFill>
                <a:schemeClr val="bg1">
                  <a:lumMod val="50000"/>
                </a:schemeClr>
              </a:solidFill>
              <a:custDash>
                <a:ds d="100000" sp="200000"/>
              </a:custDash>
              <a:round/>
            </a:ln>
            <a:effectLst/>
          </p:spPr>
          <p:txBody>
            <a:bodyPr wrap="square" lIns="0" tIns="0" rIns="0" bIns="0" numCol="1" anchor="ctr">
              <a:noAutofit/>
            </a:bodyPr>
            <a:lstStyle/>
            <a:p>
              <a:pPr lvl="0">
                <a:defRPr sz="3200"/>
              </a:pPr>
              <a:endParaRPr/>
            </a:p>
          </p:txBody>
        </p:sp>
        <p:sp>
          <p:nvSpPr>
            <p:cNvPr id="7038" name="Shape 7038"/>
            <p:cNvSpPr/>
            <p:nvPr/>
          </p:nvSpPr>
          <p:spPr>
            <a:xfrm>
              <a:off x="0" y="1110106"/>
              <a:ext cx="4053781" cy="846732"/>
            </a:xfrm>
            <a:prstGeom prst="rect">
              <a:avLst/>
            </a:prstGeom>
            <a:noFill/>
            <a:ln w="12700" cap="flat">
              <a:noFill/>
              <a:miter lim="400000"/>
            </a:ln>
            <a:effectLst/>
          </p:spPr>
          <p:txBody>
            <a:bodyPr wrap="square" lIns="50799" tIns="50799" rIns="50799" bIns="50799" numCol="1" anchor="ctr">
              <a:noAutofit/>
            </a:bodyPr>
            <a:lstStyle>
              <a:lvl1pPr>
                <a:lnSpc>
                  <a:spcPct val="110000"/>
                </a:lnSpc>
                <a:defRPr sz="2500">
                  <a:solidFill>
                    <a:srgbClr val="A6AAA9"/>
                  </a:solidFill>
                  <a:latin typeface="Roboto Regular"/>
                  <a:ea typeface="Roboto Regular"/>
                  <a:cs typeface="Roboto Regular"/>
                  <a:sym typeface="Roboto Regular"/>
                </a:defRPr>
              </a:lvl1pPr>
            </a:lstStyle>
            <a:p>
              <a:pPr lvl="0" algn="ctr">
                <a:defRPr sz="1800">
                  <a:solidFill>
                    <a:srgbClr val="000000"/>
                  </a:solidFill>
                </a:defRPr>
              </a:pPr>
              <a:r>
                <a:rPr sz="900" dirty="0">
                  <a:solidFill>
                    <a:schemeClr val="tx1"/>
                  </a:solidFill>
                  <a:latin typeface="微软雅黑" panose="020B0503020204020204" charset="-122"/>
                  <a:ea typeface="微软雅黑" panose="020B0503020204020204" charset="-122"/>
                </a:rPr>
                <a:t>您的内容打在这里，或者通过复制您的文本后，在此框中选择粘贴。</a:t>
              </a:r>
            </a:p>
          </p:txBody>
        </p:sp>
      </p:grpSp>
      <p:grpSp>
        <p:nvGrpSpPr>
          <p:cNvPr id="7042" name="Group 7042"/>
          <p:cNvGrpSpPr/>
          <p:nvPr/>
        </p:nvGrpSpPr>
        <p:grpSpPr>
          <a:xfrm>
            <a:off x="1431839" y="988016"/>
            <a:ext cx="533436" cy="533436"/>
            <a:chOff x="0" y="0"/>
            <a:chExt cx="1422494" cy="1422494"/>
          </a:xfrm>
        </p:grpSpPr>
        <p:sp>
          <p:nvSpPr>
            <p:cNvPr id="7040" name="Shape 7040"/>
            <p:cNvSpPr/>
            <p:nvPr/>
          </p:nvSpPr>
          <p:spPr>
            <a:xfrm>
              <a:off x="0" y="0"/>
              <a:ext cx="1422495" cy="142249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0">
                  <a:srgbClr val="E30000"/>
                </a:gs>
                <a:gs pos="100000">
                  <a:srgbClr val="760303"/>
                </a:gs>
              </a:gsLst>
              <a:lin ang="6300000" scaled="0"/>
            </a:gradFill>
            <a:ln w="12700" cap="flat">
              <a:noFill/>
              <a:miter lim="400000"/>
            </a:ln>
            <a:effectLst/>
          </p:spPr>
          <p:txBody>
            <a:bodyPr wrap="square" lIns="0" tIns="0" rIns="0" bIns="0" numCol="1" anchor="ctr">
              <a:noAutofit/>
            </a:bodyPr>
            <a:lstStyle/>
            <a:p>
              <a:pPr lvl="0" algn="ctr">
                <a:defRPr sz="3200">
                  <a:solidFill>
                    <a:srgbClr val="FFFFFF"/>
                  </a:solidFill>
                </a:defRPr>
              </a:pPr>
              <a:endParaRPr>
                <a:solidFill>
                  <a:schemeClr val="tx1"/>
                </a:solidFill>
                <a:latin typeface="微软雅黑" panose="020B0503020204020204" charset="-122"/>
                <a:ea typeface="微软雅黑" panose="020B0503020204020204" charset="-122"/>
              </a:endParaRPr>
            </a:p>
          </p:txBody>
        </p:sp>
        <p:sp>
          <p:nvSpPr>
            <p:cNvPr id="7041" name="Shape 7041"/>
            <p:cNvSpPr/>
            <p:nvPr/>
          </p:nvSpPr>
          <p:spPr>
            <a:xfrm>
              <a:off x="480227" y="266550"/>
              <a:ext cx="429288" cy="853688"/>
            </a:xfrm>
            <a:custGeom>
              <a:avLst/>
              <a:gdLst/>
              <a:ahLst/>
              <a:cxnLst>
                <a:cxn ang="0">
                  <a:pos x="wd2" y="hd2"/>
                </a:cxn>
                <a:cxn ang="5400000">
                  <a:pos x="wd2" y="hd2"/>
                </a:cxn>
                <a:cxn ang="10800000">
                  <a:pos x="wd2" y="hd2"/>
                </a:cxn>
                <a:cxn ang="16200000">
                  <a:pos x="wd2" y="hd2"/>
                </a:cxn>
              </a:cxnLst>
              <a:rect l="0" t="0" r="r" b="b"/>
              <a:pathLst>
                <a:path w="21600" h="21600" extrusionOk="0">
                  <a:moveTo>
                    <a:pt x="4675" y="4169"/>
                  </a:moveTo>
                  <a:cubicBezTo>
                    <a:pt x="4675" y="4035"/>
                    <a:pt x="4710" y="3743"/>
                    <a:pt x="4791" y="3297"/>
                  </a:cubicBezTo>
                  <a:cubicBezTo>
                    <a:pt x="4866" y="2854"/>
                    <a:pt x="5202" y="2383"/>
                    <a:pt x="5802" y="1895"/>
                  </a:cubicBezTo>
                  <a:cubicBezTo>
                    <a:pt x="6401" y="1406"/>
                    <a:pt x="7363" y="967"/>
                    <a:pt x="8707" y="580"/>
                  </a:cubicBezTo>
                  <a:cubicBezTo>
                    <a:pt x="10042" y="196"/>
                    <a:pt x="11975" y="0"/>
                    <a:pt x="14499" y="0"/>
                  </a:cubicBezTo>
                  <a:lnTo>
                    <a:pt x="21600" y="0"/>
                  </a:lnTo>
                  <a:lnTo>
                    <a:pt x="21600" y="3895"/>
                  </a:lnTo>
                  <a:lnTo>
                    <a:pt x="16397" y="3895"/>
                  </a:lnTo>
                  <a:cubicBezTo>
                    <a:pt x="15889" y="3895"/>
                    <a:pt x="15407" y="3990"/>
                    <a:pt x="14972" y="4181"/>
                  </a:cubicBezTo>
                  <a:cubicBezTo>
                    <a:pt x="14545" y="4373"/>
                    <a:pt x="14318" y="4557"/>
                    <a:pt x="14318" y="4725"/>
                  </a:cubicBezTo>
                  <a:lnTo>
                    <a:pt x="14318" y="7145"/>
                  </a:lnTo>
                  <a:lnTo>
                    <a:pt x="21600" y="7145"/>
                  </a:lnTo>
                  <a:cubicBezTo>
                    <a:pt x="21527" y="7621"/>
                    <a:pt x="21436" y="8081"/>
                    <a:pt x="21347" y="8529"/>
                  </a:cubicBezTo>
                  <a:lnTo>
                    <a:pt x="21056" y="9702"/>
                  </a:lnTo>
                  <a:cubicBezTo>
                    <a:pt x="20936" y="10099"/>
                    <a:pt x="20819" y="10469"/>
                    <a:pt x="20710" y="10807"/>
                  </a:cubicBezTo>
                  <a:lnTo>
                    <a:pt x="14272" y="10807"/>
                  </a:lnTo>
                  <a:lnTo>
                    <a:pt x="14272" y="21600"/>
                  </a:lnTo>
                  <a:lnTo>
                    <a:pt x="4675" y="21600"/>
                  </a:lnTo>
                  <a:lnTo>
                    <a:pt x="4675" y="10807"/>
                  </a:lnTo>
                  <a:lnTo>
                    <a:pt x="0" y="10807"/>
                  </a:lnTo>
                  <a:lnTo>
                    <a:pt x="0" y="7145"/>
                  </a:lnTo>
                  <a:lnTo>
                    <a:pt x="4675" y="7145"/>
                  </a:lnTo>
                  <a:cubicBezTo>
                    <a:pt x="4675" y="7145"/>
                    <a:pt x="4675" y="4169"/>
                    <a:pt x="4675" y="4169"/>
                  </a:cubicBezTo>
                  <a:close/>
                </a:path>
              </a:pathLst>
            </a:custGeom>
            <a:solidFill>
              <a:srgbClr val="FFFFFF"/>
            </a:solidFill>
            <a:ln w="12700" cap="flat">
              <a:noFill/>
              <a:miter lim="400000"/>
            </a:ln>
            <a:effectLst/>
          </p:spPr>
          <p:txBody>
            <a:bodyPr wrap="square" lIns="0" tIns="0" rIns="0" bIns="0" numCol="1" anchor="ctr">
              <a:noAutofit/>
            </a:bodyPr>
            <a:lstStyle/>
            <a:p>
              <a:pPr algn="ct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tx1"/>
                </a:solidFill>
                <a:latin typeface="微软雅黑" panose="020B0503020204020204" charset="-122"/>
                <a:ea typeface="微软雅黑" panose="020B0503020204020204" charset="-122"/>
              </a:endParaRPr>
            </a:p>
          </p:txBody>
        </p:sp>
      </p:grpSp>
      <p:grpSp>
        <p:nvGrpSpPr>
          <p:cNvPr id="7046" name="Group 7046"/>
          <p:cNvGrpSpPr/>
          <p:nvPr/>
        </p:nvGrpSpPr>
        <p:grpSpPr>
          <a:xfrm>
            <a:off x="2889762" y="2646721"/>
            <a:ext cx="1518405" cy="1518405"/>
            <a:chOff x="0" y="0"/>
            <a:chExt cx="4049081" cy="4049081"/>
          </a:xfrm>
        </p:grpSpPr>
        <p:graphicFrame>
          <p:nvGraphicFramePr>
            <p:cNvPr id="7043" name="Chart 7043"/>
            <p:cNvGraphicFramePr/>
            <p:nvPr/>
          </p:nvGraphicFramePr>
          <p:xfrm>
            <a:off x="0" y="0"/>
            <a:ext cx="4049081" cy="4049081"/>
          </p:xfrm>
          <a:graphic>
            <a:graphicData uri="http://schemas.openxmlformats.org/drawingml/2006/chart">
              <c:chart xmlns:c="http://schemas.openxmlformats.org/drawingml/2006/chart" xmlns:r="http://schemas.openxmlformats.org/officeDocument/2006/relationships" r:id="rId7"/>
            </a:graphicData>
          </a:graphic>
        </p:graphicFrame>
        <p:sp>
          <p:nvSpPr>
            <p:cNvPr id="7044" name="Shape 7044"/>
            <p:cNvSpPr/>
            <p:nvPr/>
          </p:nvSpPr>
          <p:spPr>
            <a:xfrm>
              <a:off x="344144" y="344144"/>
              <a:ext cx="3335838" cy="333583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noFill/>
              <a:miter lim="400000"/>
            </a:ln>
            <a:effectLst/>
          </p:spPr>
          <p:txBody>
            <a:bodyPr wrap="square" lIns="0" tIns="0" rIns="0" bIns="0" numCol="1" anchor="ctr">
              <a:noAutofit/>
            </a:bodyPr>
            <a:lstStyle/>
            <a:p>
              <a:pPr lvl="0">
                <a:defRPr sz="3200">
                  <a:solidFill>
                    <a:srgbClr val="FFFFFF"/>
                  </a:solidFill>
                </a:defRPr>
              </a:pPr>
              <a:endParaRPr>
                <a:solidFill>
                  <a:schemeClr val="tx1"/>
                </a:solidFill>
                <a:latin typeface="微软雅黑" panose="020B0503020204020204" charset="-122"/>
                <a:ea typeface="微软雅黑" panose="020B0503020204020204" charset="-122"/>
              </a:endParaRPr>
            </a:p>
          </p:txBody>
        </p:sp>
        <p:sp>
          <p:nvSpPr>
            <p:cNvPr id="7045" name="Shape 7045"/>
            <p:cNvSpPr/>
            <p:nvPr/>
          </p:nvSpPr>
          <p:spPr>
            <a:xfrm>
              <a:off x="1129828" y="1411553"/>
              <a:ext cx="1927014" cy="1225974"/>
            </a:xfrm>
            <a:prstGeom prst="rect">
              <a:avLst/>
            </a:prstGeom>
            <a:noFill/>
            <a:ln w="12700" cap="flat">
              <a:noFill/>
              <a:miter lim="400000"/>
            </a:ln>
            <a:effectLst/>
          </p:spPr>
          <p:txBody>
            <a:bodyPr wrap="none" lIns="50799" tIns="50799" rIns="50799" bIns="50799" numCol="1" anchor="ctr">
              <a:spAutoFit/>
            </a:bodyPr>
            <a:lstStyle>
              <a:lvl1pPr defTabSz="1054100">
                <a:lnSpc>
                  <a:spcPts val="10900"/>
                </a:lnSpc>
                <a:spcBef>
                  <a:spcPts val="600"/>
                </a:spcBef>
                <a:defRPr sz="7000" cap="all" spc="-419" baseline="9000">
                  <a:solidFill>
                    <a:srgbClr val="A6AAA9"/>
                  </a:solidFill>
                  <a:latin typeface="Roboto Bold"/>
                  <a:ea typeface="Roboto Bold"/>
                  <a:cs typeface="Roboto Bold"/>
                  <a:sym typeface="Roboto Bold"/>
                </a:defRPr>
              </a:lvl1pPr>
            </a:lstStyle>
            <a:p>
              <a:pPr lvl="0">
                <a:lnSpc>
                  <a:spcPct val="90000"/>
                </a:lnSpc>
                <a:defRPr sz="1800" cap="none" spc="0" baseline="0">
                  <a:solidFill>
                    <a:srgbClr val="000000"/>
                  </a:solidFill>
                </a:defRPr>
              </a:pPr>
              <a:r>
                <a:rPr sz="2600" spc="-157" dirty="0">
                  <a:solidFill>
                    <a:schemeClr val="tx1"/>
                  </a:solidFill>
                  <a:latin typeface="微软雅黑" panose="020B0503020204020204" charset="-122"/>
                  <a:ea typeface="微软雅黑" panose="020B0503020204020204" charset="-122"/>
                </a:rPr>
                <a:t>55%</a:t>
              </a:r>
            </a:p>
          </p:txBody>
        </p:sp>
      </p:grpSp>
      <p:grpSp>
        <p:nvGrpSpPr>
          <p:cNvPr id="7050" name="Group 7050"/>
          <p:cNvGrpSpPr/>
          <p:nvPr/>
        </p:nvGrpSpPr>
        <p:grpSpPr>
          <a:xfrm>
            <a:off x="2888880" y="1604012"/>
            <a:ext cx="1520168" cy="767155"/>
            <a:chOff x="0" y="0"/>
            <a:chExt cx="4053781" cy="2045744"/>
          </a:xfrm>
        </p:grpSpPr>
        <p:sp>
          <p:nvSpPr>
            <p:cNvPr id="7047" name="Shape 7047"/>
            <p:cNvSpPr/>
            <p:nvPr/>
          </p:nvSpPr>
          <p:spPr>
            <a:xfrm>
              <a:off x="184888" y="0"/>
              <a:ext cx="3684005" cy="727955"/>
            </a:xfrm>
            <a:prstGeom prst="rect">
              <a:avLst/>
            </a:prstGeom>
            <a:noFill/>
            <a:ln w="12700" cap="flat">
              <a:noFill/>
              <a:miter lim="400000"/>
            </a:ln>
            <a:effectLst/>
          </p:spPr>
          <p:txBody>
            <a:bodyPr wrap="square" lIns="50799" tIns="50799" rIns="50799" bIns="50799" numCol="1" anchor="ctr">
              <a:noAutofit/>
            </a:bodyPr>
            <a:lstStyle>
              <a:lvl1pPr>
                <a:lnSpc>
                  <a:spcPct val="110000"/>
                </a:lnSpc>
                <a:defRPr sz="4000">
                  <a:solidFill>
                    <a:srgbClr val="02AF96"/>
                  </a:solidFill>
                  <a:latin typeface="Roboto Bold"/>
                  <a:ea typeface="Roboto Bold"/>
                  <a:cs typeface="Roboto Bold"/>
                  <a:sym typeface="Roboto Bold"/>
                </a:defRPr>
              </a:lvl1pPr>
            </a:lstStyle>
            <a:p>
              <a:pPr lvl="0" algn="ctr">
                <a:defRPr sz="1800">
                  <a:solidFill>
                    <a:srgbClr val="000000"/>
                  </a:solidFill>
                </a:defRPr>
              </a:pPr>
              <a:r>
                <a:rPr sz="1500" dirty="0">
                  <a:solidFill>
                    <a:schemeClr val="tx1"/>
                  </a:solidFill>
                  <a:latin typeface="微软雅黑" panose="020B0503020204020204" charset="-122"/>
                  <a:ea typeface="微软雅黑" panose="020B0503020204020204" charset="-122"/>
                </a:rPr>
                <a:t>此处添加名称</a:t>
              </a:r>
            </a:p>
          </p:txBody>
        </p:sp>
        <p:sp>
          <p:nvSpPr>
            <p:cNvPr id="7048" name="Shape 7048"/>
            <p:cNvSpPr/>
            <p:nvPr/>
          </p:nvSpPr>
          <p:spPr>
            <a:xfrm flipV="1">
              <a:off x="359655" y="948724"/>
              <a:ext cx="3334471" cy="1"/>
            </a:xfrm>
            <a:prstGeom prst="line">
              <a:avLst/>
            </a:prstGeom>
            <a:noFill/>
            <a:ln w="19050" cap="rnd" cmpd="sng">
              <a:solidFill>
                <a:schemeClr val="bg1">
                  <a:lumMod val="50000"/>
                </a:schemeClr>
              </a:solidFill>
              <a:custDash>
                <a:ds d="100000" sp="200000"/>
              </a:custDash>
              <a:round/>
            </a:ln>
            <a:effectLst/>
          </p:spPr>
          <p:txBody>
            <a:bodyPr wrap="square" lIns="0" tIns="0" rIns="0" bIns="0" numCol="1" anchor="ctr">
              <a:noAutofit/>
            </a:bodyPr>
            <a:lstStyle/>
            <a:p>
              <a:pPr lvl="0">
                <a:defRPr sz="3200"/>
              </a:pPr>
              <a:endParaRPr/>
            </a:p>
          </p:txBody>
        </p:sp>
        <p:sp>
          <p:nvSpPr>
            <p:cNvPr id="7049" name="Shape 7049"/>
            <p:cNvSpPr/>
            <p:nvPr/>
          </p:nvSpPr>
          <p:spPr>
            <a:xfrm>
              <a:off x="0" y="1021197"/>
              <a:ext cx="4053782" cy="1024548"/>
            </a:xfrm>
            <a:prstGeom prst="rect">
              <a:avLst/>
            </a:prstGeom>
            <a:noFill/>
            <a:ln w="12700" cap="flat">
              <a:noFill/>
              <a:miter lim="400000"/>
            </a:ln>
            <a:effectLst/>
          </p:spPr>
          <p:txBody>
            <a:bodyPr wrap="square" lIns="50799" tIns="50799" rIns="50799" bIns="50799" numCol="1" anchor="ctr">
              <a:noAutofit/>
            </a:bodyPr>
            <a:lstStyle>
              <a:lvl1pPr>
                <a:lnSpc>
                  <a:spcPct val="110000"/>
                </a:lnSpc>
                <a:defRPr sz="2500">
                  <a:solidFill>
                    <a:srgbClr val="A6AAA9"/>
                  </a:solidFill>
                  <a:latin typeface="Roboto Regular"/>
                  <a:ea typeface="Roboto Regular"/>
                  <a:cs typeface="Roboto Regular"/>
                  <a:sym typeface="Roboto Regular"/>
                </a:defRPr>
              </a:lvl1pPr>
            </a:lstStyle>
            <a:p>
              <a:pPr lvl="0" algn="ctr">
                <a:defRPr sz="1800">
                  <a:solidFill>
                    <a:srgbClr val="000000"/>
                  </a:solidFill>
                </a:defRPr>
              </a:pPr>
              <a:r>
                <a:rPr sz="900" dirty="0">
                  <a:solidFill>
                    <a:schemeClr val="tx1"/>
                  </a:solidFill>
                  <a:latin typeface="微软雅黑" panose="020B0503020204020204" charset="-122"/>
                  <a:ea typeface="微软雅黑" panose="020B0503020204020204" charset="-122"/>
                </a:rPr>
                <a:t>您的内容打在这里，或者通过复制您的文本后，在此框中选择粘贴。</a:t>
              </a:r>
            </a:p>
          </p:txBody>
        </p:sp>
      </p:grpSp>
      <p:grpSp>
        <p:nvGrpSpPr>
          <p:cNvPr id="7053" name="Group 7053"/>
          <p:cNvGrpSpPr/>
          <p:nvPr/>
        </p:nvGrpSpPr>
        <p:grpSpPr>
          <a:xfrm>
            <a:off x="3382247" y="988016"/>
            <a:ext cx="533436" cy="533436"/>
            <a:chOff x="0" y="0"/>
            <a:chExt cx="1422494" cy="1422494"/>
          </a:xfrm>
        </p:grpSpPr>
        <p:sp>
          <p:nvSpPr>
            <p:cNvPr id="7051" name="Shape 7051"/>
            <p:cNvSpPr/>
            <p:nvPr/>
          </p:nvSpPr>
          <p:spPr>
            <a:xfrm>
              <a:off x="0" y="0"/>
              <a:ext cx="1422495" cy="142249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0">
                  <a:srgbClr val="E30000"/>
                </a:gs>
                <a:gs pos="100000">
                  <a:srgbClr val="760303"/>
                </a:gs>
              </a:gsLst>
              <a:lin ang="6300000" scaled="0"/>
            </a:gradFill>
            <a:ln w="12700" cap="flat">
              <a:noFill/>
              <a:miter lim="400000"/>
            </a:ln>
            <a:effectLst/>
          </p:spPr>
          <p:txBody>
            <a:bodyPr wrap="square" lIns="0" tIns="0" rIns="0" bIns="0" numCol="1" anchor="ctr">
              <a:noAutofit/>
            </a:bodyPr>
            <a:lstStyle/>
            <a:p>
              <a:pPr lvl="0" algn="ctr">
                <a:defRPr sz="3200">
                  <a:solidFill>
                    <a:srgbClr val="FFFFFF"/>
                  </a:solidFill>
                </a:defRPr>
              </a:pPr>
              <a:endParaRPr>
                <a:solidFill>
                  <a:schemeClr val="tx1"/>
                </a:solidFill>
                <a:latin typeface="微软雅黑" panose="020B0503020204020204" charset="-122"/>
                <a:ea typeface="微软雅黑" panose="020B0503020204020204" charset="-122"/>
              </a:endParaRPr>
            </a:p>
          </p:txBody>
        </p:sp>
        <p:sp>
          <p:nvSpPr>
            <p:cNvPr id="7052" name="Shape 7052"/>
            <p:cNvSpPr/>
            <p:nvPr/>
          </p:nvSpPr>
          <p:spPr>
            <a:xfrm>
              <a:off x="384425" y="332447"/>
              <a:ext cx="679044" cy="872896"/>
            </a:xfrm>
            <a:custGeom>
              <a:avLst/>
              <a:gdLst/>
              <a:ahLst/>
              <a:cxnLst>
                <a:cxn ang="0">
                  <a:pos x="wd2" y="hd2"/>
                </a:cxn>
                <a:cxn ang="5400000">
                  <a:pos x="wd2" y="hd2"/>
                </a:cxn>
                <a:cxn ang="10800000">
                  <a:pos x="wd2" y="hd2"/>
                </a:cxn>
                <a:cxn ang="16200000">
                  <a:pos x="wd2" y="hd2"/>
                </a:cxn>
              </a:cxnLst>
              <a:rect l="0" t="0" r="r" b="b"/>
              <a:pathLst>
                <a:path w="20794" h="21174" extrusionOk="0">
                  <a:moveTo>
                    <a:pt x="20671" y="5887"/>
                  </a:moveTo>
                  <a:cubicBezTo>
                    <a:pt x="19945" y="1706"/>
                    <a:pt x="14676" y="-426"/>
                    <a:pt x="9064" y="71"/>
                  </a:cubicBezTo>
                  <a:cubicBezTo>
                    <a:pt x="4618" y="465"/>
                    <a:pt x="198" y="3308"/>
                    <a:pt x="10" y="7379"/>
                  </a:cubicBezTo>
                  <a:cubicBezTo>
                    <a:pt x="-105" y="9860"/>
                    <a:pt x="784" y="11721"/>
                    <a:pt x="3770" y="12244"/>
                  </a:cubicBezTo>
                  <a:cubicBezTo>
                    <a:pt x="5058" y="10435"/>
                    <a:pt x="3353" y="10041"/>
                    <a:pt x="3086" y="8729"/>
                  </a:cubicBezTo>
                  <a:cubicBezTo>
                    <a:pt x="1992" y="3366"/>
                    <a:pt x="10891" y="-291"/>
                    <a:pt x="15549" y="3451"/>
                  </a:cubicBezTo>
                  <a:cubicBezTo>
                    <a:pt x="18778" y="6048"/>
                    <a:pt x="16649" y="14025"/>
                    <a:pt x="11452" y="13191"/>
                  </a:cubicBezTo>
                  <a:cubicBezTo>
                    <a:pt x="6471" y="12399"/>
                    <a:pt x="13893" y="6054"/>
                    <a:pt x="9920" y="4808"/>
                  </a:cubicBezTo>
                  <a:cubicBezTo>
                    <a:pt x="6690" y="3793"/>
                    <a:pt x="4968" y="7903"/>
                    <a:pt x="6502" y="9944"/>
                  </a:cubicBezTo>
                  <a:cubicBezTo>
                    <a:pt x="5606" y="13459"/>
                    <a:pt x="3672" y="16767"/>
                    <a:pt x="4455" y="21174"/>
                  </a:cubicBezTo>
                  <a:cubicBezTo>
                    <a:pt x="6993" y="19713"/>
                    <a:pt x="7850" y="16919"/>
                    <a:pt x="8551" y="14002"/>
                  </a:cubicBezTo>
                  <a:cubicBezTo>
                    <a:pt x="9830" y="14615"/>
                    <a:pt x="10516" y="15259"/>
                    <a:pt x="12137" y="15358"/>
                  </a:cubicBezTo>
                  <a:cubicBezTo>
                    <a:pt x="18145" y="15720"/>
                    <a:pt x="21495" y="10609"/>
                    <a:pt x="20671" y="5887"/>
                  </a:cubicBezTo>
                  <a:cubicBezTo>
                    <a:pt x="20671" y="5887"/>
                    <a:pt x="20671" y="5887"/>
                    <a:pt x="20671" y="5887"/>
                  </a:cubicBezTo>
                  <a:close/>
                </a:path>
              </a:pathLst>
            </a:custGeom>
            <a:solidFill>
              <a:srgbClr val="FFFFFF"/>
            </a:solidFill>
            <a:ln w="12700" cap="flat">
              <a:noFill/>
              <a:miter lim="400000"/>
            </a:ln>
            <a:effectLst/>
          </p:spPr>
          <p:txBody>
            <a:bodyPr wrap="square" lIns="0" tIns="0" rIns="0" bIns="0" numCol="1" anchor="ctr">
              <a:noAutofit/>
            </a:bodyPr>
            <a:lstStyle/>
            <a:p>
              <a:pPr algn="ct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tx1"/>
                </a:solidFill>
                <a:latin typeface="微软雅黑" panose="020B0503020204020204" charset="-122"/>
                <a:ea typeface="微软雅黑" panose="020B0503020204020204" charset="-122"/>
              </a:endParaRPr>
            </a:p>
          </p:txBody>
        </p:sp>
      </p:grpSp>
      <p:grpSp>
        <p:nvGrpSpPr>
          <p:cNvPr id="7057" name="Group 7057"/>
          <p:cNvGrpSpPr/>
          <p:nvPr/>
        </p:nvGrpSpPr>
        <p:grpSpPr>
          <a:xfrm>
            <a:off x="6777842" y="2646721"/>
            <a:ext cx="1518406" cy="1518405"/>
            <a:chOff x="0" y="0"/>
            <a:chExt cx="4049081" cy="4049081"/>
          </a:xfrm>
        </p:grpSpPr>
        <p:graphicFrame>
          <p:nvGraphicFramePr>
            <p:cNvPr id="7054" name="Chart 7054"/>
            <p:cNvGraphicFramePr/>
            <p:nvPr/>
          </p:nvGraphicFramePr>
          <p:xfrm>
            <a:off x="0" y="0"/>
            <a:ext cx="4049081" cy="4049081"/>
          </p:xfrm>
          <a:graphic>
            <a:graphicData uri="http://schemas.openxmlformats.org/drawingml/2006/chart">
              <c:chart xmlns:c="http://schemas.openxmlformats.org/drawingml/2006/chart" xmlns:r="http://schemas.openxmlformats.org/officeDocument/2006/relationships" r:id="rId8"/>
            </a:graphicData>
          </a:graphic>
        </p:graphicFrame>
        <p:sp>
          <p:nvSpPr>
            <p:cNvPr id="7055" name="Shape 7055"/>
            <p:cNvSpPr/>
            <p:nvPr/>
          </p:nvSpPr>
          <p:spPr>
            <a:xfrm>
              <a:off x="344144" y="344144"/>
              <a:ext cx="3335838" cy="333583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noFill/>
              <a:miter lim="400000"/>
            </a:ln>
            <a:effectLst/>
          </p:spPr>
          <p:txBody>
            <a:bodyPr wrap="square" lIns="0" tIns="0" rIns="0" bIns="0" numCol="1" anchor="ctr">
              <a:noAutofit/>
            </a:bodyPr>
            <a:lstStyle/>
            <a:p>
              <a:pPr lvl="0">
                <a:defRPr sz="3200">
                  <a:solidFill>
                    <a:srgbClr val="FFFFFF"/>
                  </a:solidFill>
                </a:defRPr>
              </a:pPr>
              <a:endParaRPr>
                <a:solidFill>
                  <a:schemeClr val="tx1"/>
                </a:solidFill>
                <a:latin typeface="微软雅黑" panose="020B0503020204020204" charset="-122"/>
                <a:ea typeface="微软雅黑" panose="020B0503020204020204" charset="-122"/>
              </a:endParaRPr>
            </a:p>
          </p:txBody>
        </p:sp>
        <p:sp>
          <p:nvSpPr>
            <p:cNvPr id="7056" name="Shape 7056"/>
            <p:cNvSpPr/>
            <p:nvPr/>
          </p:nvSpPr>
          <p:spPr>
            <a:xfrm>
              <a:off x="1129827" y="1411553"/>
              <a:ext cx="1927013" cy="1225974"/>
            </a:xfrm>
            <a:prstGeom prst="rect">
              <a:avLst/>
            </a:prstGeom>
            <a:noFill/>
            <a:ln w="12700" cap="flat">
              <a:noFill/>
              <a:miter lim="400000"/>
            </a:ln>
            <a:effectLst/>
          </p:spPr>
          <p:txBody>
            <a:bodyPr wrap="none" lIns="50799" tIns="50799" rIns="50799" bIns="50799" numCol="1" anchor="ctr">
              <a:spAutoFit/>
            </a:bodyPr>
            <a:lstStyle>
              <a:lvl1pPr defTabSz="1054100">
                <a:lnSpc>
                  <a:spcPts val="10900"/>
                </a:lnSpc>
                <a:spcBef>
                  <a:spcPts val="600"/>
                </a:spcBef>
                <a:defRPr sz="7000" cap="all" spc="-419" baseline="9000">
                  <a:solidFill>
                    <a:srgbClr val="A6AAA9"/>
                  </a:solidFill>
                  <a:latin typeface="Roboto Bold"/>
                  <a:ea typeface="Roboto Bold"/>
                  <a:cs typeface="Roboto Bold"/>
                  <a:sym typeface="Roboto Bold"/>
                </a:defRPr>
              </a:lvl1pPr>
            </a:lstStyle>
            <a:p>
              <a:pPr lvl="0">
                <a:lnSpc>
                  <a:spcPct val="90000"/>
                </a:lnSpc>
                <a:defRPr sz="1800" cap="none" spc="0" baseline="0">
                  <a:solidFill>
                    <a:srgbClr val="000000"/>
                  </a:solidFill>
                </a:defRPr>
              </a:pPr>
              <a:r>
                <a:rPr sz="2600" spc="-157" dirty="0">
                  <a:solidFill>
                    <a:schemeClr val="tx1"/>
                  </a:solidFill>
                  <a:latin typeface="微软雅黑" panose="020B0503020204020204" charset="-122"/>
                  <a:ea typeface="微软雅黑" panose="020B0503020204020204" charset="-122"/>
                </a:rPr>
                <a:t>95%</a:t>
              </a:r>
            </a:p>
          </p:txBody>
        </p:sp>
      </p:grpSp>
      <p:grpSp>
        <p:nvGrpSpPr>
          <p:cNvPr id="7061" name="Group 7061"/>
          <p:cNvGrpSpPr/>
          <p:nvPr/>
        </p:nvGrpSpPr>
        <p:grpSpPr>
          <a:xfrm>
            <a:off x="6776961" y="1604013"/>
            <a:ext cx="1520168" cy="767154"/>
            <a:chOff x="0" y="0"/>
            <a:chExt cx="4053781" cy="2045744"/>
          </a:xfrm>
        </p:grpSpPr>
        <p:sp>
          <p:nvSpPr>
            <p:cNvPr id="7058" name="Shape 7058"/>
            <p:cNvSpPr/>
            <p:nvPr/>
          </p:nvSpPr>
          <p:spPr>
            <a:xfrm>
              <a:off x="184888" y="0"/>
              <a:ext cx="3684005" cy="727955"/>
            </a:xfrm>
            <a:prstGeom prst="rect">
              <a:avLst/>
            </a:prstGeom>
            <a:noFill/>
            <a:ln w="12700" cap="flat">
              <a:noFill/>
              <a:miter lim="400000"/>
            </a:ln>
            <a:effectLst/>
          </p:spPr>
          <p:txBody>
            <a:bodyPr wrap="square" lIns="50799" tIns="50799" rIns="50799" bIns="50799" numCol="1" anchor="ctr">
              <a:noAutofit/>
            </a:bodyPr>
            <a:lstStyle>
              <a:lvl1pPr>
                <a:lnSpc>
                  <a:spcPct val="110000"/>
                </a:lnSpc>
                <a:defRPr sz="4000">
                  <a:solidFill>
                    <a:srgbClr val="FCAF17"/>
                  </a:solidFill>
                  <a:latin typeface="Roboto Bold"/>
                  <a:ea typeface="Roboto Bold"/>
                  <a:cs typeface="Roboto Bold"/>
                  <a:sym typeface="Roboto Bold"/>
                </a:defRPr>
              </a:lvl1pPr>
            </a:lstStyle>
            <a:p>
              <a:pPr lvl="0" algn="ctr">
                <a:defRPr sz="1800">
                  <a:solidFill>
                    <a:srgbClr val="000000"/>
                  </a:solidFill>
                </a:defRPr>
              </a:pPr>
              <a:r>
                <a:rPr sz="1500" dirty="0">
                  <a:solidFill>
                    <a:schemeClr val="tx1"/>
                  </a:solidFill>
                  <a:latin typeface="微软雅黑" panose="020B0503020204020204" charset="-122"/>
                  <a:ea typeface="微软雅黑" panose="020B0503020204020204" charset="-122"/>
                </a:rPr>
                <a:t>此处添加名称</a:t>
              </a:r>
            </a:p>
          </p:txBody>
        </p:sp>
        <p:sp>
          <p:nvSpPr>
            <p:cNvPr id="7059" name="Shape 7059"/>
            <p:cNvSpPr/>
            <p:nvPr/>
          </p:nvSpPr>
          <p:spPr>
            <a:xfrm flipV="1">
              <a:off x="359655" y="948724"/>
              <a:ext cx="3334471" cy="1"/>
            </a:xfrm>
            <a:prstGeom prst="line">
              <a:avLst/>
            </a:prstGeom>
            <a:noFill/>
            <a:ln w="19050" cap="rnd" cmpd="sng">
              <a:solidFill>
                <a:schemeClr val="bg1">
                  <a:lumMod val="50000"/>
                </a:schemeClr>
              </a:solidFill>
              <a:custDash>
                <a:ds d="100000" sp="200000"/>
              </a:custDash>
              <a:round/>
            </a:ln>
            <a:effectLst/>
          </p:spPr>
          <p:txBody>
            <a:bodyPr wrap="square" lIns="0" tIns="0" rIns="0" bIns="0" numCol="1" anchor="ctr">
              <a:noAutofit/>
            </a:bodyPr>
            <a:lstStyle/>
            <a:p>
              <a:pPr lvl="0">
                <a:defRPr sz="3200"/>
              </a:pPr>
              <a:endParaRPr/>
            </a:p>
          </p:txBody>
        </p:sp>
        <p:sp>
          <p:nvSpPr>
            <p:cNvPr id="7060" name="Shape 7060"/>
            <p:cNvSpPr/>
            <p:nvPr/>
          </p:nvSpPr>
          <p:spPr>
            <a:xfrm>
              <a:off x="0" y="1021197"/>
              <a:ext cx="4053782" cy="1024548"/>
            </a:xfrm>
            <a:prstGeom prst="rect">
              <a:avLst/>
            </a:prstGeom>
            <a:noFill/>
            <a:ln w="12700" cap="flat">
              <a:noFill/>
              <a:miter lim="400000"/>
            </a:ln>
            <a:effectLst/>
          </p:spPr>
          <p:txBody>
            <a:bodyPr wrap="square" lIns="50799" tIns="50799" rIns="50799" bIns="50799" numCol="1" anchor="ctr">
              <a:noAutofit/>
            </a:bodyPr>
            <a:lstStyle>
              <a:lvl1pPr>
                <a:lnSpc>
                  <a:spcPct val="110000"/>
                </a:lnSpc>
                <a:defRPr sz="2500">
                  <a:solidFill>
                    <a:srgbClr val="A6AAA9"/>
                  </a:solidFill>
                  <a:latin typeface="Roboto Regular"/>
                  <a:ea typeface="Roboto Regular"/>
                  <a:cs typeface="Roboto Regular"/>
                  <a:sym typeface="Roboto Regular"/>
                </a:defRPr>
              </a:lvl1pPr>
            </a:lstStyle>
            <a:p>
              <a:pPr lvl="0" algn="ctr">
                <a:defRPr sz="1800">
                  <a:solidFill>
                    <a:srgbClr val="000000"/>
                  </a:solidFill>
                </a:defRPr>
              </a:pPr>
              <a:r>
                <a:rPr sz="900" dirty="0">
                  <a:solidFill>
                    <a:schemeClr val="tx1"/>
                  </a:solidFill>
                  <a:latin typeface="微软雅黑" panose="020B0503020204020204" charset="-122"/>
                  <a:ea typeface="微软雅黑" panose="020B0503020204020204" charset="-122"/>
                </a:rPr>
                <a:t>您的内容打在这里，或者通过复制您的文本后，在此框中选择粘贴。</a:t>
              </a:r>
            </a:p>
          </p:txBody>
        </p:sp>
      </p:grpSp>
      <p:grpSp>
        <p:nvGrpSpPr>
          <p:cNvPr id="7064" name="Group 7064"/>
          <p:cNvGrpSpPr/>
          <p:nvPr/>
        </p:nvGrpSpPr>
        <p:grpSpPr>
          <a:xfrm>
            <a:off x="7270328" y="988016"/>
            <a:ext cx="533436" cy="533436"/>
            <a:chOff x="0" y="0"/>
            <a:chExt cx="1422494" cy="1422494"/>
          </a:xfrm>
        </p:grpSpPr>
        <p:sp>
          <p:nvSpPr>
            <p:cNvPr id="7062" name="Shape 7062"/>
            <p:cNvSpPr/>
            <p:nvPr/>
          </p:nvSpPr>
          <p:spPr>
            <a:xfrm>
              <a:off x="0" y="0"/>
              <a:ext cx="1422495" cy="142249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0">
                  <a:srgbClr val="E30000"/>
                </a:gs>
                <a:gs pos="100000">
                  <a:srgbClr val="760303"/>
                </a:gs>
              </a:gsLst>
              <a:lin ang="6300000" scaled="0"/>
            </a:gradFill>
            <a:ln w="12700" cap="flat">
              <a:noFill/>
              <a:miter lim="400000"/>
            </a:ln>
            <a:effectLst/>
          </p:spPr>
          <p:txBody>
            <a:bodyPr wrap="square" lIns="0" tIns="0" rIns="0" bIns="0" numCol="1" anchor="ctr">
              <a:noAutofit/>
            </a:bodyPr>
            <a:lstStyle/>
            <a:p>
              <a:pPr lvl="0" algn="ctr">
                <a:defRPr sz="3200">
                  <a:solidFill>
                    <a:srgbClr val="FFFFFF"/>
                  </a:solidFill>
                </a:defRPr>
              </a:pPr>
              <a:endParaRPr>
                <a:solidFill>
                  <a:schemeClr val="tx1"/>
                </a:solidFill>
                <a:latin typeface="微软雅黑" panose="020B0503020204020204" charset="-122"/>
                <a:ea typeface="微软雅黑" panose="020B0503020204020204" charset="-122"/>
              </a:endParaRPr>
            </a:p>
          </p:txBody>
        </p:sp>
        <p:sp>
          <p:nvSpPr>
            <p:cNvPr id="7063" name="Shape 7063"/>
            <p:cNvSpPr/>
            <p:nvPr/>
          </p:nvSpPr>
          <p:spPr>
            <a:xfrm>
              <a:off x="346512" y="362247"/>
              <a:ext cx="780270" cy="698001"/>
            </a:xfrm>
            <a:custGeom>
              <a:avLst/>
              <a:gdLst/>
              <a:ahLst/>
              <a:cxnLst>
                <a:cxn ang="0">
                  <a:pos x="wd2" y="hd2"/>
                </a:cxn>
                <a:cxn ang="5400000">
                  <a:pos x="wd2" y="hd2"/>
                </a:cxn>
                <a:cxn ang="10800000">
                  <a:pos x="wd2" y="hd2"/>
                </a:cxn>
                <a:cxn ang="16200000">
                  <a:pos x="wd2" y="hd2"/>
                </a:cxn>
              </a:cxnLst>
              <a:rect l="0" t="0" r="r" b="b"/>
              <a:pathLst>
                <a:path w="21600" h="21600" extrusionOk="0">
                  <a:moveTo>
                    <a:pt x="6667" y="0"/>
                  </a:moveTo>
                  <a:cubicBezTo>
                    <a:pt x="6043" y="0"/>
                    <a:pt x="5405" y="92"/>
                    <a:pt x="4780" y="334"/>
                  </a:cubicBezTo>
                  <a:cubicBezTo>
                    <a:pt x="2695" y="1137"/>
                    <a:pt x="1240" y="3108"/>
                    <a:pt x="1240" y="5148"/>
                  </a:cubicBezTo>
                  <a:cubicBezTo>
                    <a:pt x="1240" y="8039"/>
                    <a:pt x="3243" y="10218"/>
                    <a:pt x="5919" y="10287"/>
                  </a:cubicBezTo>
                  <a:cubicBezTo>
                    <a:pt x="5866" y="10518"/>
                    <a:pt x="5836" y="10703"/>
                    <a:pt x="5836" y="10923"/>
                  </a:cubicBezTo>
                  <a:cubicBezTo>
                    <a:pt x="5836" y="11367"/>
                    <a:pt x="5936" y="11827"/>
                    <a:pt x="6144" y="12155"/>
                  </a:cubicBezTo>
                  <a:lnTo>
                    <a:pt x="6075" y="12155"/>
                  </a:lnTo>
                  <a:cubicBezTo>
                    <a:pt x="3524" y="12155"/>
                    <a:pt x="1214" y="13594"/>
                    <a:pt x="340" y="15676"/>
                  </a:cubicBezTo>
                  <a:cubicBezTo>
                    <a:pt x="113" y="16218"/>
                    <a:pt x="0" y="16782"/>
                    <a:pt x="0" y="17319"/>
                  </a:cubicBezTo>
                  <a:cubicBezTo>
                    <a:pt x="0" y="17848"/>
                    <a:pt x="120" y="18363"/>
                    <a:pt x="358" y="18838"/>
                  </a:cubicBezTo>
                  <a:cubicBezTo>
                    <a:pt x="910" y="19937"/>
                    <a:pt x="2085" y="20796"/>
                    <a:pt x="3678" y="21246"/>
                  </a:cubicBezTo>
                  <a:cubicBezTo>
                    <a:pt x="4503" y="21477"/>
                    <a:pt x="5389" y="21600"/>
                    <a:pt x="6309" y="21600"/>
                  </a:cubicBezTo>
                  <a:cubicBezTo>
                    <a:pt x="7134" y="21600"/>
                    <a:pt x="7920" y="21482"/>
                    <a:pt x="8646" y="21246"/>
                  </a:cubicBezTo>
                  <a:cubicBezTo>
                    <a:pt x="10914" y="20510"/>
                    <a:pt x="12384" y="18641"/>
                    <a:pt x="12384" y="16487"/>
                  </a:cubicBezTo>
                  <a:cubicBezTo>
                    <a:pt x="12384" y="14419"/>
                    <a:pt x="11791" y="13185"/>
                    <a:pt x="10194" y="11924"/>
                  </a:cubicBezTo>
                  <a:cubicBezTo>
                    <a:pt x="9509" y="11383"/>
                    <a:pt x="8886" y="10584"/>
                    <a:pt x="8876" y="10338"/>
                  </a:cubicBezTo>
                  <a:cubicBezTo>
                    <a:pt x="8876" y="9899"/>
                    <a:pt x="8914" y="9684"/>
                    <a:pt x="9804" y="8906"/>
                  </a:cubicBezTo>
                  <a:cubicBezTo>
                    <a:pt x="10958" y="7898"/>
                    <a:pt x="11590" y="6570"/>
                    <a:pt x="11590" y="5169"/>
                  </a:cubicBezTo>
                  <a:cubicBezTo>
                    <a:pt x="11590" y="3899"/>
                    <a:pt x="11243" y="2792"/>
                    <a:pt x="10653" y="1971"/>
                  </a:cubicBezTo>
                  <a:lnTo>
                    <a:pt x="11112" y="1971"/>
                  </a:lnTo>
                  <a:cubicBezTo>
                    <a:pt x="11207" y="1971"/>
                    <a:pt x="11299" y="1942"/>
                    <a:pt x="11379" y="1884"/>
                  </a:cubicBezTo>
                  <a:lnTo>
                    <a:pt x="12655" y="847"/>
                  </a:lnTo>
                  <a:cubicBezTo>
                    <a:pt x="12810" y="719"/>
                    <a:pt x="12882" y="520"/>
                    <a:pt x="12820" y="313"/>
                  </a:cubicBezTo>
                  <a:cubicBezTo>
                    <a:pt x="12760" y="106"/>
                    <a:pt x="12585" y="0"/>
                    <a:pt x="12393" y="0"/>
                  </a:cubicBezTo>
                  <a:lnTo>
                    <a:pt x="6667" y="0"/>
                  </a:lnTo>
                  <a:close/>
                  <a:moveTo>
                    <a:pt x="5845" y="1807"/>
                  </a:moveTo>
                  <a:lnTo>
                    <a:pt x="5896" y="1807"/>
                  </a:lnTo>
                  <a:cubicBezTo>
                    <a:pt x="7161" y="1845"/>
                    <a:pt x="8376" y="3422"/>
                    <a:pt x="8596" y="5318"/>
                  </a:cubicBezTo>
                  <a:cubicBezTo>
                    <a:pt x="8721" y="6376"/>
                    <a:pt x="8508" y="7414"/>
                    <a:pt x="8031" y="8023"/>
                  </a:cubicBezTo>
                  <a:cubicBezTo>
                    <a:pt x="7728" y="8413"/>
                    <a:pt x="7331" y="8654"/>
                    <a:pt x="6865" y="8654"/>
                  </a:cubicBezTo>
                  <a:lnTo>
                    <a:pt x="6846" y="8654"/>
                  </a:lnTo>
                  <a:cubicBezTo>
                    <a:pt x="5608" y="8490"/>
                    <a:pt x="4374" y="6937"/>
                    <a:pt x="4151" y="5046"/>
                  </a:cubicBezTo>
                  <a:cubicBezTo>
                    <a:pt x="4030" y="3988"/>
                    <a:pt x="4225" y="3014"/>
                    <a:pt x="4697" y="2413"/>
                  </a:cubicBezTo>
                  <a:cubicBezTo>
                    <a:pt x="5001" y="2023"/>
                    <a:pt x="5399" y="1807"/>
                    <a:pt x="5845" y="1807"/>
                  </a:cubicBezTo>
                  <a:close/>
                  <a:moveTo>
                    <a:pt x="16526" y="4599"/>
                  </a:moveTo>
                  <a:cubicBezTo>
                    <a:pt x="16276" y="4599"/>
                    <a:pt x="16016" y="4823"/>
                    <a:pt x="16016" y="5102"/>
                  </a:cubicBezTo>
                  <a:lnTo>
                    <a:pt x="16016" y="8706"/>
                  </a:lnTo>
                  <a:lnTo>
                    <a:pt x="12820" y="8706"/>
                  </a:lnTo>
                  <a:cubicBezTo>
                    <a:pt x="12574" y="8706"/>
                    <a:pt x="12343" y="8960"/>
                    <a:pt x="12343" y="9240"/>
                  </a:cubicBezTo>
                  <a:lnTo>
                    <a:pt x="12343" y="10271"/>
                  </a:lnTo>
                  <a:cubicBezTo>
                    <a:pt x="12343" y="10551"/>
                    <a:pt x="12574" y="10841"/>
                    <a:pt x="12820" y="10841"/>
                  </a:cubicBezTo>
                  <a:lnTo>
                    <a:pt x="16016" y="10841"/>
                  </a:lnTo>
                  <a:lnTo>
                    <a:pt x="16016" y="14409"/>
                  </a:lnTo>
                  <a:cubicBezTo>
                    <a:pt x="16016" y="14689"/>
                    <a:pt x="16276" y="14948"/>
                    <a:pt x="16526" y="14948"/>
                  </a:cubicBezTo>
                  <a:lnTo>
                    <a:pt x="17454" y="14948"/>
                  </a:lnTo>
                  <a:cubicBezTo>
                    <a:pt x="17700" y="14948"/>
                    <a:pt x="17927" y="14689"/>
                    <a:pt x="17927" y="14409"/>
                  </a:cubicBezTo>
                  <a:lnTo>
                    <a:pt x="17927" y="10841"/>
                  </a:lnTo>
                  <a:lnTo>
                    <a:pt x="21155" y="10841"/>
                  </a:lnTo>
                  <a:cubicBezTo>
                    <a:pt x="21401" y="10841"/>
                    <a:pt x="21600" y="10551"/>
                    <a:pt x="21600" y="10271"/>
                  </a:cubicBezTo>
                  <a:lnTo>
                    <a:pt x="21600" y="9234"/>
                  </a:lnTo>
                  <a:cubicBezTo>
                    <a:pt x="21600" y="8959"/>
                    <a:pt x="21401" y="8706"/>
                    <a:pt x="21155" y="8706"/>
                  </a:cubicBezTo>
                  <a:lnTo>
                    <a:pt x="17927" y="8706"/>
                  </a:lnTo>
                  <a:lnTo>
                    <a:pt x="17927" y="5102"/>
                  </a:lnTo>
                  <a:cubicBezTo>
                    <a:pt x="17927" y="4823"/>
                    <a:pt x="17700" y="4599"/>
                    <a:pt x="17454" y="4599"/>
                  </a:cubicBezTo>
                  <a:lnTo>
                    <a:pt x="16526" y="4599"/>
                  </a:lnTo>
                  <a:close/>
                  <a:moveTo>
                    <a:pt x="6594" y="13798"/>
                  </a:moveTo>
                  <a:lnTo>
                    <a:pt x="6649" y="13798"/>
                  </a:lnTo>
                  <a:cubicBezTo>
                    <a:pt x="7074" y="13798"/>
                    <a:pt x="7484" y="13888"/>
                    <a:pt x="7875" y="14018"/>
                  </a:cubicBezTo>
                  <a:cubicBezTo>
                    <a:pt x="8007" y="14125"/>
                    <a:pt x="8136" y="14233"/>
                    <a:pt x="8261" y="14326"/>
                  </a:cubicBezTo>
                  <a:cubicBezTo>
                    <a:pt x="9162" y="15015"/>
                    <a:pt x="9761" y="15473"/>
                    <a:pt x="9928" y="16200"/>
                  </a:cubicBezTo>
                  <a:cubicBezTo>
                    <a:pt x="9966" y="16382"/>
                    <a:pt x="9983" y="16572"/>
                    <a:pt x="9983" y="16749"/>
                  </a:cubicBezTo>
                  <a:cubicBezTo>
                    <a:pt x="9983" y="18621"/>
                    <a:pt x="8737" y="19572"/>
                    <a:pt x="6272" y="19572"/>
                  </a:cubicBezTo>
                  <a:cubicBezTo>
                    <a:pt x="4406" y="19572"/>
                    <a:pt x="2939" y="18274"/>
                    <a:pt x="2939" y="16636"/>
                  </a:cubicBezTo>
                  <a:cubicBezTo>
                    <a:pt x="2939" y="15131"/>
                    <a:pt x="4645" y="13798"/>
                    <a:pt x="6594" y="13798"/>
                  </a:cubicBezTo>
                  <a:close/>
                </a:path>
              </a:pathLst>
            </a:custGeom>
            <a:solidFill>
              <a:srgbClr val="FFFFFF"/>
            </a:solidFill>
            <a:ln w="12700" cap="flat">
              <a:noFill/>
              <a:miter lim="400000"/>
            </a:ln>
            <a:effectLst/>
          </p:spPr>
          <p:txBody>
            <a:bodyPr wrap="square" lIns="0" tIns="0" rIns="0" bIns="0" numCol="1" anchor="ctr">
              <a:noAutofit/>
            </a:bodyPr>
            <a:lstStyle/>
            <a:p>
              <a:pPr algn="ct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tx1"/>
                </a:solidFill>
                <a:latin typeface="微软雅黑" panose="020B0503020204020204" charset="-122"/>
                <a:ea typeface="微软雅黑" panose="020B0503020204020204" charset="-122"/>
              </a:endParaRPr>
            </a:p>
          </p:txBody>
        </p:sp>
      </p:grpSp>
      <p:pic>
        <p:nvPicPr>
          <p:cNvPr id="3" name="图片 2" descr="b1a457f9e298e079bbd2f9ccb2b0b04e"/>
          <p:cNvPicPr>
            <a:picLocks noChangeAspect="1"/>
          </p:cNvPicPr>
          <p:nvPr/>
        </p:nvPicPr>
        <p:blipFill>
          <a:blip r:embed="rId9" cstate="email"/>
          <a:stretch>
            <a:fillRect/>
          </a:stretch>
        </p:blipFill>
        <p:spPr>
          <a:xfrm>
            <a:off x="72390" y="-292735"/>
            <a:ext cx="1465580" cy="1465580"/>
          </a:xfrm>
          <a:prstGeom prst="rect">
            <a:avLst/>
          </a:prstGeom>
        </p:spPr>
      </p:pic>
    </p:spTree>
  </p:cSld>
  <p:clrMapOvr>
    <a:masterClrMapping/>
  </p:clrMapOvr>
  <p:transition advTm="515">
    <p:zoom/>
  </p:transition>
  <p:timing>
    <p:tnLst>
      <p:par>
        <p:cTn id="1" dur="indefinite" restart="never" fill="hold" nodeType="tmRoot">
          <p:childTnLst>
            <p:seq concurrent="1"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2" nodeType="afterEffect">
                                  <p:stCondLst>
                                    <p:cond delay="0"/>
                                  </p:stCondLst>
                                  <p:childTnLst>
                                    <p:set>
                                      <p:cBhvr>
                                        <p:cTn id="6" dur="indefinite" fill="hold"/>
                                        <p:tgtEl>
                                          <p:spTgt spid="7042"/>
                                        </p:tgtEl>
                                        <p:attrNameLst>
                                          <p:attrName>style.visibility</p:attrName>
                                        </p:attrNameLst>
                                      </p:cBhvr>
                                      <p:to>
                                        <p:strVal val="visible"/>
                                      </p:to>
                                    </p:set>
                                    <p:anim calcmode="lin" valueType="num">
                                      <p:cBhvr>
                                        <p:cTn id="7" dur="80" fill="hold"/>
                                        <p:tgtEl>
                                          <p:spTgt spid="7042"/>
                                        </p:tgtEl>
                                        <p:attrNameLst>
                                          <p:attrName>ppt_x</p:attrName>
                                        </p:attrNameLst>
                                      </p:cBhvr>
                                      <p:tavLst>
                                        <p:tav tm="0">
                                          <p:val>
                                            <p:strVal val="#ppt_x"/>
                                          </p:val>
                                        </p:tav>
                                        <p:tav tm="100000">
                                          <p:val>
                                            <p:strVal val="#ppt_x"/>
                                          </p:val>
                                        </p:tav>
                                      </p:tavLst>
                                    </p:anim>
                                    <p:anim calcmode="lin" valueType="num">
                                      <p:cBhvr>
                                        <p:cTn id="8" dur="80" fill="hold"/>
                                        <p:tgtEl>
                                          <p:spTgt spid="7042"/>
                                        </p:tgtEl>
                                        <p:attrNameLst>
                                          <p:attrName>ppt_y</p:attrName>
                                        </p:attrNameLst>
                                      </p:cBhvr>
                                      <p:tavLst>
                                        <p:tav tm="0">
                                          <p:val>
                                            <p:strVal val="0-#ppt_h/2"/>
                                          </p:val>
                                        </p:tav>
                                        <p:tav tm="100000">
                                          <p:val>
                                            <p:strVal val="#ppt_y"/>
                                          </p:val>
                                        </p:tav>
                                      </p:tavLst>
                                    </p:anim>
                                  </p:childTnLst>
                                </p:cTn>
                              </p:par>
                              <p:par>
                                <p:cTn id="9" presetID="22" presetClass="entr" presetSubtype="1" fill="hold" grpId="3" nodeType="withEffect">
                                  <p:stCondLst>
                                    <p:cond delay="0"/>
                                  </p:stCondLst>
                                  <p:childTnLst>
                                    <p:set>
                                      <p:cBhvr>
                                        <p:cTn id="10" dur="indefinite" fill="hold"/>
                                        <p:tgtEl>
                                          <p:spTgt spid="7039"/>
                                        </p:tgtEl>
                                        <p:attrNameLst>
                                          <p:attrName>style.visibility</p:attrName>
                                        </p:attrNameLst>
                                      </p:cBhvr>
                                      <p:to>
                                        <p:strVal val="visible"/>
                                      </p:to>
                                    </p:set>
                                    <p:animEffect transition="in" filter="wipe(up)">
                                      <p:cBhvr>
                                        <p:cTn id="11" dur="499"/>
                                        <p:tgtEl>
                                          <p:spTgt spid="7039"/>
                                        </p:tgtEl>
                                      </p:cBhvr>
                                    </p:animEffect>
                                  </p:childTnLst>
                                </p:cTn>
                              </p:par>
                              <p:par>
                                <p:cTn id="12" presetID="23" presetClass="entr" presetSubtype="32" fill="hold" grpId="4" nodeType="withEffect">
                                  <p:stCondLst>
                                    <p:cond delay="0"/>
                                  </p:stCondLst>
                                  <p:childTnLst>
                                    <p:set>
                                      <p:cBhvr>
                                        <p:cTn id="13" dur="indefinite" fill="hold"/>
                                        <p:tgtEl>
                                          <p:spTgt spid="7035"/>
                                        </p:tgtEl>
                                        <p:attrNameLst>
                                          <p:attrName>style.visibility</p:attrName>
                                        </p:attrNameLst>
                                      </p:cBhvr>
                                      <p:to>
                                        <p:strVal val="visible"/>
                                      </p:to>
                                    </p:set>
                                    <p:anim calcmode="lin" valueType="num">
                                      <p:cBhvr>
                                        <p:cTn id="14" dur="499" fill="hold"/>
                                        <p:tgtEl>
                                          <p:spTgt spid="7035"/>
                                        </p:tgtEl>
                                        <p:attrNameLst>
                                          <p:attrName>ppt_w</p:attrName>
                                        </p:attrNameLst>
                                      </p:cBhvr>
                                      <p:tavLst>
                                        <p:tav tm="0">
                                          <p:val>
                                            <p:fltVal val="0"/>
                                          </p:val>
                                        </p:tav>
                                        <p:tav tm="100000">
                                          <p:val>
                                            <p:strVal val="#ppt_w"/>
                                          </p:val>
                                        </p:tav>
                                      </p:tavLst>
                                    </p:anim>
                                    <p:anim calcmode="lin" valueType="num">
                                      <p:cBhvr>
                                        <p:cTn id="15" dur="499" fill="hold"/>
                                        <p:tgtEl>
                                          <p:spTgt spid="7035"/>
                                        </p:tgtEl>
                                        <p:attrNameLst>
                                          <p:attrName>ppt_h</p:attrName>
                                        </p:attrNameLst>
                                      </p:cBhvr>
                                      <p:tavLst>
                                        <p:tav tm="0">
                                          <p:val>
                                            <p:fltVal val="0"/>
                                          </p:val>
                                        </p:tav>
                                        <p:tav tm="100000">
                                          <p:val>
                                            <p:strVal val="#ppt_h"/>
                                          </p:val>
                                        </p:tav>
                                      </p:tavLst>
                                    </p:anim>
                                  </p:childTnLst>
                                </p:cTn>
                              </p:par>
                              <p:par>
                                <p:cTn id="16" presetID="2" presetClass="entr" presetSubtype="1" fill="hold" grpId="5" nodeType="withEffect">
                                  <p:stCondLst>
                                    <p:cond delay="0"/>
                                  </p:stCondLst>
                                  <p:childTnLst>
                                    <p:set>
                                      <p:cBhvr>
                                        <p:cTn id="17" dur="indefinite" fill="hold"/>
                                        <p:tgtEl>
                                          <p:spTgt spid="7053"/>
                                        </p:tgtEl>
                                        <p:attrNameLst>
                                          <p:attrName>style.visibility</p:attrName>
                                        </p:attrNameLst>
                                      </p:cBhvr>
                                      <p:to>
                                        <p:strVal val="visible"/>
                                      </p:to>
                                    </p:set>
                                    <p:anim calcmode="lin" valueType="num">
                                      <p:cBhvr>
                                        <p:cTn id="18" dur="80" fill="hold"/>
                                        <p:tgtEl>
                                          <p:spTgt spid="7053"/>
                                        </p:tgtEl>
                                        <p:attrNameLst>
                                          <p:attrName>ppt_x</p:attrName>
                                        </p:attrNameLst>
                                      </p:cBhvr>
                                      <p:tavLst>
                                        <p:tav tm="0">
                                          <p:val>
                                            <p:strVal val="#ppt_x"/>
                                          </p:val>
                                        </p:tav>
                                        <p:tav tm="100000">
                                          <p:val>
                                            <p:strVal val="#ppt_x"/>
                                          </p:val>
                                        </p:tav>
                                      </p:tavLst>
                                    </p:anim>
                                    <p:anim calcmode="lin" valueType="num">
                                      <p:cBhvr>
                                        <p:cTn id="19" dur="80" fill="hold"/>
                                        <p:tgtEl>
                                          <p:spTgt spid="7053"/>
                                        </p:tgtEl>
                                        <p:attrNameLst>
                                          <p:attrName>ppt_y</p:attrName>
                                        </p:attrNameLst>
                                      </p:cBhvr>
                                      <p:tavLst>
                                        <p:tav tm="0">
                                          <p:val>
                                            <p:strVal val="0-#ppt_h/2"/>
                                          </p:val>
                                        </p:tav>
                                        <p:tav tm="100000">
                                          <p:val>
                                            <p:strVal val="#ppt_y"/>
                                          </p:val>
                                        </p:tav>
                                      </p:tavLst>
                                    </p:anim>
                                  </p:childTnLst>
                                </p:cTn>
                              </p:par>
                              <p:par>
                                <p:cTn id="20" presetID="22" presetClass="entr" presetSubtype="1" fill="hold" grpId="6" nodeType="withEffect">
                                  <p:stCondLst>
                                    <p:cond delay="0"/>
                                  </p:stCondLst>
                                  <p:childTnLst>
                                    <p:set>
                                      <p:cBhvr>
                                        <p:cTn id="21" dur="indefinite" fill="hold"/>
                                        <p:tgtEl>
                                          <p:spTgt spid="7050"/>
                                        </p:tgtEl>
                                        <p:attrNameLst>
                                          <p:attrName>style.visibility</p:attrName>
                                        </p:attrNameLst>
                                      </p:cBhvr>
                                      <p:to>
                                        <p:strVal val="visible"/>
                                      </p:to>
                                    </p:set>
                                    <p:animEffect transition="in" filter="wipe(up)">
                                      <p:cBhvr>
                                        <p:cTn id="22" dur="499"/>
                                        <p:tgtEl>
                                          <p:spTgt spid="7050"/>
                                        </p:tgtEl>
                                      </p:cBhvr>
                                    </p:animEffect>
                                  </p:childTnLst>
                                </p:cTn>
                              </p:par>
                              <p:par>
                                <p:cTn id="23" presetID="23" presetClass="entr" presetSubtype="32" fill="hold" grpId="7" nodeType="withEffect">
                                  <p:stCondLst>
                                    <p:cond delay="0"/>
                                  </p:stCondLst>
                                  <p:childTnLst>
                                    <p:set>
                                      <p:cBhvr>
                                        <p:cTn id="24" dur="indefinite" fill="hold"/>
                                        <p:tgtEl>
                                          <p:spTgt spid="7046"/>
                                        </p:tgtEl>
                                        <p:attrNameLst>
                                          <p:attrName>style.visibility</p:attrName>
                                        </p:attrNameLst>
                                      </p:cBhvr>
                                      <p:to>
                                        <p:strVal val="visible"/>
                                      </p:to>
                                    </p:set>
                                    <p:anim calcmode="lin" valueType="num">
                                      <p:cBhvr>
                                        <p:cTn id="25" dur="499" fill="hold"/>
                                        <p:tgtEl>
                                          <p:spTgt spid="7046"/>
                                        </p:tgtEl>
                                        <p:attrNameLst>
                                          <p:attrName>ppt_w</p:attrName>
                                        </p:attrNameLst>
                                      </p:cBhvr>
                                      <p:tavLst>
                                        <p:tav tm="0">
                                          <p:val>
                                            <p:fltVal val="0"/>
                                          </p:val>
                                        </p:tav>
                                        <p:tav tm="100000">
                                          <p:val>
                                            <p:strVal val="#ppt_w"/>
                                          </p:val>
                                        </p:tav>
                                      </p:tavLst>
                                    </p:anim>
                                    <p:anim calcmode="lin" valueType="num">
                                      <p:cBhvr>
                                        <p:cTn id="26" dur="499" fill="hold"/>
                                        <p:tgtEl>
                                          <p:spTgt spid="7046"/>
                                        </p:tgtEl>
                                        <p:attrNameLst>
                                          <p:attrName>ppt_h</p:attrName>
                                        </p:attrNameLst>
                                      </p:cBhvr>
                                      <p:tavLst>
                                        <p:tav tm="0">
                                          <p:val>
                                            <p:fltVal val="0"/>
                                          </p:val>
                                        </p:tav>
                                        <p:tav tm="100000">
                                          <p:val>
                                            <p:strVal val="#ppt_h"/>
                                          </p:val>
                                        </p:tav>
                                      </p:tavLst>
                                    </p:anim>
                                  </p:childTnLst>
                                </p:cTn>
                              </p:par>
                              <p:par>
                                <p:cTn id="27" presetID="2" presetClass="entr" presetSubtype="1" fill="hold" grpId="8" nodeType="withEffect">
                                  <p:stCondLst>
                                    <p:cond delay="0"/>
                                  </p:stCondLst>
                                  <p:childTnLst>
                                    <p:set>
                                      <p:cBhvr>
                                        <p:cTn id="28" dur="indefinite" fill="hold"/>
                                        <p:tgtEl>
                                          <p:spTgt spid="7023"/>
                                        </p:tgtEl>
                                        <p:attrNameLst>
                                          <p:attrName>style.visibility</p:attrName>
                                        </p:attrNameLst>
                                      </p:cBhvr>
                                      <p:to>
                                        <p:strVal val="visible"/>
                                      </p:to>
                                    </p:set>
                                    <p:anim calcmode="lin" valueType="num">
                                      <p:cBhvr>
                                        <p:cTn id="29" dur="80" fill="hold"/>
                                        <p:tgtEl>
                                          <p:spTgt spid="7023"/>
                                        </p:tgtEl>
                                        <p:attrNameLst>
                                          <p:attrName>ppt_x</p:attrName>
                                        </p:attrNameLst>
                                      </p:cBhvr>
                                      <p:tavLst>
                                        <p:tav tm="0">
                                          <p:val>
                                            <p:strVal val="#ppt_x"/>
                                          </p:val>
                                        </p:tav>
                                        <p:tav tm="100000">
                                          <p:val>
                                            <p:strVal val="#ppt_x"/>
                                          </p:val>
                                        </p:tav>
                                      </p:tavLst>
                                    </p:anim>
                                    <p:anim calcmode="lin" valueType="num">
                                      <p:cBhvr>
                                        <p:cTn id="30" dur="80" fill="hold"/>
                                        <p:tgtEl>
                                          <p:spTgt spid="7023"/>
                                        </p:tgtEl>
                                        <p:attrNameLst>
                                          <p:attrName>ppt_y</p:attrName>
                                        </p:attrNameLst>
                                      </p:cBhvr>
                                      <p:tavLst>
                                        <p:tav tm="0">
                                          <p:val>
                                            <p:strVal val="0-#ppt_h/2"/>
                                          </p:val>
                                        </p:tav>
                                        <p:tav tm="100000">
                                          <p:val>
                                            <p:strVal val="#ppt_y"/>
                                          </p:val>
                                        </p:tav>
                                      </p:tavLst>
                                    </p:anim>
                                  </p:childTnLst>
                                </p:cTn>
                              </p:par>
                              <p:par>
                                <p:cTn id="31" presetID="22" presetClass="entr" presetSubtype="1" fill="hold" grpId="9" nodeType="withEffect">
                                  <p:stCondLst>
                                    <p:cond delay="0"/>
                                  </p:stCondLst>
                                  <p:childTnLst>
                                    <p:set>
                                      <p:cBhvr>
                                        <p:cTn id="32" dur="indefinite" fill="hold"/>
                                        <p:tgtEl>
                                          <p:spTgt spid="7031"/>
                                        </p:tgtEl>
                                        <p:attrNameLst>
                                          <p:attrName>style.visibility</p:attrName>
                                        </p:attrNameLst>
                                      </p:cBhvr>
                                      <p:to>
                                        <p:strVal val="visible"/>
                                      </p:to>
                                    </p:set>
                                    <p:animEffect transition="in" filter="wipe(up)">
                                      <p:cBhvr>
                                        <p:cTn id="33" dur="499"/>
                                        <p:tgtEl>
                                          <p:spTgt spid="7031"/>
                                        </p:tgtEl>
                                      </p:cBhvr>
                                    </p:animEffect>
                                  </p:childTnLst>
                                </p:cTn>
                              </p:par>
                              <p:par>
                                <p:cTn id="34" presetID="23" presetClass="entr" presetSubtype="32" fill="hold" grpId="10" nodeType="withEffect">
                                  <p:stCondLst>
                                    <p:cond delay="0"/>
                                  </p:stCondLst>
                                  <p:childTnLst>
                                    <p:set>
                                      <p:cBhvr>
                                        <p:cTn id="35" dur="indefinite" fill="hold"/>
                                        <p:tgtEl>
                                          <p:spTgt spid="7027"/>
                                        </p:tgtEl>
                                        <p:attrNameLst>
                                          <p:attrName>style.visibility</p:attrName>
                                        </p:attrNameLst>
                                      </p:cBhvr>
                                      <p:to>
                                        <p:strVal val="visible"/>
                                      </p:to>
                                    </p:set>
                                    <p:anim calcmode="lin" valueType="num">
                                      <p:cBhvr>
                                        <p:cTn id="36" dur="499" fill="hold"/>
                                        <p:tgtEl>
                                          <p:spTgt spid="7027"/>
                                        </p:tgtEl>
                                        <p:attrNameLst>
                                          <p:attrName>ppt_w</p:attrName>
                                        </p:attrNameLst>
                                      </p:cBhvr>
                                      <p:tavLst>
                                        <p:tav tm="0">
                                          <p:val>
                                            <p:fltVal val="0"/>
                                          </p:val>
                                        </p:tav>
                                        <p:tav tm="100000">
                                          <p:val>
                                            <p:strVal val="#ppt_w"/>
                                          </p:val>
                                        </p:tav>
                                      </p:tavLst>
                                    </p:anim>
                                    <p:anim calcmode="lin" valueType="num">
                                      <p:cBhvr>
                                        <p:cTn id="37" dur="499" fill="hold"/>
                                        <p:tgtEl>
                                          <p:spTgt spid="7027"/>
                                        </p:tgtEl>
                                        <p:attrNameLst>
                                          <p:attrName>ppt_h</p:attrName>
                                        </p:attrNameLst>
                                      </p:cBhvr>
                                      <p:tavLst>
                                        <p:tav tm="0">
                                          <p:val>
                                            <p:fltVal val="0"/>
                                          </p:val>
                                        </p:tav>
                                        <p:tav tm="100000">
                                          <p:val>
                                            <p:strVal val="#ppt_h"/>
                                          </p:val>
                                        </p:tav>
                                      </p:tavLst>
                                    </p:anim>
                                  </p:childTnLst>
                                </p:cTn>
                              </p:par>
                              <p:par>
                                <p:cTn id="38" presetID="2" presetClass="entr" presetSubtype="1" fill="hold" grpId="11" nodeType="withEffect">
                                  <p:stCondLst>
                                    <p:cond delay="0"/>
                                  </p:stCondLst>
                                  <p:childTnLst>
                                    <p:set>
                                      <p:cBhvr>
                                        <p:cTn id="39" dur="indefinite" fill="hold"/>
                                        <p:tgtEl>
                                          <p:spTgt spid="7064"/>
                                        </p:tgtEl>
                                        <p:attrNameLst>
                                          <p:attrName>style.visibility</p:attrName>
                                        </p:attrNameLst>
                                      </p:cBhvr>
                                      <p:to>
                                        <p:strVal val="visible"/>
                                      </p:to>
                                    </p:set>
                                    <p:anim calcmode="lin" valueType="num">
                                      <p:cBhvr>
                                        <p:cTn id="40" dur="80" fill="hold"/>
                                        <p:tgtEl>
                                          <p:spTgt spid="7064"/>
                                        </p:tgtEl>
                                        <p:attrNameLst>
                                          <p:attrName>ppt_x</p:attrName>
                                        </p:attrNameLst>
                                      </p:cBhvr>
                                      <p:tavLst>
                                        <p:tav tm="0">
                                          <p:val>
                                            <p:strVal val="#ppt_x"/>
                                          </p:val>
                                        </p:tav>
                                        <p:tav tm="100000">
                                          <p:val>
                                            <p:strVal val="#ppt_x"/>
                                          </p:val>
                                        </p:tav>
                                      </p:tavLst>
                                    </p:anim>
                                    <p:anim calcmode="lin" valueType="num">
                                      <p:cBhvr>
                                        <p:cTn id="41" dur="80" fill="hold"/>
                                        <p:tgtEl>
                                          <p:spTgt spid="7064"/>
                                        </p:tgtEl>
                                        <p:attrNameLst>
                                          <p:attrName>ppt_y</p:attrName>
                                        </p:attrNameLst>
                                      </p:cBhvr>
                                      <p:tavLst>
                                        <p:tav tm="0">
                                          <p:val>
                                            <p:strVal val="0-#ppt_h/2"/>
                                          </p:val>
                                        </p:tav>
                                        <p:tav tm="100000">
                                          <p:val>
                                            <p:strVal val="#ppt_y"/>
                                          </p:val>
                                        </p:tav>
                                      </p:tavLst>
                                    </p:anim>
                                  </p:childTnLst>
                                </p:cTn>
                              </p:par>
                              <p:par>
                                <p:cTn id="42" presetID="22" presetClass="entr" presetSubtype="1" fill="hold" grpId="12" nodeType="withEffect">
                                  <p:stCondLst>
                                    <p:cond delay="0"/>
                                  </p:stCondLst>
                                  <p:childTnLst>
                                    <p:set>
                                      <p:cBhvr>
                                        <p:cTn id="43" dur="indefinite" fill="hold"/>
                                        <p:tgtEl>
                                          <p:spTgt spid="7061"/>
                                        </p:tgtEl>
                                        <p:attrNameLst>
                                          <p:attrName>style.visibility</p:attrName>
                                        </p:attrNameLst>
                                      </p:cBhvr>
                                      <p:to>
                                        <p:strVal val="visible"/>
                                      </p:to>
                                    </p:set>
                                    <p:animEffect transition="in" filter="wipe(up)">
                                      <p:cBhvr>
                                        <p:cTn id="44" dur="499"/>
                                        <p:tgtEl>
                                          <p:spTgt spid="7061"/>
                                        </p:tgtEl>
                                      </p:cBhvr>
                                    </p:animEffect>
                                  </p:childTnLst>
                                </p:cTn>
                              </p:par>
                              <p:par>
                                <p:cTn id="45" presetID="23" presetClass="entr" presetSubtype="32" fill="hold" grpId="13" nodeType="withEffect">
                                  <p:stCondLst>
                                    <p:cond delay="0"/>
                                  </p:stCondLst>
                                  <p:childTnLst>
                                    <p:set>
                                      <p:cBhvr>
                                        <p:cTn id="46" dur="indefinite" fill="hold"/>
                                        <p:tgtEl>
                                          <p:spTgt spid="7057"/>
                                        </p:tgtEl>
                                        <p:attrNameLst>
                                          <p:attrName>style.visibility</p:attrName>
                                        </p:attrNameLst>
                                      </p:cBhvr>
                                      <p:to>
                                        <p:strVal val="visible"/>
                                      </p:to>
                                    </p:set>
                                    <p:anim calcmode="lin" valueType="num">
                                      <p:cBhvr>
                                        <p:cTn id="47" dur="499" fill="hold"/>
                                        <p:tgtEl>
                                          <p:spTgt spid="7057"/>
                                        </p:tgtEl>
                                        <p:attrNameLst>
                                          <p:attrName>ppt_w</p:attrName>
                                        </p:attrNameLst>
                                      </p:cBhvr>
                                      <p:tavLst>
                                        <p:tav tm="0">
                                          <p:val>
                                            <p:fltVal val="0"/>
                                          </p:val>
                                        </p:tav>
                                        <p:tav tm="100000">
                                          <p:val>
                                            <p:strVal val="#ppt_w"/>
                                          </p:val>
                                        </p:tav>
                                      </p:tavLst>
                                    </p:anim>
                                    <p:anim calcmode="lin" valueType="num">
                                      <p:cBhvr>
                                        <p:cTn id="48" dur="499" fill="hold"/>
                                        <p:tgtEl>
                                          <p:spTgt spid="705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23" grpId="8" bldLvl="0" animBg="1" advAuto="0"/>
      <p:bldP spid="7027" grpId="10" bldLvl="0" animBg="1" advAuto="0"/>
      <p:bldP spid="7031" grpId="9" bldLvl="0" animBg="1" advAuto="0"/>
      <p:bldP spid="7035" grpId="4" bldLvl="0" animBg="1" advAuto="0"/>
      <p:bldP spid="7039" grpId="3" bldLvl="0" animBg="1" advAuto="0"/>
      <p:bldP spid="7042" grpId="2" bldLvl="0" animBg="1" advAuto="0"/>
      <p:bldP spid="7046" grpId="7" bldLvl="0" animBg="1" advAuto="0"/>
      <p:bldP spid="7050" grpId="6" bldLvl="0" animBg="1" advAuto="0"/>
      <p:bldP spid="7053" grpId="5" bldLvl="0" animBg="1" advAuto="0"/>
      <p:bldP spid="7057" grpId="13" bldLvl="0" animBg="1" advAuto="0"/>
      <p:bldP spid="7061" grpId="12" bldLvl="0" animBg="1" advAuto="0"/>
      <p:bldP spid="7064" grpId="11" bldLvl="0"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1464936" y="228366"/>
            <a:ext cx="2886860" cy="337185"/>
            <a:chOff x="568442" y="319364"/>
            <a:chExt cx="3849149" cy="449581"/>
          </a:xfrm>
        </p:grpSpPr>
        <p:sp>
          <p:nvSpPr>
            <p:cNvPr id="15" name="文本框 23"/>
            <p:cNvSpPr txBox="1"/>
            <p:nvPr/>
          </p:nvSpPr>
          <p:spPr>
            <a:xfrm>
              <a:off x="665958" y="319364"/>
              <a:ext cx="1869441" cy="449581"/>
            </a:xfrm>
            <a:prstGeom prst="rect">
              <a:avLst/>
            </a:prstGeom>
            <a:noFill/>
          </p:spPr>
          <p:txBody>
            <a:bodyPr wrap="none" rtlCol="0">
              <a:spAutoFit/>
            </a:bodyPr>
            <a:lstStyle/>
            <a:p>
              <a:pPr algn="l"/>
              <a:r>
                <a:rPr lang="zh-CN" altLang="en-US" sz="1600" dirty="0">
                  <a:solidFill>
                    <a:schemeClr val="tx1"/>
                  </a:solidFill>
                  <a:latin typeface="微软雅黑" panose="020B0503020204020204" charset="-122"/>
                  <a:ea typeface="微软雅黑" panose="020B0503020204020204" charset="-122"/>
                </a:rPr>
                <a:t>此处添加名称</a:t>
              </a:r>
            </a:p>
          </p:txBody>
        </p:sp>
        <p:sp>
          <p:nvSpPr>
            <p:cNvPr id="16" name="等腰三角形 15"/>
            <p:cNvSpPr/>
            <p:nvPr/>
          </p:nvSpPr>
          <p:spPr>
            <a:xfrm rot="16200000" flipH="1" flipV="1">
              <a:off x="492508" y="454911"/>
              <a:ext cx="304323" cy="152455"/>
            </a:xfrm>
            <a:prstGeom prst="triangle">
              <a:avLst/>
            </a:prstGeom>
            <a:gradFill>
              <a:gsLst>
                <a:gs pos="0">
                  <a:srgbClr val="E30000"/>
                </a:gs>
                <a:gs pos="100000">
                  <a:srgbClr val="760303"/>
                </a:gs>
              </a:gsLst>
              <a:lin ang="11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panose="020B0503020204020204" charset="-122"/>
                <a:ea typeface="微软雅黑" panose="020B0503020204020204" charset="-122"/>
              </a:endParaRPr>
            </a:p>
          </p:txBody>
        </p:sp>
        <p:sp>
          <p:nvSpPr>
            <p:cNvPr id="17" name="文本框 23"/>
            <p:cNvSpPr txBox="1"/>
            <p:nvPr/>
          </p:nvSpPr>
          <p:spPr>
            <a:xfrm>
              <a:off x="2306003" y="429775"/>
              <a:ext cx="2111588" cy="326814"/>
            </a:xfrm>
            <a:prstGeom prst="rect">
              <a:avLst/>
            </a:prstGeom>
            <a:noFill/>
          </p:spPr>
          <p:txBody>
            <a:bodyPr wrap="none" rtlCol="0">
              <a:spAutoFit/>
            </a:bodyPr>
            <a:lstStyle/>
            <a:p>
              <a:r>
                <a:rPr lang="en-US" altLang="zh-CN" sz="1000" dirty="0">
                  <a:solidFill>
                    <a:schemeClr val="tx1"/>
                  </a:solidFill>
                  <a:latin typeface="微软雅黑" panose="020B0503020204020204" charset="-122"/>
                  <a:ea typeface="微软雅黑" panose="020B0503020204020204" charset="-122"/>
                </a:rPr>
                <a:t>  Click here to add Title</a:t>
              </a:r>
            </a:p>
          </p:txBody>
        </p:sp>
      </p:grpSp>
      <p:pic>
        <p:nvPicPr>
          <p:cNvPr id="2" name="图片 1"/>
          <p:cNvPicPr>
            <a:picLocks noChangeAspect="1"/>
          </p:cNvPicPr>
          <p:nvPr/>
        </p:nvPicPr>
        <p:blipFill>
          <a:blip r:embed="rId3" cstate="email"/>
          <a:stretch>
            <a:fillRect/>
          </a:stretch>
        </p:blipFill>
        <p:spPr>
          <a:xfrm flipH="1">
            <a:off x="2548414" y="4520539"/>
            <a:ext cx="6588443" cy="693896"/>
          </a:xfrm>
          <a:prstGeom prst="rect">
            <a:avLst/>
          </a:prstGeom>
        </p:spPr>
      </p:pic>
      <p:pic>
        <p:nvPicPr>
          <p:cNvPr id="4" name="图片 3"/>
          <p:cNvPicPr>
            <a:picLocks noChangeAspect="1"/>
          </p:cNvPicPr>
          <p:nvPr/>
        </p:nvPicPr>
        <p:blipFill>
          <a:blip r:embed="rId4"/>
          <a:stretch>
            <a:fillRect/>
          </a:stretch>
        </p:blipFill>
        <p:spPr>
          <a:xfrm>
            <a:off x="0" y="4520539"/>
            <a:ext cx="9803130" cy="693896"/>
          </a:xfrm>
          <a:prstGeom prst="rect">
            <a:avLst/>
          </a:prstGeom>
        </p:spPr>
      </p:pic>
      <p:sp>
        <p:nvSpPr>
          <p:cNvPr id="37" name="Block Arc 38"/>
          <p:cNvSpPr/>
          <p:nvPr/>
        </p:nvSpPr>
        <p:spPr>
          <a:xfrm>
            <a:off x="5150093" y="1786790"/>
            <a:ext cx="1663184" cy="1663184"/>
          </a:xfrm>
          <a:prstGeom prst="blockArc">
            <a:avLst>
              <a:gd name="adj1" fmla="val 10800000"/>
              <a:gd name="adj2" fmla="val 3"/>
              <a:gd name="adj3" fmla="val 15291"/>
            </a:avLst>
          </a:prstGeom>
          <a:gradFill>
            <a:gsLst>
              <a:gs pos="0">
                <a:srgbClr val="E30000"/>
              </a:gs>
              <a:gs pos="100000">
                <a:srgbClr val="760303"/>
              </a:gs>
            </a:gsLst>
            <a:lin ang="10800000" scaled="0"/>
          </a:gra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defRPr/>
            </a:pPr>
            <a:endParaRPr kumimoji="0" lang="en-US" sz="2665" b="0" i="0" u="none" strike="noStrike" kern="0" cap="none" spc="0" normalizeH="0" baseline="0" noProof="0" dirty="0">
              <a:ln>
                <a:noFill/>
              </a:ln>
              <a:solidFill>
                <a:srgbClr val="4A4848"/>
              </a:solidFill>
              <a:effectLst/>
              <a:uLnTx/>
              <a:uFillTx/>
              <a:latin typeface="微软雅黑" panose="020B0503020204020204" charset="-122"/>
              <a:ea typeface="微软雅黑" panose="020B0503020204020204" charset="-122"/>
            </a:endParaRPr>
          </a:p>
        </p:txBody>
      </p:sp>
      <p:sp>
        <p:nvSpPr>
          <p:cNvPr id="38" name="Block Arc 37"/>
          <p:cNvSpPr/>
          <p:nvPr/>
        </p:nvSpPr>
        <p:spPr>
          <a:xfrm rot="10800000">
            <a:off x="3740445" y="1784628"/>
            <a:ext cx="1663184" cy="1663184"/>
          </a:xfrm>
          <a:prstGeom prst="blockArc">
            <a:avLst>
              <a:gd name="adj1" fmla="val 10800000"/>
              <a:gd name="adj2" fmla="val 3"/>
              <a:gd name="adj3" fmla="val 15291"/>
            </a:avLst>
          </a:prstGeom>
          <a:gradFill>
            <a:gsLst>
              <a:gs pos="0">
                <a:srgbClr val="E30000"/>
              </a:gs>
              <a:gs pos="100000">
                <a:srgbClr val="760303"/>
              </a:gs>
            </a:gsLst>
            <a:lin ang="10800000" scaled="0"/>
          </a:gra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defRPr/>
            </a:pPr>
            <a:endParaRPr kumimoji="0" lang="en-US" sz="2665" b="0" i="0" u="none" strike="noStrike" kern="0" cap="none" spc="0" normalizeH="0" baseline="0" noProof="0" dirty="0">
              <a:ln>
                <a:noFill/>
              </a:ln>
              <a:solidFill>
                <a:srgbClr val="4A4848"/>
              </a:solidFill>
              <a:effectLst/>
              <a:uLnTx/>
              <a:uFillTx/>
              <a:latin typeface="微软雅黑" panose="020B0503020204020204" charset="-122"/>
              <a:ea typeface="微软雅黑" panose="020B0503020204020204" charset="-122"/>
            </a:endParaRPr>
          </a:p>
        </p:txBody>
      </p:sp>
      <p:sp>
        <p:nvSpPr>
          <p:cNvPr id="39" name="Block Arc 36"/>
          <p:cNvSpPr/>
          <p:nvPr/>
        </p:nvSpPr>
        <p:spPr>
          <a:xfrm>
            <a:off x="2332370" y="1799490"/>
            <a:ext cx="1663184" cy="1663184"/>
          </a:xfrm>
          <a:prstGeom prst="blockArc">
            <a:avLst>
              <a:gd name="adj1" fmla="val 10800000"/>
              <a:gd name="adj2" fmla="val 3"/>
              <a:gd name="adj3" fmla="val 15291"/>
            </a:avLst>
          </a:prstGeom>
          <a:solidFill>
            <a:srgbClr val="C00000"/>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defRPr/>
            </a:pPr>
            <a:endParaRPr kumimoji="0" lang="en-US" sz="2665" b="0" i="0" u="none" strike="noStrike" kern="0" cap="none" spc="0" normalizeH="0" baseline="0" noProof="0" dirty="0">
              <a:ln>
                <a:noFill/>
              </a:ln>
              <a:solidFill>
                <a:srgbClr val="4A4848"/>
              </a:solidFill>
              <a:effectLst/>
              <a:uLnTx/>
              <a:uFillTx/>
              <a:latin typeface="微软雅黑" panose="020B0503020204020204" charset="-122"/>
              <a:ea typeface="微软雅黑" panose="020B0503020204020204" charset="-122"/>
            </a:endParaRPr>
          </a:p>
        </p:txBody>
      </p:sp>
      <p:sp>
        <p:nvSpPr>
          <p:cNvPr id="42" name="Block Arc 51"/>
          <p:cNvSpPr/>
          <p:nvPr/>
        </p:nvSpPr>
        <p:spPr>
          <a:xfrm>
            <a:off x="921932" y="1786790"/>
            <a:ext cx="1663184" cy="1663184"/>
          </a:xfrm>
          <a:prstGeom prst="blockArc">
            <a:avLst>
              <a:gd name="adj1" fmla="val 10800000"/>
              <a:gd name="adj2" fmla="val 3"/>
              <a:gd name="adj3" fmla="val 15291"/>
            </a:avLst>
          </a:prstGeom>
          <a:gradFill>
            <a:gsLst>
              <a:gs pos="0">
                <a:srgbClr val="E30000"/>
              </a:gs>
              <a:gs pos="100000">
                <a:srgbClr val="760303"/>
              </a:gs>
            </a:gsLst>
            <a:lin ang="10800000" scaled="0"/>
          </a:gra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defRPr/>
            </a:pPr>
            <a:endParaRPr kumimoji="0" lang="en-US" sz="2665" b="0" i="0" u="none" strike="noStrike" kern="0" cap="none" spc="0" normalizeH="0" baseline="0" noProof="0" dirty="0">
              <a:ln>
                <a:noFill/>
              </a:ln>
              <a:solidFill>
                <a:srgbClr val="4A4848"/>
              </a:solidFill>
              <a:effectLst/>
              <a:uLnTx/>
              <a:uFillTx/>
              <a:latin typeface="微软雅黑" panose="020B0503020204020204" charset="-122"/>
              <a:ea typeface="微软雅黑" panose="020B0503020204020204" charset="-122"/>
            </a:endParaRPr>
          </a:p>
        </p:txBody>
      </p:sp>
      <p:sp>
        <p:nvSpPr>
          <p:cNvPr id="43" name="Block Arc 53"/>
          <p:cNvSpPr/>
          <p:nvPr/>
        </p:nvSpPr>
        <p:spPr>
          <a:xfrm>
            <a:off x="3740445" y="1786790"/>
            <a:ext cx="1663184" cy="1663184"/>
          </a:xfrm>
          <a:prstGeom prst="blockArc">
            <a:avLst>
              <a:gd name="adj1" fmla="val 10800000"/>
              <a:gd name="adj2" fmla="val 3"/>
              <a:gd name="adj3" fmla="val 15291"/>
            </a:avLst>
          </a:prstGeom>
          <a:gradFill>
            <a:gsLst>
              <a:gs pos="0">
                <a:srgbClr val="E30000"/>
              </a:gs>
              <a:gs pos="100000">
                <a:srgbClr val="760303"/>
              </a:gs>
            </a:gsLst>
            <a:lin ang="10800000" scaled="0"/>
          </a:gra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defRPr/>
            </a:pPr>
            <a:endParaRPr kumimoji="0" lang="en-US" sz="2665" b="0" i="0" u="none" strike="noStrike" kern="0" cap="none" spc="0" normalizeH="0" baseline="0" noProof="0" dirty="0">
              <a:ln>
                <a:noFill/>
              </a:ln>
              <a:solidFill>
                <a:srgbClr val="4A4848"/>
              </a:solidFill>
              <a:effectLst/>
              <a:uLnTx/>
              <a:uFillTx/>
              <a:latin typeface="微软雅黑" panose="020B0503020204020204" charset="-122"/>
              <a:ea typeface="微软雅黑" panose="020B0503020204020204" charset="-122"/>
            </a:endParaRPr>
          </a:p>
        </p:txBody>
      </p:sp>
      <p:sp>
        <p:nvSpPr>
          <p:cNvPr id="44" name="Block Arc 55"/>
          <p:cNvSpPr/>
          <p:nvPr/>
        </p:nvSpPr>
        <p:spPr>
          <a:xfrm>
            <a:off x="6558957" y="1786790"/>
            <a:ext cx="1663184" cy="1663184"/>
          </a:xfrm>
          <a:prstGeom prst="blockArc">
            <a:avLst>
              <a:gd name="adj1" fmla="val 10800000"/>
              <a:gd name="adj2" fmla="val 3"/>
              <a:gd name="adj3" fmla="val 15291"/>
            </a:avLst>
          </a:prstGeom>
          <a:gradFill>
            <a:gsLst>
              <a:gs pos="0">
                <a:srgbClr val="E30000"/>
              </a:gs>
              <a:gs pos="100000">
                <a:srgbClr val="760303"/>
              </a:gs>
            </a:gsLst>
            <a:lin ang="10800000" scaled="0"/>
          </a:gra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defRPr/>
            </a:pPr>
            <a:endParaRPr kumimoji="0" lang="en-US" sz="2665" b="0" i="0" u="none" strike="noStrike" kern="0" cap="none" spc="0" normalizeH="0" baseline="0" noProof="0" dirty="0">
              <a:ln>
                <a:noFill/>
              </a:ln>
              <a:solidFill>
                <a:srgbClr val="4A4848"/>
              </a:solidFill>
              <a:effectLst/>
              <a:uLnTx/>
              <a:uFillTx/>
              <a:latin typeface="微软雅黑" panose="020B0503020204020204" charset="-122"/>
              <a:ea typeface="微软雅黑" panose="020B0503020204020204" charset="-122"/>
            </a:endParaRPr>
          </a:p>
        </p:txBody>
      </p:sp>
      <p:sp>
        <p:nvSpPr>
          <p:cNvPr id="45" name="Freeform 62"/>
          <p:cNvSpPr/>
          <p:nvPr/>
        </p:nvSpPr>
        <p:spPr>
          <a:xfrm>
            <a:off x="1277491" y="2151922"/>
            <a:ext cx="966528" cy="966528"/>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gradFill>
            <a:gsLst>
              <a:gs pos="0">
                <a:srgbClr val="E30000"/>
              </a:gs>
              <a:gs pos="100000">
                <a:srgbClr val="760303"/>
              </a:gs>
            </a:gsLst>
            <a:lin ang="10800000" scaled="0"/>
          </a:gradFill>
          <a:ln w="12700" cap="flat" cmpd="sng" algn="ctr">
            <a:noFill/>
            <a:prstDash val="solid"/>
            <a:miter lim="800000"/>
          </a:ln>
          <a:effectLst>
            <a:outerShdw blurRad="50800" dist="38100" dir="2700000" algn="tl" rotWithShape="0">
              <a:prstClr val="black">
                <a:alpha val="40000"/>
              </a:prstClr>
            </a:outerShdw>
          </a:effectLst>
        </p:spPr>
        <p:txBody>
          <a:bodyPr spcFirstLastPara="0" vert="horz" wrap="square" lIns="182880" tIns="182880" rIns="158007" bIns="158007" numCol="1" spcCol="1270" anchor="ctr" anchorCtr="0">
            <a:noAutofit/>
          </a:bodyPr>
          <a:lstStyle/>
          <a:p>
            <a:pPr marL="0" marR="0" lvl="0" indent="0" algn="ctr" defTabSz="1184910" eaLnBrk="1" fontAlgn="auto" latinLnBrk="0" hangingPunct="1">
              <a:lnSpc>
                <a:spcPct val="90000"/>
              </a:lnSpc>
              <a:spcBef>
                <a:spcPct val="0"/>
              </a:spcBef>
              <a:spcAft>
                <a:spcPct val="35000"/>
              </a:spcAft>
              <a:buClrTx/>
              <a:buSzTx/>
              <a:buFontTx/>
              <a:buNone/>
              <a:defRPr/>
            </a:pPr>
            <a:r>
              <a:rPr kumimoji="0" lang="en-US" altLang="zh-CN" sz="1350" b="1" i="0" u="none" strike="noStrike" kern="0" cap="none" spc="0" normalizeH="0" baseline="0" noProof="0" dirty="0">
                <a:ln>
                  <a:noFill/>
                </a:ln>
                <a:solidFill>
                  <a:srgbClr val="FFFFFF"/>
                </a:solidFill>
                <a:effectLst/>
                <a:uLnTx/>
                <a:uFillTx/>
                <a:latin typeface="微软雅黑" panose="020B0503020204020204" charset="-122"/>
                <a:ea typeface="微软雅黑" panose="020B0503020204020204" charset="-122"/>
              </a:rPr>
              <a:t>2015</a:t>
            </a:r>
          </a:p>
        </p:txBody>
      </p:sp>
      <p:sp>
        <p:nvSpPr>
          <p:cNvPr id="46" name="Freeform 63"/>
          <p:cNvSpPr/>
          <p:nvPr/>
        </p:nvSpPr>
        <p:spPr>
          <a:xfrm>
            <a:off x="2687506" y="2151922"/>
            <a:ext cx="966528" cy="966528"/>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gradFill>
            <a:gsLst>
              <a:gs pos="0">
                <a:srgbClr val="E30000"/>
              </a:gs>
              <a:gs pos="100000">
                <a:srgbClr val="760303"/>
              </a:gs>
            </a:gsLst>
            <a:lin ang="10800000" scaled="0"/>
          </a:gradFill>
          <a:ln w="12700" cap="flat" cmpd="sng" algn="ctr">
            <a:noFill/>
            <a:prstDash val="solid"/>
            <a:miter lim="800000"/>
          </a:ln>
          <a:effectLst>
            <a:outerShdw blurRad="50800" dist="38100" dir="2700000" algn="tl" rotWithShape="0">
              <a:prstClr val="black">
                <a:alpha val="40000"/>
              </a:prstClr>
            </a:outerShdw>
          </a:effectLst>
        </p:spPr>
        <p:txBody>
          <a:bodyPr spcFirstLastPara="0" vert="horz" wrap="square" lIns="182880" tIns="182880" rIns="158007" bIns="158007" numCol="1" spcCol="1270" anchor="ctr" anchorCtr="0">
            <a:noAutofit/>
          </a:bodyPr>
          <a:lstStyle/>
          <a:p>
            <a:pPr marL="0" marR="0" lvl="0" indent="0" algn="ctr" defTabSz="1184910" eaLnBrk="1" fontAlgn="auto" latinLnBrk="0" hangingPunct="1">
              <a:lnSpc>
                <a:spcPct val="90000"/>
              </a:lnSpc>
              <a:spcBef>
                <a:spcPct val="0"/>
              </a:spcBef>
              <a:spcAft>
                <a:spcPct val="35000"/>
              </a:spcAft>
              <a:buClrTx/>
              <a:buSzTx/>
              <a:buFontTx/>
              <a:buNone/>
              <a:defRPr/>
            </a:pPr>
            <a:r>
              <a:rPr kumimoji="0" lang="en-US" sz="1350" b="1" i="0" u="none" strike="noStrike" kern="0" cap="none" spc="0" normalizeH="0" baseline="0" noProof="0" dirty="0">
                <a:ln>
                  <a:noFill/>
                </a:ln>
                <a:solidFill>
                  <a:srgbClr val="FFFFFF"/>
                </a:solidFill>
                <a:effectLst/>
                <a:uLnTx/>
                <a:uFillTx/>
                <a:latin typeface="微软雅黑" panose="020B0503020204020204" charset="-122"/>
                <a:ea typeface="微软雅黑" panose="020B0503020204020204" charset="-122"/>
              </a:rPr>
              <a:t>2016</a:t>
            </a:r>
          </a:p>
        </p:txBody>
      </p:sp>
      <p:sp>
        <p:nvSpPr>
          <p:cNvPr id="47" name="Freeform 64"/>
          <p:cNvSpPr/>
          <p:nvPr/>
        </p:nvSpPr>
        <p:spPr>
          <a:xfrm>
            <a:off x="4097521" y="2151922"/>
            <a:ext cx="966528" cy="966528"/>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gradFill>
            <a:gsLst>
              <a:gs pos="0">
                <a:srgbClr val="E30000"/>
              </a:gs>
              <a:gs pos="100000">
                <a:srgbClr val="760303"/>
              </a:gs>
            </a:gsLst>
            <a:lin ang="10800000" scaled="0"/>
          </a:gradFill>
          <a:ln w="12700" cap="flat" cmpd="sng" algn="ctr">
            <a:noFill/>
            <a:prstDash val="solid"/>
            <a:miter lim="800000"/>
          </a:ln>
          <a:effectLst>
            <a:outerShdw blurRad="50800" dist="38100" dir="2700000" algn="tl" rotWithShape="0">
              <a:prstClr val="black">
                <a:alpha val="40000"/>
              </a:prstClr>
            </a:outerShdw>
          </a:effectLst>
        </p:spPr>
        <p:txBody>
          <a:bodyPr spcFirstLastPara="0" vert="horz" wrap="square" lIns="182880" tIns="182880" rIns="158007" bIns="158007" numCol="1" spcCol="1270" anchor="ctr" anchorCtr="0">
            <a:noAutofit/>
          </a:bodyPr>
          <a:lstStyle/>
          <a:p>
            <a:pPr marL="0" marR="0" lvl="0" indent="0" algn="ctr" defTabSz="1184910" eaLnBrk="1" fontAlgn="auto" latinLnBrk="0" hangingPunct="1">
              <a:lnSpc>
                <a:spcPct val="90000"/>
              </a:lnSpc>
              <a:spcBef>
                <a:spcPct val="0"/>
              </a:spcBef>
              <a:spcAft>
                <a:spcPct val="35000"/>
              </a:spcAft>
              <a:buClrTx/>
              <a:buSzTx/>
              <a:buFontTx/>
              <a:buNone/>
              <a:defRPr/>
            </a:pPr>
            <a:r>
              <a:rPr kumimoji="0" lang="en-US" sz="1350" b="1" i="0" u="none" strike="noStrike" kern="0" cap="none" spc="0" normalizeH="0" baseline="0" noProof="0" dirty="0">
                <a:ln>
                  <a:noFill/>
                </a:ln>
                <a:solidFill>
                  <a:srgbClr val="FFFFFF"/>
                </a:solidFill>
                <a:effectLst/>
                <a:uLnTx/>
                <a:uFillTx/>
                <a:latin typeface="微软雅黑" panose="020B0503020204020204" charset="-122"/>
                <a:ea typeface="微软雅黑" panose="020B0503020204020204" charset="-122"/>
              </a:rPr>
              <a:t>2017</a:t>
            </a:r>
          </a:p>
        </p:txBody>
      </p:sp>
      <p:sp>
        <p:nvSpPr>
          <p:cNvPr id="3" name="Freeform 65"/>
          <p:cNvSpPr/>
          <p:nvPr/>
        </p:nvSpPr>
        <p:spPr>
          <a:xfrm>
            <a:off x="5507536" y="2151922"/>
            <a:ext cx="966528" cy="966528"/>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gradFill>
            <a:gsLst>
              <a:gs pos="0">
                <a:srgbClr val="E30000"/>
              </a:gs>
              <a:gs pos="100000">
                <a:srgbClr val="760303"/>
              </a:gs>
            </a:gsLst>
            <a:lin ang="10800000" scaled="0"/>
          </a:gradFill>
          <a:ln w="12700" cap="flat" cmpd="sng" algn="ctr">
            <a:noFill/>
            <a:prstDash val="solid"/>
            <a:miter lim="800000"/>
          </a:ln>
          <a:effectLst>
            <a:outerShdw blurRad="50800" dist="38100" dir="2700000" algn="tl" rotWithShape="0">
              <a:prstClr val="black">
                <a:alpha val="40000"/>
              </a:prstClr>
            </a:outerShdw>
          </a:effectLst>
        </p:spPr>
        <p:txBody>
          <a:bodyPr spcFirstLastPara="0" vert="horz" wrap="square" lIns="182880" tIns="182880" rIns="158007" bIns="158007" numCol="1" spcCol="1270" anchor="ctr" anchorCtr="0">
            <a:noAutofit/>
          </a:bodyPr>
          <a:lstStyle/>
          <a:p>
            <a:pPr marL="0" marR="0" lvl="0" indent="0" algn="ctr" defTabSz="1184910" eaLnBrk="1" fontAlgn="auto" latinLnBrk="0" hangingPunct="1">
              <a:lnSpc>
                <a:spcPct val="90000"/>
              </a:lnSpc>
              <a:spcBef>
                <a:spcPct val="0"/>
              </a:spcBef>
              <a:spcAft>
                <a:spcPct val="35000"/>
              </a:spcAft>
              <a:buClrTx/>
              <a:buSzTx/>
              <a:buFontTx/>
              <a:buNone/>
              <a:defRPr/>
            </a:pPr>
            <a:r>
              <a:rPr kumimoji="0" lang="en-US" sz="1350" b="1" i="0" u="none" strike="noStrike" kern="0" cap="none" spc="0" normalizeH="0" baseline="0" noProof="0" dirty="0">
                <a:ln>
                  <a:noFill/>
                </a:ln>
                <a:solidFill>
                  <a:srgbClr val="FFFFFF"/>
                </a:solidFill>
                <a:effectLst/>
                <a:uLnTx/>
                <a:uFillTx/>
                <a:latin typeface="微软雅黑" panose="020B0503020204020204" charset="-122"/>
                <a:ea typeface="微软雅黑" panose="020B0503020204020204" charset="-122"/>
              </a:rPr>
              <a:t>2018</a:t>
            </a:r>
          </a:p>
        </p:txBody>
      </p:sp>
      <p:sp>
        <p:nvSpPr>
          <p:cNvPr id="49" name="Freeform 66"/>
          <p:cNvSpPr/>
          <p:nvPr/>
        </p:nvSpPr>
        <p:spPr>
          <a:xfrm>
            <a:off x="6917552" y="2151922"/>
            <a:ext cx="966528" cy="966528"/>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gradFill>
            <a:gsLst>
              <a:gs pos="0">
                <a:srgbClr val="E30000"/>
              </a:gs>
              <a:gs pos="100000">
                <a:srgbClr val="760303"/>
              </a:gs>
            </a:gsLst>
            <a:lin ang="10800000" scaled="0"/>
          </a:gradFill>
          <a:ln w="12700" cap="flat" cmpd="sng" algn="ctr">
            <a:noFill/>
            <a:prstDash val="solid"/>
            <a:miter lim="800000"/>
          </a:ln>
          <a:effectLst>
            <a:outerShdw blurRad="50800" dist="38100" dir="2700000" algn="tl" rotWithShape="0">
              <a:prstClr val="black">
                <a:alpha val="40000"/>
              </a:prstClr>
            </a:outerShdw>
          </a:effectLst>
        </p:spPr>
        <p:txBody>
          <a:bodyPr spcFirstLastPara="0" vert="horz" wrap="square" lIns="182880" tIns="182880" rIns="158007" bIns="158007" numCol="1" spcCol="1270" anchor="ctr" anchorCtr="0">
            <a:noAutofit/>
          </a:bodyPr>
          <a:lstStyle/>
          <a:p>
            <a:pPr marL="0" marR="0" lvl="0" indent="0" algn="ctr" defTabSz="1184910" eaLnBrk="1" fontAlgn="auto" latinLnBrk="0" hangingPunct="1">
              <a:lnSpc>
                <a:spcPct val="90000"/>
              </a:lnSpc>
              <a:spcBef>
                <a:spcPct val="0"/>
              </a:spcBef>
              <a:spcAft>
                <a:spcPct val="35000"/>
              </a:spcAft>
              <a:buClrTx/>
              <a:buSzTx/>
              <a:buFontTx/>
              <a:buNone/>
              <a:defRPr/>
            </a:pPr>
            <a:r>
              <a:rPr kumimoji="0" lang="en-US" sz="1350" b="1" i="0" u="none" strike="noStrike" kern="0" cap="none" spc="0" normalizeH="0" baseline="0" noProof="0" dirty="0">
                <a:ln>
                  <a:noFill/>
                </a:ln>
                <a:solidFill>
                  <a:srgbClr val="FFFFFF"/>
                </a:solidFill>
                <a:effectLst/>
                <a:uLnTx/>
                <a:uFillTx/>
                <a:latin typeface="微软雅黑" panose="020B0503020204020204" charset="-122"/>
                <a:ea typeface="微软雅黑" panose="020B0503020204020204" charset="-122"/>
              </a:rPr>
              <a:t>2019</a:t>
            </a:r>
          </a:p>
        </p:txBody>
      </p:sp>
      <p:sp>
        <p:nvSpPr>
          <p:cNvPr id="50" name="Block Arc 35"/>
          <p:cNvSpPr/>
          <p:nvPr/>
        </p:nvSpPr>
        <p:spPr>
          <a:xfrm rot="10800000">
            <a:off x="921932" y="1784627"/>
            <a:ext cx="1663184" cy="1663184"/>
          </a:xfrm>
          <a:prstGeom prst="blockArc">
            <a:avLst>
              <a:gd name="adj1" fmla="val 10800000"/>
              <a:gd name="adj2" fmla="val 3"/>
              <a:gd name="adj3" fmla="val 15291"/>
            </a:avLst>
          </a:prstGeom>
          <a:gradFill>
            <a:gsLst>
              <a:gs pos="0">
                <a:srgbClr val="E30000"/>
              </a:gs>
              <a:gs pos="100000">
                <a:srgbClr val="760303"/>
              </a:gs>
            </a:gsLst>
            <a:lin ang="10800000" scaled="0"/>
          </a:gra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defRPr/>
            </a:pPr>
            <a:endParaRPr kumimoji="0" lang="en-US" sz="2665" b="0" i="0" u="none" strike="noStrike" kern="0" cap="none" spc="0" normalizeH="0" baseline="0" noProof="0" dirty="0">
              <a:ln>
                <a:noFill/>
              </a:ln>
              <a:solidFill>
                <a:srgbClr val="4A4848"/>
              </a:solidFill>
              <a:effectLst/>
              <a:uLnTx/>
              <a:uFillTx/>
              <a:latin typeface="微软雅黑" panose="020B0503020204020204" charset="-122"/>
              <a:ea typeface="微软雅黑" panose="020B0503020204020204" charset="-122"/>
            </a:endParaRPr>
          </a:p>
        </p:txBody>
      </p:sp>
      <p:sp>
        <p:nvSpPr>
          <p:cNvPr id="51" name="Block Arc 52"/>
          <p:cNvSpPr/>
          <p:nvPr/>
        </p:nvSpPr>
        <p:spPr>
          <a:xfrm rot="10800000">
            <a:off x="2332371" y="1775360"/>
            <a:ext cx="1663184" cy="1663184"/>
          </a:xfrm>
          <a:prstGeom prst="blockArc">
            <a:avLst>
              <a:gd name="adj1" fmla="val 10800000"/>
              <a:gd name="adj2" fmla="val 3"/>
              <a:gd name="adj3" fmla="val 15291"/>
            </a:avLst>
          </a:prstGeom>
          <a:gradFill>
            <a:gsLst>
              <a:gs pos="0">
                <a:srgbClr val="E30000"/>
              </a:gs>
              <a:gs pos="100000">
                <a:srgbClr val="760303"/>
              </a:gs>
            </a:gsLst>
            <a:lin ang="10800000" scaled="0"/>
          </a:gra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defRPr/>
            </a:pPr>
            <a:endParaRPr kumimoji="0" lang="en-US" sz="2665" b="0" i="0" u="none" strike="noStrike" kern="0" cap="none" spc="0" normalizeH="0" baseline="0" noProof="0" dirty="0">
              <a:ln>
                <a:noFill/>
              </a:ln>
              <a:solidFill>
                <a:srgbClr val="4A4848"/>
              </a:solidFill>
              <a:effectLst/>
              <a:uLnTx/>
              <a:uFillTx/>
              <a:latin typeface="微软雅黑" panose="020B0503020204020204" charset="-122"/>
              <a:ea typeface="微软雅黑" panose="020B0503020204020204" charset="-122"/>
            </a:endParaRPr>
          </a:p>
        </p:txBody>
      </p:sp>
      <p:sp>
        <p:nvSpPr>
          <p:cNvPr id="52" name="Block Arc 39"/>
          <p:cNvSpPr/>
          <p:nvPr/>
        </p:nvSpPr>
        <p:spPr>
          <a:xfrm rot="10800000">
            <a:off x="6558957" y="1784628"/>
            <a:ext cx="1663184" cy="1663184"/>
          </a:xfrm>
          <a:prstGeom prst="blockArc">
            <a:avLst>
              <a:gd name="adj1" fmla="val 10800000"/>
              <a:gd name="adj2" fmla="val 3"/>
              <a:gd name="adj3" fmla="val 15291"/>
            </a:avLst>
          </a:prstGeom>
          <a:gradFill>
            <a:gsLst>
              <a:gs pos="0">
                <a:srgbClr val="E30000"/>
              </a:gs>
              <a:gs pos="100000">
                <a:srgbClr val="760303"/>
              </a:gs>
            </a:gsLst>
            <a:lin ang="10800000" scaled="0"/>
          </a:gra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defRPr/>
            </a:pPr>
            <a:endParaRPr kumimoji="0" lang="en-US" sz="2665" b="0" i="0" u="none" strike="noStrike" kern="0" cap="none" spc="0" normalizeH="0" baseline="0" noProof="0" dirty="0">
              <a:ln>
                <a:noFill/>
              </a:ln>
              <a:solidFill>
                <a:srgbClr val="4A4848"/>
              </a:solidFill>
              <a:effectLst/>
              <a:uLnTx/>
              <a:uFillTx/>
              <a:latin typeface="微软雅黑" panose="020B0503020204020204" charset="-122"/>
              <a:ea typeface="微软雅黑" panose="020B0503020204020204" charset="-122"/>
            </a:endParaRPr>
          </a:p>
        </p:txBody>
      </p:sp>
      <p:sp>
        <p:nvSpPr>
          <p:cNvPr id="53" name="Block Arc 54"/>
          <p:cNvSpPr/>
          <p:nvPr/>
        </p:nvSpPr>
        <p:spPr>
          <a:xfrm rot="10800000">
            <a:off x="5150095" y="1775360"/>
            <a:ext cx="1663184" cy="1663184"/>
          </a:xfrm>
          <a:prstGeom prst="blockArc">
            <a:avLst>
              <a:gd name="adj1" fmla="val 10800000"/>
              <a:gd name="adj2" fmla="val 3"/>
              <a:gd name="adj3" fmla="val 15291"/>
            </a:avLst>
          </a:prstGeom>
          <a:gradFill>
            <a:gsLst>
              <a:gs pos="0">
                <a:srgbClr val="E30000"/>
              </a:gs>
              <a:gs pos="100000">
                <a:srgbClr val="760303"/>
              </a:gs>
            </a:gsLst>
            <a:lin ang="10800000" scaled="0"/>
          </a:gra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defRPr/>
            </a:pPr>
            <a:endParaRPr kumimoji="0" lang="en-US" sz="2665" b="0" i="0" u="none" strike="noStrike" kern="0" cap="none" spc="0" normalizeH="0" baseline="0" noProof="0" dirty="0">
              <a:ln>
                <a:noFill/>
              </a:ln>
              <a:solidFill>
                <a:srgbClr val="4A4848"/>
              </a:solidFill>
              <a:effectLst/>
              <a:uLnTx/>
              <a:uFillTx/>
              <a:latin typeface="微软雅黑" panose="020B0503020204020204" charset="-122"/>
              <a:ea typeface="微软雅黑" panose="020B0503020204020204" charset="-122"/>
            </a:endParaRPr>
          </a:p>
        </p:txBody>
      </p:sp>
      <p:sp>
        <p:nvSpPr>
          <p:cNvPr id="54" name="矩形 53"/>
          <p:cNvSpPr/>
          <p:nvPr/>
        </p:nvSpPr>
        <p:spPr>
          <a:xfrm>
            <a:off x="1270305" y="1028258"/>
            <a:ext cx="974090" cy="320675"/>
          </a:xfrm>
          <a:prstGeom prst="rect">
            <a:avLst/>
          </a:prstGeom>
        </p:spPr>
        <p:txBody>
          <a:bodyPr wrap="none" lIns="68573" tIns="34287" rIns="68573" bIns="34287">
            <a:spAutoFit/>
          </a:bodyPr>
          <a:lstStyle/>
          <a:p>
            <a:pPr algn="ctr" defTabSz="913765"/>
            <a:r>
              <a:rPr lang="zh-CN" altLang="en-US" sz="1650" b="1" dirty="0">
                <a:solidFill>
                  <a:schemeClr val="tx1"/>
                </a:solidFill>
                <a:latin typeface="微软雅黑" panose="020B0503020204020204" charset="-122"/>
                <a:ea typeface="微软雅黑" panose="020B0503020204020204" charset="-122"/>
              </a:rPr>
              <a:t>添加标题</a:t>
            </a:r>
          </a:p>
        </p:txBody>
      </p:sp>
      <p:sp>
        <p:nvSpPr>
          <p:cNvPr id="55" name="矩形 47"/>
          <p:cNvSpPr>
            <a:spLocks noChangeArrowheads="1"/>
          </p:cNvSpPr>
          <p:nvPr/>
        </p:nvSpPr>
        <p:spPr bwMode="auto">
          <a:xfrm>
            <a:off x="1021238" y="1319482"/>
            <a:ext cx="1472223"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marL="0" marR="0" lvl="0" indent="0" algn="ctr" defTabSz="913765" eaLnBrk="1" fontAlgn="auto" latinLnBrk="0" hangingPunct="1">
              <a:lnSpc>
                <a:spcPct val="110000"/>
              </a:lnSpc>
              <a:spcBef>
                <a:spcPct val="0"/>
              </a:spcBef>
              <a:spcAft>
                <a:spcPts val="0"/>
              </a:spcAft>
              <a:buClrTx/>
              <a:buSzTx/>
              <a:buFont typeface="Arial" panose="020B0604020202020204" pitchFamily="34" charset="0"/>
              <a:buNone/>
              <a:defRPr/>
            </a:pPr>
            <a:r>
              <a:rPr kumimoji="0" lang="zh-CN" altLang="en-US" sz="1050" b="0" i="0" u="none" strike="noStrike" kern="0" cap="none" spc="0" normalizeH="0" baseline="0" noProof="0" dirty="0">
                <a:ln>
                  <a:noFill/>
                </a:ln>
                <a:solidFill>
                  <a:schemeClr val="tx1"/>
                </a:solidFill>
                <a:effectLst/>
                <a:uLnTx/>
                <a:uFillTx/>
                <a:sym typeface="微软雅黑" panose="020B0503020204020204" charset="-122"/>
              </a:rPr>
              <a:t>在此录入上述图表的综合描述说明。</a:t>
            </a:r>
          </a:p>
        </p:txBody>
      </p:sp>
      <p:sp>
        <p:nvSpPr>
          <p:cNvPr id="56" name="矩形 55"/>
          <p:cNvSpPr/>
          <p:nvPr/>
        </p:nvSpPr>
        <p:spPr>
          <a:xfrm>
            <a:off x="4084992" y="1028258"/>
            <a:ext cx="974090" cy="320675"/>
          </a:xfrm>
          <a:prstGeom prst="rect">
            <a:avLst/>
          </a:prstGeom>
        </p:spPr>
        <p:txBody>
          <a:bodyPr wrap="none" lIns="68573" tIns="34287" rIns="68573" bIns="34287">
            <a:spAutoFit/>
          </a:bodyPr>
          <a:lstStyle/>
          <a:p>
            <a:pPr algn="ctr" defTabSz="913765"/>
            <a:r>
              <a:rPr lang="zh-CN" altLang="en-US" sz="1650" b="1" dirty="0">
                <a:solidFill>
                  <a:schemeClr val="tx1"/>
                </a:solidFill>
                <a:latin typeface="微软雅黑" panose="020B0503020204020204" charset="-122"/>
                <a:ea typeface="微软雅黑" panose="020B0503020204020204" charset="-122"/>
              </a:rPr>
              <a:t>添加标题</a:t>
            </a:r>
          </a:p>
        </p:txBody>
      </p:sp>
      <p:sp>
        <p:nvSpPr>
          <p:cNvPr id="57" name="矩形 56"/>
          <p:cNvSpPr>
            <a:spLocks noChangeArrowheads="1"/>
          </p:cNvSpPr>
          <p:nvPr/>
        </p:nvSpPr>
        <p:spPr bwMode="auto">
          <a:xfrm>
            <a:off x="3835925" y="1319482"/>
            <a:ext cx="1472223"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marL="0" marR="0" lvl="0" indent="0" algn="ctr" defTabSz="913765" eaLnBrk="1" fontAlgn="auto" latinLnBrk="0" hangingPunct="1">
              <a:lnSpc>
                <a:spcPct val="110000"/>
              </a:lnSpc>
              <a:spcBef>
                <a:spcPct val="0"/>
              </a:spcBef>
              <a:spcAft>
                <a:spcPts val="0"/>
              </a:spcAft>
              <a:buClrTx/>
              <a:buSzTx/>
              <a:buFont typeface="Arial" panose="020B0604020202020204" pitchFamily="34" charset="0"/>
              <a:buNone/>
              <a:defRPr/>
            </a:pPr>
            <a:r>
              <a:rPr kumimoji="0" lang="zh-CN" altLang="en-US" sz="1050" b="0" i="0" u="none" strike="noStrike" kern="0" cap="none" spc="0" normalizeH="0" baseline="0" noProof="0" dirty="0">
                <a:ln>
                  <a:noFill/>
                </a:ln>
                <a:solidFill>
                  <a:schemeClr val="tx1"/>
                </a:solidFill>
                <a:effectLst/>
                <a:uLnTx/>
                <a:uFillTx/>
                <a:sym typeface="微软雅黑" panose="020B0503020204020204" charset="-122"/>
              </a:rPr>
              <a:t>在此录入上述图表的综合描述说明。</a:t>
            </a:r>
          </a:p>
        </p:txBody>
      </p:sp>
      <p:sp>
        <p:nvSpPr>
          <p:cNvPr id="58" name="矩形 57"/>
          <p:cNvSpPr/>
          <p:nvPr/>
        </p:nvSpPr>
        <p:spPr>
          <a:xfrm>
            <a:off x="6899606" y="1028258"/>
            <a:ext cx="974090" cy="320675"/>
          </a:xfrm>
          <a:prstGeom prst="rect">
            <a:avLst/>
          </a:prstGeom>
        </p:spPr>
        <p:txBody>
          <a:bodyPr wrap="none" lIns="68573" tIns="34287" rIns="68573" bIns="34287">
            <a:spAutoFit/>
          </a:bodyPr>
          <a:lstStyle/>
          <a:p>
            <a:pPr algn="ctr" defTabSz="913765"/>
            <a:r>
              <a:rPr lang="zh-CN" altLang="en-US" sz="1650" b="1" dirty="0">
                <a:solidFill>
                  <a:schemeClr val="tx1"/>
                </a:solidFill>
                <a:latin typeface="微软雅黑" panose="020B0503020204020204" charset="-122"/>
                <a:ea typeface="微软雅黑" panose="020B0503020204020204" charset="-122"/>
              </a:rPr>
              <a:t>添加标题</a:t>
            </a:r>
          </a:p>
        </p:txBody>
      </p:sp>
      <p:sp>
        <p:nvSpPr>
          <p:cNvPr id="59" name="矩形 47"/>
          <p:cNvSpPr>
            <a:spLocks noChangeArrowheads="1"/>
          </p:cNvSpPr>
          <p:nvPr/>
        </p:nvSpPr>
        <p:spPr bwMode="auto">
          <a:xfrm>
            <a:off x="6650540" y="1319482"/>
            <a:ext cx="1472223"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marL="0" marR="0" lvl="0" indent="0" algn="ctr" defTabSz="913765" eaLnBrk="1" fontAlgn="auto" latinLnBrk="0" hangingPunct="1">
              <a:lnSpc>
                <a:spcPct val="110000"/>
              </a:lnSpc>
              <a:spcBef>
                <a:spcPct val="0"/>
              </a:spcBef>
              <a:spcAft>
                <a:spcPts val="0"/>
              </a:spcAft>
              <a:buClrTx/>
              <a:buSzTx/>
              <a:buFont typeface="Arial" panose="020B0604020202020204" pitchFamily="34" charset="0"/>
              <a:buNone/>
              <a:defRPr/>
            </a:pPr>
            <a:r>
              <a:rPr kumimoji="0" lang="zh-CN" altLang="en-US" sz="1050" b="0" i="0" u="none" strike="noStrike" kern="0" cap="none" spc="0" normalizeH="0" baseline="0" noProof="0" dirty="0">
                <a:ln>
                  <a:noFill/>
                </a:ln>
                <a:solidFill>
                  <a:srgbClr val="4A4848"/>
                </a:solidFill>
                <a:effectLst/>
                <a:uLnTx/>
                <a:uFillTx/>
                <a:sym typeface="微软雅黑" panose="020B0503020204020204" charset="-122"/>
              </a:rPr>
              <a:t>在此录入上述图表的综合描述说明。</a:t>
            </a:r>
          </a:p>
        </p:txBody>
      </p:sp>
      <p:sp>
        <p:nvSpPr>
          <p:cNvPr id="60" name="矩形 59"/>
          <p:cNvSpPr/>
          <p:nvPr/>
        </p:nvSpPr>
        <p:spPr>
          <a:xfrm>
            <a:off x="2676918" y="3451902"/>
            <a:ext cx="974090" cy="320675"/>
          </a:xfrm>
          <a:prstGeom prst="rect">
            <a:avLst/>
          </a:prstGeom>
        </p:spPr>
        <p:txBody>
          <a:bodyPr wrap="none" lIns="68573" tIns="34287" rIns="68573" bIns="34287">
            <a:spAutoFit/>
          </a:bodyPr>
          <a:lstStyle/>
          <a:p>
            <a:pPr algn="ctr" defTabSz="913765"/>
            <a:r>
              <a:rPr lang="zh-CN" altLang="en-US" sz="1650" b="1" dirty="0">
                <a:solidFill>
                  <a:schemeClr val="tx1"/>
                </a:solidFill>
                <a:latin typeface="微软雅黑" panose="020B0503020204020204" charset="-122"/>
                <a:ea typeface="微软雅黑" panose="020B0503020204020204" charset="-122"/>
              </a:rPr>
              <a:t>添加标题</a:t>
            </a:r>
          </a:p>
        </p:txBody>
      </p:sp>
      <p:sp>
        <p:nvSpPr>
          <p:cNvPr id="61" name="矩形 47"/>
          <p:cNvSpPr>
            <a:spLocks noChangeArrowheads="1"/>
          </p:cNvSpPr>
          <p:nvPr/>
        </p:nvSpPr>
        <p:spPr bwMode="auto">
          <a:xfrm>
            <a:off x="2427851" y="3743126"/>
            <a:ext cx="1472223"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marL="0" marR="0" lvl="0" indent="0" algn="ctr" defTabSz="913765" eaLnBrk="1" fontAlgn="auto" latinLnBrk="0" hangingPunct="1">
              <a:lnSpc>
                <a:spcPct val="110000"/>
              </a:lnSpc>
              <a:spcBef>
                <a:spcPct val="0"/>
              </a:spcBef>
              <a:spcAft>
                <a:spcPts val="0"/>
              </a:spcAft>
              <a:buClrTx/>
              <a:buSzTx/>
              <a:buFont typeface="Arial" panose="020B0604020202020204" pitchFamily="34" charset="0"/>
              <a:buNone/>
              <a:defRPr/>
            </a:pPr>
            <a:r>
              <a:rPr kumimoji="0" lang="zh-CN" altLang="en-US" sz="1050" b="0" i="0" u="none" strike="noStrike" kern="0" cap="none" spc="0" normalizeH="0" baseline="0" noProof="0" dirty="0">
                <a:ln>
                  <a:noFill/>
                </a:ln>
                <a:solidFill>
                  <a:schemeClr val="tx1"/>
                </a:solidFill>
                <a:effectLst/>
                <a:uLnTx/>
                <a:uFillTx/>
                <a:sym typeface="微软雅黑" panose="020B0503020204020204" charset="-122"/>
              </a:rPr>
              <a:t>在此录入上述图表的综合描述说明。</a:t>
            </a:r>
          </a:p>
        </p:txBody>
      </p:sp>
      <p:sp>
        <p:nvSpPr>
          <p:cNvPr id="62" name="矩形 61"/>
          <p:cNvSpPr/>
          <p:nvPr/>
        </p:nvSpPr>
        <p:spPr>
          <a:xfrm>
            <a:off x="5491605" y="3451902"/>
            <a:ext cx="974090" cy="320675"/>
          </a:xfrm>
          <a:prstGeom prst="rect">
            <a:avLst/>
          </a:prstGeom>
        </p:spPr>
        <p:txBody>
          <a:bodyPr wrap="none" lIns="68573" tIns="34287" rIns="68573" bIns="34287">
            <a:spAutoFit/>
          </a:bodyPr>
          <a:lstStyle/>
          <a:p>
            <a:pPr algn="ctr" defTabSz="913765"/>
            <a:r>
              <a:rPr lang="zh-CN" altLang="en-US" sz="1650" b="1" dirty="0">
                <a:solidFill>
                  <a:schemeClr val="tx1"/>
                </a:solidFill>
                <a:latin typeface="微软雅黑" panose="020B0503020204020204" charset="-122"/>
                <a:ea typeface="微软雅黑" panose="020B0503020204020204" charset="-122"/>
              </a:rPr>
              <a:t>添加标题</a:t>
            </a:r>
          </a:p>
        </p:txBody>
      </p:sp>
      <p:sp>
        <p:nvSpPr>
          <p:cNvPr id="63" name="矩形 47"/>
          <p:cNvSpPr>
            <a:spLocks noChangeArrowheads="1"/>
          </p:cNvSpPr>
          <p:nvPr/>
        </p:nvSpPr>
        <p:spPr bwMode="auto">
          <a:xfrm>
            <a:off x="5242539" y="3743126"/>
            <a:ext cx="1472223"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marL="0" marR="0" lvl="0" indent="0" algn="ctr" defTabSz="913765" eaLnBrk="1" fontAlgn="auto" latinLnBrk="0" hangingPunct="1">
              <a:lnSpc>
                <a:spcPct val="110000"/>
              </a:lnSpc>
              <a:spcBef>
                <a:spcPct val="0"/>
              </a:spcBef>
              <a:spcAft>
                <a:spcPts val="0"/>
              </a:spcAft>
              <a:buClrTx/>
              <a:buSzTx/>
              <a:buFont typeface="Arial" panose="020B0604020202020204" pitchFamily="34" charset="0"/>
              <a:buNone/>
              <a:defRPr/>
            </a:pPr>
            <a:r>
              <a:rPr kumimoji="0" lang="zh-CN" altLang="en-US" sz="1050" b="0" i="0" u="none" strike="noStrike" kern="0" cap="none" spc="0" normalizeH="0" baseline="0" noProof="0" dirty="0">
                <a:ln>
                  <a:noFill/>
                </a:ln>
                <a:solidFill>
                  <a:schemeClr val="tx1"/>
                </a:solidFill>
                <a:effectLst/>
                <a:uLnTx/>
                <a:uFillTx/>
                <a:sym typeface="微软雅黑" panose="020B0503020204020204" charset="-122"/>
              </a:rPr>
              <a:t>在此录入上述图表的综合描述说明。</a:t>
            </a:r>
          </a:p>
        </p:txBody>
      </p:sp>
      <p:pic>
        <p:nvPicPr>
          <p:cNvPr id="5" name="图片 4" descr="b1a457f9e298e079bbd2f9ccb2b0b04e"/>
          <p:cNvPicPr>
            <a:picLocks noChangeAspect="1"/>
          </p:cNvPicPr>
          <p:nvPr/>
        </p:nvPicPr>
        <p:blipFill>
          <a:blip r:embed="rId5" cstate="email"/>
          <a:stretch>
            <a:fillRect/>
          </a:stretch>
        </p:blipFill>
        <p:spPr>
          <a:xfrm>
            <a:off x="72390" y="-292735"/>
            <a:ext cx="1465580" cy="1465580"/>
          </a:xfrm>
          <a:prstGeom prst="rect">
            <a:avLst/>
          </a:prstGeom>
        </p:spPr>
      </p:pic>
    </p:spTree>
  </p:cSld>
  <p:clrMapOvr>
    <a:masterClrMapping/>
  </p:clrMapOvr>
  <p:transition advTm="468">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400"/>
                                        <p:tgtEl>
                                          <p:spTgt spid="4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wipe(left)">
                                      <p:cBhvr>
                                        <p:cTn id="10" dur="400"/>
                                        <p:tgtEl>
                                          <p:spTgt spid="51"/>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wipe(left)">
                                      <p:cBhvr>
                                        <p:cTn id="13" dur="400"/>
                                        <p:tgtEl>
                                          <p:spTgt spid="43"/>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53"/>
                                        </p:tgtEl>
                                        <p:attrNameLst>
                                          <p:attrName>style.visibility</p:attrName>
                                        </p:attrNameLst>
                                      </p:cBhvr>
                                      <p:to>
                                        <p:strVal val="visible"/>
                                      </p:to>
                                    </p:set>
                                    <p:animEffect transition="in" filter="wipe(left)">
                                      <p:cBhvr>
                                        <p:cTn id="16" dur="400"/>
                                        <p:tgtEl>
                                          <p:spTgt spid="53"/>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wipe(left)">
                                      <p:cBhvr>
                                        <p:cTn id="19" dur="400"/>
                                        <p:tgtEl>
                                          <p:spTgt spid="44"/>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50"/>
                                        </p:tgtEl>
                                        <p:attrNameLst>
                                          <p:attrName>style.visibility</p:attrName>
                                        </p:attrNameLst>
                                      </p:cBhvr>
                                      <p:to>
                                        <p:strVal val="visible"/>
                                      </p:to>
                                    </p:set>
                                    <p:animEffect transition="in" filter="wipe(left)">
                                      <p:cBhvr>
                                        <p:cTn id="22" dur="400"/>
                                        <p:tgtEl>
                                          <p:spTgt spid="50"/>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wipe(left)">
                                      <p:cBhvr>
                                        <p:cTn id="25" dur="400"/>
                                        <p:tgtEl>
                                          <p:spTgt spid="39"/>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wipe(left)">
                                      <p:cBhvr>
                                        <p:cTn id="28" dur="400"/>
                                        <p:tgtEl>
                                          <p:spTgt spid="38"/>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left)">
                                      <p:cBhvr>
                                        <p:cTn id="31" dur="400"/>
                                        <p:tgtEl>
                                          <p:spTgt spid="37"/>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52"/>
                                        </p:tgtEl>
                                        <p:attrNameLst>
                                          <p:attrName>style.visibility</p:attrName>
                                        </p:attrNameLst>
                                      </p:cBhvr>
                                      <p:to>
                                        <p:strVal val="visible"/>
                                      </p:to>
                                    </p:set>
                                    <p:animEffect transition="in" filter="wipe(left)">
                                      <p:cBhvr>
                                        <p:cTn id="34" dur="400"/>
                                        <p:tgtEl>
                                          <p:spTgt spid="52"/>
                                        </p:tgtEl>
                                      </p:cBhvr>
                                    </p:animEffect>
                                  </p:childTnLst>
                                </p:cTn>
                              </p:par>
                              <p:par>
                                <p:cTn id="35" presetID="23" presetClass="entr" presetSubtype="16" fill="hold" grpId="0" nodeType="withEffect">
                                  <p:stCondLst>
                                    <p:cond delay="0"/>
                                  </p:stCondLst>
                                  <p:childTnLst>
                                    <p:set>
                                      <p:cBhvr>
                                        <p:cTn id="36" dur="1" fill="hold">
                                          <p:stCondLst>
                                            <p:cond delay="0"/>
                                          </p:stCondLst>
                                        </p:cTn>
                                        <p:tgtEl>
                                          <p:spTgt spid="45"/>
                                        </p:tgtEl>
                                        <p:attrNameLst>
                                          <p:attrName>style.visibility</p:attrName>
                                        </p:attrNameLst>
                                      </p:cBhvr>
                                      <p:to>
                                        <p:strVal val="visible"/>
                                      </p:to>
                                    </p:set>
                                    <p:anim calcmode="lin" valueType="num">
                                      <p:cBhvr>
                                        <p:cTn id="37" dur="500" fill="hold"/>
                                        <p:tgtEl>
                                          <p:spTgt spid="45"/>
                                        </p:tgtEl>
                                        <p:attrNameLst>
                                          <p:attrName>ppt_w</p:attrName>
                                        </p:attrNameLst>
                                      </p:cBhvr>
                                      <p:tavLst>
                                        <p:tav tm="0">
                                          <p:val>
                                            <p:fltVal val="0"/>
                                          </p:val>
                                        </p:tav>
                                        <p:tav tm="100000">
                                          <p:val>
                                            <p:strVal val="#ppt_w"/>
                                          </p:val>
                                        </p:tav>
                                      </p:tavLst>
                                    </p:anim>
                                    <p:anim calcmode="lin" valueType="num">
                                      <p:cBhvr>
                                        <p:cTn id="38" dur="500" fill="hold"/>
                                        <p:tgtEl>
                                          <p:spTgt spid="45"/>
                                        </p:tgtEl>
                                        <p:attrNameLst>
                                          <p:attrName>ppt_h</p:attrName>
                                        </p:attrNameLst>
                                      </p:cBhvr>
                                      <p:tavLst>
                                        <p:tav tm="0">
                                          <p:val>
                                            <p:fltVal val="0"/>
                                          </p:val>
                                        </p:tav>
                                        <p:tav tm="100000">
                                          <p:val>
                                            <p:strVal val="#ppt_h"/>
                                          </p:val>
                                        </p:tav>
                                      </p:tavLst>
                                    </p:anim>
                                  </p:childTnLst>
                                </p:cTn>
                              </p:par>
                              <p:par>
                                <p:cTn id="39" presetID="12" presetClass="entr" presetSubtype="4" fill="hold" grpId="0" nodeType="withEffect">
                                  <p:stCondLst>
                                    <p:cond delay="0"/>
                                  </p:stCondLst>
                                  <p:childTnLst>
                                    <p:set>
                                      <p:cBhvr>
                                        <p:cTn id="40" dur="1" fill="hold">
                                          <p:stCondLst>
                                            <p:cond delay="0"/>
                                          </p:stCondLst>
                                        </p:cTn>
                                        <p:tgtEl>
                                          <p:spTgt spid="54"/>
                                        </p:tgtEl>
                                        <p:attrNameLst>
                                          <p:attrName>style.visibility</p:attrName>
                                        </p:attrNameLst>
                                      </p:cBhvr>
                                      <p:to>
                                        <p:strVal val="visible"/>
                                      </p:to>
                                    </p:set>
                                    <p:animEffect transition="in" filter="slide(fromBottom)">
                                      <p:cBhvr>
                                        <p:cTn id="41" dur="500"/>
                                        <p:tgtEl>
                                          <p:spTgt spid="54"/>
                                        </p:tgtEl>
                                      </p:cBhvr>
                                    </p:animEffect>
                                  </p:childTnLst>
                                </p:cTn>
                              </p:par>
                              <p:par>
                                <p:cTn id="42" presetID="12" presetClass="entr" presetSubtype="4" fill="hold" grpId="0" nodeType="withEffect">
                                  <p:stCondLst>
                                    <p:cond delay="0"/>
                                  </p:stCondLst>
                                  <p:childTnLst>
                                    <p:set>
                                      <p:cBhvr>
                                        <p:cTn id="43" dur="1" fill="hold">
                                          <p:stCondLst>
                                            <p:cond delay="0"/>
                                          </p:stCondLst>
                                        </p:cTn>
                                        <p:tgtEl>
                                          <p:spTgt spid="55"/>
                                        </p:tgtEl>
                                        <p:attrNameLst>
                                          <p:attrName>style.visibility</p:attrName>
                                        </p:attrNameLst>
                                      </p:cBhvr>
                                      <p:to>
                                        <p:strVal val="visible"/>
                                      </p:to>
                                    </p:set>
                                    <p:animEffect transition="in" filter="slide(fromBottom)">
                                      <p:cBhvr>
                                        <p:cTn id="44" dur="500"/>
                                        <p:tgtEl>
                                          <p:spTgt spid="55"/>
                                        </p:tgtEl>
                                      </p:cBhvr>
                                    </p:animEffect>
                                  </p:childTnLst>
                                </p:cTn>
                              </p:par>
                              <p:par>
                                <p:cTn id="45" presetID="23" presetClass="entr" presetSubtype="16" fill="hold" grpId="0" nodeType="withEffect">
                                  <p:stCondLst>
                                    <p:cond delay="0"/>
                                  </p:stCondLst>
                                  <p:childTnLst>
                                    <p:set>
                                      <p:cBhvr>
                                        <p:cTn id="46" dur="1" fill="hold">
                                          <p:stCondLst>
                                            <p:cond delay="0"/>
                                          </p:stCondLst>
                                        </p:cTn>
                                        <p:tgtEl>
                                          <p:spTgt spid="46"/>
                                        </p:tgtEl>
                                        <p:attrNameLst>
                                          <p:attrName>style.visibility</p:attrName>
                                        </p:attrNameLst>
                                      </p:cBhvr>
                                      <p:to>
                                        <p:strVal val="visible"/>
                                      </p:to>
                                    </p:set>
                                    <p:anim calcmode="lin" valueType="num">
                                      <p:cBhvr>
                                        <p:cTn id="47" dur="500" fill="hold"/>
                                        <p:tgtEl>
                                          <p:spTgt spid="46"/>
                                        </p:tgtEl>
                                        <p:attrNameLst>
                                          <p:attrName>ppt_w</p:attrName>
                                        </p:attrNameLst>
                                      </p:cBhvr>
                                      <p:tavLst>
                                        <p:tav tm="0">
                                          <p:val>
                                            <p:fltVal val="0"/>
                                          </p:val>
                                        </p:tav>
                                        <p:tav tm="100000">
                                          <p:val>
                                            <p:strVal val="#ppt_w"/>
                                          </p:val>
                                        </p:tav>
                                      </p:tavLst>
                                    </p:anim>
                                    <p:anim calcmode="lin" valueType="num">
                                      <p:cBhvr>
                                        <p:cTn id="48" dur="500" fill="hold"/>
                                        <p:tgtEl>
                                          <p:spTgt spid="46"/>
                                        </p:tgtEl>
                                        <p:attrNameLst>
                                          <p:attrName>ppt_h</p:attrName>
                                        </p:attrNameLst>
                                      </p:cBhvr>
                                      <p:tavLst>
                                        <p:tav tm="0">
                                          <p:val>
                                            <p:fltVal val="0"/>
                                          </p:val>
                                        </p:tav>
                                        <p:tav tm="100000">
                                          <p:val>
                                            <p:strVal val="#ppt_h"/>
                                          </p:val>
                                        </p:tav>
                                      </p:tavLst>
                                    </p:anim>
                                  </p:childTnLst>
                                </p:cTn>
                              </p:par>
                              <p:par>
                                <p:cTn id="49" presetID="12" presetClass="entr" presetSubtype="1" fill="hold" grpId="0" nodeType="withEffect">
                                  <p:stCondLst>
                                    <p:cond delay="0"/>
                                  </p:stCondLst>
                                  <p:childTnLst>
                                    <p:set>
                                      <p:cBhvr>
                                        <p:cTn id="50" dur="1" fill="hold">
                                          <p:stCondLst>
                                            <p:cond delay="0"/>
                                          </p:stCondLst>
                                        </p:cTn>
                                        <p:tgtEl>
                                          <p:spTgt spid="60"/>
                                        </p:tgtEl>
                                        <p:attrNameLst>
                                          <p:attrName>style.visibility</p:attrName>
                                        </p:attrNameLst>
                                      </p:cBhvr>
                                      <p:to>
                                        <p:strVal val="visible"/>
                                      </p:to>
                                    </p:set>
                                    <p:anim calcmode="lin" valueType="num">
                                      <p:cBhvr additive="base">
                                        <p:cTn id="51" dur="500"/>
                                        <p:tgtEl>
                                          <p:spTgt spid="60"/>
                                        </p:tgtEl>
                                        <p:attrNameLst>
                                          <p:attrName>ppt_y</p:attrName>
                                        </p:attrNameLst>
                                      </p:cBhvr>
                                      <p:tavLst>
                                        <p:tav tm="0">
                                          <p:val>
                                            <p:strVal val="#ppt_y-#ppt_h*1.125000"/>
                                          </p:val>
                                        </p:tav>
                                        <p:tav tm="100000">
                                          <p:val>
                                            <p:strVal val="#ppt_y"/>
                                          </p:val>
                                        </p:tav>
                                      </p:tavLst>
                                    </p:anim>
                                    <p:animEffect transition="in" filter="wipe(down)">
                                      <p:cBhvr>
                                        <p:cTn id="52" dur="500"/>
                                        <p:tgtEl>
                                          <p:spTgt spid="60"/>
                                        </p:tgtEl>
                                      </p:cBhvr>
                                    </p:animEffect>
                                  </p:childTnLst>
                                </p:cTn>
                              </p:par>
                              <p:par>
                                <p:cTn id="53" presetID="12" presetClass="entr" presetSubtype="1" fill="hold" grpId="0" nodeType="withEffect">
                                  <p:stCondLst>
                                    <p:cond delay="0"/>
                                  </p:stCondLst>
                                  <p:childTnLst>
                                    <p:set>
                                      <p:cBhvr>
                                        <p:cTn id="54" dur="1" fill="hold">
                                          <p:stCondLst>
                                            <p:cond delay="0"/>
                                          </p:stCondLst>
                                        </p:cTn>
                                        <p:tgtEl>
                                          <p:spTgt spid="61"/>
                                        </p:tgtEl>
                                        <p:attrNameLst>
                                          <p:attrName>style.visibility</p:attrName>
                                        </p:attrNameLst>
                                      </p:cBhvr>
                                      <p:to>
                                        <p:strVal val="visible"/>
                                      </p:to>
                                    </p:set>
                                    <p:anim calcmode="lin" valueType="num">
                                      <p:cBhvr additive="base">
                                        <p:cTn id="55" dur="500"/>
                                        <p:tgtEl>
                                          <p:spTgt spid="61"/>
                                        </p:tgtEl>
                                        <p:attrNameLst>
                                          <p:attrName>ppt_y</p:attrName>
                                        </p:attrNameLst>
                                      </p:cBhvr>
                                      <p:tavLst>
                                        <p:tav tm="0">
                                          <p:val>
                                            <p:strVal val="#ppt_y-#ppt_h*1.125000"/>
                                          </p:val>
                                        </p:tav>
                                        <p:tav tm="100000">
                                          <p:val>
                                            <p:strVal val="#ppt_y"/>
                                          </p:val>
                                        </p:tav>
                                      </p:tavLst>
                                    </p:anim>
                                    <p:animEffect transition="in" filter="wipe(down)">
                                      <p:cBhvr>
                                        <p:cTn id="56" dur="500"/>
                                        <p:tgtEl>
                                          <p:spTgt spid="61"/>
                                        </p:tgtEl>
                                      </p:cBhvr>
                                    </p:animEffect>
                                  </p:childTnLst>
                                </p:cTn>
                              </p:par>
                              <p:par>
                                <p:cTn id="57" presetID="23" presetClass="entr" presetSubtype="16" fill="hold" grpId="0" nodeType="withEffect">
                                  <p:stCondLst>
                                    <p:cond delay="0"/>
                                  </p:stCondLst>
                                  <p:childTnLst>
                                    <p:set>
                                      <p:cBhvr>
                                        <p:cTn id="58" dur="1" fill="hold">
                                          <p:stCondLst>
                                            <p:cond delay="0"/>
                                          </p:stCondLst>
                                        </p:cTn>
                                        <p:tgtEl>
                                          <p:spTgt spid="47"/>
                                        </p:tgtEl>
                                        <p:attrNameLst>
                                          <p:attrName>style.visibility</p:attrName>
                                        </p:attrNameLst>
                                      </p:cBhvr>
                                      <p:to>
                                        <p:strVal val="visible"/>
                                      </p:to>
                                    </p:set>
                                    <p:anim calcmode="lin" valueType="num">
                                      <p:cBhvr>
                                        <p:cTn id="59" dur="500" fill="hold"/>
                                        <p:tgtEl>
                                          <p:spTgt spid="47"/>
                                        </p:tgtEl>
                                        <p:attrNameLst>
                                          <p:attrName>ppt_w</p:attrName>
                                        </p:attrNameLst>
                                      </p:cBhvr>
                                      <p:tavLst>
                                        <p:tav tm="0">
                                          <p:val>
                                            <p:fltVal val="0"/>
                                          </p:val>
                                        </p:tav>
                                        <p:tav tm="100000">
                                          <p:val>
                                            <p:strVal val="#ppt_w"/>
                                          </p:val>
                                        </p:tav>
                                      </p:tavLst>
                                    </p:anim>
                                    <p:anim calcmode="lin" valueType="num">
                                      <p:cBhvr>
                                        <p:cTn id="60" dur="500" fill="hold"/>
                                        <p:tgtEl>
                                          <p:spTgt spid="47"/>
                                        </p:tgtEl>
                                        <p:attrNameLst>
                                          <p:attrName>ppt_h</p:attrName>
                                        </p:attrNameLst>
                                      </p:cBhvr>
                                      <p:tavLst>
                                        <p:tav tm="0">
                                          <p:val>
                                            <p:fltVal val="0"/>
                                          </p:val>
                                        </p:tav>
                                        <p:tav tm="100000">
                                          <p:val>
                                            <p:strVal val="#ppt_h"/>
                                          </p:val>
                                        </p:tav>
                                      </p:tavLst>
                                    </p:anim>
                                  </p:childTnLst>
                                </p:cTn>
                              </p:par>
                              <p:par>
                                <p:cTn id="61" presetID="12" presetClass="entr" presetSubtype="4" fill="hold" grpId="0" nodeType="withEffect">
                                  <p:stCondLst>
                                    <p:cond delay="0"/>
                                  </p:stCondLst>
                                  <p:childTnLst>
                                    <p:set>
                                      <p:cBhvr>
                                        <p:cTn id="62" dur="1" fill="hold">
                                          <p:stCondLst>
                                            <p:cond delay="0"/>
                                          </p:stCondLst>
                                        </p:cTn>
                                        <p:tgtEl>
                                          <p:spTgt spid="56"/>
                                        </p:tgtEl>
                                        <p:attrNameLst>
                                          <p:attrName>style.visibility</p:attrName>
                                        </p:attrNameLst>
                                      </p:cBhvr>
                                      <p:to>
                                        <p:strVal val="visible"/>
                                      </p:to>
                                    </p:set>
                                    <p:animEffect transition="in" filter="slide(fromBottom)">
                                      <p:cBhvr>
                                        <p:cTn id="63" dur="500"/>
                                        <p:tgtEl>
                                          <p:spTgt spid="56"/>
                                        </p:tgtEl>
                                      </p:cBhvr>
                                    </p:animEffect>
                                  </p:childTnLst>
                                </p:cTn>
                              </p:par>
                              <p:par>
                                <p:cTn id="64" presetID="12" presetClass="entr" presetSubtype="4" fill="hold" grpId="0" nodeType="withEffect">
                                  <p:stCondLst>
                                    <p:cond delay="0"/>
                                  </p:stCondLst>
                                  <p:childTnLst>
                                    <p:set>
                                      <p:cBhvr>
                                        <p:cTn id="65" dur="1" fill="hold">
                                          <p:stCondLst>
                                            <p:cond delay="0"/>
                                          </p:stCondLst>
                                        </p:cTn>
                                        <p:tgtEl>
                                          <p:spTgt spid="57"/>
                                        </p:tgtEl>
                                        <p:attrNameLst>
                                          <p:attrName>style.visibility</p:attrName>
                                        </p:attrNameLst>
                                      </p:cBhvr>
                                      <p:to>
                                        <p:strVal val="visible"/>
                                      </p:to>
                                    </p:set>
                                    <p:animEffect transition="in" filter="slide(fromBottom)">
                                      <p:cBhvr>
                                        <p:cTn id="66" dur="500"/>
                                        <p:tgtEl>
                                          <p:spTgt spid="57"/>
                                        </p:tgtEl>
                                      </p:cBhvr>
                                    </p:animEffect>
                                  </p:childTnLst>
                                </p:cTn>
                              </p:par>
                              <p:par>
                                <p:cTn id="67" presetID="23" presetClass="entr" presetSubtype="16" fill="hold" grpId="0" nodeType="withEffect">
                                  <p:stCondLst>
                                    <p:cond delay="0"/>
                                  </p:stCondLst>
                                  <p:childTnLst>
                                    <p:set>
                                      <p:cBhvr>
                                        <p:cTn id="68" dur="1" fill="hold">
                                          <p:stCondLst>
                                            <p:cond delay="0"/>
                                          </p:stCondLst>
                                        </p:cTn>
                                        <p:tgtEl>
                                          <p:spTgt spid="3"/>
                                        </p:tgtEl>
                                        <p:attrNameLst>
                                          <p:attrName>style.visibility</p:attrName>
                                        </p:attrNameLst>
                                      </p:cBhvr>
                                      <p:to>
                                        <p:strVal val="visible"/>
                                      </p:to>
                                    </p:set>
                                    <p:anim calcmode="lin" valueType="num">
                                      <p:cBhvr>
                                        <p:cTn id="69" dur="500" fill="hold"/>
                                        <p:tgtEl>
                                          <p:spTgt spid="3"/>
                                        </p:tgtEl>
                                        <p:attrNameLst>
                                          <p:attrName>ppt_w</p:attrName>
                                        </p:attrNameLst>
                                      </p:cBhvr>
                                      <p:tavLst>
                                        <p:tav tm="0">
                                          <p:val>
                                            <p:fltVal val="0"/>
                                          </p:val>
                                        </p:tav>
                                        <p:tav tm="100000">
                                          <p:val>
                                            <p:strVal val="#ppt_w"/>
                                          </p:val>
                                        </p:tav>
                                      </p:tavLst>
                                    </p:anim>
                                    <p:anim calcmode="lin" valueType="num">
                                      <p:cBhvr>
                                        <p:cTn id="70" dur="500" fill="hold"/>
                                        <p:tgtEl>
                                          <p:spTgt spid="3"/>
                                        </p:tgtEl>
                                        <p:attrNameLst>
                                          <p:attrName>ppt_h</p:attrName>
                                        </p:attrNameLst>
                                      </p:cBhvr>
                                      <p:tavLst>
                                        <p:tav tm="0">
                                          <p:val>
                                            <p:fltVal val="0"/>
                                          </p:val>
                                        </p:tav>
                                        <p:tav tm="100000">
                                          <p:val>
                                            <p:strVal val="#ppt_h"/>
                                          </p:val>
                                        </p:tav>
                                      </p:tavLst>
                                    </p:anim>
                                  </p:childTnLst>
                                </p:cTn>
                              </p:par>
                              <p:par>
                                <p:cTn id="71" presetID="12" presetClass="entr" presetSubtype="1" fill="hold" grpId="0" nodeType="withEffect">
                                  <p:stCondLst>
                                    <p:cond delay="0"/>
                                  </p:stCondLst>
                                  <p:childTnLst>
                                    <p:set>
                                      <p:cBhvr>
                                        <p:cTn id="72" dur="1" fill="hold">
                                          <p:stCondLst>
                                            <p:cond delay="0"/>
                                          </p:stCondLst>
                                        </p:cTn>
                                        <p:tgtEl>
                                          <p:spTgt spid="62"/>
                                        </p:tgtEl>
                                        <p:attrNameLst>
                                          <p:attrName>style.visibility</p:attrName>
                                        </p:attrNameLst>
                                      </p:cBhvr>
                                      <p:to>
                                        <p:strVal val="visible"/>
                                      </p:to>
                                    </p:set>
                                    <p:anim calcmode="lin" valueType="num">
                                      <p:cBhvr additive="base">
                                        <p:cTn id="73" dur="500"/>
                                        <p:tgtEl>
                                          <p:spTgt spid="62"/>
                                        </p:tgtEl>
                                        <p:attrNameLst>
                                          <p:attrName>ppt_y</p:attrName>
                                        </p:attrNameLst>
                                      </p:cBhvr>
                                      <p:tavLst>
                                        <p:tav tm="0">
                                          <p:val>
                                            <p:strVal val="#ppt_y-#ppt_h*1.125000"/>
                                          </p:val>
                                        </p:tav>
                                        <p:tav tm="100000">
                                          <p:val>
                                            <p:strVal val="#ppt_y"/>
                                          </p:val>
                                        </p:tav>
                                      </p:tavLst>
                                    </p:anim>
                                    <p:animEffect transition="in" filter="wipe(down)">
                                      <p:cBhvr>
                                        <p:cTn id="74" dur="500"/>
                                        <p:tgtEl>
                                          <p:spTgt spid="62"/>
                                        </p:tgtEl>
                                      </p:cBhvr>
                                    </p:animEffect>
                                  </p:childTnLst>
                                </p:cTn>
                              </p:par>
                              <p:par>
                                <p:cTn id="75" presetID="12" presetClass="entr" presetSubtype="1" fill="hold" grpId="0" nodeType="withEffect">
                                  <p:stCondLst>
                                    <p:cond delay="0"/>
                                  </p:stCondLst>
                                  <p:childTnLst>
                                    <p:set>
                                      <p:cBhvr>
                                        <p:cTn id="76" dur="1" fill="hold">
                                          <p:stCondLst>
                                            <p:cond delay="0"/>
                                          </p:stCondLst>
                                        </p:cTn>
                                        <p:tgtEl>
                                          <p:spTgt spid="63"/>
                                        </p:tgtEl>
                                        <p:attrNameLst>
                                          <p:attrName>style.visibility</p:attrName>
                                        </p:attrNameLst>
                                      </p:cBhvr>
                                      <p:to>
                                        <p:strVal val="visible"/>
                                      </p:to>
                                    </p:set>
                                    <p:anim calcmode="lin" valueType="num">
                                      <p:cBhvr additive="base">
                                        <p:cTn id="77" dur="500"/>
                                        <p:tgtEl>
                                          <p:spTgt spid="63"/>
                                        </p:tgtEl>
                                        <p:attrNameLst>
                                          <p:attrName>ppt_y</p:attrName>
                                        </p:attrNameLst>
                                      </p:cBhvr>
                                      <p:tavLst>
                                        <p:tav tm="0">
                                          <p:val>
                                            <p:strVal val="#ppt_y-#ppt_h*1.125000"/>
                                          </p:val>
                                        </p:tav>
                                        <p:tav tm="100000">
                                          <p:val>
                                            <p:strVal val="#ppt_y"/>
                                          </p:val>
                                        </p:tav>
                                      </p:tavLst>
                                    </p:anim>
                                    <p:animEffect transition="in" filter="wipe(down)">
                                      <p:cBhvr>
                                        <p:cTn id="78" dur="500"/>
                                        <p:tgtEl>
                                          <p:spTgt spid="63"/>
                                        </p:tgtEl>
                                      </p:cBhvr>
                                    </p:animEffect>
                                  </p:childTnLst>
                                </p:cTn>
                              </p:par>
                              <p:par>
                                <p:cTn id="79" presetID="23" presetClass="entr" presetSubtype="16" fill="hold" grpId="0" nodeType="withEffect">
                                  <p:stCondLst>
                                    <p:cond delay="0"/>
                                  </p:stCondLst>
                                  <p:childTnLst>
                                    <p:set>
                                      <p:cBhvr>
                                        <p:cTn id="80" dur="1" fill="hold">
                                          <p:stCondLst>
                                            <p:cond delay="0"/>
                                          </p:stCondLst>
                                        </p:cTn>
                                        <p:tgtEl>
                                          <p:spTgt spid="49"/>
                                        </p:tgtEl>
                                        <p:attrNameLst>
                                          <p:attrName>style.visibility</p:attrName>
                                        </p:attrNameLst>
                                      </p:cBhvr>
                                      <p:to>
                                        <p:strVal val="visible"/>
                                      </p:to>
                                    </p:set>
                                    <p:anim calcmode="lin" valueType="num">
                                      <p:cBhvr>
                                        <p:cTn id="81" dur="500" fill="hold"/>
                                        <p:tgtEl>
                                          <p:spTgt spid="49"/>
                                        </p:tgtEl>
                                        <p:attrNameLst>
                                          <p:attrName>ppt_w</p:attrName>
                                        </p:attrNameLst>
                                      </p:cBhvr>
                                      <p:tavLst>
                                        <p:tav tm="0">
                                          <p:val>
                                            <p:fltVal val="0"/>
                                          </p:val>
                                        </p:tav>
                                        <p:tav tm="100000">
                                          <p:val>
                                            <p:strVal val="#ppt_w"/>
                                          </p:val>
                                        </p:tav>
                                      </p:tavLst>
                                    </p:anim>
                                    <p:anim calcmode="lin" valueType="num">
                                      <p:cBhvr>
                                        <p:cTn id="82" dur="500" fill="hold"/>
                                        <p:tgtEl>
                                          <p:spTgt spid="49"/>
                                        </p:tgtEl>
                                        <p:attrNameLst>
                                          <p:attrName>ppt_h</p:attrName>
                                        </p:attrNameLst>
                                      </p:cBhvr>
                                      <p:tavLst>
                                        <p:tav tm="0">
                                          <p:val>
                                            <p:fltVal val="0"/>
                                          </p:val>
                                        </p:tav>
                                        <p:tav tm="100000">
                                          <p:val>
                                            <p:strVal val="#ppt_h"/>
                                          </p:val>
                                        </p:tav>
                                      </p:tavLst>
                                    </p:anim>
                                  </p:childTnLst>
                                </p:cTn>
                              </p:par>
                              <p:par>
                                <p:cTn id="83" presetID="12" presetClass="entr" presetSubtype="4" fill="hold" grpId="0" nodeType="withEffect">
                                  <p:stCondLst>
                                    <p:cond delay="0"/>
                                  </p:stCondLst>
                                  <p:childTnLst>
                                    <p:set>
                                      <p:cBhvr>
                                        <p:cTn id="84" dur="1" fill="hold">
                                          <p:stCondLst>
                                            <p:cond delay="0"/>
                                          </p:stCondLst>
                                        </p:cTn>
                                        <p:tgtEl>
                                          <p:spTgt spid="58"/>
                                        </p:tgtEl>
                                        <p:attrNameLst>
                                          <p:attrName>style.visibility</p:attrName>
                                        </p:attrNameLst>
                                      </p:cBhvr>
                                      <p:to>
                                        <p:strVal val="visible"/>
                                      </p:to>
                                    </p:set>
                                    <p:animEffect transition="in" filter="slide(fromBottom)">
                                      <p:cBhvr>
                                        <p:cTn id="85" dur="500"/>
                                        <p:tgtEl>
                                          <p:spTgt spid="58"/>
                                        </p:tgtEl>
                                      </p:cBhvr>
                                    </p:animEffect>
                                  </p:childTnLst>
                                </p:cTn>
                              </p:par>
                              <p:par>
                                <p:cTn id="86" presetID="12" presetClass="entr" presetSubtype="4" fill="hold" grpId="0" nodeType="withEffect">
                                  <p:stCondLst>
                                    <p:cond delay="0"/>
                                  </p:stCondLst>
                                  <p:childTnLst>
                                    <p:set>
                                      <p:cBhvr>
                                        <p:cTn id="87" dur="1" fill="hold">
                                          <p:stCondLst>
                                            <p:cond delay="0"/>
                                          </p:stCondLst>
                                        </p:cTn>
                                        <p:tgtEl>
                                          <p:spTgt spid="59"/>
                                        </p:tgtEl>
                                        <p:attrNameLst>
                                          <p:attrName>style.visibility</p:attrName>
                                        </p:attrNameLst>
                                      </p:cBhvr>
                                      <p:to>
                                        <p:strVal val="visible"/>
                                      </p:to>
                                    </p:set>
                                    <p:animEffect transition="in" filter="slide(fromBottom)">
                                      <p:cBhvr>
                                        <p:cTn id="88"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ldLvl="0" animBg="1"/>
      <p:bldP spid="38" grpId="0" bldLvl="0" animBg="1"/>
      <p:bldP spid="39" grpId="0" bldLvl="0" animBg="1"/>
      <p:bldP spid="42" grpId="0" bldLvl="0" animBg="1"/>
      <p:bldP spid="43" grpId="0" bldLvl="0" animBg="1"/>
      <p:bldP spid="44" grpId="0" bldLvl="0" animBg="1"/>
      <p:bldP spid="45" grpId="0" bldLvl="0" animBg="1"/>
      <p:bldP spid="46" grpId="0" bldLvl="0" animBg="1"/>
      <p:bldP spid="47" grpId="0" bldLvl="0" animBg="1"/>
      <p:bldP spid="3" grpId="0" bldLvl="0" animBg="1"/>
      <p:bldP spid="49" grpId="0" bldLvl="0" animBg="1"/>
      <p:bldP spid="50" grpId="0" bldLvl="0" animBg="1"/>
      <p:bldP spid="51" grpId="0" bldLvl="0" animBg="1"/>
      <p:bldP spid="52" grpId="0" bldLvl="0" animBg="1"/>
      <p:bldP spid="53" grpId="0" bldLvl="0" animBg="1"/>
      <p:bldP spid="54" grpId="0"/>
      <p:bldP spid="55" grpId="0"/>
      <p:bldP spid="56" grpId="0"/>
      <p:bldP spid="57" grpId="0"/>
      <p:bldP spid="58" grpId="0"/>
      <p:bldP spid="59" grpId="0"/>
      <p:bldP spid="60" grpId="0"/>
      <p:bldP spid="61" grpId="0"/>
      <p:bldP spid="62" grpId="0"/>
      <p:bldP spid="63"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AD0100"/>
        </a:solidFill>
        <a:effectLst/>
      </p:bgPr>
    </p:bg>
    <p:spTree>
      <p:nvGrpSpPr>
        <p:cNvPr id="1" name=""/>
        <p:cNvGrpSpPr/>
        <p:nvPr/>
      </p:nvGrpSpPr>
      <p:grpSpPr>
        <a:xfrm>
          <a:off x="0" y="0"/>
          <a:ext cx="0" cy="0"/>
          <a:chOff x="0" y="0"/>
          <a:chExt cx="0" cy="0"/>
        </a:xfrm>
      </p:grpSpPr>
      <p:sp>
        <p:nvSpPr>
          <p:cNvPr id="2" name="TextBox 64"/>
          <p:cNvSpPr txBox="1"/>
          <p:nvPr/>
        </p:nvSpPr>
        <p:spPr>
          <a:xfrm>
            <a:off x="4190785" y="1369649"/>
            <a:ext cx="2926080" cy="1076325"/>
          </a:xfrm>
          <a:prstGeom prst="rect">
            <a:avLst/>
          </a:prstGeom>
          <a:noFill/>
        </p:spPr>
        <p:txBody>
          <a:bodyPr wrap="none" rtlCol="0">
            <a:spAutoFit/>
          </a:bodyPr>
          <a:lstStyle/>
          <a:p>
            <a:pPr marL="0" lvl="1" algn="l"/>
            <a:r>
              <a:rPr lang="zh-CN" altLang="en-US" sz="1400" b="1" dirty="0">
                <a:solidFill>
                  <a:srgbClr val="F9D647"/>
                </a:solidFill>
                <a:latin typeface="微软雅黑" panose="020B0503020204020204" charset="-122"/>
                <a:ea typeface="微软雅黑" panose="020B0503020204020204" charset="-122"/>
              </a:rPr>
              <a:t> </a:t>
            </a:r>
            <a:r>
              <a:rPr lang="zh-CN" altLang="en-US" sz="2800" b="1" dirty="0">
                <a:solidFill>
                  <a:srgbClr val="F9D647"/>
                </a:solidFill>
                <a:latin typeface="微软雅黑" panose="020B0503020204020204" charset="-122"/>
                <a:ea typeface="微软雅黑" panose="020B0503020204020204" charset="-122"/>
              </a:rPr>
              <a:t>第四部分</a:t>
            </a:r>
          </a:p>
          <a:p>
            <a:pPr marL="0" lvl="1" algn="l"/>
            <a:r>
              <a:rPr lang="zh-CN" altLang="en-US" sz="3600" b="1" dirty="0">
                <a:solidFill>
                  <a:srgbClr val="F9D647"/>
                </a:solidFill>
                <a:latin typeface="微软雅黑" panose="020B0503020204020204" charset="-122"/>
                <a:ea typeface="微软雅黑" panose="020B0503020204020204" charset="-122"/>
                <a:sym typeface="+mn-ea"/>
              </a:rPr>
              <a:t>未来工作计划</a:t>
            </a:r>
          </a:p>
        </p:txBody>
      </p:sp>
      <p:cxnSp>
        <p:nvCxnSpPr>
          <p:cNvPr id="6" name="直接连接符 5"/>
          <p:cNvCxnSpPr/>
          <p:nvPr/>
        </p:nvCxnSpPr>
        <p:spPr>
          <a:xfrm flipV="1">
            <a:off x="3974759" y="1297641"/>
            <a:ext cx="0" cy="1924424"/>
          </a:xfrm>
          <a:prstGeom prst="line">
            <a:avLst/>
          </a:prstGeom>
          <a:ln w="12700">
            <a:solidFill>
              <a:srgbClr val="080808"/>
            </a:solidFill>
            <a:prstDash val="dash"/>
          </a:ln>
        </p:spPr>
        <p:style>
          <a:lnRef idx="1">
            <a:schemeClr val="accent1"/>
          </a:lnRef>
          <a:fillRef idx="0">
            <a:schemeClr val="accent1"/>
          </a:fillRef>
          <a:effectRef idx="0">
            <a:schemeClr val="accent1"/>
          </a:effectRef>
          <a:fontRef idx="minor">
            <a:schemeClr val="tx1"/>
          </a:fontRef>
        </p:style>
      </p:cxnSp>
      <p:sp>
        <p:nvSpPr>
          <p:cNvPr id="3" name="TextBox 66"/>
          <p:cNvSpPr txBox="1"/>
          <p:nvPr/>
        </p:nvSpPr>
        <p:spPr>
          <a:xfrm>
            <a:off x="2656759" y="2891725"/>
            <a:ext cx="902846" cy="245745"/>
          </a:xfrm>
          <a:prstGeom prst="rect">
            <a:avLst/>
          </a:prstGeom>
          <a:noFill/>
        </p:spPr>
        <p:txBody>
          <a:bodyPr wrap="square" lIns="0" tIns="0" rIns="0" bIns="0" rtlCol="0">
            <a:spAutoFit/>
          </a:bodyPr>
          <a:lstStyle/>
          <a:p>
            <a:r>
              <a:rPr lang="en-US" altLang="zh-CN" sz="1600" dirty="0">
                <a:solidFill>
                  <a:srgbClr val="F9D647"/>
                </a:solidFill>
                <a:latin typeface="微软雅黑" panose="020B0503020204020204" charset="-122"/>
                <a:ea typeface="微软雅黑" panose="020B0503020204020204" charset="-122"/>
              </a:rPr>
              <a:t>PART 04</a:t>
            </a:r>
          </a:p>
        </p:txBody>
      </p:sp>
      <p:grpSp>
        <p:nvGrpSpPr>
          <p:cNvPr id="4" name="组合 3"/>
          <p:cNvGrpSpPr/>
          <p:nvPr/>
        </p:nvGrpSpPr>
        <p:grpSpPr>
          <a:xfrm>
            <a:off x="2462591" y="1369651"/>
            <a:ext cx="1197175" cy="1197175"/>
            <a:chOff x="304800" y="673100"/>
            <a:chExt cx="4000500" cy="4000500"/>
          </a:xfrm>
          <a:effectLst>
            <a:outerShdw blurRad="444500" dist="254000" dir="8100000" algn="tr" rotWithShape="0">
              <a:prstClr val="black">
                <a:alpha val="50000"/>
              </a:prstClr>
            </a:outerShdw>
          </a:effectLst>
        </p:grpSpPr>
        <p:sp>
          <p:nvSpPr>
            <p:cNvPr id="11" name="同心圆 1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9D647"/>
                </a:solidFill>
                <a:latin typeface="微软雅黑" panose="020B0503020204020204" charset="-122"/>
                <a:ea typeface="微软雅黑" panose="020B0503020204020204" charset="-122"/>
              </a:endParaRPr>
            </a:p>
          </p:txBody>
        </p:sp>
        <p:sp>
          <p:nvSpPr>
            <p:cNvPr id="12" name="椭圆 11"/>
            <p:cNvSpPr/>
            <p:nvPr/>
          </p:nvSpPr>
          <p:spPr>
            <a:xfrm>
              <a:off x="392112" y="760412"/>
              <a:ext cx="3825874" cy="3825874"/>
            </a:xfrm>
            <a:prstGeom prst="ellipse">
              <a:avLst/>
            </a:prstGeom>
            <a:gradFill>
              <a:gsLst>
                <a:gs pos="0">
                  <a:srgbClr val="E30000"/>
                </a:gs>
                <a:gs pos="100000">
                  <a:srgbClr val="760303"/>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9D647"/>
                </a:solidFill>
                <a:latin typeface="微软雅黑" panose="020B0503020204020204" charset="-122"/>
                <a:ea typeface="微软雅黑" panose="020B0503020204020204" charset="-122"/>
              </a:endParaRPr>
            </a:p>
          </p:txBody>
        </p:sp>
      </p:grpSp>
      <p:sp>
        <p:nvSpPr>
          <p:cNvPr id="13" name="TextBox 70"/>
          <p:cNvSpPr txBox="1"/>
          <p:nvPr/>
        </p:nvSpPr>
        <p:spPr>
          <a:xfrm>
            <a:off x="4287455" y="2449769"/>
            <a:ext cx="1027882" cy="243840"/>
          </a:xfrm>
          <a:prstGeom prst="rect">
            <a:avLst/>
          </a:prstGeom>
          <a:noFill/>
        </p:spPr>
        <p:txBody>
          <a:bodyPr wrap="square" lIns="60468" tIns="30234" rIns="60468" bIns="30234" rtlCol="0">
            <a:spAutoFit/>
          </a:bodyPr>
          <a:lstStyle/>
          <a:p>
            <a:r>
              <a:rPr lang="en-US" altLang="zh-CN" sz="1200" dirty="0">
                <a:solidFill>
                  <a:srgbClr val="F9D647"/>
                </a:solidFill>
                <a:latin typeface="微软雅黑" panose="020B0503020204020204" charset="-122"/>
                <a:ea typeface="微软雅黑" panose="020B0503020204020204" charset="-122"/>
              </a:rPr>
              <a:t>※ </a:t>
            </a:r>
            <a:r>
              <a:rPr lang="zh-CN" altLang="en-US" sz="1200" dirty="0">
                <a:solidFill>
                  <a:srgbClr val="F9D647"/>
                </a:solidFill>
                <a:latin typeface="微软雅黑" panose="020B0503020204020204" charset="-122"/>
                <a:ea typeface="微软雅黑" panose="020B0503020204020204" charset="-122"/>
              </a:rPr>
              <a:t>添加内容</a:t>
            </a:r>
          </a:p>
        </p:txBody>
      </p:sp>
      <p:sp>
        <p:nvSpPr>
          <p:cNvPr id="14" name="TextBox 71"/>
          <p:cNvSpPr txBox="1"/>
          <p:nvPr/>
        </p:nvSpPr>
        <p:spPr>
          <a:xfrm>
            <a:off x="5340126" y="2449769"/>
            <a:ext cx="985236" cy="243840"/>
          </a:xfrm>
          <a:prstGeom prst="rect">
            <a:avLst/>
          </a:prstGeom>
          <a:noFill/>
        </p:spPr>
        <p:txBody>
          <a:bodyPr wrap="square" lIns="60468" tIns="30234" rIns="60468" bIns="30234" rtlCol="0">
            <a:spAutoFit/>
          </a:bodyPr>
          <a:lstStyle/>
          <a:p>
            <a:r>
              <a:rPr lang="en-US" altLang="zh-CN" sz="1200" dirty="0">
                <a:solidFill>
                  <a:srgbClr val="F9D647"/>
                </a:solidFill>
                <a:latin typeface="微软雅黑" panose="020B0503020204020204" charset="-122"/>
                <a:ea typeface="微软雅黑" panose="020B0503020204020204" charset="-122"/>
              </a:rPr>
              <a:t>※ </a:t>
            </a:r>
            <a:r>
              <a:rPr lang="zh-CN" altLang="en-US" sz="1200" dirty="0">
                <a:solidFill>
                  <a:srgbClr val="F9D647"/>
                </a:solidFill>
                <a:latin typeface="微软雅黑" panose="020B0503020204020204" charset="-122"/>
                <a:ea typeface="微软雅黑" panose="020B0503020204020204" charset="-122"/>
              </a:rPr>
              <a:t>添加内容</a:t>
            </a:r>
          </a:p>
        </p:txBody>
      </p:sp>
      <p:sp>
        <p:nvSpPr>
          <p:cNvPr id="15" name="TextBox 72"/>
          <p:cNvSpPr txBox="1"/>
          <p:nvPr/>
        </p:nvSpPr>
        <p:spPr>
          <a:xfrm>
            <a:off x="6350152" y="2449769"/>
            <a:ext cx="1027882" cy="243840"/>
          </a:xfrm>
          <a:prstGeom prst="rect">
            <a:avLst/>
          </a:prstGeom>
          <a:noFill/>
        </p:spPr>
        <p:txBody>
          <a:bodyPr wrap="square" lIns="60468" tIns="30234" rIns="60468" bIns="30234" rtlCol="0">
            <a:spAutoFit/>
          </a:bodyPr>
          <a:lstStyle/>
          <a:p>
            <a:r>
              <a:rPr lang="en-US" altLang="zh-CN" sz="1200" dirty="0">
                <a:solidFill>
                  <a:srgbClr val="F9D647"/>
                </a:solidFill>
                <a:latin typeface="微软雅黑" panose="020B0503020204020204" charset="-122"/>
                <a:ea typeface="微软雅黑" panose="020B0503020204020204" charset="-122"/>
              </a:rPr>
              <a:t>※ </a:t>
            </a:r>
            <a:r>
              <a:rPr lang="zh-CN" altLang="en-US" sz="1200" dirty="0">
                <a:solidFill>
                  <a:srgbClr val="F9D647"/>
                </a:solidFill>
                <a:latin typeface="微软雅黑" panose="020B0503020204020204" charset="-122"/>
                <a:ea typeface="微软雅黑" panose="020B0503020204020204" charset="-122"/>
              </a:rPr>
              <a:t>添加内容</a:t>
            </a:r>
          </a:p>
        </p:txBody>
      </p:sp>
      <p:sp>
        <p:nvSpPr>
          <p:cNvPr id="16" name="TextBox 73"/>
          <p:cNvSpPr txBox="1"/>
          <p:nvPr/>
        </p:nvSpPr>
        <p:spPr>
          <a:xfrm>
            <a:off x="4287455" y="2796840"/>
            <a:ext cx="985236" cy="243840"/>
          </a:xfrm>
          <a:prstGeom prst="rect">
            <a:avLst/>
          </a:prstGeom>
          <a:noFill/>
        </p:spPr>
        <p:txBody>
          <a:bodyPr wrap="square" lIns="60468" tIns="30234" rIns="60468" bIns="30234" rtlCol="0">
            <a:spAutoFit/>
          </a:bodyPr>
          <a:lstStyle/>
          <a:p>
            <a:r>
              <a:rPr lang="en-US" altLang="zh-CN" sz="1200" dirty="0">
                <a:solidFill>
                  <a:srgbClr val="F9D647"/>
                </a:solidFill>
                <a:latin typeface="微软雅黑" panose="020B0503020204020204" charset="-122"/>
                <a:ea typeface="微软雅黑" panose="020B0503020204020204" charset="-122"/>
              </a:rPr>
              <a:t>※ </a:t>
            </a:r>
            <a:r>
              <a:rPr lang="zh-CN" altLang="en-US" sz="1200" dirty="0">
                <a:solidFill>
                  <a:srgbClr val="F9D647"/>
                </a:solidFill>
                <a:latin typeface="微软雅黑" panose="020B0503020204020204" charset="-122"/>
                <a:ea typeface="微软雅黑" panose="020B0503020204020204" charset="-122"/>
              </a:rPr>
              <a:t>添加内容</a:t>
            </a:r>
          </a:p>
        </p:txBody>
      </p:sp>
      <p:sp>
        <p:nvSpPr>
          <p:cNvPr id="17" name="TextBox 74"/>
          <p:cNvSpPr txBox="1"/>
          <p:nvPr/>
        </p:nvSpPr>
        <p:spPr>
          <a:xfrm>
            <a:off x="5340127" y="2796840"/>
            <a:ext cx="985236" cy="243840"/>
          </a:xfrm>
          <a:prstGeom prst="rect">
            <a:avLst/>
          </a:prstGeom>
          <a:noFill/>
        </p:spPr>
        <p:txBody>
          <a:bodyPr wrap="square" lIns="60468" tIns="30234" rIns="60468" bIns="30234" rtlCol="0">
            <a:spAutoFit/>
          </a:bodyPr>
          <a:lstStyle/>
          <a:p>
            <a:r>
              <a:rPr lang="en-US" altLang="zh-CN" sz="1200" dirty="0">
                <a:solidFill>
                  <a:srgbClr val="F9D647"/>
                </a:solidFill>
                <a:latin typeface="微软雅黑" panose="020B0503020204020204" charset="-122"/>
                <a:ea typeface="微软雅黑" panose="020B0503020204020204" charset="-122"/>
              </a:rPr>
              <a:t>※ </a:t>
            </a:r>
            <a:r>
              <a:rPr lang="zh-CN" altLang="en-US" sz="1200" dirty="0">
                <a:solidFill>
                  <a:srgbClr val="F9D647"/>
                </a:solidFill>
                <a:latin typeface="微软雅黑" panose="020B0503020204020204" charset="-122"/>
                <a:ea typeface="微软雅黑" panose="020B0503020204020204" charset="-122"/>
              </a:rPr>
              <a:t>添加内容</a:t>
            </a:r>
          </a:p>
        </p:txBody>
      </p:sp>
      <p:sp>
        <p:nvSpPr>
          <p:cNvPr id="18" name="TextBox 75"/>
          <p:cNvSpPr txBox="1"/>
          <p:nvPr/>
        </p:nvSpPr>
        <p:spPr>
          <a:xfrm>
            <a:off x="6349766" y="2796840"/>
            <a:ext cx="985236" cy="243840"/>
          </a:xfrm>
          <a:prstGeom prst="rect">
            <a:avLst/>
          </a:prstGeom>
          <a:noFill/>
        </p:spPr>
        <p:txBody>
          <a:bodyPr wrap="square" lIns="60468" tIns="30234" rIns="60468" bIns="30234" rtlCol="0">
            <a:spAutoFit/>
          </a:bodyPr>
          <a:lstStyle/>
          <a:p>
            <a:r>
              <a:rPr lang="en-US" altLang="zh-CN" sz="1200" dirty="0">
                <a:solidFill>
                  <a:srgbClr val="F9D647"/>
                </a:solidFill>
                <a:latin typeface="微软雅黑" panose="020B0503020204020204" charset="-122"/>
                <a:ea typeface="微软雅黑" panose="020B0503020204020204" charset="-122"/>
              </a:rPr>
              <a:t>※ </a:t>
            </a:r>
            <a:r>
              <a:rPr lang="zh-CN" altLang="en-US" sz="1200" dirty="0">
                <a:solidFill>
                  <a:srgbClr val="F9D647"/>
                </a:solidFill>
                <a:latin typeface="微软雅黑" panose="020B0503020204020204" charset="-122"/>
                <a:ea typeface="微软雅黑" panose="020B0503020204020204" charset="-122"/>
              </a:rPr>
              <a:t>添加内容</a:t>
            </a:r>
          </a:p>
        </p:txBody>
      </p:sp>
      <p:sp>
        <p:nvSpPr>
          <p:cNvPr id="19" name="TextBox 13"/>
          <p:cNvSpPr txBox="1"/>
          <p:nvPr/>
        </p:nvSpPr>
        <p:spPr>
          <a:xfrm>
            <a:off x="2683201" y="1583517"/>
            <a:ext cx="902846" cy="768985"/>
          </a:xfrm>
          <a:prstGeom prst="rect">
            <a:avLst/>
          </a:prstGeom>
          <a:noFill/>
        </p:spPr>
        <p:txBody>
          <a:bodyPr wrap="square" lIns="0" tIns="0" rIns="0" bIns="0" rtlCol="0">
            <a:spAutoFit/>
          </a:bodyPr>
          <a:lstStyle/>
          <a:p>
            <a:r>
              <a:rPr lang="en-US" altLang="zh-CN" sz="5000" b="1" dirty="0">
                <a:solidFill>
                  <a:srgbClr val="F9D647"/>
                </a:solidFill>
                <a:effectLst>
                  <a:outerShdw blurRad="38100" dist="38100" dir="2700000" algn="tl">
                    <a:srgbClr val="000000">
                      <a:alpha val="43137"/>
                    </a:srgbClr>
                  </a:outerShdw>
                </a:effectLst>
                <a:latin typeface="微软雅黑" panose="020B0503020204020204" charset="-122"/>
                <a:ea typeface="微软雅黑" panose="020B0503020204020204" charset="-122"/>
              </a:rPr>
              <a:t>04</a:t>
            </a:r>
          </a:p>
        </p:txBody>
      </p:sp>
      <p:sp>
        <p:nvSpPr>
          <p:cNvPr id="5" name="矩形 4"/>
          <p:cNvSpPr/>
          <p:nvPr/>
        </p:nvSpPr>
        <p:spPr>
          <a:xfrm>
            <a:off x="203835" y="152400"/>
            <a:ext cx="8743315" cy="4750435"/>
          </a:xfrm>
          <a:prstGeom prst="rect">
            <a:avLst/>
          </a:prstGeom>
          <a:noFill/>
          <a:ln w="19050">
            <a:solidFill>
              <a:srgbClr val="F9D6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9D647"/>
              </a:solidFill>
            </a:endParaRPr>
          </a:p>
        </p:txBody>
      </p:sp>
      <p:sp>
        <p:nvSpPr>
          <p:cNvPr id="7" name="矩形 6"/>
          <p:cNvSpPr/>
          <p:nvPr/>
        </p:nvSpPr>
        <p:spPr>
          <a:xfrm>
            <a:off x="317183" y="281940"/>
            <a:ext cx="8516620" cy="4491355"/>
          </a:xfrm>
          <a:prstGeom prst="rect">
            <a:avLst/>
          </a:prstGeom>
          <a:noFill/>
          <a:ln w="19050">
            <a:solidFill>
              <a:srgbClr val="F9D6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9D647"/>
              </a:solidFill>
            </a:endParaRPr>
          </a:p>
        </p:txBody>
      </p:sp>
      <p:pic>
        <p:nvPicPr>
          <p:cNvPr id="20" name="图片 19" descr="5825bfa5f33cf8"/>
          <p:cNvPicPr>
            <a:picLocks noChangeAspect="1"/>
          </p:cNvPicPr>
          <p:nvPr/>
        </p:nvPicPr>
        <p:blipFill>
          <a:blip r:embed="rId3" cstate="email"/>
          <a:stretch>
            <a:fillRect/>
          </a:stretch>
        </p:blipFill>
        <p:spPr>
          <a:xfrm>
            <a:off x="317500" y="3962400"/>
            <a:ext cx="3543935" cy="1108710"/>
          </a:xfrm>
          <a:prstGeom prst="rect">
            <a:avLst/>
          </a:prstGeom>
        </p:spPr>
      </p:pic>
      <p:pic>
        <p:nvPicPr>
          <p:cNvPr id="21" name="图片 20" descr="5825bfa5f33cf8"/>
          <p:cNvPicPr>
            <a:picLocks noChangeAspect="1"/>
          </p:cNvPicPr>
          <p:nvPr/>
        </p:nvPicPr>
        <p:blipFill>
          <a:blip r:embed="rId3" cstate="email"/>
          <a:stretch>
            <a:fillRect/>
          </a:stretch>
        </p:blipFill>
        <p:spPr>
          <a:xfrm>
            <a:off x="3843020" y="4046220"/>
            <a:ext cx="3543935" cy="1108710"/>
          </a:xfrm>
          <a:prstGeom prst="rect">
            <a:avLst/>
          </a:prstGeom>
        </p:spPr>
      </p:pic>
      <p:pic>
        <p:nvPicPr>
          <p:cNvPr id="23" name="图片 22" descr="5825bfa5f33cf8"/>
          <p:cNvPicPr>
            <a:picLocks noChangeAspect="1"/>
          </p:cNvPicPr>
          <p:nvPr/>
        </p:nvPicPr>
        <p:blipFill>
          <a:blip r:embed="rId4" cstate="email"/>
          <a:srcRect/>
          <a:stretch>
            <a:fillRect/>
          </a:stretch>
        </p:blipFill>
        <p:spPr>
          <a:xfrm>
            <a:off x="7365365" y="4046220"/>
            <a:ext cx="1585595" cy="1108710"/>
          </a:xfrm>
          <a:prstGeom prst="rect">
            <a:avLst/>
          </a:prstGeom>
        </p:spPr>
      </p:pic>
    </p:spTree>
  </p:cSld>
  <p:clrMapOvr>
    <a:masterClrMapping/>
  </p:clrMapOvr>
  <p:transition advTm="421">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47"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500"/>
                                        <p:tgtEl>
                                          <p:spTgt spid="19"/>
                                        </p:tgtEl>
                                      </p:cBhvr>
                                    </p:animEffect>
                                    <p:anim calcmode="lin" valueType="num">
                                      <p:cBhvr>
                                        <p:cTn id="12" dur="500" fill="hold"/>
                                        <p:tgtEl>
                                          <p:spTgt spid="19"/>
                                        </p:tgtEl>
                                        <p:attrNameLst>
                                          <p:attrName>ppt_x</p:attrName>
                                        </p:attrNameLst>
                                      </p:cBhvr>
                                      <p:tavLst>
                                        <p:tav tm="0">
                                          <p:val>
                                            <p:strVal val="#ppt_x"/>
                                          </p:val>
                                        </p:tav>
                                        <p:tav tm="100000">
                                          <p:val>
                                            <p:strVal val="#ppt_x"/>
                                          </p:val>
                                        </p:tav>
                                      </p:tavLst>
                                    </p:anim>
                                    <p:anim calcmode="lin" valueType="num">
                                      <p:cBhvr>
                                        <p:cTn id="13" dur="500" fill="hold"/>
                                        <p:tgtEl>
                                          <p:spTgt spid="19"/>
                                        </p:tgtEl>
                                        <p:attrNameLst>
                                          <p:attrName>ppt_y</p:attrName>
                                        </p:attrNameLst>
                                      </p:cBhvr>
                                      <p:tavLst>
                                        <p:tav tm="0">
                                          <p:val>
                                            <p:strVal val="#ppt_y-.1"/>
                                          </p:val>
                                        </p:tav>
                                        <p:tav tm="100000">
                                          <p:val>
                                            <p:strVal val="#ppt_y"/>
                                          </p:val>
                                        </p:tav>
                                      </p:tavLst>
                                    </p:anim>
                                  </p:childTnLst>
                                </p:cTn>
                              </p:par>
                              <p:par>
                                <p:cTn id="14" presetID="22" presetClass="entr" presetSubtype="4"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down)">
                                      <p:cBhvr>
                                        <p:cTn id="16" dur="500"/>
                                        <p:tgtEl>
                                          <p:spTgt spid="6"/>
                                        </p:tgtEl>
                                      </p:cBhvr>
                                    </p:animEffect>
                                  </p:childTnLst>
                                </p:cTn>
                              </p:par>
                              <p:par>
                                <p:cTn id="17" presetID="12" presetClass="entr" presetSubtype="8"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p:tgtEl>
                                          <p:spTgt spid="2"/>
                                        </p:tgtEl>
                                        <p:attrNameLst>
                                          <p:attrName>ppt_x</p:attrName>
                                        </p:attrNameLst>
                                      </p:cBhvr>
                                      <p:tavLst>
                                        <p:tav tm="0">
                                          <p:val>
                                            <p:strVal val="#ppt_x-#ppt_w*1.125000"/>
                                          </p:val>
                                        </p:tav>
                                        <p:tav tm="100000">
                                          <p:val>
                                            <p:strVal val="#ppt_x"/>
                                          </p:val>
                                        </p:tav>
                                      </p:tavLst>
                                    </p:anim>
                                    <p:animEffect transition="in" filter="wipe(right)">
                                      <p:cBhvr>
                                        <p:cTn id="20" dur="500"/>
                                        <p:tgtEl>
                                          <p:spTgt spid="2"/>
                                        </p:tgtEl>
                                      </p:cBhvr>
                                    </p:animEffect>
                                  </p:childTnLst>
                                </p:cTn>
                              </p:par>
                              <p:par>
                                <p:cTn id="21" presetID="47"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anim calcmode="lin" valueType="num">
                                      <p:cBhvr>
                                        <p:cTn id="24" dur="500" fill="hold"/>
                                        <p:tgtEl>
                                          <p:spTgt spid="3"/>
                                        </p:tgtEl>
                                        <p:attrNameLst>
                                          <p:attrName>ppt_x</p:attrName>
                                        </p:attrNameLst>
                                      </p:cBhvr>
                                      <p:tavLst>
                                        <p:tav tm="0">
                                          <p:val>
                                            <p:strVal val="#ppt_x"/>
                                          </p:val>
                                        </p:tav>
                                        <p:tav tm="100000">
                                          <p:val>
                                            <p:strVal val="#ppt_x"/>
                                          </p:val>
                                        </p:tav>
                                      </p:tavLst>
                                    </p:anim>
                                    <p:anim calcmode="lin" valueType="num">
                                      <p:cBhvr>
                                        <p:cTn id="25" dur="500" fill="hold"/>
                                        <p:tgtEl>
                                          <p:spTgt spid="3"/>
                                        </p:tgtEl>
                                        <p:attrNameLst>
                                          <p:attrName>ppt_y</p:attrName>
                                        </p:attrNameLst>
                                      </p:cBhvr>
                                      <p:tavLst>
                                        <p:tav tm="0">
                                          <p:val>
                                            <p:strVal val="#ppt_y-.1"/>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20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fill="hold"/>
                                        <p:tgtEl>
                                          <p:spTgt spid="14"/>
                                        </p:tgtEl>
                                        <p:attrNameLst>
                                          <p:attrName>ppt_x</p:attrName>
                                        </p:attrNameLst>
                                      </p:cBhvr>
                                      <p:tavLst>
                                        <p:tav tm="0">
                                          <p:val>
                                            <p:strVal val="#ppt_x"/>
                                          </p:val>
                                        </p:tav>
                                        <p:tav tm="100000">
                                          <p:val>
                                            <p:strVal val="#ppt_x"/>
                                          </p:val>
                                        </p:tav>
                                      </p:tavLst>
                                    </p:anim>
                                    <p:anim calcmode="lin" valueType="num">
                                      <p:cBhvr additive="base">
                                        <p:cTn id="33" dur="500" fill="hold"/>
                                        <p:tgtEl>
                                          <p:spTgt spid="14"/>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40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ppt_x"/>
                                          </p:val>
                                        </p:tav>
                                        <p:tav tm="100000">
                                          <p:val>
                                            <p:strVal val="#ppt_x"/>
                                          </p:val>
                                        </p:tav>
                                      </p:tavLst>
                                    </p:anim>
                                    <p:anim calcmode="lin" valueType="num">
                                      <p:cBhvr additive="base">
                                        <p:cTn id="37" dur="500" fill="hold"/>
                                        <p:tgtEl>
                                          <p:spTgt spid="15"/>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600"/>
                                  </p:stCondLst>
                                  <p:childTnLst>
                                    <p:set>
                                      <p:cBhvr>
                                        <p:cTn id="39" dur="1" fill="hold">
                                          <p:stCondLst>
                                            <p:cond delay="0"/>
                                          </p:stCondLst>
                                        </p:cTn>
                                        <p:tgtEl>
                                          <p:spTgt spid="16"/>
                                        </p:tgtEl>
                                        <p:attrNameLst>
                                          <p:attrName>style.visibility</p:attrName>
                                        </p:attrNameLst>
                                      </p:cBhvr>
                                      <p:to>
                                        <p:strVal val="visible"/>
                                      </p:to>
                                    </p:set>
                                    <p:anim calcmode="lin" valueType="num">
                                      <p:cBhvr additive="base">
                                        <p:cTn id="40" dur="500" fill="hold"/>
                                        <p:tgtEl>
                                          <p:spTgt spid="16"/>
                                        </p:tgtEl>
                                        <p:attrNameLst>
                                          <p:attrName>ppt_x</p:attrName>
                                        </p:attrNameLst>
                                      </p:cBhvr>
                                      <p:tavLst>
                                        <p:tav tm="0">
                                          <p:val>
                                            <p:strVal val="#ppt_x"/>
                                          </p:val>
                                        </p:tav>
                                        <p:tav tm="100000">
                                          <p:val>
                                            <p:strVal val="#ppt_x"/>
                                          </p:val>
                                        </p:tav>
                                      </p:tavLst>
                                    </p:anim>
                                    <p:anim calcmode="lin" valueType="num">
                                      <p:cBhvr additive="base">
                                        <p:cTn id="41" dur="500" fill="hold"/>
                                        <p:tgtEl>
                                          <p:spTgt spid="16"/>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800"/>
                                  </p:stCondLst>
                                  <p:childTnLst>
                                    <p:set>
                                      <p:cBhvr>
                                        <p:cTn id="43" dur="1" fill="hold">
                                          <p:stCondLst>
                                            <p:cond delay="0"/>
                                          </p:stCondLst>
                                        </p:cTn>
                                        <p:tgtEl>
                                          <p:spTgt spid="17"/>
                                        </p:tgtEl>
                                        <p:attrNameLst>
                                          <p:attrName>style.visibility</p:attrName>
                                        </p:attrNameLst>
                                      </p:cBhvr>
                                      <p:to>
                                        <p:strVal val="visible"/>
                                      </p:to>
                                    </p:set>
                                    <p:anim calcmode="lin" valueType="num">
                                      <p:cBhvr additive="base">
                                        <p:cTn id="44" dur="500" fill="hold"/>
                                        <p:tgtEl>
                                          <p:spTgt spid="17"/>
                                        </p:tgtEl>
                                        <p:attrNameLst>
                                          <p:attrName>ppt_x</p:attrName>
                                        </p:attrNameLst>
                                      </p:cBhvr>
                                      <p:tavLst>
                                        <p:tav tm="0">
                                          <p:val>
                                            <p:strVal val="#ppt_x"/>
                                          </p:val>
                                        </p:tav>
                                        <p:tav tm="100000">
                                          <p:val>
                                            <p:strVal val="#ppt_x"/>
                                          </p:val>
                                        </p:tav>
                                      </p:tavLst>
                                    </p:anim>
                                    <p:anim calcmode="lin" valueType="num">
                                      <p:cBhvr additive="base">
                                        <p:cTn id="45" dur="500" fill="hold"/>
                                        <p:tgtEl>
                                          <p:spTgt spid="17"/>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1000"/>
                                  </p:stCondLst>
                                  <p:childTnLst>
                                    <p:set>
                                      <p:cBhvr>
                                        <p:cTn id="47" dur="1" fill="hold">
                                          <p:stCondLst>
                                            <p:cond delay="0"/>
                                          </p:stCondLst>
                                        </p:cTn>
                                        <p:tgtEl>
                                          <p:spTgt spid="18"/>
                                        </p:tgtEl>
                                        <p:attrNameLst>
                                          <p:attrName>style.visibility</p:attrName>
                                        </p:attrNameLst>
                                      </p:cBhvr>
                                      <p:to>
                                        <p:strVal val="visible"/>
                                      </p:to>
                                    </p:set>
                                    <p:anim calcmode="lin" valueType="num">
                                      <p:cBhvr additive="base">
                                        <p:cTn id="48" dur="500" fill="hold"/>
                                        <p:tgtEl>
                                          <p:spTgt spid="18"/>
                                        </p:tgtEl>
                                        <p:attrNameLst>
                                          <p:attrName>ppt_x</p:attrName>
                                        </p:attrNameLst>
                                      </p:cBhvr>
                                      <p:tavLst>
                                        <p:tav tm="0">
                                          <p:val>
                                            <p:strVal val="#ppt_x"/>
                                          </p:val>
                                        </p:tav>
                                        <p:tav tm="100000">
                                          <p:val>
                                            <p:strVal val="#ppt_x"/>
                                          </p:val>
                                        </p:tav>
                                      </p:tavLst>
                                    </p:anim>
                                    <p:anim calcmode="lin" valueType="num">
                                      <p:cBhvr additive="base">
                                        <p:cTn id="49"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3" grpId="0"/>
      <p:bldP spid="14" grpId="0"/>
      <p:bldP spid="15" grpId="0"/>
      <p:bldP spid="16" grpId="0"/>
      <p:bldP spid="17" grpId="0"/>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D0100"/>
        </a:solidFill>
        <a:effectLst/>
      </p:bgPr>
    </p:bg>
    <p:spTree>
      <p:nvGrpSpPr>
        <p:cNvPr id="1" name=""/>
        <p:cNvGrpSpPr/>
        <p:nvPr/>
      </p:nvGrpSpPr>
      <p:grpSpPr>
        <a:xfrm>
          <a:off x="0" y="0"/>
          <a:ext cx="0" cy="0"/>
          <a:chOff x="0" y="0"/>
          <a:chExt cx="0" cy="0"/>
        </a:xfrm>
      </p:grpSpPr>
      <p:pic>
        <p:nvPicPr>
          <p:cNvPr id="6" name="图片 5" descr="e18f2e2fa0b9986fa04356951cc32222"/>
          <p:cNvPicPr>
            <a:picLocks noChangeAspect="1"/>
          </p:cNvPicPr>
          <p:nvPr/>
        </p:nvPicPr>
        <p:blipFill>
          <a:blip r:embed="rId3" cstate="email"/>
          <a:stretch>
            <a:fillRect/>
          </a:stretch>
        </p:blipFill>
        <p:spPr>
          <a:xfrm flipH="1">
            <a:off x="170180" y="1028700"/>
            <a:ext cx="3672840" cy="3666490"/>
          </a:xfrm>
          <a:prstGeom prst="rect">
            <a:avLst/>
          </a:prstGeom>
        </p:spPr>
      </p:pic>
      <p:sp>
        <p:nvSpPr>
          <p:cNvPr id="108" name="矩形 107"/>
          <p:cNvSpPr/>
          <p:nvPr/>
        </p:nvSpPr>
        <p:spPr>
          <a:xfrm>
            <a:off x="4405593" y="1155245"/>
            <a:ext cx="2784005" cy="404515"/>
          </a:xfrm>
          <a:prstGeom prst="rect">
            <a:avLst/>
          </a:prstGeom>
          <a:gradFill>
            <a:gsLst>
              <a:gs pos="0">
                <a:srgbClr val="E30000"/>
              </a:gs>
              <a:gs pos="100000">
                <a:srgbClr val="760303"/>
              </a:gs>
            </a:gsLst>
            <a:lin ang="5400000" scaled="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rgbClr val="5D191E"/>
              </a:solidFill>
            </a:endParaRPr>
          </a:p>
        </p:txBody>
      </p:sp>
      <p:sp>
        <p:nvSpPr>
          <p:cNvPr id="109" name="TextBox 64"/>
          <p:cNvSpPr txBox="1"/>
          <p:nvPr/>
        </p:nvSpPr>
        <p:spPr>
          <a:xfrm>
            <a:off x="4458018" y="1197266"/>
            <a:ext cx="2907030" cy="368300"/>
          </a:xfrm>
          <a:prstGeom prst="rect">
            <a:avLst/>
          </a:prstGeom>
          <a:noFill/>
        </p:spPr>
        <p:txBody>
          <a:bodyPr wrap="square" rtlCol="0">
            <a:spAutoFit/>
          </a:bodyPr>
          <a:lstStyle>
            <a:defPPr>
              <a:defRPr lang="zh-CN"/>
            </a:defPPr>
            <a:lvl1pPr>
              <a:defRPr sz="1800">
                <a:solidFill>
                  <a:schemeClr val="tx1">
                    <a:lumMod val="75000"/>
                    <a:lumOff val="25000"/>
                  </a:schemeClr>
                </a:solidFill>
              </a:defRPr>
            </a:lvl1pPr>
          </a:lstStyle>
          <a:p>
            <a:pPr fontAlgn="ctr"/>
            <a:r>
              <a:rPr lang="en-US" altLang="zh-CN" sz="1350" dirty="0">
                <a:solidFill>
                  <a:srgbClr val="F9D647"/>
                </a:solidFill>
                <a:latin typeface="微软雅黑" panose="020B0503020204020204" charset="-122"/>
                <a:ea typeface="微软雅黑" panose="020B0503020204020204" charset="-122"/>
              </a:rPr>
              <a:t>PART 01  </a:t>
            </a:r>
            <a:r>
              <a:rPr lang="zh-CN" altLang="en-US" b="1" dirty="0">
                <a:solidFill>
                  <a:srgbClr val="F9D647"/>
                </a:solidFill>
                <a:latin typeface="微软雅黑" panose="020B0503020204020204" charset="-122"/>
                <a:ea typeface="微软雅黑" panose="020B0503020204020204" charset="-122"/>
              </a:rPr>
              <a:t>基本工作概述</a:t>
            </a:r>
          </a:p>
        </p:txBody>
      </p:sp>
      <p:sp>
        <p:nvSpPr>
          <p:cNvPr id="110" name="TextBox 59"/>
          <p:cNvSpPr txBox="1">
            <a:spLocks noChangeArrowheads="1"/>
          </p:cNvSpPr>
          <p:nvPr/>
        </p:nvSpPr>
        <p:spPr bwMode="auto">
          <a:xfrm flipH="1">
            <a:off x="3347720" y="1565275"/>
            <a:ext cx="725170" cy="1799590"/>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defTabSz="685800">
              <a:defRPr/>
            </a:pPr>
            <a:r>
              <a:rPr lang="zh-CN" altLang="en-US" sz="4500" kern="0" dirty="0">
                <a:solidFill>
                  <a:srgbClr val="F9D647"/>
                </a:solidFill>
                <a:latin typeface="华文中宋" panose="02010600040101010101" charset="-122"/>
                <a:ea typeface="华文中宋" panose="02010600040101010101" charset="-122"/>
              </a:rPr>
              <a:t>目</a:t>
            </a:r>
          </a:p>
          <a:p>
            <a:pPr algn="r" defTabSz="685800">
              <a:defRPr/>
            </a:pPr>
            <a:r>
              <a:rPr lang="zh-CN" altLang="en-US" sz="4500" kern="0" dirty="0">
                <a:solidFill>
                  <a:srgbClr val="F9D647"/>
                </a:solidFill>
                <a:latin typeface="华文中宋" panose="02010600040101010101" charset="-122"/>
                <a:ea typeface="华文中宋" panose="02010600040101010101" charset="-122"/>
              </a:rPr>
              <a:t>录</a:t>
            </a:r>
          </a:p>
          <a:p>
            <a:pPr algn="r" defTabSz="685800">
              <a:defRPr/>
            </a:pPr>
            <a:endParaRPr lang="zh-CN" altLang="en-US" sz="4500" kern="0" dirty="0">
              <a:solidFill>
                <a:srgbClr val="F9D647"/>
              </a:solidFill>
              <a:latin typeface="华文中宋" panose="02010600040101010101" charset="-122"/>
              <a:ea typeface="华文中宋" panose="02010600040101010101" charset="-122"/>
            </a:endParaRPr>
          </a:p>
        </p:txBody>
      </p:sp>
      <p:sp>
        <p:nvSpPr>
          <p:cNvPr id="113" name="任意多边形 112"/>
          <p:cNvSpPr/>
          <p:nvPr/>
        </p:nvSpPr>
        <p:spPr>
          <a:xfrm>
            <a:off x="5255598" y="1163931"/>
            <a:ext cx="1934000" cy="404515"/>
          </a:xfrm>
          <a:custGeom>
            <a:avLst/>
            <a:gdLst>
              <a:gd name="connsiteX0" fmla="*/ 0 w 2463662"/>
              <a:gd name="connsiteY0" fmla="*/ 0 h 1478645"/>
              <a:gd name="connsiteX1" fmla="*/ 877819 w 2463662"/>
              <a:gd name="connsiteY1" fmla="*/ 0 h 1478645"/>
              <a:gd name="connsiteX2" fmla="*/ 877819 w 2463662"/>
              <a:gd name="connsiteY2" fmla="*/ 1105159 h 1478645"/>
              <a:gd name="connsiteX3" fmla="*/ 2463662 w 2463662"/>
              <a:gd name="connsiteY3" fmla="*/ 1105159 h 1478645"/>
              <a:gd name="connsiteX4" fmla="*/ 2463662 w 2463662"/>
              <a:gd name="connsiteY4" fmla="*/ 1478645 h 1478645"/>
              <a:gd name="connsiteX5" fmla="*/ 0 w 2463662"/>
              <a:gd name="connsiteY5" fmla="*/ 1478645 h 1478645"/>
              <a:gd name="connsiteX6" fmla="*/ 0 w 2463662"/>
              <a:gd name="connsiteY6" fmla="*/ 0 h 1478645"/>
              <a:gd name="connsiteX0-1" fmla="*/ 877819 w 2463662"/>
              <a:gd name="connsiteY0-2" fmla="*/ 1105159 h 1478645"/>
              <a:gd name="connsiteX1-3" fmla="*/ 2463662 w 2463662"/>
              <a:gd name="connsiteY1-4" fmla="*/ 1105159 h 1478645"/>
              <a:gd name="connsiteX2-5" fmla="*/ 2463662 w 2463662"/>
              <a:gd name="connsiteY2-6" fmla="*/ 1478645 h 1478645"/>
              <a:gd name="connsiteX3-7" fmla="*/ 0 w 2463662"/>
              <a:gd name="connsiteY3-8" fmla="*/ 1478645 h 1478645"/>
              <a:gd name="connsiteX4-9" fmla="*/ 0 w 2463662"/>
              <a:gd name="connsiteY4-10" fmla="*/ 0 h 1478645"/>
              <a:gd name="connsiteX5-11" fmla="*/ 877819 w 2463662"/>
              <a:gd name="connsiteY5-12" fmla="*/ 0 h 1478645"/>
              <a:gd name="connsiteX6-13" fmla="*/ 969259 w 2463662"/>
              <a:gd name="connsiteY6-14" fmla="*/ 1196599 h 1478645"/>
              <a:gd name="connsiteX0-15" fmla="*/ 877819 w 2463662"/>
              <a:gd name="connsiteY0-16" fmla="*/ 1105159 h 1478645"/>
              <a:gd name="connsiteX1-17" fmla="*/ 2463662 w 2463662"/>
              <a:gd name="connsiteY1-18" fmla="*/ 1105159 h 1478645"/>
              <a:gd name="connsiteX2-19" fmla="*/ 2463662 w 2463662"/>
              <a:gd name="connsiteY2-20" fmla="*/ 1478645 h 1478645"/>
              <a:gd name="connsiteX3-21" fmla="*/ 0 w 2463662"/>
              <a:gd name="connsiteY3-22" fmla="*/ 1478645 h 1478645"/>
              <a:gd name="connsiteX4-23" fmla="*/ 0 w 2463662"/>
              <a:gd name="connsiteY4-24" fmla="*/ 0 h 1478645"/>
              <a:gd name="connsiteX5-25" fmla="*/ 877819 w 2463662"/>
              <a:gd name="connsiteY5-26" fmla="*/ 0 h 1478645"/>
              <a:gd name="connsiteX0-27" fmla="*/ 2463662 w 2463662"/>
              <a:gd name="connsiteY0-28" fmla="*/ 1105159 h 1478645"/>
              <a:gd name="connsiteX1-29" fmla="*/ 2463662 w 2463662"/>
              <a:gd name="connsiteY1-30" fmla="*/ 1478645 h 1478645"/>
              <a:gd name="connsiteX2-31" fmla="*/ 0 w 2463662"/>
              <a:gd name="connsiteY2-32" fmla="*/ 1478645 h 1478645"/>
              <a:gd name="connsiteX3-33" fmla="*/ 0 w 2463662"/>
              <a:gd name="connsiteY3-34" fmla="*/ 0 h 1478645"/>
              <a:gd name="connsiteX4-35" fmla="*/ 877819 w 2463662"/>
              <a:gd name="connsiteY4-36" fmla="*/ 0 h 1478645"/>
              <a:gd name="connsiteX0-37" fmla="*/ 2463662 w 2463662"/>
              <a:gd name="connsiteY0-38" fmla="*/ 1105159 h 1478645"/>
              <a:gd name="connsiteX1-39" fmla="*/ 2463662 w 2463662"/>
              <a:gd name="connsiteY1-40" fmla="*/ 1478645 h 1478645"/>
              <a:gd name="connsiteX2-41" fmla="*/ 0 w 2463662"/>
              <a:gd name="connsiteY2-42" fmla="*/ 1478645 h 1478645"/>
              <a:gd name="connsiteX3-43" fmla="*/ 0 w 2463662"/>
              <a:gd name="connsiteY3-44" fmla="*/ 0 h 1478645"/>
              <a:gd name="connsiteX0-45" fmla="*/ 2463662 w 2463662"/>
              <a:gd name="connsiteY0-46" fmla="*/ 0 h 373486"/>
              <a:gd name="connsiteX1-47" fmla="*/ 2463662 w 2463662"/>
              <a:gd name="connsiteY1-48" fmla="*/ 373486 h 373486"/>
              <a:gd name="connsiteX2-49" fmla="*/ 0 w 2463662"/>
              <a:gd name="connsiteY2-50" fmla="*/ 373486 h 373486"/>
            </a:gdLst>
            <a:ahLst/>
            <a:cxnLst>
              <a:cxn ang="0">
                <a:pos x="connsiteX0-1" y="connsiteY0-2"/>
              </a:cxn>
              <a:cxn ang="0">
                <a:pos x="connsiteX1-3" y="connsiteY1-4"/>
              </a:cxn>
              <a:cxn ang="0">
                <a:pos x="connsiteX2-5" y="connsiteY2-6"/>
              </a:cxn>
            </a:cxnLst>
            <a:rect l="l" t="t" r="r" b="b"/>
            <a:pathLst>
              <a:path w="2463662" h="373486">
                <a:moveTo>
                  <a:pt x="2463662" y="0"/>
                </a:moveTo>
                <a:lnTo>
                  <a:pt x="2463662" y="373486"/>
                </a:lnTo>
                <a:lnTo>
                  <a:pt x="0" y="373486"/>
                </a:lnTo>
              </a:path>
            </a:pathLst>
          </a:custGeom>
          <a:noFill/>
          <a:ln w="317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350">
              <a:solidFill>
                <a:srgbClr val="5D191E"/>
              </a:solidFill>
            </a:endParaRPr>
          </a:p>
        </p:txBody>
      </p:sp>
      <p:sp>
        <p:nvSpPr>
          <p:cNvPr id="114" name="矩形 113"/>
          <p:cNvSpPr/>
          <p:nvPr/>
        </p:nvSpPr>
        <p:spPr>
          <a:xfrm>
            <a:off x="4405593" y="1965314"/>
            <a:ext cx="2784005" cy="404515"/>
          </a:xfrm>
          <a:prstGeom prst="rect">
            <a:avLst/>
          </a:prstGeom>
          <a:gradFill>
            <a:gsLst>
              <a:gs pos="0">
                <a:srgbClr val="E30000"/>
              </a:gs>
              <a:gs pos="100000">
                <a:srgbClr val="760303"/>
              </a:gs>
            </a:gsLst>
            <a:lin ang="5400000" scaled="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rgbClr val="5D191E"/>
              </a:solidFill>
            </a:endParaRPr>
          </a:p>
        </p:txBody>
      </p:sp>
      <p:sp>
        <p:nvSpPr>
          <p:cNvPr id="115" name="TextBox 64"/>
          <p:cNvSpPr txBox="1"/>
          <p:nvPr/>
        </p:nvSpPr>
        <p:spPr>
          <a:xfrm>
            <a:off x="4458018" y="2007368"/>
            <a:ext cx="3066574" cy="368300"/>
          </a:xfrm>
          <a:prstGeom prst="rect">
            <a:avLst/>
          </a:prstGeom>
          <a:noFill/>
        </p:spPr>
        <p:txBody>
          <a:bodyPr wrap="square" rtlCol="0">
            <a:spAutoFit/>
          </a:bodyPr>
          <a:lstStyle>
            <a:defPPr>
              <a:defRPr lang="zh-CN"/>
            </a:defPPr>
            <a:lvl1pPr>
              <a:defRPr sz="1800">
                <a:solidFill>
                  <a:schemeClr val="tx1">
                    <a:lumMod val="75000"/>
                    <a:lumOff val="25000"/>
                  </a:schemeClr>
                </a:solidFill>
              </a:defRPr>
            </a:lvl1pPr>
          </a:lstStyle>
          <a:p>
            <a:pPr fontAlgn="ctr"/>
            <a:r>
              <a:rPr lang="en-US" altLang="zh-CN" sz="1350" dirty="0">
                <a:solidFill>
                  <a:srgbClr val="F9D647"/>
                </a:solidFill>
                <a:latin typeface="微软雅黑" panose="020B0503020204020204" charset="-122"/>
                <a:ea typeface="微软雅黑" panose="020B0503020204020204" charset="-122"/>
              </a:rPr>
              <a:t>PART 02  </a:t>
            </a:r>
            <a:r>
              <a:rPr lang="zh-CN" altLang="en-US" b="1" dirty="0">
                <a:solidFill>
                  <a:srgbClr val="F9D647"/>
                </a:solidFill>
                <a:latin typeface="微软雅黑" panose="020B0503020204020204" charset="-122"/>
                <a:ea typeface="微软雅黑" panose="020B0503020204020204" charset="-122"/>
              </a:rPr>
              <a:t>工作成绩展示</a:t>
            </a:r>
          </a:p>
        </p:txBody>
      </p:sp>
      <p:sp>
        <p:nvSpPr>
          <p:cNvPr id="116" name="任意多边形 115"/>
          <p:cNvSpPr/>
          <p:nvPr/>
        </p:nvSpPr>
        <p:spPr>
          <a:xfrm>
            <a:off x="5255598" y="1977345"/>
            <a:ext cx="1934000" cy="404515"/>
          </a:xfrm>
          <a:custGeom>
            <a:avLst/>
            <a:gdLst>
              <a:gd name="connsiteX0" fmla="*/ 0 w 2463662"/>
              <a:gd name="connsiteY0" fmla="*/ 0 h 1478645"/>
              <a:gd name="connsiteX1" fmla="*/ 877819 w 2463662"/>
              <a:gd name="connsiteY1" fmla="*/ 0 h 1478645"/>
              <a:gd name="connsiteX2" fmla="*/ 877819 w 2463662"/>
              <a:gd name="connsiteY2" fmla="*/ 1105159 h 1478645"/>
              <a:gd name="connsiteX3" fmla="*/ 2463662 w 2463662"/>
              <a:gd name="connsiteY3" fmla="*/ 1105159 h 1478645"/>
              <a:gd name="connsiteX4" fmla="*/ 2463662 w 2463662"/>
              <a:gd name="connsiteY4" fmla="*/ 1478645 h 1478645"/>
              <a:gd name="connsiteX5" fmla="*/ 0 w 2463662"/>
              <a:gd name="connsiteY5" fmla="*/ 1478645 h 1478645"/>
              <a:gd name="connsiteX6" fmla="*/ 0 w 2463662"/>
              <a:gd name="connsiteY6" fmla="*/ 0 h 1478645"/>
              <a:gd name="connsiteX0-1" fmla="*/ 877819 w 2463662"/>
              <a:gd name="connsiteY0-2" fmla="*/ 1105159 h 1478645"/>
              <a:gd name="connsiteX1-3" fmla="*/ 2463662 w 2463662"/>
              <a:gd name="connsiteY1-4" fmla="*/ 1105159 h 1478645"/>
              <a:gd name="connsiteX2-5" fmla="*/ 2463662 w 2463662"/>
              <a:gd name="connsiteY2-6" fmla="*/ 1478645 h 1478645"/>
              <a:gd name="connsiteX3-7" fmla="*/ 0 w 2463662"/>
              <a:gd name="connsiteY3-8" fmla="*/ 1478645 h 1478645"/>
              <a:gd name="connsiteX4-9" fmla="*/ 0 w 2463662"/>
              <a:gd name="connsiteY4-10" fmla="*/ 0 h 1478645"/>
              <a:gd name="connsiteX5-11" fmla="*/ 877819 w 2463662"/>
              <a:gd name="connsiteY5-12" fmla="*/ 0 h 1478645"/>
              <a:gd name="connsiteX6-13" fmla="*/ 969259 w 2463662"/>
              <a:gd name="connsiteY6-14" fmla="*/ 1196599 h 1478645"/>
              <a:gd name="connsiteX0-15" fmla="*/ 877819 w 2463662"/>
              <a:gd name="connsiteY0-16" fmla="*/ 1105159 h 1478645"/>
              <a:gd name="connsiteX1-17" fmla="*/ 2463662 w 2463662"/>
              <a:gd name="connsiteY1-18" fmla="*/ 1105159 h 1478645"/>
              <a:gd name="connsiteX2-19" fmla="*/ 2463662 w 2463662"/>
              <a:gd name="connsiteY2-20" fmla="*/ 1478645 h 1478645"/>
              <a:gd name="connsiteX3-21" fmla="*/ 0 w 2463662"/>
              <a:gd name="connsiteY3-22" fmla="*/ 1478645 h 1478645"/>
              <a:gd name="connsiteX4-23" fmla="*/ 0 w 2463662"/>
              <a:gd name="connsiteY4-24" fmla="*/ 0 h 1478645"/>
              <a:gd name="connsiteX5-25" fmla="*/ 877819 w 2463662"/>
              <a:gd name="connsiteY5-26" fmla="*/ 0 h 1478645"/>
              <a:gd name="connsiteX0-27" fmla="*/ 2463662 w 2463662"/>
              <a:gd name="connsiteY0-28" fmla="*/ 1105159 h 1478645"/>
              <a:gd name="connsiteX1-29" fmla="*/ 2463662 w 2463662"/>
              <a:gd name="connsiteY1-30" fmla="*/ 1478645 h 1478645"/>
              <a:gd name="connsiteX2-31" fmla="*/ 0 w 2463662"/>
              <a:gd name="connsiteY2-32" fmla="*/ 1478645 h 1478645"/>
              <a:gd name="connsiteX3-33" fmla="*/ 0 w 2463662"/>
              <a:gd name="connsiteY3-34" fmla="*/ 0 h 1478645"/>
              <a:gd name="connsiteX4-35" fmla="*/ 877819 w 2463662"/>
              <a:gd name="connsiteY4-36" fmla="*/ 0 h 1478645"/>
              <a:gd name="connsiteX0-37" fmla="*/ 2463662 w 2463662"/>
              <a:gd name="connsiteY0-38" fmla="*/ 1105159 h 1478645"/>
              <a:gd name="connsiteX1-39" fmla="*/ 2463662 w 2463662"/>
              <a:gd name="connsiteY1-40" fmla="*/ 1478645 h 1478645"/>
              <a:gd name="connsiteX2-41" fmla="*/ 0 w 2463662"/>
              <a:gd name="connsiteY2-42" fmla="*/ 1478645 h 1478645"/>
              <a:gd name="connsiteX3-43" fmla="*/ 0 w 2463662"/>
              <a:gd name="connsiteY3-44" fmla="*/ 0 h 1478645"/>
              <a:gd name="connsiteX0-45" fmla="*/ 2463662 w 2463662"/>
              <a:gd name="connsiteY0-46" fmla="*/ 0 h 373486"/>
              <a:gd name="connsiteX1-47" fmla="*/ 2463662 w 2463662"/>
              <a:gd name="connsiteY1-48" fmla="*/ 373486 h 373486"/>
              <a:gd name="connsiteX2-49" fmla="*/ 0 w 2463662"/>
              <a:gd name="connsiteY2-50" fmla="*/ 373486 h 373486"/>
            </a:gdLst>
            <a:ahLst/>
            <a:cxnLst>
              <a:cxn ang="0">
                <a:pos x="connsiteX0-1" y="connsiteY0-2"/>
              </a:cxn>
              <a:cxn ang="0">
                <a:pos x="connsiteX1-3" y="connsiteY1-4"/>
              </a:cxn>
              <a:cxn ang="0">
                <a:pos x="connsiteX2-5" y="connsiteY2-6"/>
              </a:cxn>
            </a:cxnLst>
            <a:rect l="l" t="t" r="r" b="b"/>
            <a:pathLst>
              <a:path w="2463662" h="373486">
                <a:moveTo>
                  <a:pt x="2463662" y="0"/>
                </a:moveTo>
                <a:lnTo>
                  <a:pt x="2463662" y="373486"/>
                </a:lnTo>
                <a:lnTo>
                  <a:pt x="0" y="373486"/>
                </a:lnTo>
              </a:path>
            </a:pathLst>
          </a:custGeom>
          <a:noFill/>
          <a:ln w="317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350">
              <a:solidFill>
                <a:srgbClr val="5D191E"/>
              </a:solidFill>
            </a:endParaRPr>
          </a:p>
        </p:txBody>
      </p:sp>
      <p:sp>
        <p:nvSpPr>
          <p:cNvPr id="117" name="矩形 116"/>
          <p:cNvSpPr/>
          <p:nvPr/>
        </p:nvSpPr>
        <p:spPr>
          <a:xfrm>
            <a:off x="4405593" y="2775383"/>
            <a:ext cx="2784005" cy="404515"/>
          </a:xfrm>
          <a:prstGeom prst="rect">
            <a:avLst/>
          </a:prstGeom>
          <a:gradFill>
            <a:gsLst>
              <a:gs pos="0">
                <a:srgbClr val="E30000"/>
              </a:gs>
              <a:gs pos="100000">
                <a:srgbClr val="760303"/>
              </a:gs>
            </a:gsLst>
            <a:lin ang="5400000" scaled="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rgbClr val="5D191E"/>
              </a:solidFill>
            </a:endParaRPr>
          </a:p>
        </p:txBody>
      </p:sp>
      <p:sp>
        <p:nvSpPr>
          <p:cNvPr id="118" name="TextBox 64"/>
          <p:cNvSpPr txBox="1"/>
          <p:nvPr/>
        </p:nvSpPr>
        <p:spPr>
          <a:xfrm>
            <a:off x="4458018" y="2817469"/>
            <a:ext cx="3066574" cy="368300"/>
          </a:xfrm>
          <a:prstGeom prst="rect">
            <a:avLst/>
          </a:prstGeom>
          <a:noFill/>
        </p:spPr>
        <p:txBody>
          <a:bodyPr wrap="square" rtlCol="0">
            <a:spAutoFit/>
          </a:bodyPr>
          <a:lstStyle>
            <a:defPPr>
              <a:defRPr lang="zh-CN"/>
            </a:defPPr>
            <a:lvl1pPr>
              <a:defRPr sz="1800">
                <a:solidFill>
                  <a:schemeClr val="tx1">
                    <a:lumMod val="75000"/>
                    <a:lumOff val="25000"/>
                  </a:schemeClr>
                </a:solidFill>
              </a:defRPr>
            </a:lvl1pPr>
          </a:lstStyle>
          <a:p>
            <a:pPr fontAlgn="ctr"/>
            <a:r>
              <a:rPr lang="en-US" altLang="zh-CN" sz="1350" dirty="0">
                <a:solidFill>
                  <a:srgbClr val="F9D647"/>
                </a:solidFill>
                <a:latin typeface="微软雅黑" panose="020B0503020204020204" charset="-122"/>
                <a:ea typeface="微软雅黑" panose="020B0503020204020204" charset="-122"/>
              </a:rPr>
              <a:t>PART 03  </a:t>
            </a:r>
            <a:r>
              <a:rPr lang="zh-CN" altLang="en-US" b="1" dirty="0">
                <a:solidFill>
                  <a:srgbClr val="F9D647"/>
                </a:solidFill>
                <a:latin typeface="微软雅黑" panose="020B0503020204020204" charset="-122"/>
                <a:ea typeface="微软雅黑" panose="020B0503020204020204" charset="-122"/>
              </a:rPr>
              <a:t>工作经验总结</a:t>
            </a:r>
          </a:p>
        </p:txBody>
      </p:sp>
      <p:sp>
        <p:nvSpPr>
          <p:cNvPr id="119" name="任意多边形 118"/>
          <p:cNvSpPr/>
          <p:nvPr/>
        </p:nvSpPr>
        <p:spPr>
          <a:xfrm>
            <a:off x="5255598" y="2787414"/>
            <a:ext cx="1934000" cy="404515"/>
          </a:xfrm>
          <a:custGeom>
            <a:avLst/>
            <a:gdLst>
              <a:gd name="connsiteX0" fmla="*/ 0 w 2463662"/>
              <a:gd name="connsiteY0" fmla="*/ 0 h 1478645"/>
              <a:gd name="connsiteX1" fmla="*/ 877819 w 2463662"/>
              <a:gd name="connsiteY1" fmla="*/ 0 h 1478645"/>
              <a:gd name="connsiteX2" fmla="*/ 877819 w 2463662"/>
              <a:gd name="connsiteY2" fmla="*/ 1105159 h 1478645"/>
              <a:gd name="connsiteX3" fmla="*/ 2463662 w 2463662"/>
              <a:gd name="connsiteY3" fmla="*/ 1105159 h 1478645"/>
              <a:gd name="connsiteX4" fmla="*/ 2463662 w 2463662"/>
              <a:gd name="connsiteY4" fmla="*/ 1478645 h 1478645"/>
              <a:gd name="connsiteX5" fmla="*/ 0 w 2463662"/>
              <a:gd name="connsiteY5" fmla="*/ 1478645 h 1478645"/>
              <a:gd name="connsiteX6" fmla="*/ 0 w 2463662"/>
              <a:gd name="connsiteY6" fmla="*/ 0 h 1478645"/>
              <a:gd name="connsiteX0-1" fmla="*/ 877819 w 2463662"/>
              <a:gd name="connsiteY0-2" fmla="*/ 1105159 h 1478645"/>
              <a:gd name="connsiteX1-3" fmla="*/ 2463662 w 2463662"/>
              <a:gd name="connsiteY1-4" fmla="*/ 1105159 h 1478645"/>
              <a:gd name="connsiteX2-5" fmla="*/ 2463662 w 2463662"/>
              <a:gd name="connsiteY2-6" fmla="*/ 1478645 h 1478645"/>
              <a:gd name="connsiteX3-7" fmla="*/ 0 w 2463662"/>
              <a:gd name="connsiteY3-8" fmla="*/ 1478645 h 1478645"/>
              <a:gd name="connsiteX4-9" fmla="*/ 0 w 2463662"/>
              <a:gd name="connsiteY4-10" fmla="*/ 0 h 1478645"/>
              <a:gd name="connsiteX5-11" fmla="*/ 877819 w 2463662"/>
              <a:gd name="connsiteY5-12" fmla="*/ 0 h 1478645"/>
              <a:gd name="connsiteX6-13" fmla="*/ 969259 w 2463662"/>
              <a:gd name="connsiteY6-14" fmla="*/ 1196599 h 1478645"/>
              <a:gd name="connsiteX0-15" fmla="*/ 877819 w 2463662"/>
              <a:gd name="connsiteY0-16" fmla="*/ 1105159 h 1478645"/>
              <a:gd name="connsiteX1-17" fmla="*/ 2463662 w 2463662"/>
              <a:gd name="connsiteY1-18" fmla="*/ 1105159 h 1478645"/>
              <a:gd name="connsiteX2-19" fmla="*/ 2463662 w 2463662"/>
              <a:gd name="connsiteY2-20" fmla="*/ 1478645 h 1478645"/>
              <a:gd name="connsiteX3-21" fmla="*/ 0 w 2463662"/>
              <a:gd name="connsiteY3-22" fmla="*/ 1478645 h 1478645"/>
              <a:gd name="connsiteX4-23" fmla="*/ 0 w 2463662"/>
              <a:gd name="connsiteY4-24" fmla="*/ 0 h 1478645"/>
              <a:gd name="connsiteX5-25" fmla="*/ 877819 w 2463662"/>
              <a:gd name="connsiteY5-26" fmla="*/ 0 h 1478645"/>
              <a:gd name="connsiteX0-27" fmla="*/ 2463662 w 2463662"/>
              <a:gd name="connsiteY0-28" fmla="*/ 1105159 h 1478645"/>
              <a:gd name="connsiteX1-29" fmla="*/ 2463662 w 2463662"/>
              <a:gd name="connsiteY1-30" fmla="*/ 1478645 h 1478645"/>
              <a:gd name="connsiteX2-31" fmla="*/ 0 w 2463662"/>
              <a:gd name="connsiteY2-32" fmla="*/ 1478645 h 1478645"/>
              <a:gd name="connsiteX3-33" fmla="*/ 0 w 2463662"/>
              <a:gd name="connsiteY3-34" fmla="*/ 0 h 1478645"/>
              <a:gd name="connsiteX4-35" fmla="*/ 877819 w 2463662"/>
              <a:gd name="connsiteY4-36" fmla="*/ 0 h 1478645"/>
              <a:gd name="connsiteX0-37" fmla="*/ 2463662 w 2463662"/>
              <a:gd name="connsiteY0-38" fmla="*/ 1105159 h 1478645"/>
              <a:gd name="connsiteX1-39" fmla="*/ 2463662 w 2463662"/>
              <a:gd name="connsiteY1-40" fmla="*/ 1478645 h 1478645"/>
              <a:gd name="connsiteX2-41" fmla="*/ 0 w 2463662"/>
              <a:gd name="connsiteY2-42" fmla="*/ 1478645 h 1478645"/>
              <a:gd name="connsiteX3-43" fmla="*/ 0 w 2463662"/>
              <a:gd name="connsiteY3-44" fmla="*/ 0 h 1478645"/>
              <a:gd name="connsiteX0-45" fmla="*/ 2463662 w 2463662"/>
              <a:gd name="connsiteY0-46" fmla="*/ 0 h 373486"/>
              <a:gd name="connsiteX1-47" fmla="*/ 2463662 w 2463662"/>
              <a:gd name="connsiteY1-48" fmla="*/ 373486 h 373486"/>
              <a:gd name="connsiteX2-49" fmla="*/ 0 w 2463662"/>
              <a:gd name="connsiteY2-50" fmla="*/ 373486 h 373486"/>
            </a:gdLst>
            <a:ahLst/>
            <a:cxnLst>
              <a:cxn ang="0">
                <a:pos x="connsiteX0-1" y="connsiteY0-2"/>
              </a:cxn>
              <a:cxn ang="0">
                <a:pos x="connsiteX1-3" y="connsiteY1-4"/>
              </a:cxn>
              <a:cxn ang="0">
                <a:pos x="connsiteX2-5" y="connsiteY2-6"/>
              </a:cxn>
            </a:cxnLst>
            <a:rect l="l" t="t" r="r" b="b"/>
            <a:pathLst>
              <a:path w="2463662" h="373486">
                <a:moveTo>
                  <a:pt x="2463662" y="0"/>
                </a:moveTo>
                <a:lnTo>
                  <a:pt x="2463662" y="373486"/>
                </a:lnTo>
                <a:lnTo>
                  <a:pt x="0" y="373486"/>
                </a:lnTo>
              </a:path>
            </a:pathLst>
          </a:custGeom>
          <a:noFill/>
          <a:ln w="317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350">
              <a:solidFill>
                <a:srgbClr val="5D191E"/>
              </a:solidFill>
            </a:endParaRPr>
          </a:p>
        </p:txBody>
      </p:sp>
      <p:sp>
        <p:nvSpPr>
          <p:cNvPr id="121" name="矩形 120"/>
          <p:cNvSpPr/>
          <p:nvPr/>
        </p:nvSpPr>
        <p:spPr>
          <a:xfrm>
            <a:off x="4416070" y="3573578"/>
            <a:ext cx="2784005" cy="404515"/>
          </a:xfrm>
          <a:prstGeom prst="rect">
            <a:avLst/>
          </a:prstGeom>
          <a:gradFill>
            <a:gsLst>
              <a:gs pos="0">
                <a:srgbClr val="E30000"/>
              </a:gs>
              <a:gs pos="100000">
                <a:srgbClr val="760303"/>
              </a:gs>
            </a:gsLst>
            <a:lin ang="5400000" scaled="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rgbClr val="5D191E"/>
              </a:solidFill>
            </a:endParaRPr>
          </a:p>
        </p:txBody>
      </p:sp>
      <p:sp>
        <p:nvSpPr>
          <p:cNvPr id="122" name="TextBox 64"/>
          <p:cNvSpPr txBox="1"/>
          <p:nvPr/>
        </p:nvSpPr>
        <p:spPr>
          <a:xfrm>
            <a:off x="4468495" y="3615664"/>
            <a:ext cx="3066574" cy="368300"/>
          </a:xfrm>
          <a:prstGeom prst="rect">
            <a:avLst/>
          </a:prstGeom>
          <a:noFill/>
        </p:spPr>
        <p:txBody>
          <a:bodyPr wrap="square" rtlCol="0">
            <a:spAutoFit/>
          </a:bodyPr>
          <a:lstStyle>
            <a:defPPr>
              <a:defRPr lang="zh-CN"/>
            </a:defPPr>
            <a:lvl1pPr>
              <a:defRPr sz="1800">
                <a:solidFill>
                  <a:schemeClr val="tx1">
                    <a:lumMod val="75000"/>
                    <a:lumOff val="25000"/>
                  </a:schemeClr>
                </a:solidFill>
              </a:defRPr>
            </a:lvl1pPr>
          </a:lstStyle>
          <a:p>
            <a:pPr fontAlgn="ctr"/>
            <a:r>
              <a:rPr lang="en-US" altLang="zh-CN" sz="1350" dirty="0">
                <a:solidFill>
                  <a:srgbClr val="F9D647"/>
                </a:solidFill>
                <a:latin typeface="微软雅黑" panose="020B0503020204020204" charset="-122"/>
                <a:ea typeface="微软雅黑" panose="020B0503020204020204" charset="-122"/>
              </a:rPr>
              <a:t>PART 03  </a:t>
            </a:r>
            <a:r>
              <a:rPr lang="zh-CN" altLang="en-US" b="1" dirty="0">
                <a:solidFill>
                  <a:srgbClr val="F9D647"/>
                </a:solidFill>
                <a:latin typeface="微软雅黑" panose="020B0503020204020204" charset="-122"/>
                <a:ea typeface="微软雅黑" panose="020B0503020204020204" charset="-122"/>
              </a:rPr>
              <a:t>未来工作计划</a:t>
            </a:r>
          </a:p>
        </p:txBody>
      </p:sp>
      <p:sp>
        <p:nvSpPr>
          <p:cNvPr id="123" name="任意多边形 122"/>
          <p:cNvSpPr/>
          <p:nvPr/>
        </p:nvSpPr>
        <p:spPr>
          <a:xfrm>
            <a:off x="5266075" y="3585609"/>
            <a:ext cx="1934000" cy="404515"/>
          </a:xfrm>
          <a:custGeom>
            <a:avLst/>
            <a:gdLst>
              <a:gd name="connsiteX0" fmla="*/ 0 w 2463662"/>
              <a:gd name="connsiteY0" fmla="*/ 0 h 1478645"/>
              <a:gd name="connsiteX1" fmla="*/ 877819 w 2463662"/>
              <a:gd name="connsiteY1" fmla="*/ 0 h 1478645"/>
              <a:gd name="connsiteX2" fmla="*/ 877819 w 2463662"/>
              <a:gd name="connsiteY2" fmla="*/ 1105159 h 1478645"/>
              <a:gd name="connsiteX3" fmla="*/ 2463662 w 2463662"/>
              <a:gd name="connsiteY3" fmla="*/ 1105159 h 1478645"/>
              <a:gd name="connsiteX4" fmla="*/ 2463662 w 2463662"/>
              <a:gd name="connsiteY4" fmla="*/ 1478645 h 1478645"/>
              <a:gd name="connsiteX5" fmla="*/ 0 w 2463662"/>
              <a:gd name="connsiteY5" fmla="*/ 1478645 h 1478645"/>
              <a:gd name="connsiteX6" fmla="*/ 0 w 2463662"/>
              <a:gd name="connsiteY6" fmla="*/ 0 h 1478645"/>
              <a:gd name="connsiteX0-1" fmla="*/ 877819 w 2463662"/>
              <a:gd name="connsiteY0-2" fmla="*/ 1105159 h 1478645"/>
              <a:gd name="connsiteX1-3" fmla="*/ 2463662 w 2463662"/>
              <a:gd name="connsiteY1-4" fmla="*/ 1105159 h 1478645"/>
              <a:gd name="connsiteX2-5" fmla="*/ 2463662 w 2463662"/>
              <a:gd name="connsiteY2-6" fmla="*/ 1478645 h 1478645"/>
              <a:gd name="connsiteX3-7" fmla="*/ 0 w 2463662"/>
              <a:gd name="connsiteY3-8" fmla="*/ 1478645 h 1478645"/>
              <a:gd name="connsiteX4-9" fmla="*/ 0 w 2463662"/>
              <a:gd name="connsiteY4-10" fmla="*/ 0 h 1478645"/>
              <a:gd name="connsiteX5-11" fmla="*/ 877819 w 2463662"/>
              <a:gd name="connsiteY5-12" fmla="*/ 0 h 1478645"/>
              <a:gd name="connsiteX6-13" fmla="*/ 969259 w 2463662"/>
              <a:gd name="connsiteY6-14" fmla="*/ 1196599 h 1478645"/>
              <a:gd name="connsiteX0-15" fmla="*/ 877819 w 2463662"/>
              <a:gd name="connsiteY0-16" fmla="*/ 1105159 h 1478645"/>
              <a:gd name="connsiteX1-17" fmla="*/ 2463662 w 2463662"/>
              <a:gd name="connsiteY1-18" fmla="*/ 1105159 h 1478645"/>
              <a:gd name="connsiteX2-19" fmla="*/ 2463662 w 2463662"/>
              <a:gd name="connsiteY2-20" fmla="*/ 1478645 h 1478645"/>
              <a:gd name="connsiteX3-21" fmla="*/ 0 w 2463662"/>
              <a:gd name="connsiteY3-22" fmla="*/ 1478645 h 1478645"/>
              <a:gd name="connsiteX4-23" fmla="*/ 0 w 2463662"/>
              <a:gd name="connsiteY4-24" fmla="*/ 0 h 1478645"/>
              <a:gd name="connsiteX5-25" fmla="*/ 877819 w 2463662"/>
              <a:gd name="connsiteY5-26" fmla="*/ 0 h 1478645"/>
              <a:gd name="connsiteX0-27" fmla="*/ 2463662 w 2463662"/>
              <a:gd name="connsiteY0-28" fmla="*/ 1105159 h 1478645"/>
              <a:gd name="connsiteX1-29" fmla="*/ 2463662 w 2463662"/>
              <a:gd name="connsiteY1-30" fmla="*/ 1478645 h 1478645"/>
              <a:gd name="connsiteX2-31" fmla="*/ 0 w 2463662"/>
              <a:gd name="connsiteY2-32" fmla="*/ 1478645 h 1478645"/>
              <a:gd name="connsiteX3-33" fmla="*/ 0 w 2463662"/>
              <a:gd name="connsiteY3-34" fmla="*/ 0 h 1478645"/>
              <a:gd name="connsiteX4-35" fmla="*/ 877819 w 2463662"/>
              <a:gd name="connsiteY4-36" fmla="*/ 0 h 1478645"/>
              <a:gd name="connsiteX0-37" fmla="*/ 2463662 w 2463662"/>
              <a:gd name="connsiteY0-38" fmla="*/ 1105159 h 1478645"/>
              <a:gd name="connsiteX1-39" fmla="*/ 2463662 w 2463662"/>
              <a:gd name="connsiteY1-40" fmla="*/ 1478645 h 1478645"/>
              <a:gd name="connsiteX2-41" fmla="*/ 0 w 2463662"/>
              <a:gd name="connsiteY2-42" fmla="*/ 1478645 h 1478645"/>
              <a:gd name="connsiteX3-43" fmla="*/ 0 w 2463662"/>
              <a:gd name="connsiteY3-44" fmla="*/ 0 h 1478645"/>
              <a:gd name="connsiteX0-45" fmla="*/ 2463662 w 2463662"/>
              <a:gd name="connsiteY0-46" fmla="*/ 0 h 373486"/>
              <a:gd name="connsiteX1-47" fmla="*/ 2463662 w 2463662"/>
              <a:gd name="connsiteY1-48" fmla="*/ 373486 h 373486"/>
              <a:gd name="connsiteX2-49" fmla="*/ 0 w 2463662"/>
              <a:gd name="connsiteY2-50" fmla="*/ 373486 h 373486"/>
            </a:gdLst>
            <a:ahLst/>
            <a:cxnLst>
              <a:cxn ang="0">
                <a:pos x="connsiteX0-1" y="connsiteY0-2"/>
              </a:cxn>
              <a:cxn ang="0">
                <a:pos x="connsiteX1-3" y="connsiteY1-4"/>
              </a:cxn>
              <a:cxn ang="0">
                <a:pos x="connsiteX2-5" y="connsiteY2-6"/>
              </a:cxn>
            </a:cxnLst>
            <a:rect l="l" t="t" r="r" b="b"/>
            <a:pathLst>
              <a:path w="2463662" h="373486">
                <a:moveTo>
                  <a:pt x="2463662" y="0"/>
                </a:moveTo>
                <a:lnTo>
                  <a:pt x="2463662" y="373486"/>
                </a:lnTo>
                <a:lnTo>
                  <a:pt x="0" y="373486"/>
                </a:lnTo>
              </a:path>
            </a:pathLst>
          </a:custGeom>
          <a:noFill/>
          <a:ln w="317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350">
              <a:solidFill>
                <a:srgbClr val="5D191E"/>
              </a:solidFill>
            </a:endParaRPr>
          </a:p>
        </p:txBody>
      </p:sp>
      <p:sp>
        <p:nvSpPr>
          <p:cNvPr id="4" name="矩形 3"/>
          <p:cNvSpPr/>
          <p:nvPr/>
        </p:nvSpPr>
        <p:spPr>
          <a:xfrm>
            <a:off x="203835" y="152400"/>
            <a:ext cx="8743315" cy="4750435"/>
          </a:xfrm>
          <a:prstGeom prst="rect">
            <a:avLst/>
          </a:prstGeom>
          <a:noFill/>
          <a:ln w="19050">
            <a:solidFill>
              <a:srgbClr val="F9D6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17183" y="281940"/>
            <a:ext cx="8516620" cy="4491355"/>
          </a:xfrm>
          <a:prstGeom prst="rect">
            <a:avLst/>
          </a:prstGeom>
          <a:noFill/>
          <a:ln w="19050">
            <a:solidFill>
              <a:srgbClr val="F9D6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4" name="图片 13" descr="5825bfa5f33cf8"/>
          <p:cNvPicPr>
            <a:picLocks noChangeAspect="1"/>
          </p:cNvPicPr>
          <p:nvPr/>
        </p:nvPicPr>
        <p:blipFill>
          <a:blip r:embed="rId4" cstate="email"/>
          <a:stretch>
            <a:fillRect/>
          </a:stretch>
        </p:blipFill>
        <p:spPr>
          <a:xfrm>
            <a:off x="317500" y="3962400"/>
            <a:ext cx="3543935" cy="1108710"/>
          </a:xfrm>
          <a:prstGeom prst="rect">
            <a:avLst/>
          </a:prstGeom>
        </p:spPr>
      </p:pic>
      <p:pic>
        <p:nvPicPr>
          <p:cNvPr id="15" name="图片 14" descr="5825bfa5f33cf8"/>
          <p:cNvPicPr>
            <a:picLocks noChangeAspect="1"/>
          </p:cNvPicPr>
          <p:nvPr/>
        </p:nvPicPr>
        <p:blipFill>
          <a:blip r:embed="rId4" cstate="email"/>
          <a:stretch>
            <a:fillRect/>
          </a:stretch>
        </p:blipFill>
        <p:spPr>
          <a:xfrm>
            <a:off x="3843020" y="4046220"/>
            <a:ext cx="3543935" cy="1108710"/>
          </a:xfrm>
          <a:prstGeom prst="rect">
            <a:avLst/>
          </a:prstGeom>
        </p:spPr>
      </p:pic>
      <p:pic>
        <p:nvPicPr>
          <p:cNvPr id="16" name="图片 15" descr="5825bfa5f33cf8"/>
          <p:cNvPicPr>
            <a:picLocks noChangeAspect="1"/>
          </p:cNvPicPr>
          <p:nvPr/>
        </p:nvPicPr>
        <p:blipFill>
          <a:blip r:embed="rId5" cstate="email"/>
          <a:srcRect/>
          <a:stretch>
            <a:fillRect/>
          </a:stretch>
        </p:blipFill>
        <p:spPr>
          <a:xfrm>
            <a:off x="7365365" y="4046220"/>
            <a:ext cx="1585595" cy="1108710"/>
          </a:xfrm>
          <a:prstGeom prst="rect">
            <a:avLst/>
          </a:prstGeom>
        </p:spPr>
      </p:pic>
      <p:pic>
        <p:nvPicPr>
          <p:cNvPr id="2" name="图片 1" descr="712b8286b1a56b37f72bf8022132d386"/>
          <p:cNvPicPr>
            <a:picLocks noChangeAspect="1"/>
          </p:cNvPicPr>
          <p:nvPr/>
        </p:nvPicPr>
        <p:blipFill>
          <a:blip r:embed="rId6" cstate="email"/>
          <a:stretch>
            <a:fillRect/>
          </a:stretch>
        </p:blipFill>
        <p:spPr>
          <a:xfrm>
            <a:off x="892810" y="579755"/>
            <a:ext cx="1917065" cy="617220"/>
          </a:xfrm>
          <a:prstGeom prst="rect">
            <a:avLst/>
          </a:prstGeom>
        </p:spPr>
      </p:pic>
    </p:spTree>
  </p:cSld>
  <p:clrMapOvr>
    <a:masterClrMapping/>
  </p:clrMapOvr>
  <p:transition advTm="2480">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2" presetClass="entr" presetSubtype="8"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0-#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56" presetClass="entr" presetSubtype="0" fill="hold" grpId="0" nodeType="afterEffect">
                                  <p:stCondLst>
                                    <p:cond delay="0"/>
                                  </p:stCondLst>
                                  <p:iterate type="lt">
                                    <p:tmPct val="10000"/>
                                  </p:iterate>
                                  <p:childTnLst>
                                    <p:set>
                                      <p:cBhvr>
                                        <p:cTn id="16" dur="1" fill="hold">
                                          <p:stCondLst>
                                            <p:cond delay="0"/>
                                          </p:stCondLst>
                                        </p:cTn>
                                        <p:tgtEl>
                                          <p:spTgt spid="110"/>
                                        </p:tgtEl>
                                        <p:attrNameLst>
                                          <p:attrName>style.visibility</p:attrName>
                                        </p:attrNameLst>
                                      </p:cBhvr>
                                      <p:to>
                                        <p:strVal val="visible"/>
                                      </p:to>
                                    </p:set>
                                    <p:anim by="(-#ppt_w*2)" calcmode="lin" valueType="num">
                                      <p:cBhvr rctx="PPT">
                                        <p:cTn id="17" dur="500" autoRev="1" fill="hold">
                                          <p:stCondLst>
                                            <p:cond delay="0"/>
                                          </p:stCondLst>
                                        </p:cTn>
                                        <p:tgtEl>
                                          <p:spTgt spid="110"/>
                                        </p:tgtEl>
                                        <p:attrNameLst>
                                          <p:attrName>ppt_w</p:attrName>
                                        </p:attrNameLst>
                                      </p:cBhvr>
                                    </p:anim>
                                    <p:anim by="(#ppt_w*0.50)" calcmode="lin" valueType="num">
                                      <p:cBhvr>
                                        <p:cTn id="18" dur="500" decel="50000" autoRev="1" fill="hold">
                                          <p:stCondLst>
                                            <p:cond delay="0"/>
                                          </p:stCondLst>
                                        </p:cTn>
                                        <p:tgtEl>
                                          <p:spTgt spid="110"/>
                                        </p:tgtEl>
                                        <p:attrNameLst>
                                          <p:attrName>ppt_x</p:attrName>
                                        </p:attrNameLst>
                                      </p:cBhvr>
                                    </p:anim>
                                    <p:anim from="(-#ppt_h/2)" to="(#ppt_y)" calcmode="lin" valueType="num">
                                      <p:cBhvr>
                                        <p:cTn id="19" dur="1000" fill="hold">
                                          <p:stCondLst>
                                            <p:cond delay="0"/>
                                          </p:stCondLst>
                                        </p:cTn>
                                        <p:tgtEl>
                                          <p:spTgt spid="110"/>
                                        </p:tgtEl>
                                        <p:attrNameLst>
                                          <p:attrName>ppt_y</p:attrName>
                                        </p:attrNameLst>
                                      </p:cBhvr>
                                    </p:anim>
                                    <p:animRot by="21600000">
                                      <p:cBhvr>
                                        <p:cTn id="20" dur="1000" fill="hold">
                                          <p:stCondLst>
                                            <p:cond delay="0"/>
                                          </p:stCondLst>
                                        </p:cTn>
                                        <p:tgtEl>
                                          <p:spTgt spid="110"/>
                                        </p:tgtEl>
                                        <p:attrNameLst>
                                          <p:attrName>r</p:attrName>
                                        </p:attrNameLst>
                                      </p:cBhvr>
                                    </p:animRot>
                                  </p:childTnLst>
                                </p:cTn>
                              </p:par>
                              <p:par>
                                <p:cTn id="21" presetID="2" presetClass="entr" presetSubtype="8" fill="hold" grpId="0" nodeType="withEffect">
                                  <p:stCondLst>
                                    <p:cond delay="0"/>
                                  </p:stCondLst>
                                  <p:childTnLst>
                                    <p:set>
                                      <p:cBhvr>
                                        <p:cTn id="22" dur="1" fill="hold">
                                          <p:stCondLst>
                                            <p:cond delay="0"/>
                                          </p:stCondLst>
                                        </p:cTn>
                                        <p:tgtEl>
                                          <p:spTgt spid="108"/>
                                        </p:tgtEl>
                                        <p:attrNameLst>
                                          <p:attrName>style.visibility</p:attrName>
                                        </p:attrNameLst>
                                      </p:cBhvr>
                                      <p:to>
                                        <p:strVal val="visible"/>
                                      </p:to>
                                    </p:set>
                                    <p:anim calcmode="lin" valueType="num">
                                      <p:cBhvr additive="base">
                                        <p:cTn id="23" dur="500" fill="hold"/>
                                        <p:tgtEl>
                                          <p:spTgt spid="108"/>
                                        </p:tgtEl>
                                        <p:attrNameLst>
                                          <p:attrName>ppt_x</p:attrName>
                                        </p:attrNameLst>
                                      </p:cBhvr>
                                      <p:tavLst>
                                        <p:tav tm="0">
                                          <p:val>
                                            <p:strVal val="0-#ppt_w/2"/>
                                          </p:val>
                                        </p:tav>
                                        <p:tav tm="100000">
                                          <p:val>
                                            <p:strVal val="#ppt_x"/>
                                          </p:val>
                                        </p:tav>
                                      </p:tavLst>
                                    </p:anim>
                                    <p:anim calcmode="lin" valueType="num">
                                      <p:cBhvr additive="base">
                                        <p:cTn id="24" dur="500" fill="hold"/>
                                        <p:tgtEl>
                                          <p:spTgt spid="108"/>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09"/>
                                        </p:tgtEl>
                                        <p:attrNameLst>
                                          <p:attrName>style.visibility</p:attrName>
                                        </p:attrNameLst>
                                      </p:cBhvr>
                                      <p:to>
                                        <p:strVal val="visible"/>
                                      </p:to>
                                    </p:set>
                                    <p:anim calcmode="lin" valueType="num">
                                      <p:cBhvr additive="base">
                                        <p:cTn id="27" dur="500" fill="hold"/>
                                        <p:tgtEl>
                                          <p:spTgt spid="109"/>
                                        </p:tgtEl>
                                        <p:attrNameLst>
                                          <p:attrName>ppt_x</p:attrName>
                                        </p:attrNameLst>
                                      </p:cBhvr>
                                      <p:tavLst>
                                        <p:tav tm="0">
                                          <p:val>
                                            <p:strVal val="0-#ppt_w/2"/>
                                          </p:val>
                                        </p:tav>
                                        <p:tav tm="100000">
                                          <p:val>
                                            <p:strVal val="#ppt_x"/>
                                          </p:val>
                                        </p:tav>
                                      </p:tavLst>
                                    </p:anim>
                                    <p:anim calcmode="lin" valueType="num">
                                      <p:cBhvr additive="base">
                                        <p:cTn id="28" dur="500" fill="hold"/>
                                        <p:tgtEl>
                                          <p:spTgt spid="109"/>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13"/>
                                        </p:tgtEl>
                                        <p:attrNameLst>
                                          <p:attrName>style.visibility</p:attrName>
                                        </p:attrNameLst>
                                      </p:cBhvr>
                                      <p:to>
                                        <p:strVal val="visible"/>
                                      </p:to>
                                    </p:set>
                                    <p:anim calcmode="lin" valueType="num">
                                      <p:cBhvr additive="base">
                                        <p:cTn id="31" dur="500" fill="hold"/>
                                        <p:tgtEl>
                                          <p:spTgt spid="113"/>
                                        </p:tgtEl>
                                        <p:attrNameLst>
                                          <p:attrName>ppt_x</p:attrName>
                                        </p:attrNameLst>
                                      </p:cBhvr>
                                      <p:tavLst>
                                        <p:tav tm="0">
                                          <p:val>
                                            <p:strVal val="0-#ppt_w/2"/>
                                          </p:val>
                                        </p:tav>
                                        <p:tav tm="100000">
                                          <p:val>
                                            <p:strVal val="#ppt_x"/>
                                          </p:val>
                                        </p:tav>
                                      </p:tavLst>
                                    </p:anim>
                                    <p:anim calcmode="lin" valueType="num">
                                      <p:cBhvr additive="base">
                                        <p:cTn id="32" dur="500" fill="hold"/>
                                        <p:tgtEl>
                                          <p:spTgt spid="113"/>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114"/>
                                        </p:tgtEl>
                                        <p:attrNameLst>
                                          <p:attrName>style.visibility</p:attrName>
                                        </p:attrNameLst>
                                      </p:cBhvr>
                                      <p:to>
                                        <p:strVal val="visible"/>
                                      </p:to>
                                    </p:set>
                                    <p:anim calcmode="lin" valueType="num">
                                      <p:cBhvr additive="base">
                                        <p:cTn id="35" dur="500" fill="hold"/>
                                        <p:tgtEl>
                                          <p:spTgt spid="114"/>
                                        </p:tgtEl>
                                        <p:attrNameLst>
                                          <p:attrName>ppt_x</p:attrName>
                                        </p:attrNameLst>
                                      </p:cBhvr>
                                      <p:tavLst>
                                        <p:tav tm="0">
                                          <p:val>
                                            <p:strVal val="0-#ppt_w/2"/>
                                          </p:val>
                                        </p:tav>
                                        <p:tav tm="100000">
                                          <p:val>
                                            <p:strVal val="#ppt_x"/>
                                          </p:val>
                                        </p:tav>
                                      </p:tavLst>
                                    </p:anim>
                                    <p:anim calcmode="lin" valueType="num">
                                      <p:cBhvr additive="base">
                                        <p:cTn id="36" dur="500" fill="hold"/>
                                        <p:tgtEl>
                                          <p:spTgt spid="114"/>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115"/>
                                        </p:tgtEl>
                                        <p:attrNameLst>
                                          <p:attrName>style.visibility</p:attrName>
                                        </p:attrNameLst>
                                      </p:cBhvr>
                                      <p:to>
                                        <p:strVal val="visible"/>
                                      </p:to>
                                    </p:set>
                                    <p:anim calcmode="lin" valueType="num">
                                      <p:cBhvr additive="base">
                                        <p:cTn id="39" dur="500" fill="hold"/>
                                        <p:tgtEl>
                                          <p:spTgt spid="115"/>
                                        </p:tgtEl>
                                        <p:attrNameLst>
                                          <p:attrName>ppt_x</p:attrName>
                                        </p:attrNameLst>
                                      </p:cBhvr>
                                      <p:tavLst>
                                        <p:tav tm="0">
                                          <p:val>
                                            <p:strVal val="0-#ppt_w/2"/>
                                          </p:val>
                                        </p:tav>
                                        <p:tav tm="100000">
                                          <p:val>
                                            <p:strVal val="#ppt_x"/>
                                          </p:val>
                                        </p:tav>
                                      </p:tavLst>
                                    </p:anim>
                                    <p:anim calcmode="lin" valueType="num">
                                      <p:cBhvr additive="base">
                                        <p:cTn id="40" dur="500" fill="hold"/>
                                        <p:tgtEl>
                                          <p:spTgt spid="115"/>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116"/>
                                        </p:tgtEl>
                                        <p:attrNameLst>
                                          <p:attrName>style.visibility</p:attrName>
                                        </p:attrNameLst>
                                      </p:cBhvr>
                                      <p:to>
                                        <p:strVal val="visible"/>
                                      </p:to>
                                    </p:set>
                                    <p:anim calcmode="lin" valueType="num">
                                      <p:cBhvr additive="base">
                                        <p:cTn id="43" dur="500" fill="hold"/>
                                        <p:tgtEl>
                                          <p:spTgt spid="116"/>
                                        </p:tgtEl>
                                        <p:attrNameLst>
                                          <p:attrName>ppt_x</p:attrName>
                                        </p:attrNameLst>
                                      </p:cBhvr>
                                      <p:tavLst>
                                        <p:tav tm="0">
                                          <p:val>
                                            <p:strVal val="0-#ppt_w/2"/>
                                          </p:val>
                                        </p:tav>
                                        <p:tav tm="100000">
                                          <p:val>
                                            <p:strVal val="#ppt_x"/>
                                          </p:val>
                                        </p:tav>
                                      </p:tavLst>
                                    </p:anim>
                                    <p:anim calcmode="lin" valueType="num">
                                      <p:cBhvr additive="base">
                                        <p:cTn id="44" dur="500" fill="hold"/>
                                        <p:tgtEl>
                                          <p:spTgt spid="116"/>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117"/>
                                        </p:tgtEl>
                                        <p:attrNameLst>
                                          <p:attrName>style.visibility</p:attrName>
                                        </p:attrNameLst>
                                      </p:cBhvr>
                                      <p:to>
                                        <p:strVal val="visible"/>
                                      </p:to>
                                    </p:set>
                                    <p:anim calcmode="lin" valueType="num">
                                      <p:cBhvr additive="base">
                                        <p:cTn id="47" dur="500" fill="hold"/>
                                        <p:tgtEl>
                                          <p:spTgt spid="117"/>
                                        </p:tgtEl>
                                        <p:attrNameLst>
                                          <p:attrName>ppt_x</p:attrName>
                                        </p:attrNameLst>
                                      </p:cBhvr>
                                      <p:tavLst>
                                        <p:tav tm="0">
                                          <p:val>
                                            <p:strVal val="0-#ppt_w/2"/>
                                          </p:val>
                                        </p:tav>
                                        <p:tav tm="100000">
                                          <p:val>
                                            <p:strVal val="#ppt_x"/>
                                          </p:val>
                                        </p:tav>
                                      </p:tavLst>
                                    </p:anim>
                                    <p:anim calcmode="lin" valueType="num">
                                      <p:cBhvr additive="base">
                                        <p:cTn id="48" dur="500" fill="hold"/>
                                        <p:tgtEl>
                                          <p:spTgt spid="117"/>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118"/>
                                        </p:tgtEl>
                                        <p:attrNameLst>
                                          <p:attrName>style.visibility</p:attrName>
                                        </p:attrNameLst>
                                      </p:cBhvr>
                                      <p:to>
                                        <p:strVal val="visible"/>
                                      </p:to>
                                    </p:set>
                                    <p:anim calcmode="lin" valueType="num">
                                      <p:cBhvr additive="base">
                                        <p:cTn id="51" dur="500" fill="hold"/>
                                        <p:tgtEl>
                                          <p:spTgt spid="118"/>
                                        </p:tgtEl>
                                        <p:attrNameLst>
                                          <p:attrName>ppt_x</p:attrName>
                                        </p:attrNameLst>
                                      </p:cBhvr>
                                      <p:tavLst>
                                        <p:tav tm="0">
                                          <p:val>
                                            <p:strVal val="0-#ppt_w/2"/>
                                          </p:val>
                                        </p:tav>
                                        <p:tav tm="100000">
                                          <p:val>
                                            <p:strVal val="#ppt_x"/>
                                          </p:val>
                                        </p:tav>
                                      </p:tavLst>
                                    </p:anim>
                                    <p:anim calcmode="lin" valueType="num">
                                      <p:cBhvr additive="base">
                                        <p:cTn id="52" dur="500" fill="hold"/>
                                        <p:tgtEl>
                                          <p:spTgt spid="118"/>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0"/>
                                  </p:stCondLst>
                                  <p:childTnLst>
                                    <p:set>
                                      <p:cBhvr>
                                        <p:cTn id="54" dur="1" fill="hold">
                                          <p:stCondLst>
                                            <p:cond delay="0"/>
                                          </p:stCondLst>
                                        </p:cTn>
                                        <p:tgtEl>
                                          <p:spTgt spid="119"/>
                                        </p:tgtEl>
                                        <p:attrNameLst>
                                          <p:attrName>style.visibility</p:attrName>
                                        </p:attrNameLst>
                                      </p:cBhvr>
                                      <p:to>
                                        <p:strVal val="visible"/>
                                      </p:to>
                                    </p:set>
                                    <p:anim calcmode="lin" valueType="num">
                                      <p:cBhvr additive="base">
                                        <p:cTn id="55" dur="500" fill="hold"/>
                                        <p:tgtEl>
                                          <p:spTgt spid="119"/>
                                        </p:tgtEl>
                                        <p:attrNameLst>
                                          <p:attrName>ppt_x</p:attrName>
                                        </p:attrNameLst>
                                      </p:cBhvr>
                                      <p:tavLst>
                                        <p:tav tm="0">
                                          <p:val>
                                            <p:strVal val="0-#ppt_w/2"/>
                                          </p:val>
                                        </p:tav>
                                        <p:tav tm="100000">
                                          <p:val>
                                            <p:strVal val="#ppt_x"/>
                                          </p:val>
                                        </p:tav>
                                      </p:tavLst>
                                    </p:anim>
                                    <p:anim calcmode="lin" valueType="num">
                                      <p:cBhvr additive="base">
                                        <p:cTn id="56" dur="500" fill="hold"/>
                                        <p:tgtEl>
                                          <p:spTgt spid="119"/>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121"/>
                                        </p:tgtEl>
                                        <p:attrNameLst>
                                          <p:attrName>style.visibility</p:attrName>
                                        </p:attrNameLst>
                                      </p:cBhvr>
                                      <p:to>
                                        <p:strVal val="visible"/>
                                      </p:to>
                                    </p:set>
                                    <p:anim calcmode="lin" valueType="num">
                                      <p:cBhvr additive="base">
                                        <p:cTn id="59" dur="500" fill="hold"/>
                                        <p:tgtEl>
                                          <p:spTgt spid="121"/>
                                        </p:tgtEl>
                                        <p:attrNameLst>
                                          <p:attrName>ppt_x</p:attrName>
                                        </p:attrNameLst>
                                      </p:cBhvr>
                                      <p:tavLst>
                                        <p:tav tm="0">
                                          <p:val>
                                            <p:strVal val="0-#ppt_w/2"/>
                                          </p:val>
                                        </p:tav>
                                        <p:tav tm="100000">
                                          <p:val>
                                            <p:strVal val="#ppt_x"/>
                                          </p:val>
                                        </p:tav>
                                      </p:tavLst>
                                    </p:anim>
                                    <p:anim calcmode="lin" valueType="num">
                                      <p:cBhvr additive="base">
                                        <p:cTn id="60" dur="500" fill="hold"/>
                                        <p:tgtEl>
                                          <p:spTgt spid="121"/>
                                        </p:tgtEl>
                                        <p:attrNameLst>
                                          <p:attrName>ppt_y</p:attrName>
                                        </p:attrNameLst>
                                      </p:cBhvr>
                                      <p:tavLst>
                                        <p:tav tm="0">
                                          <p:val>
                                            <p:strVal val="#ppt_y"/>
                                          </p:val>
                                        </p:tav>
                                        <p:tav tm="100000">
                                          <p:val>
                                            <p:strVal val="#ppt_y"/>
                                          </p:val>
                                        </p:tav>
                                      </p:tavLst>
                                    </p:anim>
                                  </p:childTnLst>
                                </p:cTn>
                              </p:par>
                              <p:par>
                                <p:cTn id="61" presetID="2" presetClass="entr" presetSubtype="8" fill="hold" grpId="0" nodeType="withEffect">
                                  <p:stCondLst>
                                    <p:cond delay="0"/>
                                  </p:stCondLst>
                                  <p:childTnLst>
                                    <p:set>
                                      <p:cBhvr>
                                        <p:cTn id="62" dur="1" fill="hold">
                                          <p:stCondLst>
                                            <p:cond delay="0"/>
                                          </p:stCondLst>
                                        </p:cTn>
                                        <p:tgtEl>
                                          <p:spTgt spid="122"/>
                                        </p:tgtEl>
                                        <p:attrNameLst>
                                          <p:attrName>style.visibility</p:attrName>
                                        </p:attrNameLst>
                                      </p:cBhvr>
                                      <p:to>
                                        <p:strVal val="visible"/>
                                      </p:to>
                                    </p:set>
                                    <p:anim calcmode="lin" valueType="num">
                                      <p:cBhvr additive="base">
                                        <p:cTn id="63" dur="500" fill="hold"/>
                                        <p:tgtEl>
                                          <p:spTgt spid="122"/>
                                        </p:tgtEl>
                                        <p:attrNameLst>
                                          <p:attrName>ppt_x</p:attrName>
                                        </p:attrNameLst>
                                      </p:cBhvr>
                                      <p:tavLst>
                                        <p:tav tm="0">
                                          <p:val>
                                            <p:strVal val="0-#ppt_w/2"/>
                                          </p:val>
                                        </p:tav>
                                        <p:tav tm="100000">
                                          <p:val>
                                            <p:strVal val="#ppt_x"/>
                                          </p:val>
                                        </p:tav>
                                      </p:tavLst>
                                    </p:anim>
                                    <p:anim calcmode="lin" valueType="num">
                                      <p:cBhvr additive="base">
                                        <p:cTn id="64" dur="500" fill="hold"/>
                                        <p:tgtEl>
                                          <p:spTgt spid="122"/>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123"/>
                                        </p:tgtEl>
                                        <p:attrNameLst>
                                          <p:attrName>style.visibility</p:attrName>
                                        </p:attrNameLst>
                                      </p:cBhvr>
                                      <p:to>
                                        <p:strVal val="visible"/>
                                      </p:to>
                                    </p:set>
                                    <p:anim calcmode="lin" valueType="num">
                                      <p:cBhvr additive="base">
                                        <p:cTn id="67" dur="500" fill="hold"/>
                                        <p:tgtEl>
                                          <p:spTgt spid="123"/>
                                        </p:tgtEl>
                                        <p:attrNameLst>
                                          <p:attrName>ppt_x</p:attrName>
                                        </p:attrNameLst>
                                      </p:cBhvr>
                                      <p:tavLst>
                                        <p:tav tm="0">
                                          <p:val>
                                            <p:strVal val="0-#ppt_w/2"/>
                                          </p:val>
                                        </p:tav>
                                        <p:tav tm="100000">
                                          <p:val>
                                            <p:strVal val="#ppt_x"/>
                                          </p:val>
                                        </p:tav>
                                      </p:tavLst>
                                    </p:anim>
                                    <p:anim calcmode="lin" valueType="num">
                                      <p:cBhvr additive="base">
                                        <p:cTn id="68" dur="500" fill="hold"/>
                                        <p:tgtEl>
                                          <p:spTgt spid="1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bldLvl="0" animBg="1"/>
      <p:bldP spid="109" grpId="0"/>
      <p:bldP spid="110" grpId="0"/>
      <p:bldP spid="113" grpId="0" bldLvl="0" animBg="1"/>
      <p:bldP spid="114" grpId="0" bldLvl="0" animBg="1"/>
      <p:bldP spid="115" grpId="0"/>
      <p:bldP spid="116" grpId="0" bldLvl="0" animBg="1"/>
      <p:bldP spid="117" grpId="0" bldLvl="0" animBg="1"/>
      <p:bldP spid="118" grpId="0"/>
      <p:bldP spid="119" grpId="0" bldLvl="0" animBg="1"/>
      <p:bldP spid="121" grpId="0" bldLvl="0" animBg="1"/>
      <p:bldP spid="122" grpId="0"/>
      <p:bldP spid="123"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1464936" y="228366"/>
            <a:ext cx="2886860" cy="337185"/>
            <a:chOff x="568442" y="319364"/>
            <a:chExt cx="3849149" cy="449581"/>
          </a:xfrm>
        </p:grpSpPr>
        <p:sp>
          <p:nvSpPr>
            <p:cNvPr id="15" name="文本框 23"/>
            <p:cNvSpPr txBox="1"/>
            <p:nvPr/>
          </p:nvSpPr>
          <p:spPr>
            <a:xfrm>
              <a:off x="665958" y="319364"/>
              <a:ext cx="1869441" cy="449581"/>
            </a:xfrm>
            <a:prstGeom prst="rect">
              <a:avLst/>
            </a:prstGeom>
            <a:noFill/>
          </p:spPr>
          <p:txBody>
            <a:bodyPr wrap="none" rtlCol="0">
              <a:spAutoFit/>
            </a:bodyPr>
            <a:lstStyle/>
            <a:p>
              <a:pPr algn="l"/>
              <a:r>
                <a:rPr lang="zh-CN" altLang="en-US" sz="1600" dirty="0">
                  <a:solidFill>
                    <a:schemeClr val="tx1"/>
                  </a:solidFill>
                  <a:latin typeface="微软雅黑" panose="020B0503020204020204" charset="-122"/>
                  <a:ea typeface="微软雅黑" panose="020B0503020204020204" charset="-122"/>
                </a:rPr>
                <a:t>此处添加名称</a:t>
              </a:r>
            </a:p>
          </p:txBody>
        </p:sp>
        <p:sp>
          <p:nvSpPr>
            <p:cNvPr id="16" name="等腰三角形 15"/>
            <p:cNvSpPr/>
            <p:nvPr/>
          </p:nvSpPr>
          <p:spPr>
            <a:xfrm rot="16200000" flipH="1" flipV="1">
              <a:off x="492508" y="454911"/>
              <a:ext cx="304323" cy="152455"/>
            </a:xfrm>
            <a:prstGeom prst="triangle">
              <a:avLst/>
            </a:prstGeom>
            <a:gradFill>
              <a:gsLst>
                <a:gs pos="0">
                  <a:srgbClr val="E30000"/>
                </a:gs>
                <a:gs pos="100000">
                  <a:srgbClr val="760303"/>
                </a:gs>
              </a:gsLst>
              <a:lin ang="11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panose="020B0503020204020204" charset="-122"/>
                <a:ea typeface="微软雅黑" panose="020B0503020204020204" charset="-122"/>
              </a:endParaRPr>
            </a:p>
          </p:txBody>
        </p:sp>
        <p:sp>
          <p:nvSpPr>
            <p:cNvPr id="17" name="文本框 23"/>
            <p:cNvSpPr txBox="1"/>
            <p:nvPr/>
          </p:nvSpPr>
          <p:spPr>
            <a:xfrm>
              <a:off x="2306003" y="429775"/>
              <a:ext cx="2111588" cy="326814"/>
            </a:xfrm>
            <a:prstGeom prst="rect">
              <a:avLst/>
            </a:prstGeom>
            <a:noFill/>
          </p:spPr>
          <p:txBody>
            <a:bodyPr wrap="none" rtlCol="0">
              <a:spAutoFit/>
            </a:bodyPr>
            <a:lstStyle/>
            <a:p>
              <a:r>
                <a:rPr lang="en-US" altLang="zh-CN" sz="1000" dirty="0">
                  <a:solidFill>
                    <a:schemeClr val="tx1"/>
                  </a:solidFill>
                  <a:latin typeface="微软雅黑" panose="020B0503020204020204" charset="-122"/>
                  <a:ea typeface="微软雅黑" panose="020B0503020204020204" charset="-122"/>
                </a:rPr>
                <a:t>  Click here to add Title</a:t>
              </a:r>
            </a:p>
          </p:txBody>
        </p:sp>
      </p:grpSp>
      <p:pic>
        <p:nvPicPr>
          <p:cNvPr id="2" name="图片 1"/>
          <p:cNvPicPr>
            <a:picLocks noChangeAspect="1"/>
          </p:cNvPicPr>
          <p:nvPr/>
        </p:nvPicPr>
        <p:blipFill>
          <a:blip r:embed="rId3" cstate="email"/>
          <a:stretch>
            <a:fillRect/>
          </a:stretch>
        </p:blipFill>
        <p:spPr>
          <a:xfrm flipH="1">
            <a:off x="2548414" y="4520539"/>
            <a:ext cx="6588443" cy="693896"/>
          </a:xfrm>
          <a:prstGeom prst="rect">
            <a:avLst/>
          </a:prstGeom>
        </p:spPr>
      </p:pic>
      <p:pic>
        <p:nvPicPr>
          <p:cNvPr id="4" name="图片 3"/>
          <p:cNvPicPr>
            <a:picLocks noChangeAspect="1"/>
          </p:cNvPicPr>
          <p:nvPr/>
        </p:nvPicPr>
        <p:blipFill>
          <a:blip r:embed="rId4"/>
          <a:stretch>
            <a:fillRect/>
          </a:stretch>
        </p:blipFill>
        <p:spPr>
          <a:xfrm>
            <a:off x="0" y="4520539"/>
            <a:ext cx="9803130" cy="693896"/>
          </a:xfrm>
          <a:prstGeom prst="rect">
            <a:avLst/>
          </a:prstGeom>
        </p:spPr>
      </p:pic>
      <p:grpSp>
        <p:nvGrpSpPr>
          <p:cNvPr id="63" name="Group 188"/>
          <p:cNvGrpSpPr/>
          <p:nvPr/>
        </p:nvGrpSpPr>
        <p:grpSpPr bwMode="auto">
          <a:xfrm>
            <a:off x="4860926" y="1132339"/>
            <a:ext cx="3133725" cy="1095375"/>
            <a:chOff x="3062" y="713"/>
            <a:chExt cx="1974" cy="690"/>
          </a:xfrm>
        </p:grpSpPr>
        <p:sp>
          <p:nvSpPr>
            <p:cNvPr id="64" name="Rounded Rectangle 27"/>
            <p:cNvSpPr>
              <a:spLocks noChangeArrowheads="1"/>
            </p:cNvSpPr>
            <p:nvPr/>
          </p:nvSpPr>
          <p:spPr bwMode="auto">
            <a:xfrm rot="16200000" flipH="1">
              <a:off x="3709" y="76"/>
              <a:ext cx="680" cy="1974"/>
            </a:xfrm>
            <a:prstGeom prst="roundRect">
              <a:avLst>
                <a:gd name="adj" fmla="val 7870"/>
              </a:avLst>
            </a:prstGeom>
            <a:solidFill>
              <a:srgbClr val="FFFFFF"/>
            </a:solidFill>
            <a:ln w="6350">
              <a:solidFill>
                <a:srgbClr val="D9D9D9"/>
              </a:solidFill>
              <a:round/>
            </a:ln>
          </p:spPr>
          <p:txBody>
            <a:bodyPr vert="eaVert"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sz="1350" kern="0">
                <a:solidFill>
                  <a:srgbClr val="FFFFFF"/>
                </a:solidFill>
                <a:latin typeface="微软雅黑" panose="020B0503020204020204" charset="-122"/>
                <a:ea typeface="微软雅黑" panose="020B0503020204020204" charset="-122"/>
              </a:endParaRPr>
            </a:p>
          </p:txBody>
        </p:sp>
        <p:sp>
          <p:nvSpPr>
            <p:cNvPr id="65" name="Round Same Side Corner Rectangle 84"/>
            <p:cNvSpPr/>
            <p:nvPr/>
          </p:nvSpPr>
          <p:spPr bwMode="auto">
            <a:xfrm>
              <a:off x="3062" y="713"/>
              <a:ext cx="1974" cy="198"/>
            </a:xfrm>
            <a:custGeom>
              <a:avLst/>
              <a:gdLst>
                <a:gd name="T0" fmla="*/ 87313 w 3133725"/>
                <a:gd name="T1" fmla="*/ 0 h 314325"/>
                <a:gd name="T2" fmla="*/ 3046412 w 3133725"/>
                <a:gd name="T3" fmla="*/ 0 h 314325"/>
                <a:gd name="T4" fmla="*/ 3133725 w 3133725"/>
                <a:gd name="T5" fmla="*/ 87313 h 314325"/>
                <a:gd name="T6" fmla="*/ 3133725 w 3133725"/>
                <a:gd name="T7" fmla="*/ 314325 h 314325"/>
                <a:gd name="T8" fmla="*/ 3133725 w 3133725"/>
                <a:gd name="T9" fmla="*/ 314325 h 314325"/>
                <a:gd name="T10" fmla="*/ 0 w 3133725"/>
                <a:gd name="T11" fmla="*/ 314325 h 314325"/>
                <a:gd name="T12" fmla="*/ 0 w 3133725"/>
                <a:gd name="T13" fmla="*/ 314325 h 314325"/>
                <a:gd name="T14" fmla="*/ 0 w 3133725"/>
                <a:gd name="T15" fmla="*/ 87313 h 314325"/>
                <a:gd name="T16" fmla="*/ 87313 w 3133725"/>
                <a:gd name="T17" fmla="*/ 0 h 3143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133725" h="314325">
                  <a:moveTo>
                    <a:pt x="87313" y="0"/>
                  </a:moveTo>
                  <a:lnTo>
                    <a:pt x="3046412" y="0"/>
                  </a:lnTo>
                  <a:cubicBezTo>
                    <a:pt x="3094634" y="0"/>
                    <a:pt x="3133725" y="39091"/>
                    <a:pt x="3133725" y="87313"/>
                  </a:cubicBezTo>
                  <a:lnTo>
                    <a:pt x="3133725" y="314325"/>
                  </a:lnTo>
                  <a:lnTo>
                    <a:pt x="0" y="314325"/>
                  </a:lnTo>
                  <a:lnTo>
                    <a:pt x="0" y="87313"/>
                  </a:lnTo>
                  <a:cubicBezTo>
                    <a:pt x="0" y="39091"/>
                    <a:pt x="39091" y="0"/>
                    <a:pt x="87313" y="0"/>
                  </a:cubicBezTo>
                  <a:close/>
                </a:path>
              </a:pathLst>
            </a:custGeom>
            <a:gradFill>
              <a:gsLst>
                <a:gs pos="0">
                  <a:srgbClr val="E30000"/>
                </a:gs>
                <a:gs pos="100000">
                  <a:srgbClr val="760303"/>
                </a:gs>
              </a:gsLst>
              <a:lin ang="10800000" scaled="0"/>
            </a:gradFill>
            <a:ln>
              <a:noFill/>
            </a:ln>
            <a:extLst>
              <a:ext uri="{91240B29-F687-4F45-9708-019B960494DF}">
                <a14:hiddenLine xmlns:a14="http://schemas.microsoft.com/office/drawing/2010/main" w="9525">
                  <a:solidFill>
                    <a:srgbClr val="000000"/>
                  </a:solidFill>
                  <a:prstDash val="solid"/>
                  <a:round/>
                </a14:hiddenLine>
              </a:ext>
            </a:extLst>
          </p:spPr>
          <p:txBody>
            <a:bodyPr anchor="ctr"/>
            <a:lstStyle/>
            <a:p>
              <a:pPr>
                <a:defRPr/>
              </a:pPr>
              <a:endParaRPr lang="zh-CN" altLang="en-US" sz="1600" kern="0">
                <a:solidFill>
                  <a:srgbClr val="000000"/>
                </a:solidFill>
                <a:latin typeface="微软雅黑" panose="020B0503020204020204" charset="-122"/>
                <a:ea typeface="微软雅黑" panose="020B0503020204020204" charset="-122"/>
              </a:endParaRPr>
            </a:p>
          </p:txBody>
        </p:sp>
        <p:sp>
          <p:nvSpPr>
            <p:cNvPr id="66" name="Rektangel 76"/>
            <p:cNvSpPr>
              <a:spLocks noChangeArrowheads="1"/>
            </p:cNvSpPr>
            <p:nvPr/>
          </p:nvSpPr>
          <p:spPr bwMode="auto">
            <a:xfrm>
              <a:off x="3146" y="731"/>
              <a:ext cx="1534"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Aft>
                  <a:spcPts val="800"/>
                </a:spcAft>
                <a:defRPr/>
              </a:pPr>
              <a:r>
                <a:rPr lang="zh-CN" altLang="en-US" sz="1400" b="1" kern="0" dirty="0">
                  <a:solidFill>
                    <a:srgbClr val="FFFFFF"/>
                  </a:solidFill>
                  <a:latin typeface="微软雅黑" panose="020B0503020204020204" charset="-122"/>
                  <a:ea typeface="微软雅黑" panose="020B0503020204020204" charset="-122"/>
                  <a:cs typeface="Arial" panose="020B0604020202020204" pitchFamily="34" charset="0"/>
                </a:rPr>
                <a:t>标题文字信息</a:t>
              </a:r>
              <a:endParaRPr lang="zh-CN" altLang="zh-CN" sz="1400" b="1" kern="0" dirty="0">
                <a:solidFill>
                  <a:srgbClr val="FFFFFF"/>
                </a:solidFill>
                <a:latin typeface="微软雅黑" panose="020B0503020204020204" charset="-122"/>
                <a:ea typeface="微软雅黑" panose="020B0503020204020204" charset="-122"/>
                <a:cs typeface="Arial" panose="020B0604020202020204" pitchFamily="34" charset="0"/>
              </a:endParaRPr>
            </a:p>
          </p:txBody>
        </p:sp>
        <p:grpSp>
          <p:nvGrpSpPr>
            <p:cNvPr id="67" name="Group 44"/>
            <p:cNvGrpSpPr/>
            <p:nvPr/>
          </p:nvGrpSpPr>
          <p:grpSpPr bwMode="auto">
            <a:xfrm>
              <a:off x="3102" y="940"/>
              <a:ext cx="254" cy="254"/>
              <a:chOff x="3175613" y="1488677"/>
              <a:chExt cx="460375" cy="460375"/>
            </a:xfrm>
          </p:grpSpPr>
          <p:sp>
            <p:nvSpPr>
              <p:cNvPr id="69" name="Ellipse 53"/>
              <p:cNvSpPr>
                <a:spLocks noChangeArrowheads="1"/>
              </p:cNvSpPr>
              <p:nvPr/>
            </p:nvSpPr>
            <p:spPr bwMode="auto">
              <a:xfrm>
                <a:off x="3175613" y="1488677"/>
                <a:ext cx="460375" cy="460375"/>
              </a:xfrm>
              <a:prstGeom prst="ellipse">
                <a:avLst/>
              </a:prstGeom>
              <a:solidFill>
                <a:srgbClr val="FFFFFF">
                  <a:alpha val="61960"/>
                </a:srgbClr>
              </a:solidFill>
              <a:ln w="9525">
                <a:solidFill>
                  <a:srgbClr val="FFFFFF"/>
                </a:solidFill>
                <a:round/>
              </a:ln>
              <a:effectLst>
                <a:outerShdw dist="38100" dir="2700000" algn="tl" rotWithShape="0">
                  <a:srgbClr val="808080">
                    <a:alpha val="39998"/>
                  </a:srgbClr>
                </a:out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sz="1350" kern="0">
                  <a:solidFill>
                    <a:srgbClr val="FFFFFF"/>
                  </a:solidFill>
                  <a:latin typeface="微软雅黑" panose="020B0503020204020204" charset="-122"/>
                  <a:ea typeface="微软雅黑" panose="020B0503020204020204" charset="-122"/>
                </a:endParaRPr>
              </a:p>
            </p:txBody>
          </p:sp>
          <p:sp>
            <p:nvSpPr>
              <p:cNvPr id="70" name="Tekstboks 54"/>
              <p:cNvSpPr txBox="1">
                <a:spLocks noChangeArrowheads="1"/>
              </p:cNvSpPr>
              <p:nvPr/>
            </p:nvSpPr>
            <p:spPr bwMode="auto">
              <a:xfrm>
                <a:off x="3280127" y="1538718"/>
                <a:ext cx="323350" cy="34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da-DK" altLang="zh-CN" sz="1350" kern="0">
                    <a:solidFill>
                      <a:srgbClr val="151616"/>
                    </a:solidFill>
                    <a:latin typeface="微软雅黑" panose="020B0503020204020204" charset="-122"/>
                    <a:ea typeface="微软雅黑" panose="020B0503020204020204" charset="-122"/>
                  </a:rPr>
                  <a:t>1</a:t>
                </a:r>
              </a:p>
            </p:txBody>
          </p:sp>
        </p:grpSp>
        <p:sp>
          <p:nvSpPr>
            <p:cNvPr id="68" name="Tekstboks 72"/>
            <p:cNvSpPr txBox="1">
              <a:spLocks noChangeArrowheads="1"/>
            </p:cNvSpPr>
            <p:nvPr/>
          </p:nvSpPr>
          <p:spPr bwMode="auto">
            <a:xfrm>
              <a:off x="3356" y="919"/>
              <a:ext cx="1547" cy="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pPr>
              <a:r>
                <a:rPr lang="zh-CN" altLang="en-US" sz="1050" dirty="0">
                  <a:solidFill>
                    <a:schemeClr val="tx1"/>
                  </a:solidFill>
                  <a:latin typeface="微软雅黑" panose="020B0503020204020204" charset="-122"/>
                  <a:ea typeface="微软雅黑" panose="020B0503020204020204" charset="-122"/>
                </a:rPr>
                <a:t>您的内容打在这里，或者通过复制您的文本后，在此框中选择粘贴</a:t>
              </a:r>
            </a:p>
          </p:txBody>
        </p:sp>
      </p:grpSp>
      <p:grpSp>
        <p:nvGrpSpPr>
          <p:cNvPr id="71" name="Group 185"/>
          <p:cNvGrpSpPr/>
          <p:nvPr/>
        </p:nvGrpSpPr>
        <p:grpSpPr bwMode="auto">
          <a:xfrm>
            <a:off x="1468439" y="1270451"/>
            <a:ext cx="3044825" cy="3781425"/>
            <a:chOff x="925" y="800"/>
            <a:chExt cx="1918" cy="2382"/>
          </a:xfrm>
        </p:grpSpPr>
        <p:sp>
          <p:nvSpPr>
            <p:cNvPr id="73" name="Ellipse 98"/>
            <p:cNvSpPr/>
            <p:nvPr/>
          </p:nvSpPr>
          <p:spPr bwMode="auto">
            <a:xfrm>
              <a:off x="1567" y="2772"/>
              <a:ext cx="685" cy="157"/>
            </a:xfrm>
            <a:prstGeom prst="ellipse">
              <a:avLst/>
            </a:prstGeom>
            <a:gradFill flip="none" rotWithShape="1">
              <a:gsLst>
                <a:gs pos="100000">
                  <a:srgbClr val="FFFFFF">
                    <a:alpha val="0"/>
                  </a:srgbClr>
                </a:gs>
                <a:gs pos="0">
                  <a:srgbClr val="FFFFFF">
                    <a:lumMod val="75000"/>
                    <a:alpha val="76000"/>
                  </a:srgbClr>
                </a:gs>
              </a:gsLst>
              <a:path path="shape">
                <a:fillToRect l="50000" t="50000" r="50000" b="50000"/>
              </a:path>
              <a:tileRect/>
            </a:gradFill>
            <a:ln w="9525"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en-US" altLang="zh-CN" sz="1350" kern="0">
                <a:solidFill>
                  <a:srgbClr val="FFFFFF"/>
                </a:solidFill>
                <a:latin typeface="微软雅黑" panose="020B0503020204020204" charset="-122"/>
                <a:ea typeface="微软雅黑" panose="020B0503020204020204" charset="-122"/>
              </a:endParaRPr>
            </a:p>
          </p:txBody>
        </p:sp>
        <p:sp>
          <p:nvSpPr>
            <p:cNvPr id="74" name="Ellipse 98"/>
            <p:cNvSpPr/>
            <p:nvPr/>
          </p:nvSpPr>
          <p:spPr bwMode="auto">
            <a:xfrm>
              <a:off x="924" y="2823"/>
              <a:ext cx="696" cy="144"/>
            </a:xfrm>
            <a:prstGeom prst="ellipse">
              <a:avLst/>
            </a:prstGeom>
            <a:gradFill flip="none" rotWithShape="1">
              <a:gsLst>
                <a:gs pos="100000">
                  <a:srgbClr val="FFFFFF">
                    <a:alpha val="0"/>
                  </a:srgbClr>
                </a:gs>
                <a:gs pos="0">
                  <a:srgbClr val="FFFFFF">
                    <a:lumMod val="75000"/>
                    <a:alpha val="76000"/>
                  </a:srgbClr>
                </a:gs>
              </a:gsLst>
              <a:path path="shape">
                <a:fillToRect l="50000" t="50000" r="50000" b="50000"/>
              </a:path>
              <a:tileRect/>
            </a:gradFill>
            <a:ln w="9525"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en-US" altLang="zh-CN" sz="1350" kern="0">
                <a:solidFill>
                  <a:srgbClr val="FFFFFF"/>
                </a:solidFill>
                <a:latin typeface="微软雅黑" panose="020B0503020204020204" charset="-122"/>
                <a:ea typeface="微软雅黑" panose="020B0503020204020204" charset="-122"/>
              </a:endParaRPr>
            </a:p>
          </p:txBody>
        </p:sp>
        <p:sp>
          <p:nvSpPr>
            <p:cNvPr id="75" name="Ellipse 98"/>
            <p:cNvSpPr/>
            <p:nvPr/>
          </p:nvSpPr>
          <p:spPr bwMode="auto">
            <a:xfrm>
              <a:off x="2146" y="2981"/>
              <a:ext cx="696" cy="143"/>
            </a:xfrm>
            <a:prstGeom prst="ellipse">
              <a:avLst/>
            </a:prstGeom>
            <a:gradFill flip="none" rotWithShape="1">
              <a:gsLst>
                <a:gs pos="100000">
                  <a:srgbClr val="FFFFFF">
                    <a:alpha val="0"/>
                  </a:srgbClr>
                </a:gs>
                <a:gs pos="0">
                  <a:srgbClr val="FFFFFF">
                    <a:lumMod val="75000"/>
                    <a:alpha val="76000"/>
                  </a:srgbClr>
                </a:gs>
              </a:gsLst>
              <a:path path="shape">
                <a:fillToRect l="50000" t="50000" r="50000" b="50000"/>
              </a:path>
              <a:tileRect/>
            </a:gradFill>
            <a:ln w="9525"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en-US" altLang="zh-CN" sz="1350" kern="0">
                <a:solidFill>
                  <a:srgbClr val="FFFFFF"/>
                </a:solidFill>
                <a:latin typeface="微软雅黑" panose="020B0503020204020204" charset="-122"/>
                <a:ea typeface="微软雅黑" panose="020B0503020204020204" charset="-122"/>
              </a:endParaRPr>
            </a:p>
          </p:txBody>
        </p:sp>
        <p:sp>
          <p:nvSpPr>
            <p:cNvPr id="76" name="Can 52"/>
            <p:cNvSpPr>
              <a:spLocks noChangeArrowheads="1"/>
            </p:cNvSpPr>
            <p:nvPr/>
          </p:nvSpPr>
          <p:spPr bwMode="auto">
            <a:xfrm rot="1586669" flipH="1">
              <a:off x="1627" y="1048"/>
              <a:ext cx="101" cy="1961"/>
            </a:xfrm>
            <a:prstGeom prst="can">
              <a:avLst>
                <a:gd name="adj" fmla="val 25025"/>
              </a:avLst>
            </a:prstGeom>
            <a:gradFill rotWithShape="1">
              <a:gsLst>
                <a:gs pos="0">
                  <a:srgbClr val="4A452A"/>
                </a:gs>
                <a:gs pos="46000">
                  <a:srgbClr val="DDD9C3"/>
                </a:gs>
                <a:gs pos="100000">
                  <a:srgbClr val="4A452A"/>
                </a:gs>
              </a:gsLst>
              <a:lin ang="60000"/>
            </a:gra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p>
              <a:pPr algn="ctr">
                <a:defRPr/>
              </a:pPr>
              <a:endParaRPr lang="zh-CN" altLang="zh-CN" sz="1350" kern="0">
                <a:solidFill>
                  <a:srgbClr val="FFFFFF"/>
                </a:solidFill>
                <a:latin typeface="微软雅黑" panose="020B0503020204020204" charset="-122"/>
                <a:ea typeface="微软雅黑" panose="020B0503020204020204" charset="-122"/>
              </a:endParaRPr>
            </a:p>
          </p:txBody>
        </p:sp>
        <p:sp>
          <p:nvSpPr>
            <p:cNvPr id="77" name="Can 53"/>
            <p:cNvSpPr>
              <a:spLocks noChangeArrowheads="1"/>
            </p:cNvSpPr>
            <p:nvPr/>
          </p:nvSpPr>
          <p:spPr bwMode="auto">
            <a:xfrm rot="-1586669">
              <a:off x="1950" y="1026"/>
              <a:ext cx="93" cy="2156"/>
            </a:xfrm>
            <a:prstGeom prst="can">
              <a:avLst>
                <a:gd name="adj" fmla="val 24997"/>
              </a:avLst>
            </a:prstGeom>
            <a:gradFill rotWithShape="1">
              <a:gsLst>
                <a:gs pos="0">
                  <a:srgbClr val="4A452A"/>
                </a:gs>
                <a:gs pos="46000">
                  <a:srgbClr val="DDD9C3"/>
                </a:gs>
                <a:gs pos="100000">
                  <a:srgbClr val="4A452A"/>
                </a:gs>
              </a:gsLst>
              <a:lin ang="60000"/>
            </a:gra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p>
              <a:pPr algn="ctr">
                <a:defRPr/>
              </a:pPr>
              <a:endParaRPr lang="zh-CN" altLang="zh-CN" sz="1350" kern="0">
                <a:solidFill>
                  <a:srgbClr val="FFFFFF"/>
                </a:solidFill>
                <a:latin typeface="微软雅黑" panose="020B0503020204020204" charset="-122"/>
                <a:ea typeface="微软雅黑" panose="020B0503020204020204" charset="-122"/>
              </a:endParaRPr>
            </a:p>
          </p:txBody>
        </p:sp>
        <p:sp>
          <p:nvSpPr>
            <p:cNvPr id="78" name="Can 54"/>
            <p:cNvSpPr>
              <a:spLocks noChangeArrowheads="1"/>
            </p:cNvSpPr>
            <p:nvPr/>
          </p:nvSpPr>
          <p:spPr bwMode="auto">
            <a:xfrm rot="-458329">
              <a:off x="1765" y="1164"/>
              <a:ext cx="101" cy="1719"/>
            </a:xfrm>
            <a:prstGeom prst="can">
              <a:avLst>
                <a:gd name="adj" fmla="val 24981"/>
              </a:avLst>
            </a:prstGeom>
            <a:gradFill rotWithShape="1">
              <a:gsLst>
                <a:gs pos="0">
                  <a:srgbClr val="4A452A"/>
                </a:gs>
                <a:gs pos="46000">
                  <a:srgbClr val="DDD9C3"/>
                </a:gs>
                <a:gs pos="100000">
                  <a:srgbClr val="4A452A"/>
                </a:gs>
              </a:gsLst>
              <a:lin ang="60000"/>
            </a:gra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p>
              <a:pPr algn="ctr">
                <a:defRPr/>
              </a:pPr>
              <a:endParaRPr lang="zh-CN" altLang="zh-CN" sz="1350" kern="0">
                <a:solidFill>
                  <a:srgbClr val="FFFFFF"/>
                </a:solidFill>
                <a:latin typeface="微软雅黑" panose="020B0503020204020204" charset="-122"/>
                <a:ea typeface="微软雅黑" panose="020B0503020204020204" charset="-122"/>
              </a:endParaRPr>
            </a:p>
          </p:txBody>
        </p:sp>
        <p:grpSp>
          <p:nvGrpSpPr>
            <p:cNvPr id="79" name="Group 21"/>
            <p:cNvGrpSpPr/>
            <p:nvPr/>
          </p:nvGrpSpPr>
          <p:grpSpPr bwMode="auto">
            <a:xfrm rot="552570">
              <a:off x="1097" y="800"/>
              <a:ext cx="1338" cy="1759"/>
              <a:chOff x="6908974" y="1411727"/>
              <a:chExt cx="1708455" cy="2245026"/>
            </a:xfrm>
          </p:grpSpPr>
          <p:sp>
            <p:nvSpPr>
              <p:cNvPr id="80" name="Donut 22"/>
              <p:cNvSpPr/>
              <p:nvPr/>
            </p:nvSpPr>
            <p:spPr>
              <a:xfrm>
                <a:off x="7011708" y="1411320"/>
                <a:ext cx="1603751" cy="2245026"/>
              </a:xfrm>
              <a:prstGeom prst="donut">
                <a:avLst>
                  <a:gd name="adj" fmla="val 7654"/>
                </a:avLst>
              </a:prstGeom>
              <a:solidFill>
                <a:srgbClr val="800000"/>
              </a:solidFill>
              <a:ln w="9525" cap="flat" cmpd="sng" algn="ctr">
                <a:noFill/>
                <a:prstDash val="solid"/>
              </a:ln>
              <a:effectLst/>
            </p:spPr>
            <p:txBody>
              <a:bodyPr anchor="ctr"/>
              <a:lstStyle/>
              <a:p>
                <a:pPr algn="ctr">
                  <a:defRPr/>
                </a:pPr>
                <a:endParaRPr lang="zh-CN" altLang="zh-CN" sz="1350" kern="0">
                  <a:solidFill>
                    <a:srgbClr val="000000"/>
                  </a:solidFill>
                  <a:latin typeface="微软雅黑" panose="020B0503020204020204" charset="-122"/>
                  <a:ea typeface="微软雅黑" panose="020B0503020204020204" charset="-122"/>
                </a:endParaRPr>
              </a:p>
            </p:txBody>
          </p:sp>
          <p:sp>
            <p:nvSpPr>
              <p:cNvPr id="81" name="Oval 23"/>
              <p:cNvSpPr>
                <a:spLocks noChangeArrowheads="1"/>
              </p:cNvSpPr>
              <p:nvPr/>
            </p:nvSpPr>
            <p:spPr bwMode="auto">
              <a:xfrm>
                <a:off x="6908352" y="1411971"/>
                <a:ext cx="1603803" cy="224479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sz="1350" kern="0">
                  <a:solidFill>
                    <a:srgbClr val="FFFFFF"/>
                  </a:solidFill>
                  <a:latin typeface="微软雅黑" panose="020B0503020204020204" charset="-122"/>
                  <a:ea typeface="微软雅黑" panose="020B0503020204020204" charset="-122"/>
                </a:endParaRPr>
              </a:p>
            </p:txBody>
          </p:sp>
          <p:sp>
            <p:nvSpPr>
              <p:cNvPr id="82" name="Donut 24"/>
              <p:cNvSpPr/>
              <p:nvPr/>
            </p:nvSpPr>
            <p:spPr>
              <a:xfrm>
                <a:off x="7113811" y="1701209"/>
                <a:ext cx="1190045" cy="1665582"/>
              </a:xfrm>
              <a:prstGeom prst="donut">
                <a:avLst>
                  <a:gd name="adj" fmla="val 12228"/>
                </a:avLst>
              </a:prstGeom>
              <a:solidFill>
                <a:srgbClr val="FF0000"/>
              </a:solidFill>
              <a:ln w="9525" cap="flat" cmpd="sng" algn="ctr">
                <a:noFill/>
                <a:prstDash val="solid"/>
              </a:ln>
              <a:effectLst/>
            </p:spPr>
            <p:txBody>
              <a:bodyPr anchor="ctr"/>
              <a:lstStyle/>
              <a:p>
                <a:pPr algn="ctr">
                  <a:defRPr/>
                </a:pPr>
                <a:endParaRPr lang="zh-CN" altLang="zh-CN" sz="1350" kern="0">
                  <a:solidFill>
                    <a:srgbClr val="000000"/>
                  </a:solidFill>
                  <a:latin typeface="微软雅黑" panose="020B0503020204020204" charset="-122"/>
                  <a:ea typeface="微软雅黑" panose="020B0503020204020204" charset="-122"/>
                </a:endParaRPr>
              </a:p>
            </p:txBody>
          </p:sp>
          <p:sp>
            <p:nvSpPr>
              <p:cNvPr id="83" name="Donut 25"/>
              <p:cNvSpPr/>
              <p:nvPr/>
            </p:nvSpPr>
            <p:spPr>
              <a:xfrm>
                <a:off x="6908218" y="1411283"/>
                <a:ext cx="1603751" cy="2245025"/>
              </a:xfrm>
              <a:prstGeom prst="donut">
                <a:avLst>
                  <a:gd name="adj" fmla="val 7654"/>
                </a:avLst>
              </a:prstGeom>
              <a:solidFill>
                <a:srgbClr val="FF0000"/>
              </a:solidFill>
              <a:ln w="9525" cap="flat" cmpd="sng" algn="ctr">
                <a:noFill/>
                <a:prstDash val="solid"/>
              </a:ln>
              <a:effectLst/>
            </p:spPr>
            <p:txBody>
              <a:bodyPr anchor="ctr"/>
              <a:lstStyle/>
              <a:p>
                <a:pPr algn="ctr">
                  <a:defRPr/>
                </a:pPr>
                <a:endParaRPr lang="zh-CN" altLang="zh-CN" sz="1350" kern="0">
                  <a:solidFill>
                    <a:srgbClr val="000000"/>
                  </a:solidFill>
                  <a:latin typeface="微软雅黑" panose="020B0503020204020204" charset="-122"/>
                  <a:ea typeface="微软雅黑" panose="020B0503020204020204" charset="-122"/>
                </a:endParaRPr>
              </a:p>
            </p:txBody>
          </p:sp>
          <p:sp>
            <p:nvSpPr>
              <p:cNvPr id="84" name="Oval 26"/>
              <p:cNvSpPr/>
              <p:nvPr/>
            </p:nvSpPr>
            <p:spPr>
              <a:xfrm>
                <a:off x="7605391" y="2387658"/>
                <a:ext cx="209407" cy="292275"/>
              </a:xfrm>
              <a:prstGeom prst="ellipse">
                <a:avLst/>
              </a:prstGeom>
              <a:solidFill>
                <a:srgbClr val="FF0000"/>
              </a:solidFill>
              <a:ln w="9525"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sz="1350" kern="0">
                  <a:solidFill>
                    <a:srgbClr val="FFFFFF"/>
                  </a:solidFill>
                  <a:latin typeface="微软雅黑" panose="020B0503020204020204" charset="-122"/>
                  <a:ea typeface="微软雅黑" panose="020B0503020204020204" charset="-122"/>
                </a:endParaRPr>
              </a:p>
            </p:txBody>
          </p:sp>
          <p:sp>
            <p:nvSpPr>
              <p:cNvPr id="85" name="Donut 27"/>
              <p:cNvSpPr/>
              <p:nvPr/>
            </p:nvSpPr>
            <p:spPr>
              <a:xfrm>
                <a:off x="7365347" y="2052092"/>
                <a:ext cx="688234" cy="963612"/>
              </a:xfrm>
              <a:prstGeom prst="donut">
                <a:avLst>
                  <a:gd name="adj" fmla="val 19297"/>
                </a:avLst>
              </a:prstGeom>
              <a:solidFill>
                <a:srgbClr val="FF0000"/>
              </a:solidFill>
              <a:ln w="9525" cap="flat" cmpd="sng" algn="ctr">
                <a:noFill/>
                <a:prstDash val="solid"/>
              </a:ln>
              <a:effectLst/>
            </p:spPr>
            <p:txBody>
              <a:bodyPr anchor="ctr"/>
              <a:lstStyle/>
              <a:p>
                <a:pPr algn="ctr">
                  <a:defRPr/>
                </a:pPr>
                <a:endParaRPr lang="zh-CN" altLang="zh-CN" sz="1350" kern="0">
                  <a:solidFill>
                    <a:srgbClr val="000000"/>
                  </a:solidFill>
                  <a:latin typeface="微软雅黑" panose="020B0503020204020204" charset="-122"/>
                  <a:ea typeface="微软雅黑" panose="020B0503020204020204" charset="-122"/>
                </a:endParaRPr>
              </a:p>
            </p:txBody>
          </p:sp>
        </p:grpSp>
      </p:grpSp>
      <p:grpSp>
        <p:nvGrpSpPr>
          <p:cNvPr id="86" name="Group 71"/>
          <p:cNvGrpSpPr/>
          <p:nvPr/>
        </p:nvGrpSpPr>
        <p:grpSpPr bwMode="auto">
          <a:xfrm rot="-8599160">
            <a:off x="2908300" y="3307214"/>
            <a:ext cx="952500" cy="309562"/>
            <a:chOff x="402914" y="4892498"/>
            <a:chExt cx="3257970" cy="1058999"/>
          </a:xfrm>
        </p:grpSpPr>
        <p:sp>
          <p:nvSpPr>
            <p:cNvPr id="87" name="Freeform 72"/>
            <p:cNvSpPr/>
            <p:nvPr/>
          </p:nvSpPr>
          <p:spPr>
            <a:xfrm>
              <a:off x="3060346" y="5381332"/>
              <a:ext cx="613586" cy="76031"/>
            </a:xfrm>
            <a:custGeom>
              <a:avLst/>
              <a:gdLst>
                <a:gd name="connsiteX0" fmla="*/ 0 w 649797"/>
                <a:gd name="connsiteY0" fmla="*/ 0 h 81719"/>
                <a:gd name="connsiteX1" fmla="*/ 608938 w 649797"/>
                <a:gd name="connsiteY1" fmla="*/ 0 h 81719"/>
                <a:gd name="connsiteX2" fmla="*/ 649797 w 649797"/>
                <a:gd name="connsiteY2" fmla="*/ 40860 h 81719"/>
                <a:gd name="connsiteX3" fmla="*/ 608938 w 649797"/>
                <a:gd name="connsiteY3" fmla="*/ 81719 h 81719"/>
                <a:gd name="connsiteX4" fmla="*/ 0 w 649797"/>
                <a:gd name="connsiteY4" fmla="*/ 81719 h 81719"/>
                <a:gd name="connsiteX5" fmla="*/ 0 w 649797"/>
                <a:gd name="connsiteY5" fmla="*/ 0 h 81719"/>
                <a:gd name="connsiteX0-1" fmla="*/ 0 w 608937"/>
                <a:gd name="connsiteY0-2" fmla="*/ 0 h 81719"/>
                <a:gd name="connsiteX1-3" fmla="*/ 608938 w 608937"/>
                <a:gd name="connsiteY1-4" fmla="*/ 0 h 81719"/>
                <a:gd name="connsiteX2-5" fmla="*/ 602951 w 608937"/>
                <a:gd name="connsiteY2-6" fmla="*/ 31413 h 81719"/>
                <a:gd name="connsiteX3-7" fmla="*/ 608938 w 608937"/>
                <a:gd name="connsiteY3-8" fmla="*/ 81719 h 81719"/>
                <a:gd name="connsiteX4-9" fmla="*/ 0 w 608937"/>
                <a:gd name="connsiteY4-10" fmla="*/ 81719 h 81719"/>
                <a:gd name="connsiteX5-11" fmla="*/ 0 w 608937"/>
                <a:gd name="connsiteY5-12" fmla="*/ 0 h 8171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608937" h="81719">
                  <a:moveTo>
                    <a:pt x="0" y="0"/>
                  </a:moveTo>
                  <a:lnTo>
                    <a:pt x="608938" y="0"/>
                  </a:lnTo>
                  <a:lnTo>
                    <a:pt x="602951" y="31413"/>
                  </a:lnTo>
                  <a:lnTo>
                    <a:pt x="608938" y="81719"/>
                  </a:lnTo>
                  <a:lnTo>
                    <a:pt x="0" y="81719"/>
                  </a:lnTo>
                  <a:lnTo>
                    <a:pt x="0" y="0"/>
                  </a:lnTo>
                  <a:close/>
                </a:path>
              </a:pathLst>
            </a:custGeom>
            <a:gradFill rotWithShape="1">
              <a:gsLst>
                <a:gs pos="0">
                  <a:srgbClr val="B2B2B2">
                    <a:lumMod val="50000"/>
                  </a:srgbClr>
                </a:gs>
                <a:gs pos="50000">
                  <a:srgbClr val="FFFFFF">
                    <a:lumMod val="95000"/>
                  </a:srgbClr>
                </a:gs>
                <a:gs pos="100000">
                  <a:srgbClr val="B2B2B2">
                    <a:lumMod val="50000"/>
                  </a:srgbClr>
                </a:gs>
              </a:gsLst>
              <a:lin ang="16200000" scaled="0"/>
            </a:gradFill>
            <a:ln w="9525" cap="flat" cmpd="sng" algn="ctr">
              <a:solidFill>
                <a:srgbClr val="B2B2B2">
                  <a:lumMod val="50000"/>
                </a:srgbClr>
              </a:solidFill>
              <a:prstDash val="solid"/>
            </a:ln>
            <a:effectLst/>
          </p:spPr>
          <p:txBody>
            <a:bodyPr anchor="ctr"/>
            <a:lstStyle/>
            <a:p>
              <a:pPr algn="ctr">
                <a:defRPr/>
              </a:pPr>
              <a:endParaRPr lang="zh-CN" altLang="zh-CN" sz="1350" kern="0">
                <a:solidFill>
                  <a:srgbClr val="FFFFFF"/>
                </a:solidFill>
                <a:latin typeface="微软雅黑" panose="020B0503020204020204" charset="-122"/>
                <a:ea typeface="微软雅黑" panose="020B0503020204020204" charset="-122"/>
              </a:endParaRPr>
            </a:p>
          </p:txBody>
        </p:sp>
        <p:sp>
          <p:nvSpPr>
            <p:cNvPr id="88" name="Rectangle 73"/>
            <p:cNvSpPr>
              <a:spLocks noChangeArrowheads="1"/>
            </p:cNvSpPr>
            <p:nvPr/>
          </p:nvSpPr>
          <p:spPr bwMode="auto">
            <a:xfrm>
              <a:off x="2827683" y="5312971"/>
              <a:ext cx="228010" cy="232104"/>
            </a:xfrm>
            <a:prstGeom prst="rect">
              <a:avLst/>
            </a:prstGeom>
            <a:gradFill rotWithShape="1">
              <a:gsLst>
                <a:gs pos="0">
                  <a:srgbClr val="948A54"/>
                </a:gs>
                <a:gs pos="51000">
                  <a:srgbClr val="DDD9C3"/>
                </a:gs>
                <a:gs pos="100000">
                  <a:srgbClr val="948A54"/>
                </a:gs>
              </a:gsLst>
              <a:lin ang="16200000"/>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sz="1350" kern="0">
                <a:solidFill>
                  <a:srgbClr val="FFFFFF"/>
                </a:solidFill>
                <a:latin typeface="微软雅黑" panose="020B0503020204020204" charset="-122"/>
                <a:ea typeface="微软雅黑" panose="020B0503020204020204" charset="-122"/>
              </a:endParaRPr>
            </a:p>
          </p:txBody>
        </p:sp>
        <p:sp>
          <p:nvSpPr>
            <p:cNvPr id="89" name="Rectangle 74"/>
            <p:cNvSpPr>
              <a:spLocks noChangeArrowheads="1"/>
            </p:cNvSpPr>
            <p:nvPr/>
          </p:nvSpPr>
          <p:spPr bwMode="auto">
            <a:xfrm>
              <a:off x="407105" y="5335060"/>
              <a:ext cx="2418536" cy="187313"/>
            </a:xfrm>
            <a:prstGeom prst="rect">
              <a:avLst/>
            </a:prstGeom>
            <a:gradFill rotWithShape="1">
              <a:gsLst>
                <a:gs pos="0">
                  <a:srgbClr val="7F7F7F"/>
                </a:gs>
                <a:gs pos="47000">
                  <a:srgbClr val="D9D9D9"/>
                </a:gs>
                <a:gs pos="100000">
                  <a:srgbClr val="7F7F7F"/>
                </a:gs>
              </a:gsLst>
              <a:lin ang="16200000"/>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sz="1350" kern="0">
                <a:solidFill>
                  <a:srgbClr val="FFFFFF"/>
                </a:solidFill>
                <a:latin typeface="微软雅黑" panose="020B0503020204020204" charset="-122"/>
                <a:ea typeface="微软雅黑" panose="020B0503020204020204" charset="-122"/>
              </a:endParaRPr>
            </a:p>
          </p:txBody>
        </p:sp>
        <p:sp>
          <p:nvSpPr>
            <p:cNvPr id="90" name="Pie 75"/>
            <p:cNvSpPr/>
            <p:nvPr/>
          </p:nvSpPr>
          <p:spPr>
            <a:xfrm rot="5400000">
              <a:off x="564452" y="4737636"/>
              <a:ext cx="858062" cy="1162009"/>
            </a:xfrm>
            <a:prstGeom prst="pie">
              <a:avLst>
                <a:gd name="adj1" fmla="val 5390094"/>
                <a:gd name="adj2" fmla="val 16200000"/>
              </a:avLst>
            </a:prstGeom>
            <a:gradFill rotWithShape="1">
              <a:gsLst>
                <a:gs pos="0">
                  <a:srgbClr val="FFFFFF">
                    <a:lumMod val="65000"/>
                  </a:srgbClr>
                </a:gs>
                <a:gs pos="100000">
                  <a:srgbClr val="FFFFFF">
                    <a:lumMod val="95000"/>
                  </a:srgbClr>
                </a:gs>
              </a:gsLst>
              <a:lin ang="10800000" scaled="0"/>
            </a:gradFill>
            <a:ln w="9525" cap="flat" cmpd="sng" algn="ctr">
              <a:solidFill>
                <a:srgbClr val="FFFFFF">
                  <a:lumMod val="75000"/>
                </a:srgbClr>
              </a:solidFill>
              <a:prstDash val="solid"/>
            </a:ln>
            <a:effectLst/>
          </p:spPr>
          <p:txBody>
            <a:bodyPr anchor="ctr"/>
            <a:lstStyle/>
            <a:p>
              <a:pPr algn="ctr">
                <a:defRPr/>
              </a:pPr>
              <a:endParaRPr lang="zh-CN" altLang="zh-CN" sz="1350" kern="0">
                <a:solidFill>
                  <a:srgbClr val="000000"/>
                </a:solidFill>
                <a:latin typeface="微软雅黑" panose="020B0503020204020204" charset="-122"/>
                <a:ea typeface="微软雅黑" panose="020B0503020204020204" charset="-122"/>
              </a:endParaRPr>
            </a:p>
          </p:txBody>
        </p:sp>
        <p:sp>
          <p:nvSpPr>
            <p:cNvPr id="91" name="Pie 76"/>
            <p:cNvSpPr/>
            <p:nvPr/>
          </p:nvSpPr>
          <p:spPr>
            <a:xfrm rot="16200000">
              <a:off x="565942" y="4945089"/>
              <a:ext cx="852630" cy="1162009"/>
            </a:xfrm>
            <a:prstGeom prst="pie">
              <a:avLst>
                <a:gd name="adj1" fmla="val 5390094"/>
                <a:gd name="adj2" fmla="val 16200000"/>
              </a:avLst>
            </a:prstGeom>
            <a:gradFill rotWithShape="1">
              <a:gsLst>
                <a:gs pos="0">
                  <a:srgbClr val="FFFFFF">
                    <a:lumMod val="75000"/>
                  </a:srgbClr>
                </a:gs>
                <a:gs pos="100000">
                  <a:srgbClr val="FFFFFF">
                    <a:lumMod val="95000"/>
                  </a:srgbClr>
                </a:gs>
              </a:gsLst>
              <a:lin ang="10800000" scaled="0"/>
            </a:gradFill>
            <a:ln w="9525" cap="flat" cmpd="sng" algn="ctr">
              <a:solidFill>
                <a:srgbClr val="FFFFFF">
                  <a:lumMod val="75000"/>
                </a:srgbClr>
              </a:solidFill>
              <a:prstDash val="solid"/>
            </a:ln>
            <a:effectLst/>
          </p:spPr>
          <p:txBody>
            <a:bodyPr anchor="ctr"/>
            <a:lstStyle/>
            <a:p>
              <a:pPr algn="ctr">
                <a:defRPr/>
              </a:pPr>
              <a:endParaRPr lang="zh-CN" altLang="zh-CN" sz="1350" kern="0">
                <a:solidFill>
                  <a:srgbClr val="000000"/>
                </a:solidFill>
                <a:latin typeface="微软雅黑" panose="020B0503020204020204" charset="-122"/>
                <a:ea typeface="微软雅黑" panose="020B0503020204020204" charset="-122"/>
              </a:endParaRPr>
            </a:p>
          </p:txBody>
        </p:sp>
        <p:sp>
          <p:nvSpPr>
            <p:cNvPr id="92" name="Pie 77"/>
            <p:cNvSpPr/>
            <p:nvPr/>
          </p:nvSpPr>
          <p:spPr>
            <a:xfrm rot="5400000">
              <a:off x="701010" y="4827807"/>
              <a:ext cx="597385" cy="1162009"/>
            </a:xfrm>
            <a:prstGeom prst="pie">
              <a:avLst>
                <a:gd name="adj1" fmla="val 5390094"/>
                <a:gd name="adj2" fmla="val 16200000"/>
              </a:avLst>
            </a:prstGeom>
            <a:gradFill rotWithShape="1">
              <a:gsLst>
                <a:gs pos="0">
                  <a:srgbClr val="FFFFFF">
                    <a:lumMod val="65000"/>
                  </a:srgbClr>
                </a:gs>
                <a:gs pos="100000">
                  <a:srgbClr val="FFFFFF">
                    <a:lumMod val="95000"/>
                  </a:srgbClr>
                </a:gs>
              </a:gsLst>
              <a:lin ang="10800000" scaled="0"/>
            </a:gradFill>
            <a:ln w="9525" cap="flat" cmpd="sng" algn="ctr">
              <a:solidFill>
                <a:srgbClr val="FFFFFF">
                  <a:lumMod val="75000"/>
                </a:srgbClr>
              </a:solidFill>
              <a:prstDash val="solid"/>
            </a:ln>
            <a:effectLst/>
          </p:spPr>
          <p:txBody>
            <a:bodyPr anchor="ctr"/>
            <a:lstStyle/>
            <a:p>
              <a:pPr algn="ctr">
                <a:defRPr/>
              </a:pPr>
              <a:endParaRPr lang="zh-CN" altLang="zh-CN" sz="1350" kern="0">
                <a:solidFill>
                  <a:srgbClr val="000000"/>
                </a:solidFill>
                <a:latin typeface="微软雅黑" panose="020B0503020204020204" charset="-122"/>
                <a:ea typeface="微软雅黑" panose="020B0503020204020204" charset="-122"/>
              </a:endParaRPr>
            </a:p>
          </p:txBody>
        </p:sp>
      </p:grpSp>
      <p:grpSp>
        <p:nvGrpSpPr>
          <p:cNvPr id="93" name="Group 103"/>
          <p:cNvGrpSpPr/>
          <p:nvPr/>
        </p:nvGrpSpPr>
        <p:grpSpPr bwMode="auto">
          <a:xfrm>
            <a:off x="973139" y="2383288"/>
            <a:ext cx="1784350" cy="569912"/>
            <a:chOff x="381979" y="2383036"/>
            <a:chExt cx="2874402" cy="917333"/>
          </a:xfrm>
        </p:grpSpPr>
        <p:grpSp>
          <p:nvGrpSpPr>
            <p:cNvPr id="94" name="Group 28"/>
            <p:cNvGrpSpPr/>
            <p:nvPr/>
          </p:nvGrpSpPr>
          <p:grpSpPr bwMode="auto">
            <a:xfrm>
              <a:off x="381979" y="2383036"/>
              <a:ext cx="2310988" cy="917333"/>
              <a:chOff x="404116" y="4900455"/>
              <a:chExt cx="2647832" cy="1051042"/>
            </a:xfrm>
          </p:grpSpPr>
          <p:sp>
            <p:nvSpPr>
              <p:cNvPr id="96" name="Rectangle 30"/>
              <p:cNvSpPr/>
              <p:nvPr/>
            </p:nvSpPr>
            <p:spPr>
              <a:xfrm>
                <a:off x="2824331" y="5310332"/>
                <a:ext cx="228543" cy="231287"/>
              </a:xfrm>
              <a:prstGeom prst="rect">
                <a:avLst/>
              </a:prstGeom>
              <a:gradFill rotWithShape="1">
                <a:gsLst>
                  <a:gs pos="0">
                    <a:srgbClr val="B2B2B2">
                      <a:lumMod val="50000"/>
                    </a:srgbClr>
                  </a:gs>
                  <a:gs pos="51000">
                    <a:srgbClr val="B2B2B2">
                      <a:lumMod val="90000"/>
                    </a:srgbClr>
                  </a:gs>
                  <a:gs pos="100000">
                    <a:srgbClr val="B2B2B2">
                      <a:lumMod val="50000"/>
                    </a:srgbClr>
                  </a:gs>
                </a:gsLst>
                <a:lin ang="16200000" scaled="0"/>
              </a:gradFill>
              <a:ln w="9525"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sz="1350" kern="0">
                  <a:solidFill>
                    <a:srgbClr val="FFFFFF"/>
                  </a:solidFill>
                  <a:latin typeface="微软雅黑" panose="020B0503020204020204" charset="-122"/>
                  <a:ea typeface="微软雅黑" panose="020B0503020204020204" charset="-122"/>
                </a:endParaRPr>
              </a:p>
            </p:txBody>
          </p:sp>
          <p:sp>
            <p:nvSpPr>
              <p:cNvPr id="97" name="Rectangle 31"/>
              <p:cNvSpPr/>
              <p:nvPr/>
            </p:nvSpPr>
            <p:spPr>
              <a:xfrm>
                <a:off x="404116" y="5333754"/>
                <a:ext cx="2420215" cy="184444"/>
              </a:xfrm>
              <a:prstGeom prst="rect">
                <a:avLst/>
              </a:prstGeom>
              <a:gradFill rotWithShape="1">
                <a:gsLst>
                  <a:gs pos="0">
                    <a:srgbClr val="000000">
                      <a:lumMod val="95000"/>
                      <a:lumOff val="5000"/>
                    </a:srgbClr>
                  </a:gs>
                  <a:gs pos="47000">
                    <a:srgbClr val="000000">
                      <a:lumMod val="75000"/>
                      <a:lumOff val="25000"/>
                    </a:srgbClr>
                  </a:gs>
                  <a:gs pos="100000">
                    <a:srgbClr val="000000">
                      <a:lumMod val="95000"/>
                      <a:lumOff val="5000"/>
                    </a:srgbClr>
                  </a:gs>
                </a:gsLst>
                <a:lin ang="16200000" scaled="0"/>
              </a:gradFill>
              <a:ln w="9525"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sz="1350" kern="0">
                  <a:solidFill>
                    <a:srgbClr val="FFFFFF"/>
                  </a:solidFill>
                  <a:latin typeface="微软雅黑" panose="020B0503020204020204" charset="-122"/>
                  <a:ea typeface="微软雅黑" panose="020B0503020204020204" charset="-122"/>
                </a:endParaRPr>
              </a:p>
            </p:txBody>
          </p:sp>
          <p:sp>
            <p:nvSpPr>
              <p:cNvPr id="98" name="Pie 32"/>
              <p:cNvSpPr/>
              <p:nvPr/>
            </p:nvSpPr>
            <p:spPr bwMode="auto">
              <a:xfrm rot="5400000">
                <a:off x="568711" y="4748759"/>
                <a:ext cx="858411" cy="1161259"/>
              </a:xfrm>
              <a:custGeom>
                <a:avLst/>
                <a:gdLst>
                  <a:gd name="T0" fmla="*/ 430879 w 858411"/>
                  <a:gd name="T1" fmla="*/ 1161255 h 1161259"/>
                  <a:gd name="T2" fmla="*/ 34718 w 858411"/>
                  <a:gd name="T3" fmla="*/ 809398 h 1161259"/>
                  <a:gd name="T4" fmla="*/ 34313 w 858411"/>
                  <a:gd name="T5" fmla="*/ 353143 h 1161259"/>
                  <a:gd name="T6" fmla="*/ 429206 w 858411"/>
                  <a:gd name="T7" fmla="*/ -1 h 1161259"/>
                  <a:gd name="T8" fmla="*/ 429206 w 858411"/>
                  <a:gd name="T9" fmla="*/ 580630 h 1161259"/>
                  <a:gd name="T10" fmla="*/ 430879 w 858411"/>
                  <a:gd name="T11" fmla="*/ 1161255 h 11612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58411" h="1161259">
                    <a:moveTo>
                      <a:pt x="430879" y="1161255"/>
                    </a:moveTo>
                    <a:cubicBezTo>
                      <a:pt x="258592" y="1162164"/>
                      <a:pt x="102600" y="1023617"/>
                      <a:pt x="34718" y="809398"/>
                    </a:cubicBezTo>
                    <a:cubicBezTo>
                      <a:pt x="-11432" y="663759"/>
                      <a:pt x="-11579" y="498932"/>
                      <a:pt x="34313" y="353143"/>
                    </a:cubicBezTo>
                    <a:cubicBezTo>
                      <a:pt x="101723" y="138994"/>
                      <a:pt x="257150" y="-1"/>
                      <a:pt x="429206" y="-1"/>
                    </a:cubicBezTo>
                    <a:lnTo>
                      <a:pt x="429206" y="580630"/>
                    </a:lnTo>
                    <a:cubicBezTo>
                      <a:pt x="429764" y="774172"/>
                      <a:pt x="430321" y="967713"/>
                      <a:pt x="430879" y="1161255"/>
                    </a:cubicBezTo>
                    <a:close/>
                  </a:path>
                </a:pathLst>
              </a:custGeom>
              <a:gradFill rotWithShape="1">
                <a:gsLst>
                  <a:gs pos="0">
                    <a:srgbClr val="0D0D0D"/>
                  </a:gs>
                  <a:gs pos="100000">
                    <a:srgbClr val="404040"/>
                  </a:gs>
                </a:gsLst>
                <a:lin ang="10800000"/>
              </a:gradFill>
              <a:ln w="9525" cap="flat" cmpd="sng" algn="ctr">
                <a:solidFill>
                  <a:srgbClr val="000000"/>
                </a:solidFill>
                <a:prstDash val="solid"/>
                <a:round/>
              </a:ln>
            </p:spPr>
            <p:txBody>
              <a:bodyPr anchor="ctr"/>
              <a:lstStyle/>
              <a:p>
                <a:pPr>
                  <a:defRPr/>
                </a:pPr>
                <a:endParaRPr lang="zh-CN" altLang="en-US" sz="1600" kern="0">
                  <a:solidFill>
                    <a:srgbClr val="000000"/>
                  </a:solidFill>
                  <a:latin typeface="微软雅黑" panose="020B0503020204020204" charset="-122"/>
                  <a:ea typeface="微软雅黑" panose="020B0503020204020204" charset="-122"/>
                </a:endParaRPr>
              </a:p>
            </p:txBody>
          </p:sp>
          <p:sp>
            <p:nvSpPr>
              <p:cNvPr id="99" name="Pie 33"/>
              <p:cNvSpPr/>
              <p:nvPr/>
            </p:nvSpPr>
            <p:spPr bwMode="auto">
              <a:xfrm rot="-5400000">
                <a:off x="567614" y="4940859"/>
                <a:ext cx="858411" cy="1163453"/>
              </a:xfrm>
              <a:custGeom>
                <a:avLst/>
                <a:gdLst>
                  <a:gd name="T0" fmla="*/ 430882 w 858411"/>
                  <a:gd name="T1" fmla="*/ 1163449 h 1163453"/>
                  <a:gd name="T2" fmla="*/ 34603 w 858411"/>
                  <a:gd name="T3" fmla="*/ 810562 h 1163453"/>
                  <a:gd name="T4" fmla="*/ 34199 w 858411"/>
                  <a:gd name="T5" fmla="*/ 354174 h 1163453"/>
                  <a:gd name="T6" fmla="*/ 429206 w 858411"/>
                  <a:gd name="T7" fmla="*/ -1 h 1163453"/>
                  <a:gd name="T8" fmla="*/ 429206 w 858411"/>
                  <a:gd name="T9" fmla="*/ 581727 h 1163453"/>
                  <a:gd name="T10" fmla="*/ 430882 w 858411"/>
                  <a:gd name="T11" fmla="*/ 1163449 h 11634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58411" h="1163453">
                    <a:moveTo>
                      <a:pt x="430882" y="1163449"/>
                    </a:moveTo>
                    <a:cubicBezTo>
                      <a:pt x="258487" y="1164362"/>
                      <a:pt x="102419" y="1025383"/>
                      <a:pt x="34603" y="810562"/>
                    </a:cubicBezTo>
                    <a:cubicBezTo>
                      <a:pt x="-11394" y="664858"/>
                      <a:pt x="-11540" y="500027"/>
                      <a:pt x="34199" y="354174"/>
                    </a:cubicBezTo>
                    <a:cubicBezTo>
                      <a:pt x="101543" y="139426"/>
                      <a:pt x="257045" y="-1"/>
                      <a:pt x="429206" y="-1"/>
                    </a:cubicBezTo>
                    <a:lnTo>
                      <a:pt x="429206" y="581727"/>
                    </a:lnTo>
                    <a:cubicBezTo>
                      <a:pt x="429765" y="775634"/>
                      <a:pt x="430323" y="969542"/>
                      <a:pt x="430882" y="1163449"/>
                    </a:cubicBezTo>
                    <a:close/>
                  </a:path>
                </a:pathLst>
              </a:custGeom>
              <a:gradFill rotWithShape="1">
                <a:gsLst>
                  <a:gs pos="0">
                    <a:srgbClr val="0D0D0D"/>
                  </a:gs>
                  <a:gs pos="100000">
                    <a:srgbClr val="404040"/>
                  </a:gs>
                </a:gsLst>
                <a:lin ang="10800000"/>
              </a:gradFill>
              <a:ln w="9525" cap="flat" cmpd="sng" algn="ctr">
                <a:solidFill>
                  <a:srgbClr val="000000"/>
                </a:solidFill>
                <a:prstDash val="solid"/>
                <a:round/>
              </a:ln>
            </p:spPr>
            <p:txBody>
              <a:bodyPr anchor="ctr"/>
              <a:lstStyle/>
              <a:p>
                <a:pPr>
                  <a:defRPr/>
                </a:pPr>
                <a:endParaRPr lang="zh-CN" altLang="en-US" sz="1600" kern="0">
                  <a:solidFill>
                    <a:srgbClr val="000000"/>
                  </a:solidFill>
                  <a:latin typeface="微软雅黑" panose="020B0503020204020204" charset="-122"/>
                  <a:ea typeface="微软雅黑" panose="020B0503020204020204" charset="-122"/>
                </a:endParaRPr>
              </a:p>
            </p:txBody>
          </p:sp>
          <p:sp>
            <p:nvSpPr>
              <p:cNvPr id="100" name="Pie 34"/>
              <p:cNvSpPr/>
              <p:nvPr/>
            </p:nvSpPr>
            <p:spPr bwMode="auto">
              <a:xfrm rot="5400000">
                <a:off x="698242" y="4829989"/>
                <a:ext cx="597156" cy="1163453"/>
              </a:xfrm>
              <a:custGeom>
                <a:avLst/>
                <a:gdLst>
                  <a:gd name="T0" fmla="*/ 300254 w 597156"/>
                  <a:gd name="T1" fmla="*/ 1163444 h 1163453"/>
                  <a:gd name="T2" fmla="*/ 12407 w 597156"/>
                  <a:gd name="T3" fmla="*/ 747681 h 1163453"/>
                  <a:gd name="T4" fmla="*/ 12253 w 597156"/>
                  <a:gd name="T5" fmla="*/ 416784 h 1163453"/>
                  <a:gd name="T6" fmla="*/ 298577 w 597156"/>
                  <a:gd name="T7" fmla="*/ 0 h 1163453"/>
                  <a:gd name="T8" fmla="*/ 298578 w 597156"/>
                  <a:gd name="T9" fmla="*/ 581727 h 1163453"/>
                  <a:gd name="T10" fmla="*/ 300254 w 597156"/>
                  <a:gd name="T11" fmla="*/ 1163444 h 11634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97156" h="1163453">
                    <a:moveTo>
                      <a:pt x="300254" y="1163444"/>
                    </a:moveTo>
                    <a:cubicBezTo>
                      <a:pt x="167542" y="1164896"/>
                      <a:pt x="50268" y="995505"/>
                      <a:pt x="12407" y="747681"/>
                    </a:cubicBezTo>
                    <a:cubicBezTo>
                      <a:pt x="-4084" y="639736"/>
                      <a:pt x="-4137" y="524786"/>
                      <a:pt x="12253" y="416784"/>
                    </a:cubicBezTo>
                    <a:cubicBezTo>
                      <a:pt x="49764" y="169611"/>
                      <a:pt x="166284" y="0"/>
                      <a:pt x="298577" y="0"/>
                    </a:cubicBezTo>
                    <a:cubicBezTo>
                      <a:pt x="298577" y="193909"/>
                      <a:pt x="298578" y="387818"/>
                      <a:pt x="298578" y="581727"/>
                    </a:cubicBezTo>
                    <a:cubicBezTo>
                      <a:pt x="299137" y="775633"/>
                      <a:pt x="299695" y="969538"/>
                      <a:pt x="300254" y="1163444"/>
                    </a:cubicBezTo>
                    <a:close/>
                  </a:path>
                </a:pathLst>
              </a:custGeom>
              <a:gradFill rotWithShape="1">
                <a:gsLst>
                  <a:gs pos="0">
                    <a:srgbClr val="0D0D0D"/>
                  </a:gs>
                  <a:gs pos="100000">
                    <a:srgbClr val="595959"/>
                  </a:gs>
                </a:gsLst>
                <a:lin ang="10800000"/>
              </a:gradFill>
              <a:ln w="9525" cap="flat" cmpd="sng" algn="ctr">
                <a:solidFill>
                  <a:srgbClr val="000000"/>
                </a:solidFill>
                <a:prstDash val="solid"/>
                <a:round/>
              </a:ln>
            </p:spPr>
            <p:txBody>
              <a:bodyPr anchor="ctr"/>
              <a:lstStyle/>
              <a:p>
                <a:pPr>
                  <a:defRPr/>
                </a:pPr>
                <a:endParaRPr lang="zh-CN" altLang="en-US" sz="1600" kern="0">
                  <a:solidFill>
                    <a:srgbClr val="000000"/>
                  </a:solidFill>
                  <a:latin typeface="微软雅黑" panose="020B0503020204020204" charset="-122"/>
                  <a:ea typeface="微软雅黑" panose="020B0503020204020204" charset="-122"/>
                </a:endParaRPr>
              </a:p>
            </p:txBody>
          </p:sp>
        </p:grpSp>
        <p:sp>
          <p:nvSpPr>
            <p:cNvPr id="95" name="Round Same Side Corner Rectangle 102"/>
            <p:cNvSpPr/>
            <p:nvPr/>
          </p:nvSpPr>
          <p:spPr>
            <a:xfrm rot="5400000">
              <a:off x="2940583" y="2560400"/>
              <a:ext cx="68991" cy="562605"/>
            </a:xfrm>
            <a:prstGeom prst="round2SameRect">
              <a:avLst>
                <a:gd name="adj1" fmla="val 50000"/>
                <a:gd name="adj2" fmla="val 0"/>
              </a:avLst>
            </a:prstGeom>
            <a:gradFill rotWithShape="1">
              <a:gsLst>
                <a:gs pos="0">
                  <a:srgbClr val="B2B2B2">
                    <a:lumMod val="50000"/>
                  </a:srgbClr>
                </a:gs>
                <a:gs pos="51000">
                  <a:srgbClr val="B2B2B2">
                    <a:lumMod val="90000"/>
                  </a:srgbClr>
                </a:gs>
                <a:gs pos="100000">
                  <a:srgbClr val="B2B2B2">
                    <a:lumMod val="50000"/>
                  </a:srgbClr>
                </a:gs>
              </a:gsLst>
              <a:lin ang="0" scaled="0"/>
            </a:gradFill>
            <a:ln w="9525" cap="flat" cmpd="sng" algn="ctr">
              <a:noFill/>
              <a:prstDash val="solid"/>
            </a:ln>
            <a:effectLst/>
          </p:spPr>
          <p:txBody>
            <a:bodyPr anchor="ctr"/>
            <a:lstStyle/>
            <a:p>
              <a:pPr algn="ctr">
                <a:defRPr/>
              </a:pPr>
              <a:endParaRPr lang="zh-CN" altLang="zh-CN" sz="1350" kern="0">
                <a:solidFill>
                  <a:srgbClr val="FFFFFF"/>
                </a:solidFill>
                <a:latin typeface="微软雅黑" panose="020B0503020204020204" charset="-122"/>
                <a:ea typeface="微软雅黑" panose="020B0503020204020204" charset="-122"/>
              </a:endParaRPr>
            </a:p>
          </p:txBody>
        </p:sp>
      </p:grpSp>
      <p:grpSp>
        <p:nvGrpSpPr>
          <p:cNvPr id="101" name="Group 104"/>
          <p:cNvGrpSpPr/>
          <p:nvPr/>
        </p:nvGrpSpPr>
        <p:grpSpPr bwMode="auto">
          <a:xfrm rot="-2596293">
            <a:off x="1479551" y="3502476"/>
            <a:ext cx="950913" cy="307975"/>
            <a:chOff x="402914" y="4892498"/>
            <a:chExt cx="3257970" cy="1058999"/>
          </a:xfrm>
        </p:grpSpPr>
        <p:sp>
          <p:nvSpPr>
            <p:cNvPr id="102" name="Freeform 105"/>
            <p:cNvSpPr/>
            <p:nvPr/>
          </p:nvSpPr>
          <p:spPr>
            <a:xfrm>
              <a:off x="3050999" y="5383448"/>
              <a:ext cx="609169" cy="81880"/>
            </a:xfrm>
            <a:custGeom>
              <a:avLst/>
              <a:gdLst>
                <a:gd name="connsiteX0" fmla="*/ 0 w 649797"/>
                <a:gd name="connsiteY0" fmla="*/ 0 h 81719"/>
                <a:gd name="connsiteX1" fmla="*/ 608938 w 649797"/>
                <a:gd name="connsiteY1" fmla="*/ 0 h 81719"/>
                <a:gd name="connsiteX2" fmla="*/ 649797 w 649797"/>
                <a:gd name="connsiteY2" fmla="*/ 40860 h 81719"/>
                <a:gd name="connsiteX3" fmla="*/ 608938 w 649797"/>
                <a:gd name="connsiteY3" fmla="*/ 81719 h 81719"/>
                <a:gd name="connsiteX4" fmla="*/ 0 w 649797"/>
                <a:gd name="connsiteY4" fmla="*/ 81719 h 81719"/>
                <a:gd name="connsiteX5" fmla="*/ 0 w 649797"/>
                <a:gd name="connsiteY5" fmla="*/ 0 h 81719"/>
                <a:gd name="connsiteX0-1" fmla="*/ 0 w 608937"/>
                <a:gd name="connsiteY0-2" fmla="*/ 0 h 81719"/>
                <a:gd name="connsiteX1-3" fmla="*/ 608938 w 608937"/>
                <a:gd name="connsiteY1-4" fmla="*/ 0 h 81719"/>
                <a:gd name="connsiteX2-5" fmla="*/ 602951 w 608937"/>
                <a:gd name="connsiteY2-6" fmla="*/ 31413 h 81719"/>
                <a:gd name="connsiteX3-7" fmla="*/ 608938 w 608937"/>
                <a:gd name="connsiteY3-8" fmla="*/ 81719 h 81719"/>
                <a:gd name="connsiteX4-9" fmla="*/ 0 w 608937"/>
                <a:gd name="connsiteY4-10" fmla="*/ 81719 h 81719"/>
                <a:gd name="connsiteX5-11" fmla="*/ 0 w 608937"/>
                <a:gd name="connsiteY5-12" fmla="*/ 0 h 8171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608937" h="81719">
                  <a:moveTo>
                    <a:pt x="0" y="0"/>
                  </a:moveTo>
                  <a:lnTo>
                    <a:pt x="608938" y="0"/>
                  </a:lnTo>
                  <a:lnTo>
                    <a:pt x="602951" y="31413"/>
                  </a:lnTo>
                  <a:lnTo>
                    <a:pt x="608938" y="81719"/>
                  </a:lnTo>
                  <a:lnTo>
                    <a:pt x="0" y="81719"/>
                  </a:lnTo>
                  <a:lnTo>
                    <a:pt x="0" y="0"/>
                  </a:lnTo>
                  <a:close/>
                </a:path>
              </a:pathLst>
            </a:custGeom>
            <a:gradFill rotWithShape="1">
              <a:gsLst>
                <a:gs pos="0">
                  <a:srgbClr val="B2B2B2">
                    <a:lumMod val="50000"/>
                  </a:srgbClr>
                </a:gs>
                <a:gs pos="50000">
                  <a:srgbClr val="FFFFFF">
                    <a:lumMod val="95000"/>
                  </a:srgbClr>
                </a:gs>
                <a:gs pos="100000">
                  <a:srgbClr val="B2B2B2">
                    <a:lumMod val="50000"/>
                  </a:srgbClr>
                </a:gs>
              </a:gsLst>
              <a:lin ang="16200000" scaled="0"/>
            </a:gradFill>
            <a:ln w="9525" cap="flat" cmpd="sng" algn="ctr">
              <a:solidFill>
                <a:srgbClr val="B2B2B2">
                  <a:lumMod val="50000"/>
                </a:srgbClr>
              </a:solidFill>
              <a:prstDash val="solid"/>
            </a:ln>
            <a:effectLst/>
          </p:spPr>
          <p:txBody>
            <a:bodyPr anchor="ctr"/>
            <a:lstStyle/>
            <a:p>
              <a:pPr algn="ctr">
                <a:defRPr/>
              </a:pPr>
              <a:endParaRPr lang="zh-CN" altLang="zh-CN" sz="1350" kern="0">
                <a:solidFill>
                  <a:srgbClr val="FFFFFF"/>
                </a:solidFill>
                <a:latin typeface="微软雅黑" panose="020B0503020204020204" charset="-122"/>
                <a:ea typeface="微软雅黑" panose="020B0503020204020204" charset="-122"/>
              </a:endParaRPr>
            </a:p>
          </p:txBody>
        </p:sp>
        <p:sp>
          <p:nvSpPr>
            <p:cNvPr id="103" name="Rectangle 106"/>
            <p:cNvSpPr/>
            <p:nvPr/>
          </p:nvSpPr>
          <p:spPr>
            <a:xfrm>
              <a:off x="2825725" y="5304166"/>
              <a:ext cx="228439" cy="234725"/>
            </a:xfrm>
            <a:prstGeom prst="rect">
              <a:avLst/>
            </a:prstGeom>
            <a:gradFill rotWithShape="1">
              <a:gsLst>
                <a:gs pos="0">
                  <a:srgbClr val="B2B2B2">
                    <a:lumMod val="50000"/>
                  </a:srgbClr>
                </a:gs>
                <a:gs pos="51000">
                  <a:srgbClr val="B2B2B2">
                    <a:lumMod val="90000"/>
                  </a:srgbClr>
                </a:gs>
                <a:gs pos="100000">
                  <a:srgbClr val="B2B2B2">
                    <a:lumMod val="50000"/>
                  </a:srgbClr>
                </a:gs>
              </a:gsLst>
              <a:lin ang="16200000" scaled="0"/>
            </a:gradFill>
            <a:ln w="9525"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sz="1350" kern="0">
                <a:solidFill>
                  <a:srgbClr val="FFFFFF"/>
                </a:solidFill>
                <a:latin typeface="微软雅黑" panose="020B0503020204020204" charset="-122"/>
                <a:ea typeface="微软雅黑" panose="020B0503020204020204" charset="-122"/>
              </a:endParaRPr>
            </a:p>
          </p:txBody>
        </p:sp>
        <p:sp>
          <p:nvSpPr>
            <p:cNvPr id="104" name="Rectangle 107"/>
            <p:cNvSpPr/>
            <p:nvPr/>
          </p:nvSpPr>
          <p:spPr>
            <a:xfrm>
              <a:off x="401227" y="5327704"/>
              <a:ext cx="2414921" cy="191055"/>
            </a:xfrm>
            <a:prstGeom prst="rect">
              <a:avLst/>
            </a:prstGeom>
            <a:gradFill rotWithShape="1">
              <a:gsLst>
                <a:gs pos="0">
                  <a:srgbClr val="FFFFFF">
                    <a:lumMod val="50000"/>
                  </a:srgbClr>
                </a:gs>
                <a:gs pos="47000">
                  <a:srgbClr val="FFFFFF">
                    <a:lumMod val="85000"/>
                  </a:srgbClr>
                </a:gs>
                <a:gs pos="100000">
                  <a:srgbClr val="FFFFFF">
                    <a:lumMod val="50000"/>
                  </a:srgbClr>
                </a:gs>
              </a:gsLst>
              <a:lin ang="16200000" scaled="0"/>
            </a:gradFill>
            <a:ln w="9525"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sz="1350" kern="0">
                <a:solidFill>
                  <a:srgbClr val="FFFFFF"/>
                </a:solidFill>
                <a:latin typeface="微软雅黑" panose="020B0503020204020204" charset="-122"/>
                <a:ea typeface="微软雅黑" panose="020B0503020204020204" charset="-122"/>
              </a:endParaRPr>
            </a:p>
          </p:txBody>
        </p:sp>
        <p:sp>
          <p:nvSpPr>
            <p:cNvPr id="105" name="Pie 108"/>
            <p:cNvSpPr/>
            <p:nvPr/>
          </p:nvSpPr>
          <p:spPr>
            <a:xfrm rot="5400000">
              <a:off x="557430" y="4732682"/>
              <a:ext cx="857027" cy="1163949"/>
            </a:xfrm>
            <a:prstGeom prst="pie">
              <a:avLst>
                <a:gd name="adj1" fmla="val 5390094"/>
                <a:gd name="adj2" fmla="val 16200000"/>
              </a:avLst>
            </a:prstGeom>
            <a:gradFill rotWithShape="1">
              <a:gsLst>
                <a:gs pos="0">
                  <a:srgbClr val="FFFFFF">
                    <a:lumMod val="65000"/>
                  </a:srgbClr>
                </a:gs>
                <a:gs pos="100000">
                  <a:srgbClr val="FFFFFF">
                    <a:lumMod val="95000"/>
                  </a:srgbClr>
                </a:gs>
              </a:gsLst>
              <a:lin ang="10800000" scaled="0"/>
            </a:gradFill>
            <a:ln w="9525" cap="flat" cmpd="sng" algn="ctr">
              <a:solidFill>
                <a:srgbClr val="FFFFFF">
                  <a:lumMod val="75000"/>
                </a:srgbClr>
              </a:solidFill>
              <a:prstDash val="solid"/>
            </a:ln>
            <a:effectLst/>
          </p:spPr>
          <p:txBody>
            <a:bodyPr anchor="ctr"/>
            <a:lstStyle/>
            <a:p>
              <a:pPr algn="ctr">
                <a:defRPr/>
              </a:pPr>
              <a:endParaRPr lang="zh-CN" altLang="zh-CN" sz="1350" kern="0">
                <a:solidFill>
                  <a:srgbClr val="000000"/>
                </a:solidFill>
                <a:latin typeface="微软雅黑" panose="020B0503020204020204" charset="-122"/>
                <a:ea typeface="微软雅黑" panose="020B0503020204020204" charset="-122"/>
              </a:endParaRPr>
            </a:p>
          </p:txBody>
        </p:sp>
        <p:sp>
          <p:nvSpPr>
            <p:cNvPr id="106" name="Pie 109"/>
            <p:cNvSpPr/>
            <p:nvPr/>
          </p:nvSpPr>
          <p:spPr>
            <a:xfrm rot="16200000">
              <a:off x="556006" y="4941255"/>
              <a:ext cx="857027" cy="1163949"/>
            </a:xfrm>
            <a:prstGeom prst="pie">
              <a:avLst>
                <a:gd name="adj1" fmla="val 5390094"/>
                <a:gd name="adj2" fmla="val 16200000"/>
              </a:avLst>
            </a:prstGeom>
            <a:gradFill rotWithShape="1">
              <a:gsLst>
                <a:gs pos="0">
                  <a:srgbClr val="FFFFFF">
                    <a:lumMod val="75000"/>
                  </a:srgbClr>
                </a:gs>
                <a:gs pos="100000">
                  <a:srgbClr val="FFFFFF">
                    <a:lumMod val="95000"/>
                  </a:srgbClr>
                </a:gs>
              </a:gsLst>
              <a:lin ang="10800000" scaled="0"/>
            </a:gradFill>
            <a:ln w="9525" cap="flat" cmpd="sng" algn="ctr">
              <a:solidFill>
                <a:srgbClr val="FFFFFF">
                  <a:lumMod val="75000"/>
                </a:srgbClr>
              </a:solidFill>
              <a:prstDash val="solid"/>
            </a:ln>
            <a:effectLst/>
          </p:spPr>
          <p:txBody>
            <a:bodyPr anchor="ctr"/>
            <a:lstStyle/>
            <a:p>
              <a:pPr algn="ctr">
                <a:defRPr/>
              </a:pPr>
              <a:endParaRPr lang="zh-CN" altLang="zh-CN" sz="1350" kern="0">
                <a:solidFill>
                  <a:srgbClr val="000000"/>
                </a:solidFill>
                <a:latin typeface="微软雅黑" panose="020B0503020204020204" charset="-122"/>
                <a:ea typeface="微软雅黑" panose="020B0503020204020204" charset="-122"/>
              </a:endParaRPr>
            </a:p>
          </p:txBody>
        </p:sp>
        <p:sp>
          <p:nvSpPr>
            <p:cNvPr id="107" name="Pie 110"/>
            <p:cNvSpPr/>
            <p:nvPr/>
          </p:nvSpPr>
          <p:spPr>
            <a:xfrm rot="5400000">
              <a:off x="686630" y="4827264"/>
              <a:ext cx="600463" cy="1163949"/>
            </a:xfrm>
            <a:prstGeom prst="pie">
              <a:avLst>
                <a:gd name="adj1" fmla="val 5390094"/>
                <a:gd name="adj2" fmla="val 16200000"/>
              </a:avLst>
            </a:prstGeom>
            <a:gradFill rotWithShape="1">
              <a:gsLst>
                <a:gs pos="0">
                  <a:srgbClr val="FFFFFF">
                    <a:lumMod val="65000"/>
                  </a:srgbClr>
                </a:gs>
                <a:gs pos="100000">
                  <a:srgbClr val="FFFFFF">
                    <a:lumMod val="95000"/>
                  </a:srgbClr>
                </a:gs>
              </a:gsLst>
              <a:lin ang="10800000" scaled="0"/>
            </a:gradFill>
            <a:ln w="9525" cap="flat" cmpd="sng" algn="ctr">
              <a:solidFill>
                <a:srgbClr val="FFFFFF">
                  <a:lumMod val="75000"/>
                </a:srgbClr>
              </a:solidFill>
              <a:prstDash val="solid"/>
            </a:ln>
            <a:effectLst/>
          </p:spPr>
          <p:txBody>
            <a:bodyPr anchor="ctr"/>
            <a:lstStyle/>
            <a:p>
              <a:pPr algn="ctr">
                <a:defRPr/>
              </a:pPr>
              <a:endParaRPr lang="zh-CN" altLang="zh-CN" sz="1350" kern="0">
                <a:solidFill>
                  <a:srgbClr val="000000"/>
                </a:solidFill>
                <a:latin typeface="微软雅黑" panose="020B0503020204020204" charset="-122"/>
                <a:ea typeface="微软雅黑" panose="020B0503020204020204" charset="-122"/>
              </a:endParaRPr>
            </a:p>
          </p:txBody>
        </p:sp>
      </p:grpSp>
      <p:grpSp>
        <p:nvGrpSpPr>
          <p:cNvPr id="108" name="Group 111"/>
          <p:cNvGrpSpPr/>
          <p:nvPr/>
        </p:nvGrpSpPr>
        <p:grpSpPr bwMode="auto">
          <a:xfrm rot="1585899">
            <a:off x="1312863" y="1870526"/>
            <a:ext cx="950912" cy="309563"/>
            <a:chOff x="402914" y="4892498"/>
            <a:chExt cx="3257970" cy="1058999"/>
          </a:xfrm>
        </p:grpSpPr>
        <p:sp>
          <p:nvSpPr>
            <p:cNvPr id="109" name="Freeform 112"/>
            <p:cNvSpPr/>
            <p:nvPr/>
          </p:nvSpPr>
          <p:spPr>
            <a:xfrm>
              <a:off x="3040823" y="5378249"/>
              <a:ext cx="609170" cy="81460"/>
            </a:xfrm>
            <a:custGeom>
              <a:avLst/>
              <a:gdLst>
                <a:gd name="connsiteX0" fmla="*/ 0 w 649797"/>
                <a:gd name="connsiteY0" fmla="*/ 0 h 81719"/>
                <a:gd name="connsiteX1" fmla="*/ 608938 w 649797"/>
                <a:gd name="connsiteY1" fmla="*/ 0 h 81719"/>
                <a:gd name="connsiteX2" fmla="*/ 649797 w 649797"/>
                <a:gd name="connsiteY2" fmla="*/ 40860 h 81719"/>
                <a:gd name="connsiteX3" fmla="*/ 608938 w 649797"/>
                <a:gd name="connsiteY3" fmla="*/ 81719 h 81719"/>
                <a:gd name="connsiteX4" fmla="*/ 0 w 649797"/>
                <a:gd name="connsiteY4" fmla="*/ 81719 h 81719"/>
                <a:gd name="connsiteX5" fmla="*/ 0 w 649797"/>
                <a:gd name="connsiteY5" fmla="*/ 0 h 81719"/>
                <a:gd name="connsiteX0-1" fmla="*/ 0 w 608937"/>
                <a:gd name="connsiteY0-2" fmla="*/ 0 h 81719"/>
                <a:gd name="connsiteX1-3" fmla="*/ 608938 w 608937"/>
                <a:gd name="connsiteY1-4" fmla="*/ 0 h 81719"/>
                <a:gd name="connsiteX2-5" fmla="*/ 602951 w 608937"/>
                <a:gd name="connsiteY2-6" fmla="*/ 31413 h 81719"/>
                <a:gd name="connsiteX3-7" fmla="*/ 608938 w 608937"/>
                <a:gd name="connsiteY3-8" fmla="*/ 81719 h 81719"/>
                <a:gd name="connsiteX4-9" fmla="*/ 0 w 608937"/>
                <a:gd name="connsiteY4-10" fmla="*/ 81719 h 81719"/>
                <a:gd name="connsiteX5-11" fmla="*/ 0 w 608937"/>
                <a:gd name="connsiteY5-12" fmla="*/ 0 h 8171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608937" h="81719">
                  <a:moveTo>
                    <a:pt x="0" y="0"/>
                  </a:moveTo>
                  <a:lnTo>
                    <a:pt x="608938" y="0"/>
                  </a:lnTo>
                  <a:lnTo>
                    <a:pt x="602951" y="31413"/>
                  </a:lnTo>
                  <a:lnTo>
                    <a:pt x="608938" y="81719"/>
                  </a:lnTo>
                  <a:lnTo>
                    <a:pt x="0" y="81719"/>
                  </a:lnTo>
                  <a:lnTo>
                    <a:pt x="0" y="0"/>
                  </a:lnTo>
                  <a:close/>
                </a:path>
              </a:pathLst>
            </a:custGeom>
            <a:gradFill rotWithShape="1">
              <a:gsLst>
                <a:gs pos="0">
                  <a:srgbClr val="B2B2B2">
                    <a:lumMod val="50000"/>
                  </a:srgbClr>
                </a:gs>
                <a:gs pos="50000">
                  <a:srgbClr val="FFFFFF">
                    <a:lumMod val="95000"/>
                  </a:srgbClr>
                </a:gs>
                <a:gs pos="100000">
                  <a:srgbClr val="B2B2B2">
                    <a:lumMod val="50000"/>
                  </a:srgbClr>
                </a:gs>
              </a:gsLst>
              <a:lin ang="16200000" scaled="0"/>
            </a:gradFill>
            <a:ln w="9525" cap="flat" cmpd="sng" algn="ctr">
              <a:solidFill>
                <a:srgbClr val="B2B2B2">
                  <a:lumMod val="50000"/>
                </a:srgbClr>
              </a:solidFill>
              <a:prstDash val="solid"/>
            </a:ln>
            <a:effectLst/>
          </p:spPr>
          <p:txBody>
            <a:bodyPr anchor="ctr"/>
            <a:lstStyle/>
            <a:p>
              <a:pPr algn="ctr">
                <a:defRPr/>
              </a:pPr>
              <a:endParaRPr lang="zh-CN" altLang="zh-CN" sz="1350" kern="0">
                <a:solidFill>
                  <a:srgbClr val="FFFFFF"/>
                </a:solidFill>
                <a:latin typeface="微软雅黑" panose="020B0503020204020204" charset="-122"/>
                <a:ea typeface="微软雅黑" panose="020B0503020204020204" charset="-122"/>
              </a:endParaRPr>
            </a:p>
          </p:txBody>
        </p:sp>
        <p:sp>
          <p:nvSpPr>
            <p:cNvPr id="110" name="Rectangle 113"/>
            <p:cNvSpPr/>
            <p:nvPr/>
          </p:nvSpPr>
          <p:spPr>
            <a:xfrm>
              <a:off x="2812811" y="5303675"/>
              <a:ext cx="228439" cy="233521"/>
            </a:xfrm>
            <a:prstGeom prst="rect">
              <a:avLst/>
            </a:prstGeom>
            <a:gradFill rotWithShape="1">
              <a:gsLst>
                <a:gs pos="0">
                  <a:srgbClr val="B2B2B2">
                    <a:lumMod val="50000"/>
                  </a:srgbClr>
                </a:gs>
                <a:gs pos="51000">
                  <a:srgbClr val="B2B2B2">
                    <a:lumMod val="90000"/>
                  </a:srgbClr>
                </a:gs>
                <a:gs pos="100000">
                  <a:srgbClr val="B2B2B2">
                    <a:lumMod val="50000"/>
                  </a:srgbClr>
                </a:gs>
              </a:gsLst>
              <a:lin ang="16200000" scaled="0"/>
            </a:gradFill>
            <a:ln w="9525"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sz="1350" kern="0">
                <a:solidFill>
                  <a:srgbClr val="FFFFFF"/>
                </a:solidFill>
                <a:latin typeface="微软雅黑" panose="020B0503020204020204" charset="-122"/>
                <a:ea typeface="微软雅黑" panose="020B0503020204020204" charset="-122"/>
              </a:endParaRPr>
            </a:p>
          </p:txBody>
        </p:sp>
        <p:sp>
          <p:nvSpPr>
            <p:cNvPr id="111" name="Rectangle 114"/>
            <p:cNvSpPr/>
            <p:nvPr/>
          </p:nvSpPr>
          <p:spPr>
            <a:xfrm>
              <a:off x="402414" y="5329907"/>
              <a:ext cx="2414924" cy="184646"/>
            </a:xfrm>
            <a:prstGeom prst="rect">
              <a:avLst/>
            </a:prstGeom>
            <a:gradFill rotWithShape="1">
              <a:gsLst>
                <a:gs pos="0">
                  <a:srgbClr val="FFFFFF">
                    <a:lumMod val="50000"/>
                  </a:srgbClr>
                </a:gs>
                <a:gs pos="47000">
                  <a:srgbClr val="FFFFFF">
                    <a:lumMod val="85000"/>
                  </a:srgbClr>
                </a:gs>
                <a:gs pos="100000">
                  <a:srgbClr val="FFFFFF">
                    <a:lumMod val="50000"/>
                  </a:srgbClr>
                </a:gs>
              </a:gsLst>
              <a:lin ang="16200000" scaled="0"/>
            </a:gradFill>
            <a:ln w="9525"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sz="1350" kern="0">
                <a:solidFill>
                  <a:srgbClr val="FFFFFF"/>
                </a:solidFill>
                <a:latin typeface="微软雅黑" panose="020B0503020204020204" charset="-122"/>
                <a:ea typeface="微软雅黑" panose="020B0503020204020204" charset="-122"/>
              </a:endParaRPr>
            </a:p>
          </p:txBody>
        </p:sp>
        <p:sp>
          <p:nvSpPr>
            <p:cNvPr id="112" name="Pie 115"/>
            <p:cNvSpPr/>
            <p:nvPr/>
          </p:nvSpPr>
          <p:spPr>
            <a:xfrm rot="5400000">
              <a:off x="546228" y="4736776"/>
              <a:ext cx="858059" cy="1163950"/>
            </a:xfrm>
            <a:prstGeom prst="pie">
              <a:avLst>
                <a:gd name="adj1" fmla="val 5390094"/>
                <a:gd name="adj2" fmla="val 16200000"/>
              </a:avLst>
            </a:prstGeom>
            <a:gradFill rotWithShape="1">
              <a:gsLst>
                <a:gs pos="0">
                  <a:srgbClr val="FFFFFF">
                    <a:lumMod val="65000"/>
                  </a:srgbClr>
                </a:gs>
                <a:gs pos="100000">
                  <a:srgbClr val="FFFFFF">
                    <a:lumMod val="95000"/>
                  </a:srgbClr>
                </a:gs>
              </a:gsLst>
              <a:lin ang="10800000" scaled="0"/>
            </a:gradFill>
            <a:ln w="9525" cap="flat" cmpd="sng" algn="ctr">
              <a:solidFill>
                <a:srgbClr val="FFFFFF">
                  <a:lumMod val="75000"/>
                </a:srgbClr>
              </a:solidFill>
              <a:prstDash val="solid"/>
            </a:ln>
            <a:effectLst/>
          </p:spPr>
          <p:txBody>
            <a:bodyPr anchor="ctr"/>
            <a:lstStyle/>
            <a:p>
              <a:pPr algn="ctr">
                <a:defRPr/>
              </a:pPr>
              <a:endParaRPr lang="zh-CN" altLang="zh-CN" sz="1350" kern="0">
                <a:solidFill>
                  <a:srgbClr val="000000"/>
                </a:solidFill>
                <a:latin typeface="微软雅黑" panose="020B0503020204020204" charset="-122"/>
                <a:ea typeface="微软雅黑" panose="020B0503020204020204" charset="-122"/>
              </a:endParaRPr>
            </a:p>
          </p:txBody>
        </p:sp>
        <p:sp>
          <p:nvSpPr>
            <p:cNvPr id="113" name="Pie 116"/>
            <p:cNvSpPr/>
            <p:nvPr/>
          </p:nvSpPr>
          <p:spPr>
            <a:xfrm rot="16200000">
              <a:off x="549700" y="4933500"/>
              <a:ext cx="852630" cy="1163950"/>
            </a:xfrm>
            <a:prstGeom prst="pie">
              <a:avLst>
                <a:gd name="adj1" fmla="val 5390094"/>
                <a:gd name="adj2" fmla="val 16200000"/>
              </a:avLst>
            </a:prstGeom>
            <a:gradFill rotWithShape="1">
              <a:gsLst>
                <a:gs pos="0">
                  <a:srgbClr val="FFFFFF">
                    <a:lumMod val="75000"/>
                  </a:srgbClr>
                </a:gs>
                <a:gs pos="100000">
                  <a:srgbClr val="FFFFFF">
                    <a:lumMod val="95000"/>
                  </a:srgbClr>
                </a:gs>
              </a:gsLst>
              <a:lin ang="10800000" scaled="0"/>
            </a:gradFill>
            <a:ln w="9525" cap="flat" cmpd="sng" algn="ctr">
              <a:solidFill>
                <a:srgbClr val="FFFFFF">
                  <a:lumMod val="75000"/>
                </a:srgbClr>
              </a:solidFill>
              <a:prstDash val="solid"/>
            </a:ln>
            <a:effectLst/>
          </p:spPr>
          <p:txBody>
            <a:bodyPr anchor="ctr"/>
            <a:lstStyle/>
            <a:p>
              <a:pPr algn="ctr">
                <a:defRPr/>
              </a:pPr>
              <a:endParaRPr lang="zh-CN" altLang="zh-CN" sz="1350" kern="0">
                <a:solidFill>
                  <a:srgbClr val="000000"/>
                </a:solidFill>
                <a:latin typeface="微软雅黑" panose="020B0503020204020204" charset="-122"/>
                <a:ea typeface="微软雅黑" panose="020B0503020204020204" charset="-122"/>
              </a:endParaRPr>
            </a:p>
          </p:txBody>
        </p:sp>
        <p:sp>
          <p:nvSpPr>
            <p:cNvPr id="114" name="Pie 117"/>
            <p:cNvSpPr/>
            <p:nvPr/>
          </p:nvSpPr>
          <p:spPr>
            <a:xfrm rot="5400000">
              <a:off x="673933" y="4825709"/>
              <a:ext cx="597383" cy="1158509"/>
            </a:xfrm>
            <a:prstGeom prst="pie">
              <a:avLst>
                <a:gd name="adj1" fmla="val 5390094"/>
                <a:gd name="adj2" fmla="val 16200000"/>
              </a:avLst>
            </a:prstGeom>
            <a:gradFill rotWithShape="1">
              <a:gsLst>
                <a:gs pos="0">
                  <a:srgbClr val="FFFFFF">
                    <a:lumMod val="65000"/>
                  </a:srgbClr>
                </a:gs>
                <a:gs pos="100000">
                  <a:srgbClr val="FFFFFF">
                    <a:lumMod val="95000"/>
                  </a:srgbClr>
                </a:gs>
              </a:gsLst>
              <a:lin ang="10800000" scaled="0"/>
            </a:gradFill>
            <a:ln w="9525" cap="flat" cmpd="sng" algn="ctr">
              <a:solidFill>
                <a:srgbClr val="FFFFFF">
                  <a:lumMod val="75000"/>
                </a:srgbClr>
              </a:solidFill>
              <a:prstDash val="solid"/>
            </a:ln>
            <a:effectLst/>
          </p:spPr>
          <p:txBody>
            <a:bodyPr anchor="ctr"/>
            <a:lstStyle/>
            <a:p>
              <a:pPr algn="ctr">
                <a:defRPr/>
              </a:pPr>
              <a:endParaRPr lang="zh-CN" altLang="zh-CN" sz="1350" kern="0">
                <a:solidFill>
                  <a:srgbClr val="000000"/>
                </a:solidFill>
                <a:latin typeface="微软雅黑" panose="020B0503020204020204" charset="-122"/>
                <a:ea typeface="微软雅黑" panose="020B0503020204020204" charset="-122"/>
              </a:endParaRPr>
            </a:p>
          </p:txBody>
        </p:sp>
      </p:grpSp>
      <p:grpSp>
        <p:nvGrpSpPr>
          <p:cNvPr id="115" name="Group 118"/>
          <p:cNvGrpSpPr/>
          <p:nvPr/>
        </p:nvGrpSpPr>
        <p:grpSpPr bwMode="auto">
          <a:xfrm rot="4606536">
            <a:off x="2335213" y="1381577"/>
            <a:ext cx="950913" cy="309562"/>
            <a:chOff x="402914" y="4892498"/>
            <a:chExt cx="3257970" cy="1058999"/>
          </a:xfrm>
        </p:grpSpPr>
        <p:sp>
          <p:nvSpPr>
            <p:cNvPr id="116" name="Freeform 119"/>
            <p:cNvSpPr/>
            <p:nvPr/>
          </p:nvSpPr>
          <p:spPr>
            <a:xfrm>
              <a:off x="3042596" y="5383692"/>
              <a:ext cx="614607" cy="81463"/>
            </a:xfrm>
            <a:custGeom>
              <a:avLst/>
              <a:gdLst>
                <a:gd name="connsiteX0" fmla="*/ 0 w 649797"/>
                <a:gd name="connsiteY0" fmla="*/ 0 h 81719"/>
                <a:gd name="connsiteX1" fmla="*/ 608938 w 649797"/>
                <a:gd name="connsiteY1" fmla="*/ 0 h 81719"/>
                <a:gd name="connsiteX2" fmla="*/ 649797 w 649797"/>
                <a:gd name="connsiteY2" fmla="*/ 40860 h 81719"/>
                <a:gd name="connsiteX3" fmla="*/ 608938 w 649797"/>
                <a:gd name="connsiteY3" fmla="*/ 81719 h 81719"/>
                <a:gd name="connsiteX4" fmla="*/ 0 w 649797"/>
                <a:gd name="connsiteY4" fmla="*/ 81719 h 81719"/>
                <a:gd name="connsiteX5" fmla="*/ 0 w 649797"/>
                <a:gd name="connsiteY5" fmla="*/ 0 h 81719"/>
                <a:gd name="connsiteX0-1" fmla="*/ 0 w 608937"/>
                <a:gd name="connsiteY0-2" fmla="*/ 0 h 81719"/>
                <a:gd name="connsiteX1-3" fmla="*/ 608938 w 608937"/>
                <a:gd name="connsiteY1-4" fmla="*/ 0 h 81719"/>
                <a:gd name="connsiteX2-5" fmla="*/ 602951 w 608937"/>
                <a:gd name="connsiteY2-6" fmla="*/ 31413 h 81719"/>
                <a:gd name="connsiteX3-7" fmla="*/ 608938 w 608937"/>
                <a:gd name="connsiteY3-8" fmla="*/ 81719 h 81719"/>
                <a:gd name="connsiteX4-9" fmla="*/ 0 w 608937"/>
                <a:gd name="connsiteY4-10" fmla="*/ 81719 h 81719"/>
                <a:gd name="connsiteX5-11" fmla="*/ 0 w 608937"/>
                <a:gd name="connsiteY5-12" fmla="*/ 0 h 8171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608937" h="81719">
                  <a:moveTo>
                    <a:pt x="0" y="0"/>
                  </a:moveTo>
                  <a:lnTo>
                    <a:pt x="608938" y="0"/>
                  </a:lnTo>
                  <a:lnTo>
                    <a:pt x="602951" y="31413"/>
                  </a:lnTo>
                  <a:lnTo>
                    <a:pt x="608938" y="81719"/>
                  </a:lnTo>
                  <a:lnTo>
                    <a:pt x="0" y="81719"/>
                  </a:lnTo>
                  <a:lnTo>
                    <a:pt x="0" y="0"/>
                  </a:lnTo>
                  <a:close/>
                </a:path>
              </a:pathLst>
            </a:custGeom>
            <a:gradFill rotWithShape="1">
              <a:gsLst>
                <a:gs pos="0">
                  <a:srgbClr val="B2B2B2">
                    <a:lumMod val="50000"/>
                  </a:srgbClr>
                </a:gs>
                <a:gs pos="50000">
                  <a:srgbClr val="FFFFFF">
                    <a:lumMod val="95000"/>
                  </a:srgbClr>
                </a:gs>
                <a:gs pos="100000">
                  <a:srgbClr val="B2B2B2">
                    <a:lumMod val="50000"/>
                  </a:srgbClr>
                </a:gs>
              </a:gsLst>
              <a:lin ang="16200000" scaled="0"/>
            </a:gradFill>
            <a:ln w="9525" cap="flat" cmpd="sng" algn="ctr">
              <a:solidFill>
                <a:srgbClr val="B2B2B2">
                  <a:lumMod val="50000"/>
                </a:srgbClr>
              </a:solidFill>
              <a:prstDash val="solid"/>
            </a:ln>
            <a:effectLst/>
          </p:spPr>
          <p:txBody>
            <a:bodyPr anchor="ctr"/>
            <a:lstStyle/>
            <a:p>
              <a:pPr algn="ctr">
                <a:defRPr/>
              </a:pPr>
              <a:endParaRPr lang="zh-CN" altLang="zh-CN" sz="1350" kern="0">
                <a:solidFill>
                  <a:srgbClr val="FFFFFF"/>
                </a:solidFill>
                <a:latin typeface="微软雅黑" panose="020B0503020204020204" charset="-122"/>
                <a:ea typeface="微软雅黑" panose="020B0503020204020204" charset="-122"/>
              </a:endParaRPr>
            </a:p>
          </p:txBody>
        </p:sp>
        <p:sp>
          <p:nvSpPr>
            <p:cNvPr id="117" name="Rectangle 120"/>
            <p:cNvSpPr>
              <a:spLocks noChangeArrowheads="1"/>
            </p:cNvSpPr>
            <p:nvPr/>
          </p:nvSpPr>
          <p:spPr bwMode="auto">
            <a:xfrm>
              <a:off x="2819619" y="5312809"/>
              <a:ext cx="228034" cy="232083"/>
            </a:xfrm>
            <a:prstGeom prst="rect">
              <a:avLst/>
            </a:prstGeom>
            <a:gradFill rotWithShape="1">
              <a:gsLst>
                <a:gs pos="0">
                  <a:srgbClr val="948A54"/>
                </a:gs>
                <a:gs pos="51000">
                  <a:srgbClr val="DDD9C3"/>
                </a:gs>
                <a:gs pos="100000">
                  <a:srgbClr val="948A54"/>
                </a:gs>
              </a:gsLst>
              <a:lin ang="16200000"/>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sz="1350" kern="0">
                <a:solidFill>
                  <a:srgbClr val="FFFFFF"/>
                </a:solidFill>
                <a:latin typeface="微软雅黑" panose="020B0503020204020204" charset="-122"/>
                <a:ea typeface="微软雅黑" panose="020B0503020204020204" charset="-122"/>
              </a:endParaRPr>
            </a:p>
          </p:txBody>
        </p:sp>
        <p:sp>
          <p:nvSpPr>
            <p:cNvPr id="118" name="Rectangle 121"/>
            <p:cNvSpPr>
              <a:spLocks noChangeArrowheads="1"/>
            </p:cNvSpPr>
            <p:nvPr/>
          </p:nvSpPr>
          <p:spPr bwMode="auto">
            <a:xfrm>
              <a:off x="400100" y="5327299"/>
              <a:ext cx="2418789" cy="187294"/>
            </a:xfrm>
            <a:prstGeom prst="rect">
              <a:avLst/>
            </a:prstGeom>
            <a:gradFill rotWithShape="1">
              <a:gsLst>
                <a:gs pos="0">
                  <a:srgbClr val="7F7F7F"/>
                </a:gs>
                <a:gs pos="47000">
                  <a:srgbClr val="D9D9D9"/>
                </a:gs>
                <a:gs pos="100000">
                  <a:srgbClr val="7F7F7F"/>
                </a:gs>
              </a:gsLst>
              <a:lin ang="16200000"/>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sz="1350" kern="0">
                <a:solidFill>
                  <a:srgbClr val="FFFFFF"/>
                </a:solidFill>
                <a:latin typeface="微软雅黑" panose="020B0503020204020204" charset="-122"/>
                <a:ea typeface="微软雅黑" panose="020B0503020204020204" charset="-122"/>
              </a:endParaRPr>
            </a:p>
          </p:txBody>
        </p:sp>
        <p:sp>
          <p:nvSpPr>
            <p:cNvPr id="119" name="Pie 122"/>
            <p:cNvSpPr/>
            <p:nvPr/>
          </p:nvSpPr>
          <p:spPr>
            <a:xfrm rot="5400000">
              <a:off x="549246" y="4737775"/>
              <a:ext cx="858062" cy="1158511"/>
            </a:xfrm>
            <a:prstGeom prst="pie">
              <a:avLst>
                <a:gd name="adj1" fmla="val 5390094"/>
                <a:gd name="adj2" fmla="val 16200000"/>
              </a:avLst>
            </a:prstGeom>
            <a:gradFill rotWithShape="1">
              <a:gsLst>
                <a:gs pos="0">
                  <a:srgbClr val="FFFFFF">
                    <a:lumMod val="65000"/>
                  </a:srgbClr>
                </a:gs>
                <a:gs pos="100000">
                  <a:srgbClr val="FFFFFF">
                    <a:lumMod val="95000"/>
                  </a:srgbClr>
                </a:gs>
              </a:gsLst>
              <a:lin ang="10800000" scaled="0"/>
            </a:gradFill>
            <a:ln w="9525" cap="flat" cmpd="sng" algn="ctr">
              <a:solidFill>
                <a:srgbClr val="FFFFFF">
                  <a:lumMod val="75000"/>
                </a:srgbClr>
              </a:solidFill>
              <a:prstDash val="solid"/>
            </a:ln>
            <a:effectLst/>
          </p:spPr>
          <p:txBody>
            <a:bodyPr anchor="ctr"/>
            <a:lstStyle/>
            <a:p>
              <a:pPr algn="ctr">
                <a:defRPr/>
              </a:pPr>
              <a:endParaRPr lang="zh-CN" altLang="zh-CN" sz="1350" kern="0">
                <a:solidFill>
                  <a:srgbClr val="000000"/>
                </a:solidFill>
                <a:latin typeface="微软雅黑" panose="020B0503020204020204" charset="-122"/>
                <a:ea typeface="微软雅黑" panose="020B0503020204020204" charset="-122"/>
              </a:endParaRPr>
            </a:p>
          </p:txBody>
        </p:sp>
        <p:sp>
          <p:nvSpPr>
            <p:cNvPr id="120" name="Pie 123"/>
            <p:cNvSpPr/>
            <p:nvPr/>
          </p:nvSpPr>
          <p:spPr>
            <a:xfrm rot="16200000">
              <a:off x="548213" y="4941225"/>
              <a:ext cx="858062" cy="1163949"/>
            </a:xfrm>
            <a:prstGeom prst="pie">
              <a:avLst>
                <a:gd name="adj1" fmla="val 5390094"/>
                <a:gd name="adj2" fmla="val 16200000"/>
              </a:avLst>
            </a:prstGeom>
            <a:gradFill rotWithShape="1">
              <a:gsLst>
                <a:gs pos="0">
                  <a:srgbClr val="FFFFFF">
                    <a:lumMod val="75000"/>
                  </a:srgbClr>
                </a:gs>
                <a:gs pos="100000">
                  <a:srgbClr val="FFFFFF">
                    <a:lumMod val="95000"/>
                  </a:srgbClr>
                </a:gs>
              </a:gsLst>
              <a:lin ang="10800000" scaled="0"/>
            </a:gradFill>
            <a:ln w="9525" cap="flat" cmpd="sng" algn="ctr">
              <a:solidFill>
                <a:srgbClr val="FFFFFF">
                  <a:lumMod val="75000"/>
                </a:srgbClr>
              </a:solidFill>
              <a:prstDash val="solid"/>
            </a:ln>
            <a:effectLst/>
          </p:spPr>
          <p:txBody>
            <a:bodyPr anchor="ctr"/>
            <a:lstStyle/>
            <a:p>
              <a:pPr algn="ctr">
                <a:defRPr/>
              </a:pPr>
              <a:endParaRPr lang="zh-CN" altLang="zh-CN" sz="1350" kern="0">
                <a:solidFill>
                  <a:srgbClr val="000000"/>
                </a:solidFill>
                <a:latin typeface="微软雅黑" panose="020B0503020204020204" charset="-122"/>
                <a:ea typeface="微软雅黑" panose="020B0503020204020204" charset="-122"/>
              </a:endParaRPr>
            </a:p>
          </p:txBody>
        </p:sp>
        <p:sp>
          <p:nvSpPr>
            <p:cNvPr id="121" name="Pie 124"/>
            <p:cNvSpPr/>
            <p:nvPr/>
          </p:nvSpPr>
          <p:spPr>
            <a:xfrm rot="5400000">
              <a:off x="677519" y="4829975"/>
              <a:ext cx="602814" cy="1158511"/>
            </a:xfrm>
            <a:prstGeom prst="pie">
              <a:avLst>
                <a:gd name="adj1" fmla="val 5390094"/>
                <a:gd name="adj2" fmla="val 16200000"/>
              </a:avLst>
            </a:prstGeom>
            <a:gradFill rotWithShape="1">
              <a:gsLst>
                <a:gs pos="0">
                  <a:srgbClr val="FFFFFF">
                    <a:lumMod val="65000"/>
                  </a:srgbClr>
                </a:gs>
                <a:gs pos="100000">
                  <a:srgbClr val="FFFFFF">
                    <a:lumMod val="95000"/>
                  </a:srgbClr>
                </a:gs>
              </a:gsLst>
              <a:lin ang="10800000" scaled="0"/>
            </a:gradFill>
            <a:ln w="9525" cap="flat" cmpd="sng" algn="ctr">
              <a:solidFill>
                <a:srgbClr val="FFFFFF">
                  <a:lumMod val="75000"/>
                </a:srgbClr>
              </a:solidFill>
              <a:prstDash val="solid"/>
            </a:ln>
            <a:effectLst/>
          </p:spPr>
          <p:txBody>
            <a:bodyPr anchor="ctr"/>
            <a:lstStyle/>
            <a:p>
              <a:pPr algn="ctr">
                <a:defRPr/>
              </a:pPr>
              <a:endParaRPr lang="zh-CN" altLang="zh-CN" sz="1350" kern="0">
                <a:solidFill>
                  <a:srgbClr val="000000"/>
                </a:solidFill>
                <a:latin typeface="微软雅黑" panose="020B0503020204020204" charset="-122"/>
                <a:ea typeface="微软雅黑" panose="020B0503020204020204" charset="-122"/>
              </a:endParaRPr>
            </a:p>
          </p:txBody>
        </p:sp>
      </p:grpSp>
      <p:grpSp>
        <p:nvGrpSpPr>
          <p:cNvPr id="139" name="Group 188"/>
          <p:cNvGrpSpPr/>
          <p:nvPr/>
        </p:nvGrpSpPr>
        <p:grpSpPr bwMode="auto">
          <a:xfrm>
            <a:off x="4860926" y="2364311"/>
            <a:ext cx="3133725" cy="1095375"/>
            <a:chOff x="3062" y="713"/>
            <a:chExt cx="1974" cy="690"/>
          </a:xfrm>
        </p:grpSpPr>
        <p:sp>
          <p:nvSpPr>
            <p:cNvPr id="140" name="Rounded Rectangle 27"/>
            <p:cNvSpPr>
              <a:spLocks noChangeArrowheads="1"/>
            </p:cNvSpPr>
            <p:nvPr/>
          </p:nvSpPr>
          <p:spPr bwMode="auto">
            <a:xfrm rot="16200000" flipH="1">
              <a:off x="3709" y="76"/>
              <a:ext cx="680" cy="1974"/>
            </a:xfrm>
            <a:prstGeom prst="roundRect">
              <a:avLst>
                <a:gd name="adj" fmla="val 7870"/>
              </a:avLst>
            </a:prstGeom>
            <a:solidFill>
              <a:srgbClr val="FFFFFF"/>
            </a:solidFill>
            <a:ln w="6350">
              <a:solidFill>
                <a:srgbClr val="D9D9D9"/>
              </a:solidFill>
              <a:round/>
            </a:ln>
          </p:spPr>
          <p:txBody>
            <a:bodyPr vert="eaVert"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sz="1350" kern="0">
                <a:solidFill>
                  <a:srgbClr val="FFFFFF"/>
                </a:solidFill>
                <a:latin typeface="微软雅黑" panose="020B0503020204020204" charset="-122"/>
                <a:ea typeface="微软雅黑" panose="020B0503020204020204" charset="-122"/>
              </a:endParaRPr>
            </a:p>
          </p:txBody>
        </p:sp>
        <p:sp>
          <p:nvSpPr>
            <p:cNvPr id="141" name="Round Same Side Corner Rectangle 84"/>
            <p:cNvSpPr/>
            <p:nvPr/>
          </p:nvSpPr>
          <p:spPr bwMode="auto">
            <a:xfrm>
              <a:off x="3062" y="713"/>
              <a:ext cx="1974" cy="198"/>
            </a:xfrm>
            <a:custGeom>
              <a:avLst/>
              <a:gdLst>
                <a:gd name="T0" fmla="*/ 87313 w 3133725"/>
                <a:gd name="T1" fmla="*/ 0 h 314325"/>
                <a:gd name="T2" fmla="*/ 3046412 w 3133725"/>
                <a:gd name="T3" fmla="*/ 0 h 314325"/>
                <a:gd name="T4" fmla="*/ 3133725 w 3133725"/>
                <a:gd name="T5" fmla="*/ 87313 h 314325"/>
                <a:gd name="T6" fmla="*/ 3133725 w 3133725"/>
                <a:gd name="T7" fmla="*/ 314325 h 314325"/>
                <a:gd name="T8" fmla="*/ 3133725 w 3133725"/>
                <a:gd name="T9" fmla="*/ 314325 h 314325"/>
                <a:gd name="T10" fmla="*/ 0 w 3133725"/>
                <a:gd name="T11" fmla="*/ 314325 h 314325"/>
                <a:gd name="T12" fmla="*/ 0 w 3133725"/>
                <a:gd name="T13" fmla="*/ 314325 h 314325"/>
                <a:gd name="T14" fmla="*/ 0 w 3133725"/>
                <a:gd name="T15" fmla="*/ 87313 h 314325"/>
                <a:gd name="T16" fmla="*/ 87313 w 3133725"/>
                <a:gd name="T17" fmla="*/ 0 h 3143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133725" h="314325">
                  <a:moveTo>
                    <a:pt x="87313" y="0"/>
                  </a:moveTo>
                  <a:lnTo>
                    <a:pt x="3046412" y="0"/>
                  </a:lnTo>
                  <a:cubicBezTo>
                    <a:pt x="3094634" y="0"/>
                    <a:pt x="3133725" y="39091"/>
                    <a:pt x="3133725" y="87313"/>
                  </a:cubicBezTo>
                  <a:lnTo>
                    <a:pt x="3133725" y="314325"/>
                  </a:lnTo>
                  <a:lnTo>
                    <a:pt x="0" y="314325"/>
                  </a:lnTo>
                  <a:lnTo>
                    <a:pt x="0" y="87313"/>
                  </a:lnTo>
                  <a:cubicBezTo>
                    <a:pt x="0" y="39091"/>
                    <a:pt x="39091" y="0"/>
                    <a:pt x="87313" y="0"/>
                  </a:cubicBezTo>
                  <a:close/>
                </a:path>
              </a:pathLst>
            </a:custGeom>
            <a:gradFill>
              <a:gsLst>
                <a:gs pos="0">
                  <a:srgbClr val="E30000"/>
                </a:gs>
                <a:gs pos="100000">
                  <a:srgbClr val="760303"/>
                </a:gs>
              </a:gsLst>
              <a:lin ang="10800000" scaled="0"/>
            </a:gradFill>
            <a:ln>
              <a:noFill/>
            </a:ln>
            <a:extLst>
              <a:ext uri="{91240B29-F687-4F45-9708-019B960494DF}">
                <a14:hiddenLine xmlns:a14="http://schemas.microsoft.com/office/drawing/2010/main" w="9525">
                  <a:solidFill>
                    <a:srgbClr val="000000"/>
                  </a:solidFill>
                  <a:prstDash val="solid"/>
                  <a:round/>
                </a14:hiddenLine>
              </a:ext>
            </a:extLst>
          </p:spPr>
          <p:txBody>
            <a:bodyPr anchor="ctr"/>
            <a:lstStyle/>
            <a:p>
              <a:pPr>
                <a:defRPr/>
              </a:pPr>
              <a:endParaRPr lang="zh-CN" altLang="en-US" sz="1600" kern="0">
                <a:solidFill>
                  <a:srgbClr val="000000"/>
                </a:solidFill>
                <a:latin typeface="微软雅黑" panose="020B0503020204020204" charset="-122"/>
                <a:ea typeface="微软雅黑" panose="020B0503020204020204" charset="-122"/>
              </a:endParaRPr>
            </a:p>
          </p:txBody>
        </p:sp>
        <p:sp>
          <p:nvSpPr>
            <p:cNvPr id="142" name="Rektangel 76"/>
            <p:cNvSpPr>
              <a:spLocks noChangeArrowheads="1"/>
            </p:cNvSpPr>
            <p:nvPr/>
          </p:nvSpPr>
          <p:spPr bwMode="auto">
            <a:xfrm>
              <a:off x="3146" y="731"/>
              <a:ext cx="1534"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Aft>
                  <a:spcPts val="800"/>
                </a:spcAft>
                <a:defRPr/>
              </a:pPr>
              <a:r>
                <a:rPr lang="zh-CN" altLang="en-US" sz="1400" b="1" kern="0" dirty="0">
                  <a:solidFill>
                    <a:srgbClr val="FFFFFF"/>
                  </a:solidFill>
                  <a:latin typeface="微软雅黑" panose="020B0503020204020204" charset="-122"/>
                  <a:ea typeface="微软雅黑" panose="020B0503020204020204" charset="-122"/>
                  <a:cs typeface="Arial" panose="020B0604020202020204" pitchFamily="34" charset="0"/>
                </a:rPr>
                <a:t>标题文字信息</a:t>
              </a:r>
              <a:endParaRPr lang="zh-CN" altLang="zh-CN" sz="1400" b="1" kern="0" dirty="0">
                <a:solidFill>
                  <a:srgbClr val="FFFFFF"/>
                </a:solidFill>
                <a:latin typeface="微软雅黑" panose="020B0503020204020204" charset="-122"/>
                <a:ea typeface="微软雅黑" panose="020B0503020204020204" charset="-122"/>
                <a:cs typeface="Arial" panose="020B0604020202020204" pitchFamily="34" charset="0"/>
              </a:endParaRPr>
            </a:p>
          </p:txBody>
        </p:sp>
        <p:grpSp>
          <p:nvGrpSpPr>
            <p:cNvPr id="143" name="Group 44"/>
            <p:cNvGrpSpPr/>
            <p:nvPr/>
          </p:nvGrpSpPr>
          <p:grpSpPr bwMode="auto">
            <a:xfrm>
              <a:off x="3102" y="940"/>
              <a:ext cx="254" cy="254"/>
              <a:chOff x="3175613" y="1488677"/>
              <a:chExt cx="460375" cy="460375"/>
            </a:xfrm>
          </p:grpSpPr>
          <p:sp>
            <p:nvSpPr>
              <p:cNvPr id="145" name="Ellipse 53"/>
              <p:cNvSpPr>
                <a:spLocks noChangeArrowheads="1"/>
              </p:cNvSpPr>
              <p:nvPr/>
            </p:nvSpPr>
            <p:spPr bwMode="auto">
              <a:xfrm>
                <a:off x="3175613" y="1488677"/>
                <a:ext cx="460375" cy="460375"/>
              </a:xfrm>
              <a:prstGeom prst="ellipse">
                <a:avLst/>
              </a:prstGeom>
              <a:solidFill>
                <a:srgbClr val="FFFFFF">
                  <a:alpha val="61960"/>
                </a:srgbClr>
              </a:solidFill>
              <a:ln w="9525">
                <a:solidFill>
                  <a:srgbClr val="FFFFFF"/>
                </a:solidFill>
                <a:round/>
              </a:ln>
              <a:effectLst>
                <a:outerShdw dist="38100" dir="2700000" algn="tl" rotWithShape="0">
                  <a:srgbClr val="808080">
                    <a:alpha val="39998"/>
                  </a:srgbClr>
                </a:out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sz="1350" kern="0">
                  <a:solidFill>
                    <a:srgbClr val="FFFFFF"/>
                  </a:solidFill>
                  <a:latin typeface="微软雅黑" panose="020B0503020204020204" charset="-122"/>
                  <a:ea typeface="微软雅黑" panose="020B0503020204020204" charset="-122"/>
                </a:endParaRPr>
              </a:p>
            </p:txBody>
          </p:sp>
          <p:sp>
            <p:nvSpPr>
              <p:cNvPr id="146" name="Tekstboks 54"/>
              <p:cNvSpPr txBox="1">
                <a:spLocks noChangeArrowheads="1"/>
              </p:cNvSpPr>
              <p:nvPr/>
            </p:nvSpPr>
            <p:spPr bwMode="auto">
              <a:xfrm>
                <a:off x="3280127" y="1538718"/>
                <a:ext cx="323350" cy="34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da-DK" altLang="zh-CN" sz="1350" kern="0" dirty="0">
                    <a:solidFill>
                      <a:srgbClr val="151616"/>
                    </a:solidFill>
                    <a:latin typeface="微软雅黑" panose="020B0503020204020204" charset="-122"/>
                    <a:ea typeface="微软雅黑" panose="020B0503020204020204" charset="-122"/>
                  </a:rPr>
                  <a:t>2</a:t>
                </a:r>
              </a:p>
            </p:txBody>
          </p:sp>
        </p:grpSp>
        <p:sp>
          <p:nvSpPr>
            <p:cNvPr id="144" name="Tekstboks 72"/>
            <p:cNvSpPr txBox="1">
              <a:spLocks noChangeArrowheads="1"/>
            </p:cNvSpPr>
            <p:nvPr/>
          </p:nvSpPr>
          <p:spPr bwMode="auto">
            <a:xfrm>
              <a:off x="3356" y="919"/>
              <a:ext cx="1547" cy="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pPr>
              <a:r>
                <a:rPr lang="zh-CN" altLang="en-US" sz="1050" dirty="0">
                  <a:solidFill>
                    <a:schemeClr val="tx1"/>
                  </a:solidFill>
                  <a:latin typeface="微软雅黑" panose="020B0503020204020204" charset="-122"/>
                  <a:ea typeface="微软雅黑" panose="020B0503020204020204" charset="-122"/>
                </a:rPr>
                <a:t>您的内容打在这里，或者通过复制您的文本后，在此框中选择粘贴</a:t>
              </a:r>
            </a:p>
          </p:txBody>
        </p:sp>
      </p:grpSp>
      <p:grpSp>
        <p:nvGrpSpPr>
          <p:cNvPr id="147" name="Group 188"/>
          <p:cNvGrpSpPr/>
          <p:nvPr/>
        </p:nvGrpSpPr>
        <p:grpSpPr bwMode="auto">
          <a:xfrm>
            <a:off x="4860926" y="3568261"/>
            <a:ext cx="3133725" cy="1095375"/>
            <a:chOff x="3062" y="713"/>
            <a:chExt cx="1974" cy="690"/>
          </a:xfrm>
        </p:grpSpPr>
        <p:sp>
          <p:nvSpPr>
            <p:cNvPr id="148" name="Rounded Rectangle 27"/>
            <p:cNvSpPr>
              <a:spLocks noChangeArrowheads="1"/>
            </p:cNvSpPr>
            <p:nvPr/>
          </p:nvSpPr>
          <p:spPr bwMode="auto">
            <a:xfrm rot="16200000" flipH="1">
              <a:off x="3709" y="76"/>
              <a:ext cx="680" cy="1974"/>
            </a:xfrm>
            <a:prstGeom prst="roundRect">
              <a:avLst>
                <a:gd name="adj" fmla="val 7870"/>
              </a:avLst>
            </a:prstGeom>
            <a:solidFill>
              <a:srgbClr val="FFFFFF"/>
            </a:solidFill>
            <a:ln w="6350">
              <a:solidFill>
                <a:srgbClr val="D9D9D9"/>
              </a:solidFill>
              <a:round/>
            </a:ln>
          </p:spPr>
          <p:txBody>
            <a:bodyPr vert="eaVert"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sz="1350" kern="0">
                <a:solidFill>
                  <a:srgbClr val="FFFFFF"/>
                </a:solidFill>
                <a:latin typeface="微软雅黑" panose="020B0503020204020204" charset="-122"/>
                <a:ea typeface="微软雅黑" panose="020B0503020204020204" charset="-122"/>
              </a:endParaRPr>
            </a:p>
          </p:txBody>
        </p:sp>
        <p:sp>
          <p:nvSpPr>
            <p:cNvPr id="149" name="Round Same Side Corner Rectangle 84"/>
            <p:cNvSpPr/>
            <p:nvPr/>
          </p:nvSpPr>
          <p:spPr bwMode="auto">
            <a:xfrm>
              <a:off x="3062" y="713"/>
              <a:ext cx="1974" cy="198"/>
            </a:xfrm>
            <a:custGeom>
              <a:avLst/>
              <a:gdLst>
                <a:gd name="T0" fmla="*/ 87313 w 3133725"/>
                <a:gd name="T1" fmla="*/ 0 h 314325"/>
                <a:gd name="T2" fmla="*/ 3046412 w 3133725"/>
                <a:gd name="T3" fmla="*/ 0 h 314325"/>
                <a:gd name="T4" fmla="*/ 3133725 w 3133725"/>
                <a:gd name="T5" fmla="*/ 87313 h 314325"/>
                <a:gd name="T6" fmla="*/ 3133725 w 3133725"/>
                <a:gd name="T7" fmla="*/ 314325 h 314325"/>
                <a:gd name="T8" fmla="*/ 3133725 w 3133725"/>
                <a:gd name="T9" fmla="*/ 314325 h 314325"/>
                <a:gd name="T10" fmla="*/ 0 w 3133725"/>
                <a:gd name="T11" fmla="*/ 314325 h 314325"/>
                <a:gd name="T12" fmla="*/ 0 w 3133725"/>
                <a:gd name="T13" fmla="*/ 314325 h 314325"/>
                <a:gd name="T14" fmla="*/ 0 w 3133725"/>
                <a:gd name="T15" fmla="*/ 87313 h 314325"/>
                <a:gd name="T16" fmla="*/ 87313 w 3133725"/>
                <a:gd name="T17" fmla="*/ 0 h 3143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133725" h="314325">
                  <a:moveTo>
                    <a:pt x="87313" y="0"/>
                  </a:moveTo>
                  <a:lnTo>
                    <a:pt x="3046412" y="0"/>
                  </a:lnTo>
                  <a:cubicBezTo>
                    <a:pt x="3094634" y="0"/>
                    <a:pt x="3133725" y="39091"/>
                    <a:pt x="3133725" y="87313"/>
                  </a:cubicBezTo>
                  <a:lnTo>
                    <a:pt x="3133725" y="314325"/>
                  </a:lnTo>
                  <a:lnTo>
                    <a:pt x="0" y="314325"/>
                  </a:lnTo>
                  <a:lnTo>
                    <a:pt x="0" y="87313"/>
                  </a:lnTo>
                  <a:cubicBezTo>
                    <a:pt x="0" y="39091"/>
                    <a:pt x="39091" y="0"/>
                    <a:pt x="87313" y="0"/>
                  </a:cubicBezTo>
                  <a:close/>
                </a:path>
              </a:pathLst>
            </a:custGeom>
            <a:gradFill>
              <a:gsLst>
                <a:gs pos="0">
                  <a:srgbClr val="E30000"/>
                </a:gs>
                <a:gs pos="100000">
                  <a:srgbClr val="760303"/>
                </a:gs>
              </a:gsLst>
              <a:lin ang="10800000" scaled="0"/>
            </a:gradFill>
            <a:ln>
              <a:noFill/>
            </a:ln>
            <a:extLst>
              <a:ext uri="{91240B29-F687-4F45-9708-019B960494DF}">
                <a14:hiddenLine xmlns:a14="http://schemas.microsoft.com/office/drawing/2010/main" w="9525">
                  <a:solidFill>
                    <a:srgbClr val="000000"/>
                  </a:solidFill>
                  <a:prstDash val="solid"/>
                  <a:round/>
                </a14:hiddenLine>
              </a:ext>
            </a:extLst>
          </p:spPr>
          <p:txBody>
            <a:bodyPr anchor="ctr"/>
            <a:lstStyle/>
            <a:p>
              <a:pPr>
                <a:defRPr/>
              </a:pPr>
              <a:endParaRPr lang="zh-CN" altLang="en-US" sz="1600" kern="0">
                <a:solidFill>
                  <a:srgbClr val="000000"/>
                </a:solidFill>
                <a:latin typeface="微软雅黑" panose="020B0503020204020204" charset="-122"/>
                <a:ea typeface="微软雅黑" panose="020B0503020204020204" charset="-122"/>
              </a:endParaRPr>
            </a:p>
          </p:txBody>
        </p:sp>
        <p:sp>
          <p:nvSpPr>
            <p:cNvPr id="150" name="Rektangel 76"/>
            <p:cNvSpPr>
              <a:spLocks noChangeArrowheads="1"/>
            </p:cNvSpPr>
            <p:nvPr/>
          </p:nvSpPr>
          <p:spPr bwMode="auto">
            <a:xfrm>
              <a:off x="3146" y="731"/>
              <a:ext cx="1534"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Aft>
                  <a:spcPts val="800"/>
                </a:spcAft>
                <a:defRPr/>
              </a:pPr>
              <a:r>
                <a:rPr lang="zh-CN" altLang="en-US" sz="1400" b="1" kern="0" dirty="0">
                  <a:solidFill>
                    <a:srgbClr val="FFFFFF"/>
                  </a:solidFill>
                  <a:latin typeface="微软雅黑" panose="020B0503020204020204" charset="-122"/>
                  <a:ea typeface="微软雅黑" panose="020B0503020204020204" charset="-122"/>
                  <a:cs typeface="Arial" panose="020B0604020202020204" pitchFamily="34" charset="0"/>
                </a:rPr>
                <a:t>标题文字信息</a:t>
              </a:r>
              <a:endParaRPr lang="zh-CN" altLang="zh-CN" sz="1400" b="1" kern="0" dirty="0">
                <a:solidFill>
                  <a:srgbClr val="FFFFFF"/>
                </a:solidFill>
                <a:latin typeface="微软雅黑" panose="020B0503020204020204" charset="-122"/>
                <a:ea typeface="微软雅黑" panose="020B0503020204020204" charset="-122"/>
                <a:cs typeface="Arial" panose="020B0604020202020204" pitchFamily="34" charset="0"/>
              </a:endParaRPr>
            </a:p>
          </p:txBody>
        </p:sp>
        <p:grpSp>
          <p:nvGrpSpPr>
            <p:cNvPr id="151" name="Group 44"/>
            <p:cNvGrpSpPr/>
            <p:nvPr/>
          </p:nvGrpSpPr>
          <p:grpSpPr bwMode="auto">
            <a:xfrm>
              <a:off x="3102" y="940"/>
              <a:ext cx="254" cy="254"/>
              <a:chOff x="3175613" y="1488677"/>
              <a:chExt cx="460375" cy="460375"/>
            </a:xfrm>
          </p:grpSpPr>
          <p:sp>
            <p:nvSpPr>
              <p:cNvPr id="153" name="Ellipse 53"/>
              <p:cNvSpPr>
                <a:spLocks noChangeArrowheads="1"/>
              </p:cNvSpPr>
              <p:nvPr/>
            </p:nvSpPr>
            <p:spPr bwMode="auto">
              <a:xfrm>
                <a:off x="3175613" y="1488677"/>
                <a:ext cx="460375" cy="460375"/>
              </a:xfrm>
              <a:prstGeom prst="ellipse">
                <a:avLst/>
              </a:prstGeom>
              <a:solidFill>
                <a:srgbClr val="FFFFFF">
                  <a:alpha val="61960"/>
                </a:srgbClr>
              </a:solidFill>
              <a:ln w="9525">
                <a:solidFill>
                  <a:srgbClr val="FFFFFF"/>
                </a:solidFill>
                <a:round/>
              </a:ln>
              <a:effectLst>
                <a:outerShdw dist="38100" dir="2700000" algn="tl" rotWithShape="0">
                  <a:srgbClr val="808080">
                    <a:alpha val="39998"/>
                  </a:srgbClr>
                </a:out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sz="1350" kern="0">
                  <a:solidFill>
                    <a:srgbClr val="FFFFFF"/>
                  </a:solidFill>
                  <a:latin typeface="微软雅黑" panose="020B0503020204020204" charset="-122"/>
                  <a:ea typeface="微软雅黑" panose="020B0503020204020204" charset="-122"/>
                </a:endParaRPr>
              </a:p>
            </p:txBody>
          </p:sp>
          <p:sp>
            <p:nvSpPr>
              <p:cNvPr id="154" name="Tekstboks 54"/>
              <p:cNvSpPr txBox="1">
                <a:spLocks noChangeArrowheads="1"/>
              </p:cNvSpPr>
              <p:nvPr/>
            </p:nvSpPr>
            <p:spPr bwMode="auto">
              <a:xfrm>
                <a:off x="3280127" y="1538718"/>
                <a:ext cx="323350" cy="34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da-DK" altLang="zh-CN" sz="1350" kern="0" dirty="0">
                    <a:solidFill>
                      <a:srgbClr val="151616"/>
                    </a:solidFill>
                    <a:latin typeface="微软雅黑" panose="020B0503020204020204" charset="-122"/>
                    <a:ea typeface="微软雅黑" panose="020B0503020204020204" charset="-122"/>
                  </a:rPr>
                  <a:t>3</a:t>
                </a:r>
              </a:p>
            </p:txBody>
          </p:sp>
        </p:grpSp>
        <p:sp>
          <p:nvSpPr>
            <p:cNvPr id="152" name="Tekstboks 72"/>
            <p:cNvSpPr txBox="1">
              <a:spLocks noChangeArrowheads="1"/>
            </p:cNvSpPr>
            <p:nvPr/>
          </p:nvSpPr>
          <p:spPr bwMode="auto">
            <a:xfrm>
              <a:off x="3356" y="919"/>
              <a:ext cx="1547" cy="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pPr>
              <a:r>
                <a:rPr lang="zh-CN" altLang="en-US" sz="1050" dirty="0">
                  <a:solidFill>
                    <a:schemeClr val="tx1"/>
                  </a:solidFill>
                  <a:latin typeface="微软雅黑" panose="020B0503020204020204" charset="-122"/>
                  <a:ea typeface="微软雅黑" panose="020B0503020204020204" charset="-122"/>
                </a:rPr>
                <a:t>您的内容打在这里，或者通过复制您的文本后，在此框中选择粘贴</a:t>
              </a:r>
            </a:p>
          </p:txBody>
        </p:sp>
      </p:grpSp>
      <p:pic>
        <p:nvPicPr>
          <p:cNvPr id="3" name="图片 2" descr="b1a457f9e298e079bbd2f9ccb2b0b04e"/>
          <p:cNvPicPr>
            <a:picLocks noChangeAspect="1"/>
          </p:cNvPicPr>
          <p:nvPr/>
        </p:nvPicPr>
        <p:blipFill>
          <a:blip r:embed="rId5" cstate="email"/>
          <a:stretch>
            <a:fillRect/>
          </a:stretch>
        </p:blipFill>
        <p:spPr>
          <a:xfrm>
            <a:off x="72390" y="-292735"/>
            <a:ext cx="1465580" cy="1465580"/>
          </a:xfrm>
          <a:prstGeom prst="rect">
            <a:avLst/>
          </a:prstGeom>
        </p:spPr>
      </p:pic>
    </p:spTree>
  </p:cSld>
  <p:clrMapOvr>
    <a:masterClrMapping/>
  </p:clrMapOvr>
  <p:transition advTm="421">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fade">
                                      <p:cBhvr>
                                        <p:cTn id="7" dur="1000"/>
                                        <p:tgtEl>
                                          <p:spTgt spid="71"/>
                                        </p:tgtEl>
                                      </p:cBhvr>
                                    </p:animEffect>
                                    <p:anim calcmode="lin" valueType="num">
                                      <p:cBhvr>
                                        <p:cTn id="8" dur="1000" fill="hold"/>
                                        <p:tgtEl>
                                          <p:spTgt spid="71"/>
                                        </p:tgtEl>
                                        <p:attrNameLst>
                                          <p:attrName>ppt_x</p:attrName>
                                        </p:attrNameLst>
                                      </p:cBhvr>
                                      <p:tavLst>
                                        <p:tav tm="0">
                                          <p:val>
                                            <p:strVal val="#ppt_x"/>
                                          </p:val>
                                        </p:tav>
                                        <p:tav tm="100000">
                                          <p:val>
                                            <p:strVal val="#ppt_x"/>
                                          </p:val>
                                        </p:tav>
                                      </p:tavLst>
                                    </p:anim>
                                    <p:anim calcmode="lin" valueType="num">
                                      <p:cBhvr>
                                        <p:cTn id="9" dur="1000" fill="hold"/>
                                        <p:tgtEl>
                                          <p:spTgt spid="71"/>
                                        </p:tgtEl>
                                        <p:attrNameLst>
                                          <p:attrName>ppt_y</p:attrName>
                                        </p:attrNameLst>
                                      </p:cBhvr>
                                      <p:tavLst>
                                        <p:tav tm="0">
                                          <p:val>
                                            <p:strVal val="#ppt_y+.1"/>
                                          </p:val>
                                        </p:tav>
                                        <p:tav tm="100000">
                                          <p:val>
                                            <p:strVal val="#ppt_y"/>
                                          </p:val>
                                        </p:tav>
                                      </p:tavLst>
                                    </p:anim>
                                  </p:childTnLst>
                                </p:cTn>
                              </p:par>
                              <p:par>
                                <p:cTn id="10" presetID="10" presetClass="entr" presetSubtype="0" fill="hold" nodeType="withEffect">
                                  <p:stCondLst>
                                    <p:cond delay="0"/>
                                  </p:stCondLst>
                                  <p:childTnLst>
                                    <p:set>
                                      <p:cBhvr>
                                        <p:cTn id="11" dur="1" fill="hold">
                                          <p:stCondLst>
                                            <p:cond delay="0"/>
                                          </p:stCondLst>
                                        </p:cTn>
                                        <p:tgtEl>
                                          <p:spTgt spid="115"/>
                                        </p:tgtEl>
                                        <p:attrNameLst>
                                          <p:attrName>style.visibility</p:attrName>
                                        </p:attrNameLst>
                                      </p:cBhvr>
                                      <p:to>
                                        <p:strVal val="visible"/>
                                      </p:to>
                                    </p:set>
                                    <p:animEffect transition="in" filter="fade">
                                      <p:cBhvr>
                                        <p:cTn id="12" dur="500"/>
                                        <p:tgtEl>
                                          <p:spTgt spid="115"/>
                                        </p:tgtEl>
                                      </p:cBhvr>
                                    </p:animEffect>
                                  </p:childTnLst>
                                </p:cTn>
                              </p:par>
                              <p:par>
                                <p:cTn id="13" presetID="0" presetClass="path" presetSubtype="0" accel="50000" decel="50000" fill="hold" nodeType="withEffect">
                                  <p:stCondLst>
                                    <p:cond delay="0"/>
                                  </p:stCondLst>
                                  <p:childTnLst>
                                    <p:animMotion origin="layout" path="M -0.07864 -0.60272 L -1.94444E-6 1.94625E-6 " pathEditMode="relative" ptsTypes="AA">
                                      <p:cBhvr>
                                        <p:cTn id="14" dur="500" fill="hold"/>
                                        <p:tgtEl>
                                          <p:spTgt spid="115"/>
                                        </p:tgtEl>
                                        <p:attrNameLst>
                                          <p:attrName>ppt_x</p:attrName>
                                          <p:attrName>ppt_y</p:attrName>
                                        </p:attrNameLst>
                                      </p:cBhvr>
                                    </p:animMotion>
                                  </p:childTnLst>
                                </p:cTn>
                              </p:par>
                              <p:par>
                                <p:cTn id="15" presetID="10" presetClass="entr" presetSubtype="0" fill="hold" nodeType="withEffect">
                                  <p:stCondLst>
                                    <p:cond delay="200"/>
                                  </p:stCondLst>
                                  <p:childTnLst>
                                    <p:set>
                                      <p:cBhvr>
                                        <p:cTn id="16" dur="1" fill="hold">
                                          <p:stCondLst>
                                            <p:cond delay="0"/>
                                          </p:stCondLst>
                                        </p:cTn>
                                        <p:tgtEl>
                                          <p:spTgt spid="101"/>
                                        </p:tgtEl>
                                        <p:attrNameLst>
                                          <p:attrName>style.visibility</p:attrName>
                                        </p:attrNameLst>
                                      </p:cBhvr>
                                      <p:to>
                                        <p:strVal val="visible"/>
                                      </p:to>
                                    </p:set>
                                    <p:animEffect transition="in" filter="fade">
                                      <p:cBhvr>
                                        <p:cTn id="17" dur="500"/>
                                        <p:tgtEl>
                                          <p:spTgt spid="101"/>
                                        </p:tgtEl>
                                      </p:cBhvr>
                                    </p:animEffect>
                                  </p:childTnLst>
                                </p:cTn>
                              </p:par>
                              <p:par>
                                <p:cTn id="18" presetID="0" presetClass="path" presetSubtype="0" accel="50000" decel="50000" fill="hold" nodeType="withEffect">
                                  <p:stCondLst>
                                    <p:cond delay="200"/>
                                  </p:stCondLst>
                                  <p:childTnLst>
                                    <p:animMotion origin="layout" path="M -0.31511 0.47624 L 2.22222E-6 -2.34568E-6 " pathEditMode="relative" rAng="0" ptsTypes="AA">
                                      <p:cBhvr>
                                        <p:cTn id="19" dur="500" fill="hold"/>
                                        <p:tgtEl>
                                          <p:spTgt spid="101"/>
                                        </p:tgtEl>
                                        <p:attrNameLst>
                                          <p:attrName>ppt_x</p:attrName>
                                          <p:attrName>ppt_y</p:attrName>
                                        </p:attrNameLst>
                                      </p:cBhvr>
                                      <p:rCtr x="15747" y="-23827"/>
                                    </p:animMotion>
                                  </p:childTnLst>
                                </p:cTn>
                              </p:par>
                              <p:par>
                                <p:cTn id="20" presetID="10" presetClass="entr" presetSubtype="0" fill="hold" nodeType="withEffect">
                                  <p:stCondLst>
                                    <p:cond delay="300"/>
                                  </p:stCondLst>
                                  <p:childTnLst>
                                    <p:set>
                                      <p:cBhvr>
                                        <p:cTn id="21" dur="1" fill="hold">
                                          <p:stCondLst>
                                            <p:cond delay="0"/>
                                          </p:stCondLst>
                                        </p:cTn>
                                        <p:tgtEl>
                                          <p:spTgt spid="86"/>
                                        </p:tgtEl>
                                        <p:attrNameLst>
                                          <p:attrName>style.visibility</p:attrName>
                                        </p:attrNameLst>
                                      </p:cBhvr>
                                      <p:to>
                                        <p:strVal val="visible"/>
                                      </p:to>
                                    </p:set>
                                    <p:animEffect transition="in" filter="fade">
                                      <p:cBhvr>
                                        <p:cTn id="22" dur="500"/>
                                        <p:tgtEl>
                                          <p:spTgt spid="86"/>
                                        </p:tgtEl>
                                      </p:cBhvr>
                                    </p:animEffect>
                                  </p:childTnLst>
                                </p:cTn>
                              </p:par>
                              <p:par>
                                <p:cTn id="23" presetID="0" presetClass="path" presetSubtype="0" accel="50000" decel="50000" fill="hold" nodeType="withEffect">
                                  <p:stCondLst>
                                    <p:cond delay="400"/>
                                  </p:stCondLst>
                                  <p:childTnLst>
                                    <p:animMotion origin="layout" path="M 0.30712 0.40655 L -4.72222E-6 1.5261E-6 " pathEditMode="relative" rAng="0" ptsTypes="AA">
                                      <p:cBhvr>
                                        <p:cTn id="24" dur="500" fill="hold"/>
                                        <p:tgtEl>
                                          <p:spTgt spid="86"/>
                                        </p:tgtEl>
                                        <p:attrNameLst>
                                          <p:attrName>ppt_x</p:attrName>
                                          <p:attrName>ppt_y</p:attrName>
                                        </p:attrNameLst>
                                      </p:cBhvr>
                                      <p:rCtr x="-15365" y="-20327"/>
                                    </p:animMotion>
                                  </p:childTnLst>
                                </p:cTn>
                              </p:par>
                              <p:par>
                                <p:cTn id="25" presetID="10" presetClass="entr" presetSubtype="0" fill="hold" nodeType="withEffect">
                                  <p:stCondLst>
                                    <p:cond delay="600"/>
                                  </p:stCondLst>
                                  <p:childTnLst>
                                    <p:set>
                                      <p:cBhvr>
                                        <p:cTn id="26" dur="1" fill="hold">
                                          <p:stCondLst>
                                            <p:cond delay="0"/>
                                          </p:stCondLst>
                                        </p:cTn>
                                        <p:tgtEl>
                                          <p:spTgt spid="108"/>
                                        </p:tgtEl>
                                        <p:attrNameLst>
                                          <p:attrName>style.visibility</p:attrName>
                                        </p:attrNameLst>
                                      </p:cBhvr>
                                      <p:to>
                                        <p:strVal val="visible"/>
                                      </p:to>
                                    </p:set>
                                    <p:animEffect transition="in" filter="fade">
                                      <p:cBhvr>
                                        <p:cTn id="27" dur="500"/>
                                        <p:tgtEl>
                                          <p:spTgt spid="108"/>
                                        </p:tgtEl>
                                      </p:cBhvr>
                                    </p:animEffect>
                                  </p:childTnLst>
                                </p:cTn>
                              </p:par>
                              <p:par>
                                <p:cTn id="28" presetID="0" presetClass="path" presetSubtype="0" accel="50000" decel="50000" fill="hold" nodeType="withEffect">
                                  <p:stCondLst>
                                    <p:cond delay="700"/>
                                  </p:stCondLst>
                                  <p:childTnLst>
                                    <p:animMotion origin="layout" path="M -0.29931 -0.32221 L -1.66667E-6 -1.74544E-6 " pathEditMode="relative" ptsTypes="AA">
                                      <p:cBhvr>
                                        <p:cTn id="29" dur="500" fill="hold"/>
                                        <p:tgtEl>
                                          <p:spTgt spid="108"/>
                                        </p:tgtEl>
                                        <p:attrNameLst>
                                          <p:attrName>ppt_x</p:attrName>
                                          <p:attrName>ppt_y</p:attrName>
                                        </p:attrNameLst>
                                      </p:cBhvr>
                                    </p:animMotion>
                                  </p:childTnLst>
                                </p:cTn>
                              </p:par>
                              <p:par>
                                <p:cTn id="30" presetID="10" presetClass="entr" presetSubtype="0" fill="hold" nodeType="withEffect">
                                  <p:stCondLst>
                                    <p:cond delay="900"/>
                                  </p:stCondLst>
                                  <p:childTnLst>
                                    <p:set>
                                      <p:cBhvr>
                                        <p:cTn id="31" dur="1" fill="hold">
                                          <p:stCondLst>
                                            <p:cond delay="0"/>
                                          </p:stCondLst>
                                        </p:cTn>
                                        <p:tgtEl>
                                          <p:spTgt spid="93"/>
                                        </p:tgtEl>
                                        <p:attrNameLst>
                                          <p:attrName>style.visibility</p:attrName>
                                        </p:attrNameLst>
                                      </p:cBhvr>
                                      <p:to>
                                        <p:strVal val="visible"/>
                                      </p:to>
                                    </p:set>
                                    <p:animEffect transition="in" filter="fade">
                                      <p:cBhvr>
                                        <p:cTn id="32" dur="500"/>
                                        <p:tgtEl>
                                          <p:spTgt spid="93"/>
                                        </p:tgtEl>
                                      </p:cBhvr>
                                    </p:animEffect>
                                  </p:childTnLst>
                                </p:cTn>
                              </p:par>
                              <p:par>
                                <p:cTn id="33" presetID="0" presetClass="path" presetSubtype="0" accel="50000" decel="50000" fill="hold" nodeType="withEffect">
                                  <p:stCondLst>
                                    <p:cond delay="1000"/>
                                  </p:stCondLst>
                                  <p:childTnLst>
                                    <p:animMotion origin="layout" path="M -0.42517 0.0139 L -8.33333E-7 -5.00772E-6 " pathEditMode="relative" ptsTypes="AA">
                                      <p:cBhvr>
                                        <p:cTn id="34" dur="500" fill="hold"/>
                                        <p:tgtEl>
                                          <p:spTgt spid="93"/>
                                        </p:tgtEl>
                                        <p:attrNameLst>
                                          <p:attrName>ppt_x</p:attrName>
                                          <p:attrName>ppt_y</p:attrName>
                                        </p:attrNameLst>
                                      </p:cBhvr>
                                    </p:animMotion>
                                  </p:childTnLst>
                                </p:cTn>
                              </p:par>
                              <p:par>
                                <p:cTn id="35" presetID="15" presetClass="entr" presetSubtype="0" fill="hold" nodeType="withEffect">
                                  <p:stCondLst>
                                    <p:cond delay="0"/>
                                  </p:stCondLst>
                                  <p:childTnLst>
                                    <p:set>
                                      <p:cBhvr>
                                        <p:cTn id="36" dur="1" fill="hold">
                                          <p:stCondLst>
                                            <p:cond delay="0"/>
                                          </p:stCondLst>
                                        </p:cTn>
                                        <p:tgtEl>
                                          <p:spTgt spid="63"/>
                                        </p:tgtEl>
                                        <p:attrNameLst>
                                          <p:attrName>style.visibility</p:attrName>
                                        </p:attrNameLst>
                                      </p:cBhvr>
                                      <p:to>
                                        <p:strVal val="visible"/>
                                      </p:to>
                                    </p:set>
                                    <p:anim calcmode="lin" valueType="num">
                                      <p:cBhvr>
                                        <p:cTn id="37" dur="1000" fill="hold"/>
                                        <p:tgtEl>
                                          <p:spTgt spid="63"/>
                                        </p:tgtEl>
                                        <p:attrNameLst>
                                          <p:attrName>ppt_w</p:attrName>
                                        </p:attrNameLst>
                                      </p:cBhvr>
                                      <p:tavLst>
                                        <p:tav tm="0">
                                          <p:val>
                                            <p:fltVal val="0"/>
                                          </p:val>
                                        </p:tav>
                                        <p:tav tm="100000">
                                          <p:val>
                                            <p:strVal val="#ppt_w"/>
                                          </p:val>
                                        </p:tav>
                                      </p:tavLst>
                                    </p:anim>
                                    <p:anim calcmode="lin" valueType="num">
                                      <p:cBhvr>
                                        <p:cTn id="38" dur="1000" fill="hold"/>
                                        <p:tgtEl>
                                          <p:spTgt spid="63"/>
                                        </p:tgtEl>
                                        <p:attrNameLst>
                                          <p:attrName>ppt_h</p:attrName>
                                        </p:attrNameLst>
                                      </p:cBhvr>
                                      <p:tavLst>
                                        <p:tav tm="0">
                                          <p:val>
                                            <p:fltVal val="0"/>
                                          </p:val>
                                        </p:tav>
                                        <p:tav tm="100000">
                                          <p:val>
                                            <p:strVal val="#ppt_h"/>
                                          </p:val>
                                        </p:tav>
                                      </p:tavLst>
                                    </p:anim>
                                    <p:anim calcmode="lin" valueType="num">
                                      <p:cBhvr>
                                        <p:cTn id="39" dur="1000" fill="hold"/>
                                        <p:tgtEl>
                                          <p:spTgt spid="63"/>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63"/>
                                        </p:tgtEl>
                                        <p:attrNameLst>
                                          <p:attrName>ppt_y</p:attrName>
                                        </p:attrNameLst>
                                      </p:cBhvr>
                                      <p:tavLst>
                                        <p:tav tm="0" fmla="#ppt_y+(sin(-2*pi*(1-$))*-#ppt_x+cos(-2*pi*(1-$))*(1-#ppt_y))*(1-$)">
                                          <p:val>
                                            <p:fltVal val="0"/>
                                          </p:val>
                                        </p:tav>
                                        <p:tav tm="100000">
                                          <p:val>
                                            <p:fltVal val="1"/>
                                          </p:val>
                                        </p:tav>
                                      </p:tavLst>
                                    </p:anim>
                                  </p:childTnLst>
                                </p:cTn>
                              </p:par>
                              <p:par>
                                <p:cTn id="41" presetID="15" presetClass="entr" presetSubtype="0" fill="hold" nodeType="withEffect">
                                  <p:stCondLst>
                                    <p:cond delay="200"/>
                                  </p:stCondLst>
                                  <p:childTnLst>
                                    <p:set>
                                      <p:cBhvr>
                                        <p:cTn id="42" dur="1" fill="hold">
                                          <p:stCondLst>
                                            <p:cond delay="0"/>
                                          </p:stCondLst>
                                        </p:cTn>
                                        <p:tgtEl>
                                          <p:spTgt spid="139"/>
                                        </p:tgtEl>
                                        <p:attrNameLst>
                                          <p:attrName>style.visibility</p:attrName>
                                        </p:attrNameLst>
                                      </p:cBhvr>
                                      <p:to>
                                        <p:strVal val="visible"/>
                                      </p:to>
                                    </p:set>
                                    <p:anim calcmode="lin" valueType="num">
                                      <p:cBhvr>
                                        <p:cTn id="43" dur="1000" fill="hold"/>
                                        <p:tgtEl>
                                          <p:spTgt spid="139"/>
                                        </p:tgtEl>
                                        <p:attrNameLst>
                                          <p:attrName>ppt_w</p:attrName>
                                        </p:attrNameLst>
                                      </p:cBhvr>
                                      <p:tavLst>
                                        <p:tav tm="0">
                                          <p:val>
                                            <p:fltVal val="0"/>
                                          </p:val>
                                        </p:tav>
                                        <p:tav tm="100000">
                                          <p:val>
                                            <p:strVal val="#ppt_w"/>
                                          </p:val>
                                        </p:tav>
                                      </p:tavLst>
                                    </p:anim>
                                    <p:anim calcmode="lin" valueType="num">
                                      <p:cBhvr>
                                        <p:cTn id="44" dur="1000" fill="hold"/>
                                        <p:tgtEl>
                                          <p:spTgt spid="139"/>
                                        </p:tgtEl>
                                        <p:attrNameLst>
                                          <p:attrName>ppt_h</p:attrName>
                                        </p:attrNameLst>
                                      </p:cBhvr>
                                      <p:tavLst>
                                        <p:tav tm="0">
                                          <p:val>
                                            <p:fltVal val="0"/>
                                          </p:val>
                                        </p:tav>
                                        <p:tav tm="100000">
                                          <p:val>
                                            <p:strVal val="#ppt_h"/>
                                          </p:val>
                                        </p:tav>
                                      </p:tavLst>
                                    </p:anim>
                                    <p:anim calcmode="lin" valueType="num">
                                      <p:cBhvr>
                                        <p:cTn id="45" dur="1000" fill="hold"/>
                                        <p:tgtEl>
                                          <p:spTgt spid="139"/>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139"/>
                                        </p:tgtEl>
                                        <p:attrNameLst>
                                          <p:attrName>ppt_y</p:attrName>
                                        </p:attrNameLst>
                                      </p:cBhvr>
                                      <p:tavLst>
                                        <p:tav tm="0" fmla="#ppt_y+(sin(-2*pi*(1-$))*-#ppt_x+cos(-2*pi*(1-$))*(1-#ppt_y))*(1-$)">
                                          <p:val>
                                            <p:fltVal val="0"/>
                                          </p:val>
                                        </p:tav>
                                        <p:tav tm="100000">
                                          <p:val>
                                            <p:fltVal val="1"/>
                                          </p:val>
                                        </p:tav>
                                      </p:tavLst>
                                    </p:anim>
                                  </p:childTnLst>
                                </p:cTn>
                              </p:par>
                              <p:par>
                                <p:cTn id="47" presetID="15" presetClass="entr" presetSubtype="0" fill="hold" nodeType="withEffect">
                                  <p:stCondLst>
                                    <p:cond delay="400"/>
                                  </p:stCondLst>
                                  <p:childTnLst>
                                    <p:set>
                                      <p:cBhvr>
                                        <p:cTn id="48" dur="1" fill="hold">
                                          <p:stCondLst>
                                            <p:cond delay="0"/>
                                          </p:stCondLst>
                                        </p:cTn>
                                        <p:tgtEl>
                                          <p:spTgt spid="147"/>
                                        </p:tgtEl>
                                        <p:attrNameLst>
                                          <p:attrName>style.visibility</p:attrName>
                                        </p:attrNameLst>
                                      </p:cBhvr>
                                      <p:to>
                                        <p:strVal val="visible"/>
                                      </p:to>
                                    </p:set>
                                    <p:anim calcmode="lin" valueType="num">
                                      <p:cBhvr>
                                        <p:cTn id="49" dur="1000" fill="hold"/>
                                        <p:tgtEl>
                                          <p:spTgt spid="147"/>
                                        </p:tgtEl>
                                        <p:attrNameLst>
                                          <p:attrName>ppt_w</p:attrName>
                                        </p:attrNameLst>
                                      </p:cBhvr>
                                      <p:tavLst>
                                        <p:tav tm="0">
                                          <p:val>
                                            <p:fltVal val="0"/>
                                          </p:val>
                                        </p:tav>
                                        <p:tav tm="100000">
                                          <p:val>
                                            <p:strVal val="#ppt_w"/>
                                          </p:val>
                                        </p:tav>
                                      </p:tavLst>
                                    </p:anim>
                                    <p:anim calcmode="lin" valueType="num">
                                      <p:cBhvr>
                                        <p:cTn id="50" dur="1000" fill="hold"/>
                                        <p:tgtEl>
                                          <p:spTgt spid="147"/>
                                        </p:tgtEl>
                                        <p:attrNameLst>
                                          <p:attrName>ppt_h</p:attrName>
                                        </p:attrNameLst>
                                      </p:cBhvr>
                                      <p:tavLst>
                                        <p:tav tm="0">
                                          <p:val>
                                            <p:fltVal val="0"/>
                                          </p:val>
                                        </p:tav>
                                        <p:tav tm="100000">
                                          <p:val>
                                            <p:strVal val="#ppt_h"/>
                                          </p:val>
                                        </p:tav>
                                      </p:tavLst>
                                    </p:anim>
                                    <p:anim calcmode="lin" valueType="num">
                                      <p:cBhvr>
                                        <p:cTn id="51" dur="1000" fill="hold"/>
                                        <p:tgtEl>
                                          <p:spTgt spid="147"/>
                                        </p:tgtEl>
                                        <p:attrNameLst>
                                          <p:attrName>ppt_x</p:attrName>
                                        </p:attrNameLst>
                                      </p:cBhvr>
                                      <p:tavLst>
                                        <p:tav tm="0" fmla="#ppt_x+(cos(-2*pi*(1-$))*-#ppt_x-sin(-2*pi*(1-$))*(1-#ppt_y))*(1-$)">
                                          <p:val>
                                            <p:fltVal val="0"/>
                                          </p:val>
                                        </p:tav>
                                        <p:tav tm="100000">
                                          <p:val>
                                            <p:fltVal val="1"/>
                                          </p:val>
                                        </p:tav>
                                      </p:tavLst>
                                    </p:anim>
                                    <p:anim calcmode="lin" valueType="num">
                                      <p:cBhvr>
                                        <p:cTn id="52" dur="1000" fill="hold"/>
                                        <p:tgtEl>
                                          <p:spTgt spid="14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1464936" y="228366"/>
            <a:ext cx="2886860" cy="337185"/>
            <a:chOff x="568442" y="319364"/>
            <a:chExt cx="3849149" cy="449581"/>
          </a:xfrm>
        </p:grpSpPr>
        <p:sp>
          <p:nvSpPr>
            <p:cNvPr id="15" name="文本框 23"/>
            <p:cNvSpPr txBox="1"/>
            <p:nvPr/>
          </p:nvSpPr>
          <p:spPr>
            <a:xfrm>
              <a:off x="665958" y="319364"/>
              <a:ext cx="1869441" cy="449581"/>
            </a:xfrm>
            <a:prstGeom prst="rect">
              <a:avLst/>
            </a:prstGeom>
            <a:noFill/>
          </p:spPr>
          <p:txBody>
            <a:bodyPr wrap="none" rtlCol="0">
              <a:spAutoFit/>
            </a:bodyPr>
            <a:lstStyle/>
            <a:p>
              <a:pPr algn="l"/>
              <a:r>
                <a:rPr lang="zh-CN" altLang="en-US" sz="1600" dirty="0">
                  <a:solidFill>
                    <a:schemeClr val="tx1"/>
                  </a:solidFill>
                  <a:latin typeface="微软雅黑" panose="020B0503020204020204" charset="-122"/>
                  <a:ea typeface="微软雅黑" panose="020B0503020204020204" charset="-122"/>
                </a:rPr>
                <a:t>此处添加名称</a:t>
              </a:r>
            </a:p>
          </p:txBody>
        </p:sp>
        <p:sp>
          <p:nvSpPr>
            <p:cNvPr id="16" name="等腰三角形 15"/>
            <p:cNvSpPr/>
            <p:nvPr/>
          </p:nvSpPr>
          <p:spPr>
            <a:xfrm rot="16200000" flipH="1" flipV="1">
              <a:off x="492508" y="454911"/>
              <a:ext cx="304323" cy="152455"/>
            </a:xfrm>
            <a:prstGeom prst="triangle">
              <a:avLst/>
            </a:prstGeom>
            <a:gradFill>
              <a:gsLst>
                <a:gs pos="0">
                  <a:srgbClr val="E30000"/>
                </a:gs>
                <a:gs pos="100000">
                  <a:srgbClr val="760303"/>
                </a:gs>
              </a:gsLst>
              <a:lin ang="11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panose="020B0503020204020204" charset="-122"/>
                <a:ea typeface="微软雅黑" panose="020B0503020204020204" charset="-122"/>
              </a:endParaRPr>
            </a:p>
          </p:txBody>
        </p:sp>
        <p:sp>
          <p:nvSpPr>
            <p:cNvPr id="17" name="文本框 23"/>
            <p:cNvSpPr txBox="1"/>
            <p:nvPr/>
          </p:nvSpPr>
          <p:spPr>
            <a:xfrm>
              <a:off x="2306003" y="429775"/>
              <a:ext cx="2111588" cy="326814"/>
            </a:xfrm>
            <a:prstGeom prst="rect">
              <a:avLst/>
            </a:prstGeom>
            <a:noFill/>
          </p:spPr>
          <p:txBody>
            <a:bodyPr wrap="none" rtlCol="0">
              <a:spAutoFit/>
            </a:bodyPr>
            <a:lstStyle/>
            <a:p>
              <a:r>
                <a:rPr lang="en-US" altLang="zh-CN" sz="1000" dirty="0">
                  <a:solidFill>
                    <a:schemeClr val="tx1"/>
                  </a:solidFill>
                  <a:latin typeface="微软雅黑" panose="020B0503020204020204" charset="-122"/>
                  <a:ea typeface="微软雅黑" panose="020B0503020204020204" charset="-122"/>
                </a:rPr>
                <a:t>  Click here to add Title</a:t>
              </a:r>
            </a:p>
          </p:txBody>
        </p:sp>
      </p:grpSp>
      <p:pic>
        <p:nvPicPr>
          <p:cNvPr id="2" name="图片 1"/>
          <p:cNvPicPr>
            <a:picLocks noChangeAspect="1"/>
          </p:cNvPicPr>
          <p:nvPr/>
        </p:nvPicPr>
        <p:blipFill>
          <a:blip r:embed="rId3" cstate="email"/>
          <a:stretch>
            <a:fillRect/>
          </a:stretch>
        </p:blipFill>
        <p:spPr>
          <a:xfrm flipH="1">
            <a:off x="2548414" y="4520539"/>
            <a:ext cx="6588443" cy="693896"/>
          </a:xfrm>
          <a:prstGeom prst="rect">
            <a:avLst/>
          </a:prstGeom>
        </p:spPr>
      </p:pic>
      <p:pic>
        <p:nvPicPr>
          <p:cNvPr id="4" name="图片 3"/>
          <p:cNvPicPr>
            <a:picLocks noChangeAspect="1"/>
          </p:cNvPicPr>
          <p:nvPr/>
        </p:nvPicPr>
        <p:blipFill>
          <a:blip r:embed="rId4"/>
          <a:stretch>
            <a:fillRect/>
          </a:stretch>
        </p:blipFill>
        <p:spPr>
          <a:xfrm>
            <a:off x="0" y="4520539"/>
            <a:ext cx="9803130" cy="693896"/>
          </a:xfrm>
          <a:prstGeom prst="rect">
            <a:avLst/>
          </a:prstGeom>
        </p:spPr>
      </p:pic>
      <p:grpSp>
        <p:nvGrpSpPr>
          <p:cNvPr id="39" name="Group 11"/>
          <p:cNvGrpSpPr/>
          <p:nvPr/>
        </p:nvGrpSpPr>
        <p:grpSpPr>
          <a:xfrm>
            <a:off x="244304" y="787852"/>
            <a:ext cx="3255623" cy="3813644"/>
            <a:chOff x="406276" y="1164961"/>
            <a:chExt cx="4341396" cy="5084859"/>
          </a:xfrm>
          <a:effectLst>
            <a:outerShdw blurRad="76200" dir="13500000" sy="23000" kx="1200000" algn="br" rotWithShape="0">
              <a:prstClr val="black">
                <a:alpha val="6000"/>
              </a:prstClr>
            </a:outerShdw>
          </a:effectLst>
        </p:grpSpPr>
        <p:grpSp>
          <p:nvGrpSpPr>
            <p:cNvPr id="40" name="Group 10"/>
            <p:cNvGrpSpPr/>
            <p:nvPr/>
          </p:nvGrpSpPr>
          <p:grpSpPr>
            <a:xfrm>
              <a:off x="406276" y="1801645"/>
              <a:ext cx="3980467" cy="4448175"/>
              <a:chOff x="406276" y="1801645"/>
              <a:chExt cx="3980467" cy="4448175"/>
            </a:xfrm>
          </p:grpSpPr>
          <p:sp>
            <p:nvSpPr>
              <p:cNvPr id="42" name="Freeform 5"/>
              <p:cNvSpPr/>
              <p:nvPr/>
            </p:nvSpPr>
            <p:spPr bwMode="auto">
              <a:xfrm rot="18900000">
                <a:off x="3337405" y="1801645"/>
                <a:ext cx="1049338" cy="4448175"/>
              </a:xfrm>
              <a:custGeom>
                <a:avLst/>
                <a:gdLst>
                  <a:gd name="T0" fmla="*/ 142 w 279"/>
                  <a:gd name="T1" fmla="*/ 1183 h 1183"/>
                  <a:gd name="T2" fmla="*/ 40 w 279"/>
                  <a:gd name="T3" fmla="*/ 1143 h 1183"/>
                  <a:gd name="T4" fmla="*/ 0 w 279"/>
                  <a:gd name="T5" fmla="*/ 1051 h 1183"/>
                  <a:gd name="T6" fmla="*/ 0 w 279"/>
                  <a:gd name="T7" fmla="*/ 45 h 1183"/>
                  <a:gd name="T8" fmla="*/ 45 w 279"/>
                  <a:gd name="T9" fmla="*/ 0 h 1183"/>
                  <a:gd name="T10" fmla="*/ 90 w 279"/>
                  <a:gd name="T11" fmla="*/ 45 h 1183"/>
                  <a:gd name="T12" fmla="*/ 90 w 279"/>
                  <a:gd name="T13" fmla="*/ 1051 h 1183"/>
                  <a:gd name="T14" fmla="*/ 103 w 279"/>
                  <a:gd name="T15" fmla="*/ 1077 h 1183"/>
                  <a:gd name="T16" fmla="*/ 145 w 279"/>
                  <a:gd name="T17" fmla="*/ 1093 h 1183"/>
                  <a:gd name="T18" fmla="*/ 189 w 279"/>
                  <a:gd name="T19" fmla="*/ 1051 h 1183"/>
                  <a:gd name="T20" fmla="*/ 189 w 279"/>
                  <a:gd name="T21" fmla="*/ 1007 h 1183"/>
                  <a:gd name="T22" fmla="*/ 234 w 279"/>
                  <a:gd name="T23" fmla="*/ 962 h 1183"/>
                  <a:gd name="T24" fmla="*/ 279 w 279"/>
                  <a:gd name="T25" fmla="*/ 1007 h 1183"/>
                  <a:gd name="T26" fmla="*/ 279 w 279"/>
                  <a:gd name="T27" fmla="*/ 1051 h 1183"/>
                  <a:gd name="T28" fmla="*/ 149 w 279"/>
                  <a:gd name="T29" fmla="*/ 1183 h 1183"/>
                  <a:gd name="T30" fmla="*/ 142 w 279"/>
                  <a:gd name="T31" fmla="*/ 1183 h 1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9" h="1183">
                    <a:moveTo>
                      <a:pt x="142" y="1183"/>
                    </a:moveTo>
                    <a:cubicBezTo>
                      <a:pt x="104" y="1183"/>
                      <a:pt x="67" y="1169"/>
                      <a:pt x="40" y="1143"/>
                    </a:cubicBezTo>
                    <a:cubicBezTo>
                      <a:pt x="14" y="1118"/>
                      <a:pt x="0" y="1085"/>
                      <a:pt x="0" y="1051"/>
                    </a:cubicBezTo>
                    <a:cubicBezTo>
                      <a:pt x="0" y="45"/>
                      <a:pt x="0" y="45"/>
                      <a:pt x="0" y="45"/>
                    </a:cubicBezTo>
                    <a:cubicBezTo>
                      <a:pt x="0" y="20"/>
                      <a:pt x="20" y="0"/>
                      <a:pt x="45" y="0"/>
                    </a:cubicBezTo>
                    <a:cubicBezTo>
                      <a:pt x="70" y="0"/>
                      <a:pt x="90" y="20"/>
                      <a:pt x="90" y="45"/>
                    </a:cubicBezTo>
                    <a:cubicBezTo>
                      <a:pt x="90" y="1051"/>
                      <a:pt x="90" y="1051"/>
                      <a:pt x="90" y="1051"/>
                    </a:cubicBezTo>
                    <a:cubicBezTo>
                      <a:pt x="90" y="1060"/>
                      <a:pt x="95" y="1070"/>
                      <a:pt x="103" y="1077"/>
                    </a:cubicBezTo>
                    <a:cubicBezTo>
                      <a:pt x="114" y="1088"/>
                      <a:pt x="129" y="1093"/>
                      <a:pt x="145" y="1093"/>
                    </a:cubicBezTo>
                    <a:cubicBezTo>
                      <a:pt x="170" y="1092"/>
                      <a:pt x="189" y="1073"/>
                      <a:pt x="189" y="1051"/>
                    </a:cubicBezTo>
                    <a:cubicBezTo>
                      <a:pt x="189" y="1007"/>
                      <a:pt x="189" y="1007"/>
                      <a:pt x="189" y="1007"/>
                    </a:cubicBezTo>
                    <a:cubicBezTo>
                      <a:pt x="189" y="982"/>
                      <a:pt x="209" y="962"/>
                      <a:pt x="234" y="962"/>
                    </a:cubicBezTo>
                    <a:cubicBezTo>
                      <a:pt x="259" y="962"/>
                      <a:pt x="279" y="982"/>
                      <a:pt x="279" y="1007"/>
                    </a:cubicBezTo>
                    <a:cubicBezTo>
                      <a:pt x="279" y="1051"/>
                      <a:pt x="279" y="1051"/>
                      <a:pt x="279" y="1051"/>
                    </a:cubicBezTo>
                    <a:cubicBezTo>
                      <a:pt x="279" y="1122"/>
                      <a:pt x="222" y="1180"/>
                      <a:pt x="149" y="1183"/>
                    </a:cubicBezTo>
                    <a:cubicBezTo>
                      <a:pt x="147" y="1183"/>
                      <a:pt x="144" y="1183"/>
                      <a:pt x="142" y="1183"/>
                    </a:cubicBezTo>
                    <a:close/>
                  </a:path>
                </a:pathLst>
              </a:custGeom>
              <a:gradFill>
                <a:gsLst>
                  <a:gs pos="0">
                    <a:srgbClr val="E30000"/>
                  </a:gs>
                  <a:gs pos="100000">
                    <a:srgbClr val="760303"/>
                  </a:gs>
                </a:gsLst>
                <a:lin ang="5400000" scaled="0"/>
              </a:gra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latin typeface="微软雅黑" panose="020B0503020204020204" charset="-122"/>
                  <a:ea typeface="微软雅黑" panose="020B0503020204020204" charset="-122"/>
                </a:endParaRPr>
              </a:p>
            </p:txBody>
          </p:sp>
          <p:sp>
            <p:nvSpPr>
              <p:cNvPr id="43" name="Freeform 6"/>
              <p:cNvSpPr/>
              <p:nvPr/>
            </p:nvSpPr>
            <p:spPr bwMode="auto">
              <a:xfrm rot="18900000">
                <a:off x="406276" y="3369422"/>
                <a:ext cx="2116138" cy="1936750"/>
              </a:xfrm>
              <a:custGeom>
                <a:avLst/>
                <a:gdLst>
                  <a:gd name="T0" fmla="*/ 563 w 563"/>
                  <a:gd name="T1" fmla="*/ 0 h 515"/>
                  <a:gd name="T2" fmla="*/ 0 w 563"/>
                  <a:gd name="T3" fmla="*/ 482 h 515"/>
                  <a:gd name="T4" fmla="*/ 113 w 563"/>
                  <a:gd name="T5" fmla="*/ 474 h 515"/>
                  <a:gd name="T6" fmla="*/ 367 w 563"/>
                  <a:gd name="T7" fmla="*/ 515 h 515"/>
                  <a:gd name="T8" fmla="*/ 563 w 563"/>
                  <a:gd name="T9" fmla="*/ 0 h 515"/>
                </a:gdLst>
                <a:ahLst/>
                <a:cxnLst>
                  <a:cxn ang="0">
                    <a:pos x="T0" y="T1"/>
                  </a:cxn>
                  <a:cxn ang="0">
                    <a:pos x="T2" y="T3"/>
                  </a:cxn>
                  <a:cxn ang="0">
                    <a:pos x="T4" y="T5"/>
                  </a:cxn>
                  <a:cxn ang="0">
                    <a:pos x="T6" y="T7"/>
                  </a:cxn>
                  <a:cxn ang="0">
                    <a:pos x="T8" y="T9"/>
                  </a:cxn>
                </a:cxnLst>
                <a:rect l="0" t="0" r="r" b="b"/>
                <a:pathLst>
                  <a:path w="563" h="515">
                    <a:moveTo>
                      <a:pt x="563" y="0"/>
                    </a:moveTo>
                    <a:cubicBezTo>
                      <a:pt x="283" y="47"/>
                      <a:pt x="61" y="238"/>
                      <a:pt x="0" y="482"/>
                    </a:cubicBezTo>
                    <a:cubicBezTo>
                      <a:pt x="37" y="477"/>
                      <a:pt x="74" y="474"/>
                      <a:pt x="113" y="474"/>
                    </a:cubicBezTo>
                    <a:cubicBezTo>
                      <a:pt x="202" y="474"/>
                      <a:pt x="288" y="489"/>
                      <a:pt x="367" y="515"/>
                    </a:cubicBezTo>
                    <a:cubicBezTo>
                      <a:pt x="372" y="384"/>
                      <a:pt x="406" y="170"/>
                      <a:pt x="563" y="0"/>
                    </a:cubicBezTo>
                    <a:close/>
                  </a:path>
                </a:pathLst>
              </a:custGeom>
              <a:gradFill>
                <a:gsLst>
                  <a:gs pos="0">
                    <a:srgbClr val="E30000"/>
                  </a:gs>
                  <a:gs pos="100000">
                    <a:srgbClr val="760303"/>
                  </a:gs>
                </a:gsLst>
                <a:lin ang="5400000" scaled="0"/>
              </a:gra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latin typeface="微软雅黑" panose="020B0503020204020204" charset="-122"/>
                  <a:ea typeface="微软雅黑" panose="020B0503020204020204" charset="-122"/>
                </a:endParaRPr>
              </a:p>
            </p:txBody>
          </p:sp>
          <p:sp>
            <p:nvSpPr>
              <p:cNvPr id="44" name="Freeform 7"/>
              <p:cNvSpPr/>
              <p:nvPr/>
            </p:nvSpPr>
            <p:spPr bwMode="auto">
              <a:xfrm rot="18900000">
                <a:off x="1586775" y="2209992"/>
                <a:ext cx="1973263" cy="1997075"/>
              </a:xfrm>
              <a:custGeom>
                <a:avLst/>
                <a:gdLst>
                  <a:gd name="T0" fmla="*/ 251 w 525"/>
                  <a:gd name="T1" fmla="*/ 0 h 531"/>
                  <a:gd name="T2" fmla="*/ 242 w 525"/>
                  <a:gd name="T3" fmla="*/ 0 h 531"/>
                  <a:gd name="T4" fmla="*/ 0 w 525"/>
                  <a:gd name="T5" fmla="*/ 529 h 531"/>
                  <a:gd name="T6" fmla="*/ 259 w 525"/>
                  <a:gd name="T7" fmla="*/ 486 h 531"/>
                  <a:gd name="T8" fmla="*/ 525 w 525"/>
                  <a:gd name="T9" fmla="*/ 531 h 531"/>
                  <a:gd name="T10" fmla="*/ 251 w 525"/>
                  <a:gd name="T11" fmla="*/ 0 h 531"/>
                </a:gdLst>
                <a:ahLst/>
                <a:cxnLst>
                  <a:cxn ang="0">
                    <a:pos x="T0" y="T1"/>
                  </a:cxn>
                  <a:cxn ang="0">
                    <a:pos x="T2" y="T3"/>
                  </a:cxn>
                  <a:cxn ang="0">
                    <a:pos x="T4" y="T5"/>
                  </a:cxn>
                  <a:cxn ang="0">
                    <a:pos x="T6" y="T7"/>
                  </a:cxn>
                  <a:cxn ang="0">
                    <a:pos x="T8" y="T9"/>
                  </a:cxn>
                  <a:cxn ang="0">
                    <a:pos x="T10" y="T11"/>
                  </a:cxn>
                </a:cxnLst>
                <a:rect l="0" t="0" r="r" b="b"/>
                <a:pathLst>
                  <a:path w="525" h="531">
                    <a:moveTo>
                      <a:pt x="251" y="0"/>
                    </a:moveTo>
                    <a:cubicBezTo>
                      <a:pt x="248" y="0"/>
                      <a:pt x="245" y="0"/>
                      <a:pt x="242" y="0"/>
                    </a:cubicBezTo>
                    <a:cubicBezTo>
                      <a:pt x="45" y="161"/>
                      <a:pt x="5" y="394"/>
                      <a:pt x="0" y="529"/>
                    </a:cubicBezTo>
                    <a:cubicBezTo>
                      <a:pt x="81" y="501"/>
                      <a:pt x="168" y="486"/>
                      <a:pt x="259" y="486"/>
                    </a:cubicBezTo>
                    <a:cubicBezTo>
                      <a:pt x="353" y="486"/>
                      <a:pt x="443" y="502"/>
                      <a:pt x="525" y="531"/>
                    </a:cubicBezTo>
                    <a:cubicBezTo>
                      <a:pt x="516" y="396"/>
                      <a:pt x="467" y="155"/>
                      <a:pt x="251" y="0"/>
                    </a:cubicBezTo>
                    <a:close/>
                  </a:path>
                </a:pathLst>
              </a:custGeom>
              <a:gradFill>
                <a:gsLst>
                  <a:gs pos="0">
                    <a:srgbClr val="E30000"/>
                  </a:gs>
                  <a:gs pos="100000">
                    <a:srgbClr val="760303"/>
                  </a:gs>
                </a:gsLst>
                <a:lin ang="5400000" scaled="0"/>
              </a:gra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latin typeface="微软雅黑" panose="020B0503020204020204" charset="-122"/>
                  <a:ea typeface="微软雅黑" panose="020B0503020204020204" charset="-122"/>
                </a:endParaRPr>
              </a:p>
            </p:txBody>
          </p:sp>
        </p:grpSp>
        <p:sp>
          <p:nvSpPr>
            <p:cNvPr id="41" name="Freeform 8"/>
            <p:cNvSpPr/>
            <p:nvPr/>
          </p:nvSpPr>
          <p:spPr bwMode="auto">
            <a:xfrm rot="18900000">
              <a:off x="2552159" y="1164961"/>
              <a:ext cx="2195513" cy="1943100"/>
            </a:xfrm>
            <a:custGeom>
              <a:avLst/>
              <a:gdLst>
                <a:gd name="T0" fmla="*/ 0 w 584"/>
                <a:gd name="T1" fmla="*/ 0 h 517"/>
                <a:gd name="T2" fmla="*/ 223 w 584"/>
                <a:gd name="T3" fmla="*/ 517 h 517"/>
                <a:gd name="T4" fmla="*/ 471 w 584"/>
                <a:gd name="T5" fmla="*/ 478 h 517"/>
                <a:gd name="T6" fmla="*/ 584 w 584"/>
                <a:gd name="T7" fmla="*/ 486 h 517"/>
                <a:gd name="T8" fmla="*/ 0 w 584"/>
                <a:gd name="T9" fmla="*/ 0 h 517"/>
              </a:gdLst>
              <a:ahLst/>
              <a:cxnLst>
                <a:cxn ang="0">
                  <a:pos x="T0" y="T1"/>
                </a:cxn>
                <a:cxn ang="0">
                  <a:pos x="T2" y="T3"/>
                </a:cxn>
                <a:cxn ang="0">
                  <a:pos x="T4" y="T5"/>
                </a:cxn>
                <a:cxn ang="0">
                  <a:pos x="T6" y="T7"/>
                </a:cxn>
                <a:cxn ang="0">
                  <a:pos x="T8" y="T9"/>
                </a:cxn>
              </a:cxnLst>
              <a:rect l="0" t="0" r="r" b="b"/>
              <a:pathLst>
                <a:path w="584" h="517">
                  <a:moveTo>
                    <a:pt x="0" y="0"/>
                  </a:moveTo>
                  <a:cubicBezTo>
                    <a:pt x="170" y="167"/>
                    <a:pt x="213" y="386"/>
                    <a:pt x="223" y="517"/>
                  </a:cubicBezTo>
                  <a:cubicBezTo>
                    <a:pt x="300" y="492"/>
                    <a:pt x="384" y="478"/>
                    <a:pt x="471" y="478"/>
                  </a:cubicBezTo>
                  <a:cubicBezTo>
                    <a:pt x="509" y="478"/>
                    <a:pt x="547" y="481"/>
                    <a:pt x="584" y="486"/>
                  </a:cubicBezTo>
                  <a:cubicBezTo>
                    <a:pt x="521" y="236"/>
                    <a:pt x="290" y="42"/>
                    <a:pt x="0" y="0"/>
                  </a:cubicBezTo>
                  <a:close/>
                </a:path>
              </a:pathLst>
            </a:custGeom>
            <a:gradFill>
              <a:gsLst>
                <a:gs pos="0">
                  <a:srgbClr val="E30000"/>
                </a:gs>
                <a:gs pos="100000">
                  <a:srgbClr val="760303"/>
                </a:gs>
              </a:gsLst>
              <a:lin ang="5400000" scaled="0"/>
            </a:gra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latin typeface="微软雅黑" panose="020B0503020204020204" charset="-122"/>
                <a:ea typeface="微软雅黑" panose="020B0503020204020204" charset="-122"/>
              </a:endParaRPr>
            </a:p>
          </p:txBody>
        </p:sp>
      </p:grpSp>
      <p:sp>
        <p:nvSpPr>
          <p:cNvPr id="9" name="Oval 12"/>
          <p:cNvSpPr>
            <a:spLocks noChangeArrowheads="1"/>
          </p:cNvSpPr>
          <p:nvPr/>
        </p:nvSpPr>
        <p:spPr bwMode="auto">
          <a:xfrm>
            <a:off x="4626631" y="2802757"/>
            <a:ext cx="134983" cy="135000"/>
          </a:xfrm>
          <a:prstGeom prst="ellipse">
            <a:avLst/>
          </a:prstGeom>
          <a:gradFill>
            <a:gsLst>
              <a:gs pos="0">
                <a:srgbClr val="E30000"/>
              </a:gs>
              <a:gs pos="100000">
                <a:srgbClr val="760303"/>
              </a:gs>
            </a:gsLst>
            <a:lin ang="5400000" scaled="0"/>
          </a:gra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solidFill>
                <a:schemeClr val="tx1">
                  <a:lumMod val="85000"/>
                  <a:lumOff val="15000"/>
                </a:schemeClr>
              </a:solidFill>
              <a:latin typeface="微软雅黑" panose="020B0503020204020204" charset="-122"/>
              <a:ea typeface="微软雅黑" panose="020B0503020204020204" charset="-122"/>
            </a:endParaRPr>
          </a:p>
        </p:txBody>
      </p:sp>
      <p:sp>
        <p:nvSpPr>
          <p:cNvPr id="11" name="Oval 14"/>
          <p:cNvSpPr>
            <a:spLocks noChangeArrowheads="1"/>
          </p:cNvSpPr>
          <p:nvPr/>
        </p:nvSpPr>
        <p:spPr bwMode="auto">
          <a:xfrm>
            <a:off x="6623050" y="2786961"/>
            <a:ext cx="134983" cy="135000"/>
          </a:xfrm>
          <a:prstGeom prst="ellipse">
            <a:avLst/>
          </a:prstGeom>
          <a:gradFill>
            <a:gsLst>
              <a:gs pos="0">
                <a:srgbClr val="E30000"/>
              </a:gs>
              <a:gs pos="100000">
                <a:srgbClr val="760303"/>
              </a:gs>
            </a:gsLst>
            <a:lin ang="5400000" scaled="0"/>
          </a:gra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solidFill>
                <a:schemeClr val="tx1">
                  <a:lumMod val="85000"/>
                  <a:lumOff val="15000"/>
                </a:schemeClr>
              </a:solidFill>
              <a:latin typeface="微软雅黑" panose="020B0503020204020204" charset="-122"/>
              <a:ea typeface="微软雅黑" panose="020B0503020204020204" charset="-122"/>
            </a:endParaRPr>
          </a:p>
        </p:txBody>
      </p:sp>
      <p:sp>
        <p:nvSpPr>
          <p:cNvPr id="12" name="TextBox 15"/>
          <p:cNvSpPr txBox="1"/>
          <p:nvPr/>
        </p:nvSpPr>
        <p:spPr>
          <a:xfrm>
            <a:off x="4797800" y="2695290"/>
            <a:ext cx="792480" cy="275590"/>
          </a:xfrm>
          <a:prstGeom prst="rect">
            <a:avLst/>
          </a:prstGeom>
          <a:noFill/>
        </p:spPr>
        <p:txBody>
          <a:bodyPr wrap="none" rtlCol="0">
            <a:spAutoFit/>
          </a:bodyPr>
          <a:lstStyle/>
          <a:p>
            <a:r>
              <a:rPr lang="zh-CN" altLang="en-US" sz="1200" b="1" dirty="0">
                <a:solidFill>
                  <a:schemeClr val="tx1">
                    <a:lumMod val="85000"/>
                    <a:lumOff val="15000"/>
                  </a:schemeClr>
                </a:solidFill>
                <a:latin typeface="微软雅黑" panose="020B0503020204020204" charset="-122"/>
                <a:ea typeface="微软雅黑" panose="020B0503020204020204" charset="-122"/>
              </a:rPr>
              <a:t>添加标题</a:t>
            </a:r>
          </a:p>
        </p:txBody>
      </p:sp>
      <p:sp>
        <p:nvSpPr>
          <p:cNvPr id="13" name="TextBox 16"/>
          <p:cNvSpPr txBox="1"/>
          <p:nvPr/>
        </p:nvSpPr>
        <p:spPr>
          <a:xfrm>
            <a:off x="4797800" y="2886659"/>
            <a:ext cx="1825250" cy="629920"/>
          </a:xfrm>
          <a:prstGeom prst="rect">
            <a:avLst/>
          </a:prstGeom>
          <a:noFill/>
        </p:spPr>
        <p:txBody>
          <a:bodyPr wrap="square" rtlCol="0">
            <a:spAutoFit/>
          </a:bodyPr>
          <a:lstStyle/>
          <a:p>
            <a:pPr>
              <a:lnSpc>
                <a:spcPct val="130000"/>
              </a:lnSpc>
            </a:pPr>
            <a:r>
              <a:rPr lang="zh-CN" altLang="en-US" sz="900" kern="3000" spc="31" dirty="0">
                <a:solidFill>
                  <a:schemeClr val="tx1">
                    <a:lumMod val="85000"/>
                    <a:lumOff val="15000"/>
                  </a:schemeClr>
                </a:solidFill>
                <a:latin typeface="微软雅黑" panose="020B0503020204020204" charset="-122"/>
                <a:ea typeface="微软雅黑" panose="020B0503020204020204" charset="-122"/>
              </a:rPr>
              <a:t>文字内容需概括精炼，建议与标题相关并符合整体语言风格，语言描述尽量简洁生动</a:t>
            </a:r>
          </a:p>
        </p:txBody>
      </p:sp>
      <p:sp>
        <p:nvSpPr>
          <p:cNvPr id="20" name="TextBox 19"/>
          <p:cNvSpPr txBox="1"/>
          <p:nvPr/>
        </p:nvSpPr>
        <p:spPr>
          <a:xfrm>
            <a:off x="6794218" y="2695290"/>
            <a:ext cx="792480" cy="275590"/>
          </a:xfrm>
          <a:prstGeom prst="rect">
            <a:avLst/>
          </a:prstGeom>
          <a:noFill/>
        </p:spPr>
        <p:txBody>
          <a:bodyPr wrap="none" rtlCol="0">
            <a:spAutoFit/>
          </a:bodyPr>
          <a:lstStyle/>
          <a:p>
            <a:r>
              <a:rPr lang="zh-CN" altLang="en-US" sz="1200" b="1" dirty="0">
                <a:solidFill>
                  <a:schemeClr val="tx1">
                    <a:lumMod val="85000"/>
                    <a:lumOff val="15000"/>
                  </a:schemeClr>
                </a:solidFill>
                <a:latin typeface="微软雅黑" panose="020B0503020204020204" charset="-122"/>
                <a:ea typeface="微软雅黑" panose="020B0503020204020204" charset="-122"/>
              </a:rPr>
              <a:t>添加标题</a:t>
            </a:r>
          </a:p>
        </p:txBody>
      </p:sp>
      <p:sp>
        <p:nvSpPr>
          <p:cNvPr id="21" name="TextBox 20"/>
          <p:cNvSpPr txBox="1"/>
          <p:nvPr/>
        </p:nvSpPr>
        <p:spPr>
          <a:xfrm>
            <a:off x="6794218" y="2886659"/>
            <a:ext cx="1825250" cy="629920"/>
          </a:xfrm>
          <a:prstGeom prst="rect">
            <a:avLst/>
          </a:prstGeom>
          <a:noFill/>
        </p:spPr>
        <p:txBody>
          <a:bodyPr wrap="square" rtlCol="0">
            <a:spAutoFit/>
          </a:bodyPr>
          <a:lstStyle/>
          <a:p>
            <a:pPr>
              <a:lnSpc>
                <a:spcPct val="130000"/>
              </a:lnSpc>
            </a:pPr>
            <a:r>
              <a:rPr lang="zh-CN" altLang="en-US" sz="900" kern="3000" spc="31" dirty="0">
                <a:solidFill>
                  <a:schemeClr val="tx1">
                    <a:lumMod val="85000"/>
                    <a:lumOff val="15000"/>
                  </a:schemeClr>
                </a:solidFill>
                <a:latin typeface="微软雅黑" panose="020B0503020204020204" charset="-122"/>
                <a:ea typeface="微软雅黑" panose="020B0503020204020204" charset="-122"/>
              </a:rPr>
              <a:t>文字内容需概括精炼，建议与标题相关并符合整体语言风格，语言描述尽量简洁生动</a:t>
            </a:r>
          </a:p>
        </p:txBody>
      </p:sp>
      <p:sp>
        <p:nvSpPr>
          <p:cNvPr id="22" name="TextBox 21"/>
          <p:cNvSpPr txBox="1"/>
          <p:nvPr/>
        </p:nvSpPr>
        <p:spPr>
          <a:xfrm rot="2720362">
            <a:off x="2619729" y="3303355"/>
            <a:ext cx="716280" cy="252730"/>
          </a:xfrm>
          <a:prstGeom prst="rect">
            <a:avLst/>
          </a:prstGeom>
          <a:noFill/>
        </p:spPr>
        <p:txBody>
          <a:bodyPr wrap="none" rtlCol="0">
            <a:spAutoFit/>
          </a:bodyPr>
          <a:lstStyle/>
          <a:p>
            <a:r>
              <a:rPr lang="zh-CN" altLang="en-US" sz="1050" b="1" dirty="0">
                <a:solidFill>
                  <a:schemeClr val="bg1"/>
                </a:solidFill>
                <a:latin typeface="微软雅黑" panose="020B0503020204020204" charset="-122"/>
                <a:ea typeface="微软雅黑" panose="020B0503020204020204" charset="-122"/>
              </a:rPr>
              <a:t>添加标题</a:t>
            </a:r>
          </a:p>
        </p:txBody>
      </p:sp>
      <p:sp>
        <p:nvSpPr>
          <p:cNvPr id="23" name="TextBox 22"/>
          <p:cNvSpPr txBox="1"/>
          <p:nvPr/>
        </p:nvSpPr>
        <p:spPr>
          <a:xfrm>
            <a:off x="4626631" y="1838805"/>
            <a:ext cx="3485838" cy="450215"/>
          </a:xfrm>
          <a:prstGeom prst="rect">
            <a:avLst/>
          </a:prstGeom>
          <a:noFill/>
        </p:spPr>
        <p:txBody>
          <a:bodyPr wrap="square" rtlCol="0">
            <a:spAutoFit/>
          </a:bodyPr>
          <a:lstStyle/>
          <a:p>
            <a:pPr>
              <a:lnSpc>
                <a:spcPct val="130000"/>
              </a:lnSpc>
            </a:pPr>
            <a:r>
              <a:rPr lang="zh-CN" altLang="en-US" sz="900" kern="3000" spc="31" dirty="0">
                <a:solidFill>
                  <a:schemeClr val="tx1">
                    <a:lumMod val="85000"/>
                    <a:lumOff val="15000"/>
                  </a:schemeClr>
                </a:solidFill>
                <a:latin typeface="微软雅黑" panose="020B0503020204020204" charset="-122"/>
                <a:ea typeface="微软雅黑" panose="020B0503020204020204" charset="-122"/>
              </a:rPr>
              <a:t>文字内容需概括精炼，建议与标题相关并符合整体语言风格，语言描述尽量简洁生动</a:t>
            </a:r>
          </a:p>
        </p:txBody>
      </p:sp>
      <p:sp>
        <p:nvSpPr>
          <p:cNvPr id="24" name="TextBox 23"/>
          <p:cNvSpPr txBox="1"/>
          <p:nvPr/>
        </p:nvSpPr>
        <p:spPr>
          <a:xfrm>
            <a:off x="4626632" y="1617052"/>
            <a:ext cx="792480" cy="275590"/>
          </a:xfrm>
          <a:prstGeom prst="rect">
            <a:avLst/>
          </a:prstGeom>
          <a:noFill/>
        </p:spPr>
        <p:txBody>
          <a:bodyPr wrap="none" rtlCol="0">
            <a:spAutoFit/>
          </a:bodyPr>
          <a:lstStyle/>
          <a:p>
            <a:r>
              <a:rPr lang="zh-CN" altLang="en-US" sz="1200" b="1" dirty="0">
                <a:solidFill>
                  <a:schemeClr val="tx1">
                    <a:lumMod val="85000"/>
                    <a:lumOff val="15000"/>
                  </a:schemeClr>
                </a:solidFill>
                <a:latin typeface="微软雅黑" panose="020B0503020204020204" charset="-122"/>
                <a:ea typeface="微软雅黑" panose="020B0503020204020204" charset="-122"/>
              </a:rPr>
              <a:t>添加标题</a:t>
            </a:r>
          </a:p>
        </p:txBody>
      </p:sp>
      <p:sp>
        <p:nvSpPr>
          <p:cNvPr id="25" name="Freeform 12"/>
          <p:cNvSpPr>
            <a:spLocks noEditPoints="1"/>
          </p:cNvSpPr>
          <p:nvPr/>
        </p:nvSpPr>
        <p:spPr bwMode="auto">
          <a:xfrm rot="20105549">
            <a:off x="855857" y="3095918"/>
            <a:ext cx="418451" cy="324173"/>
          </a:xfrm>
          <a:custGeom>
            <a:avLst/>
            <a:gdLst>
              <a:gd name="T0" fmla="*/ 251 w 559"/>
              <a:gd name="T1" fmla="*/ 433 h 433"/>
              <a:gd name="T2" fmla="*/ 112 w 559"/>
              <a:gd name="T3" fmla="*/ 433 h 433"/>
              <a:gd name="T4" fmla="*/ 112 w 559"/>
              <a:gd name="T5" fmla="*/ 255 h 433"/>
              <a:gd name="T6" fmla="*/ 0 w 559"/>
              <a:gd name="T7" fmla="*/ 255 h 433"/>
              <a:gd name="T8" fmla="*/ 287 w 559"/>
              <a:gd name="T9" fmla="*/ 0 h 433"/>
              <a:gd name="T10" fmla="*/ 344 w 559"/>
              <a:gd name="T11" fmla="*/ 52 h 433"/>
              <a:gd name="T12" fmla="*/ 344 w 559"/>
              <a:gd name="T13" fmla="*/ 42 h 433"/>
              <a:gd name="T14" fmla="*/ 431 w 559"/>
              <a:gd name="T15" fmla="*/ 42 h 433"/>
              <a:gd name="T16" fmla="*/ 431 w 559"/>
              <a:gd name="T17" fmla="*/ 125 h 433"/>
              <a:gd name="T18" fmla="*/ 559 w 559"/>
              <a:gd name="T19" fmla="*/ 255 h 433"/>
              <a:gd name="T20" fmla="*/ 460 w 559"/>
              <a:gd name="T21" fmla="*/ 255 h 433"/>
              <a:gd name="T22" fmla="*/ 460 w 559"/>
              <a:gd name="T23" fmla="*/ 428 h 433"/>
              <a:gd name="T24" fmla="*/ 320 w 559"/>
              <a:gd name="T25" fmla="*/ 428 h 433"/>
              <a:gd name="T26" fmla="*/ 320 w 559"/>
              <a:gd name="T27" fmla="*/ 312 h 433"/>
              <a:gd name="T28" fmla="*/ 251 w 559"/>
              <a:gd name="T29" fmla="*/ 312 h 433"/>
              <a:gd name="T30" fmla="*/ 251 w 559"/>
              <a:gd name="T31" fmla="*/ 433 h 433"/>
              <a:gd name="T32" fmla="*/ 142 w 559"/>
              <a:gd name="T33" fmla="*/ 400 h 433"/>
              <a:gd name="T34" fmla="*/ 221 w 559"/>
              <a:gd name="T35" fmla="*/ 400 h 433"/>
              <a:gd name="T36" fmla="*/ 221 w 559"/>
              <a:gd name="T37" fmla="*/ 279 h 433"/>
              <a:gd name="T38" fmla="*/ 351 w 559"/>
              <a:gd name="T39" fmla="*/ 279 h 433"/>
              <a:gd name="T40" fmla="*/ 351 w 559"/>
              <a:gd name="T41" fmla="*/ 397 h 433"/>
              <a:gd name="T42" fmla="*/ 429 w 559"/>
              <a:gd name="T43" fmla="*/ 397 h 433"/>
              <a:gd name="T44" fmla="*/ 429 w 559"/>
              <a:gd name="T45" fmla="*/ 222 h 433"/>
              <a:gd name="T46" fmla="*/ 481 w 559"/>
              <a:gd name="T47" fmla="*/ 222 h 433"/>
              <a:gd name="T48" fmla="*/ 398 w 559"/>
              <a:gd name="T49" fmla="*/ 137 h 433"/>
              <a:gd name="T50" fmla="*/ 398 w 559"/>
              <a:gd name="T51" fmla="*/ 73 h 433"/>
              <a:gd name="T52" fmla="*/ 377 w 559"/>
              <a:gd name="T53" fmla="*/ 73 h 433"/>
              <a:gd name="T54" fmla="*/ 377 w 559"/>
              <a:gd name="T55" fmla="*/ 125 h 433"/>
              <a:gd name="T56" fmla="*/ 287 w 559"/>
              <a:gd name="T57" fmla="*/ 42 h 433"/>
              <a:gd name="T58" fmla="*/ 86 w 559"/>
              <a:gd name="T59" fmla="*/ 222 h 433"/>
              <a:gd name="T60" fmla="*/ 142 w 559"/>
              <a:gd name="T61" fmla="*/ 222 h 433"/>
              <a:gd name="T62" fmla="*/ 142 w 559"/>
              <a:gd name="T63" fmla="*/ 400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59" h="433">
                <a:moveTo>
                  <a:pt x="251" y="433"/>
                </a:moveTo>
                <a:lnTo>
                  <a:pt x="112" y="433"/>
                </a:lnTo>
                <a:lnTo>
                  <a:pt x="112" y="255"/>
                </a:lnTo>
                <a:lnTo>
                  <a:pt x="0" y="255"/>
                </a:lnTo>
                <a:lnTo>
                  <a:pt x="287" y="0"/>
                </a:lnTo>
                <a:lnTo>
                  <a:pt x="344" y="52"/>
                </a:lnTo>
                <a:lnTo>
                  <a:pt x="344" y="42"/>
                </a:lnTo>
                <a:lnTo>
                  <a:pt x="431" y="42"/>
                </a:lnTo>
                <a:lnTo>
                  <a:pt x="431" y="125"/>
                </a:lnTo>
                <a:lnTo>
                  <a:pt x="559" y="255"/>
                </a:lnTo>
                <a:lnTo>
                  <a:pt x="460" y="255"/>
                </a:lnTo>
                <a:lnTo>
                  <a:pt x="460" y="428"/>
                </a:lnTo>
                <a:lnTo>
                  <a:pt x="320" y="428"/>
                </a:lnTo>
                <a:lnTo>
                  <a:pt x="320" y="312"/>
                </a:lnTo>
                <a:lnTo>
                  <a:pt x="251" y="312"/>
                </a:lnTo>
                <a:lnTo>
                  <a:pt x="251" y="433"/>
                </a:lnTo>
                <a:close/>
                <a:moveTo>
                  <a:pt x="142" y="400"/>
                </a:moveTo>
                <a:lnTo>
                  <a:pt x="221" y="400"/>
                </a:lnTo>
                <a:lnTo>
                  <a:pt x="221" y="279"/>
                </a:lnTo>
                <a:lnTo>
                  <a:pt x="351" y="279"/>
                </a:lnTo>
                <a:lnTo>
                  <a:pt x="351" y="397"/>
                </a:lnTo>
                <a:lnTo>
                  <a:pt x="429" y="397"/>
                </a:lnTo>
                <a:lnTo>
                  <a:pt x="429" y="222"/>
                </a:lnTo>
                <a:lnTo>
                  <a:pt x="481" y="222"/>
                </a:lnTo>
                <a:lnTo>
                  <a:pt x="398" y="137"/>
                </a:lnTo>
                <a:lnTo>
                  <a:pt x="398" y="73"/>
                </a:lnTo>
                <a:lnTo>
                  <a:pt x="377" y="73"/>
                </a:lnTo>
                <a:lnTo>
                  <a:pt x="377" y="125"/>
                </a:lnTo>
                <a:lnTo>
                  <a:pt x="287" y="42"/>
                </a:lnTo>
                <a:lnTo>
                  <a:pt x="86" y="222"/>
                </a:lnTo>
                <a:lnTo>
                  <a:pt x="142" y="222"/>
                </a:lnTo>
                <a:lnTo>
                  <a:pt x="142" y="400"/>
                </a:lnTo>
                <a:close/>
              </a:path>
            </a:pathLst>
          </a:custGeom>
          <a:solidFill>
            <a:schemeClr val="bg1"/>
          </a:solidFill>
          <a:ln>
            <a:noFill/>
          </a:ln>
        </p:spPr>
        <p:txBody>
          <a:bodyPr vert="horz" wrap="square" lIns="68580" tIns="34290" rIns="68580" bIns="34290" numCol="1" anchor="t" anchorCtr="0" compatLnSpc="1"/>
          <a:lstStyle/>
          <a:p>
            <a:endParaRPr lang="id-ID" sz="1350">
              <a:latin typeface="微软雅黑" panose="020B0503020204020204" charset="-122"/>
              <a:ea typeface="微软雅黑" panose="020B0503020204020204" charset="-122"/>
            </a:endParaRPr>
          </a:p>
        </p:txBody>
      </p:sp>
      <p:grpSp>
        <p:nvGrpSpPr>
          <p:cNvPr id="26" name="Group 41"/>
          <p:cNvGrpSpPr/>
          <p:nvPr/>
        </p:nvGrpSpPr>
        <p:grpSpPr>
          <a:xfrm>
            <a:off x="1775886" y="2185843"/>
            <a:ext cx="336411" cy="327422"/>
            <a:chOff x="4011613" y="6192838"/>
            <a:chExt cx="709613" cy="690562"/>
          </a:xfrm>
          <a:solidFill>
            <a:schemeClr val="bg1"/>
          </a:solidFill>
        </p:grpSpPr>
        <p:sp>
          <p:nvSpPr>
            <p:cNvPr id="27" name="Freeform 20"/>
            <p:cNvSpPr/>
            <p:nvPr/>
          </p:nvSpPr>
          <p:spPr bwMode="auto">
            <a:xfrm>
              <a:off x="4368801" y="6203950"/>
              <a:ext cx="255588" cy="225425"/>
            </a:xfrm>
            <a:custGeom>
              <a:avLst/>
              <a:gdLst>
                <a:gd name="T0" fmla="*/ 53 w 68"/>
                <a:gd name="T1" fmla="*/ 31 h 60"/>
                <a:gd name="T2" fmla="*/ 48 w 68"/>
                <a:gd name="T3" fmla="*/ 23 h 60"/>
                <a:gd name="T4" fmla="*/ 41 w 68"/>
                <a:gd name="T5" fmla="*/ 8 h 60"/>
                <a:gd name="T6" fmla="*/ 38 w 68"/>
                <a:gd name="T7" fmla="*/ 5 h 60"/>
                <a:gd name="T8" fmla="*/ 26 w 68"/>
                <a:gd name="T9" fmla="*/ 1 h 60"/>
                <a:gd name="T10" fmla="*/ 4 w 68"/>
                <a:gd name="T11" fmla="*/ 20 h 60"/>
                <a:gd name="T12" fmla="*/ 0 w 68"/>
                <a:gd name="T13" fmla="*/ 27 h 60"/>
                <a:gd name="T14" fmla="*/ 14 w 68"/>
                <a:gd name="T15" fmla="*/ 52 h 60"/>
                <a:gd name="T16" fmla="*/ 2 w 68"/>
                <a:gd name="T17" fmla="*/ 60 h 60"/>
                <a:gd name="T18" fmla="*/ 46 w 68"/>
                <a:gd name="T19" fmla="*/ 60 h 60"/>
                <a:gd name="T20" fmla="*/ 68 w 68"/>
                <a:gd name="T21" fmla="*/ 22 h 60"/>
                <a:gd name="T22" fmla="*/ 53 w 68"/>
                <a:gd name="T23" fmla="*/ 3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8" h="60">
                  <a:moveTo>
                    <a:pt x="53" y="31"/>
                  </a:moveTo>
                  <a:cubicBezTo>
                    <a:pt x="51" y="28"/>
                    <a:pt x="50" y="26"/>
                    <a:pt x="48" y="23"/>
                  </a:cubicBezTo>
                  <a:cubicBezTo>
                    <a:pt x="46" y="18"/>
                    <a:pt x="43" y="13"/>
                    <a:pt x="41" y="8"/>
                  </a:cubicBezTo>
                  <a:cubicBezTo>
                    <a:pt x="40" y="7"/>
                    <a:pt x="39" y="6"/>
                    <a:pt x="38" y="5"/>
                  </a:cubicBezTo>
                  <a:cubicBezTo>
                    <a:pt x="35" y="1"/>
                    <a:pt x="30" y="0"/>
                    <a:pt x="26" y="1"/>
                  </a:cubicBezTo>
                  <a:cubicBezTo>
                    <a:pt x="13" y="2"/>
                    <a:pt x="4" y="19"/>
                    <a:pt x="4" y="20"/>
                  </a:cubicBezTo>
                  <a:cubicBezTo>
                    <a:pt x="0" y="27"/>
                    <a:pt x="0" y="27"/>
                    <a:pt x="0" y="27"/>
                  </a:cubicBezTo>
                  <a:cubicBezTo>
                    <a:pt x="3" y="32"/>
                    <a:pt x="14" y="52"/>
                    <a:pt x="14" y="52"/>
                  </a:cubicBezTo>
                  <a:cubicBezTo>
                    <a:pt x="2" y="60"/>
                    <a:pt x="2" y="60"/>
                    <a:pt x="2" y="60"/>
                  </a:cubicBezTo>
                  <a:cubicBezTo>
                    <a:pt x="46" y="60"/>
                    <a:pt x="46" y="60"/>
                    <a:pt x="46" y="60"/>
                  </a:cubicBezTo>
                  <a:cubicBezTo>
                    <a:pt x="68" y="22"/>
                    <a:pt x="68" y="22"/>
                    <a:pt x="68" y="22"/>
                  </a:cubicBezTo>
                  <a:lnTo>
                    <a:pt x="53"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latin typeface="微软雅黑" panose="020B0503020204020204" charset="-122"/>
                <a:ea typeface="微软雅黑" panose="020B0503020204020204" charset="-122"/>
              </a:endParaRPr>
            </a:p>
          </p:txBody>
        </p:sp>
        <p:sp>
          <p:nvSpPr>
            <p:cNvPr id="28" name="Freeform 21"/>
            <p:cNvSpPr/>
            <p:nvPr/>
          </p:nvSpPr>
          <p:spPr bwMode="auto">
            <a:xfrm>
              <a:off x="4119563" y="6192838"/>
              <a:ext cx="304800" cy="242888"/>
            </a:xfrm>
            <a:custGeom>
              <a:avLst/>
              <a:gdLst>
                <a:gd name="T0" fmla="*/ 65 w 81"/>
                <a:gd name="T1" fmla="*/ 20 h 65"/>
                <a:gd name="T2" fmla="*/ 81 w 81"/>
                <a:gd name="T3" fmla="*/ 1 h 65"/>
                <a:gd name="T4" fmla="*/ 80 w 81"/>
                <a:gd name="T5" fmla="*/ 1 h 65"/>
                <a:gd name="T6" fmla="*/ 42 w 81"/>
                <a:gd name="T7" fmla="*/ 0 h 65"/>
                <a:gd name="T8" fmla="*/ 18 w 81"/>
                <a:gd name="T9" fmla="*/ 12 h 65"/>
                <a:gd name="T10" fmla="*/ 0 w 81"/>
                <a:gd name="T11" fmla="*/ 43 h 65"/>
                <a:gd name="T12" fmla="*/ 40 w 81"/>
                <a:gd name="T13" fmla="*/ 65 h 65"/>
                <a:gd name="T14" fmla="*/ 65 w 81"/>
                <a:gd name="T15" fmla="*/ 2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1" h="65">
                  <a:moveTo>
                    <a:pt x="65" y="20"/>
                  </a:moveTo>
                  <a:cubicBezTo>
                    <a:pt x="68" y="14"/>
                    <a:pt x="74" y="6"/>
                    <a:pt x="81" y="1"/>
                  </a:cubicBezTo>
                  <a:cubicBezTo>
                    <a:pt x="81" y="1"/>
                    <a:pt x="80" y="1"/>
                    <a:pt x="80" y="1"/>
                  </a:cubicBezTo>
                  <a:cubicBezTo>
                    <a:pt x="80" y="1"/>
                    <a:pt x="57" y="1"/>
                    <a:pt x="42" y="0"/>
                  </a:cubicBezTo>
                  <a:cubicBezTo>
                    <a:pt x="31" y="0"/>
                    <a:pt x="22" y="5"/>
                    <a:pt x="18" y="12"/>
                  </a:cubicBezTo>
                  <a:cubicBezTo>
                    <a:pt x="0" y="43"/>
                    <a:pt x="0" y="43"/>
                    <a:pt x="0" y="43"/>
                  </a:cubicBezTo>
                  <a:cubicBezTo>
                    <a:pt x="40" y="65"/>
                    <a:pt x="40" y="65"/>
                    <a:pt x="40" y="65"/>
                  </a:cubicBezTo>
                  <a:cubicBezTo>
                    <a:pt x="44" y="57"/>
                    <a:pt x="65" y="20"/>
                    <a:pt x="65"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latin typeface="微软雅黑" panose="020B0503020204020204" charset="-122"/>
                <a:ea typeface="微软雅黑" panose="020B0503020204020204" charset="-122"/>
              </a:endParaRPr>
            </a:p>
          </p:txBody>
        </p:sp>
        <p:sp>
          <p:nvSpPr>
            <p:cNvPr id="29" name="Freeform 22"/>
            <p:cNvSpPr/>
            <p:nvPr/>
          </p:nvSpPr>
          <p:spPr bwMode="auto">
            <a:xfrm>
              <a:off x="4011613" y="6429375"/>
              <a:ext cx="250825" cy="214313"/>
            </a:xfrm>
            <a:custGeom>
              <a:avLst/>
              <a:gdLst>
                <a:gd name="T0" fmla="*/ 17 w 67"/>
                <a:gd name="T1" fmla="*/ 9 h 57"/>
                <a:gd name="T2" fmla="*/ 12 w 67"/>
                <a:gd name="T3" fmla="*/ 16 h 57"/>
                <a:gd name="T4" fmla="*/ 3 w 67"/>
                <a:gd name="T5" fmla="*/ 30 h 57"/>
                <a:gd name="T6" fmla="*/ 1 w 67"/>
                <a:gd name="T7" fmla="*/ 34 h 57"/>
                <a:gd name="T8" fmla="*/ 3 w 67"/>
                <a:gd name="T9" fmla="*/ 47 h 57"/>
                <a:gd name="T10" fmla="*/ 30 w 67"/>
                <a:gd name="T11" fmla="*/ 56 h 57"/>
                <a:gd name="T12" fmla="*/ 38 w 67"/>
                <a:gd name="T13" fmla="*/ 56 h 57"/>
                <a:gd name="T14" fmla="*/ 54 w 67"/>
                <a:gd name="T15" fmla="*/ 32 h 57"/>
                <a:gd name="T16" fmla="*/ 67 w 67"/>
                <a:gd name="T17" fmla="*/ 40 h 57"/>
                <a:gd name="T18" fmla="*/ 45 w 67"/>
                <a:gd name="T19" fmla="*/ 0 h 57"/>
                <a:gd name="T20" fmla="*/ 2 w 67"/>
                <a:gd name="T21" fmla="*/ 0 h 57"/>
                <a:gd name="T22" fmla="*/ 17 w 67"/>
                <a:gd name="T23" fmla="*/ 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7" h="57">
                  <a:moveTo>
                    <a:pt x="17" y="9"/>
                  </a:moveTo>
                  <a:cubicBezTo>
                    <a:pt x="15" y="11"/>
                    <a:pt x="14" y="14"/>
                    <a:pt x="12" y="16"/>
                  </a:cubicBezTo>
                  <a:cubicBezTo>
                    <a:pt x="9" y="21"/>
                    <a:pt x="6" y="25"/>
                    <a:pt x="3" y="30"/>
                  </a:cubicBezTo>
                  <a:cubicBezTo>
                    <a:pt x="2" y="31"/>
                    <a:pt x="1" y="33"/>
                    <a:pt x="1" y="34"/>
                  </a:cubicBezTo>
                  <a:cubicBezTo>
                    <a:pt x="0" y="38"/>
                    <a:pt x="1" y="43"/>
                    <a:pt x="3" y="47"/>
                  </a:cubicBezTo>
                  <a:cubicBezTo>
                    <a:pt x="11" y="57"/>
                    <a:pt x="30" y="56"/>
                    <a:pt x="30" y="56"/>
                  </a:cubicBezTo>
                  <a:cubicBezTo>
                    <a:pt x="38" y="56"/>
                    <a:pt x="38" y="56"/>
                    <a:pt x="38" y="56"/>
                  </a:cubicBezTo>
                  <a:cubicBezTo>
                    <a:pt x="42" y="51"/>
                    <a:pt x="54" y="32"/>
                    <a:pt x="54" y="32"/>
                  </a:cubicBezTo>
                  <a:cubicBezTo>
                    <a:pt x="67" y="40"/>
                    <a:pt x="67" y="40"/>
                    <a:pt x="67" y="40"/>
                  </a:cubicBezTo>
                  <a:cubicBezTo>
                    <a:pt x="45" y="0"/>
                    <a:pt x="45" y="0"/>
                    <a:pt x="45" y="0"/>
                  </a:cubicBezTo>
                  <a:cubicBezTo>
                    <a:pt x="2" y="0"/>
                    <a:pt x="2" y="0"/>
                    <a:pt x="2" y="0"/>
                  </a:cubicBezTo>
                  <a:lnTo>
                    <a:pt x="17"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latin typeface="微软雅黑" panose="020B0503020204020204" charset="-122"/>
                <a:ea typeface="微软雅黑" panose="020B0503020204020204" charset="-122"/>
              </a:endParaRPr>
            </a:p>
          </p:txBody>
        </p:sp>
        <p:sp>
          <p:nvSpPr>
            <p:cNvPr id="30" name="Freeform 23"/>
            <p:cNvSpPr/>
            <p:nvPr/>
          </p:nvSpPr>
          <p:spPr bwMode="auto">
            <a:xfrm>
              <a:off x="4033838" y="6643688"/>
              <a:ext cx="285750" cy="190500"/>
            </a:xfrm>
            <a:custGeom>
              <a:avLst/>
              <a:gdLst>
                <a:gd name="T0" fmla="*/ 25 w 76"/>
                <a:gd name="T1" fmla="*/ 6 h 51"/>
                <a:gd name="T2" fmla="*/ 0 w 76"/>
                <a:gd name="T3" fmla="*/ 0 h 51"/>
                <a:gd name="T4" fmla="*/ 1 w 76"/>
                <a:gd name="T5" fmla="*/ 1 h 51"/>
                <a:gd name="T6" fmla="*/ 18 w 76"/>
                <a:gd name="T7" fmla="*/ 35 h 51"/>
                <a:gd name="T8" fmla="*/ 40 w 76"/>
                <a:gd name="T9" fmla="*/ 51 h 51"/>
                <a:gd name="T10" fmla="*/ 76 w 76"/>
                <a:gd name="T11" fmla="*/ 51 h 51"/>
                <a:gd name="T12" fmla="*/ 76 w 76"/>
                <a:gd name="T13" fmla="*/ 6 h 51"/>
                <a:gd name="T14" fmla="*/ 25 w 76"/>
                <a:gd name="T15" fmla="*/ 6 h 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51">
                  <a:moveTo>
                    <a:pt x="25" y="6"/>
                  </a:moveTo>
                  <a:cubicBezTo>
                    <a:pt x="18" y="6"/>
                    <a:pt x="8" y="4"/>
                    <a:pt x="0" y="0"/>
                  </a:cubicBezTo>
                  <a:cubicBezTo>
                    <a:pt x="0" y="1"/>
                    <a:pt x="1" y="1"/>
                    <a:pt x="1" y="1"/>
                  </a:cubicBezTo>
                  <a:cubicBezTo>
                    <a:pt x="1" y="1"/>
                    <a:pt x="12" y="22"/>
                    <a:pt x="18" y="35"/>
                  </a:cubicBezTo>
                  <a:cubicBezTo>
                    <a:pt x="24" y="45"/>
                    <a:pt x="32" y="50"/>
                    <a:pt x="40" y="51"/>
                  </a:cubicBezTo>
                  <a:cubicBezTo>
                    <a:pt x="76" y="51"/>
                    <a:pt x="76" y="51"/>
                    <a:pt x="76" y="51"/>
                  </a:cubicBezTo>
                  <a:cubicBezTo>
                    <a:pt x="76" y="6"/>
                    <a:pt x="76" y="6"/>
                    <a:pt x="76" y="6"/>
                  </a:cubicBezTo>
                  <a:cubicBezTo>
                    <a:pt x="67" y="6"/>
                    <a:pt x="24" y="6"/>
                    <a:pt x="25"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latin typeface="微软雅黑" panose="020B0503020204020204" charset="-122"/>
                <a:ea typeface="微软雅黑" panose="020B0503020204020204" charset="-122"/>
              </a:endParaRPr>
            </a:p>
          </p:txBody>
        </p:sp>
        <p:sp>
          <p:nvSpPr>
            <p:cNvPr id="31" name="Freeform 24"/>
            <p:cNvSpPr/>
            <p:nvPr/>
          </p:nvSpPr>
          <p:spPr bwMode="auto">
            <a:xfrm>
              <a:off x="4368801" y="6597650"/>
              <a:ext cx="247650" cy="285750"/>
            </a:xfrm>
            <a:custGeom>
              <a:avLst/>
              <a:gdLst>
                <a:gd name="T0" fmla="*/ 22 w 66"/>
                <a:gd name="T1" fmla="*/ 58 h 76"/>
                <a:gd name="T2" fmla="*/ 31 w 66"/>
                <a:gd name="T3" fmla="*/ 59 h 76"/>
                <a:gd name="T4" fmla="*/ 48 w 66"/>
                <a:gd name="T5" fmla="*/ 59 h 76"/>
                <a:gd name="T6" fmla="*/ 52 w 66"/>
                <a:gd name="T7" fmla="*/ 58 h 76"/>
                <a:gd name="T8" fmla="*/ 61 w 66"/>
                <a:gd name="T9" fmla="*/ 49 h 76"/>
                <a:gd name="T10" fmla="*/ 55 w 66"/>
                <a:gd name="T11" fmla="*/ 21 h 76"/>
                <a:gd name="T12" fmla="*/ 51 w 66"/>
                <a:gd name="T13" fmla="*/ 14 h 76"/>
                <a:gd name="T14" fmla="*/ 21 w 66"/>
                <a:gd name="T15" fmla="*/ 14 h 76"/>
                <a:gd name="T16" fmla="*/ 21 w 66"/>
                <a:gd name="T17" fmla="*/ 0 h 76"/>
                <a:gd name="T18" fmla="*/ 0 w 66"/>
                <a:gd name="T19" fmla="*/ 39 h 76"/>
                <a:gd name="T20" fmla="*/ 22 w 66"/>
                <a:gd name="T21" fmla="*/ 76 h 76"/>
                <a:gd name="T22" fmla="*/ 22 w 66"/>
                <a:gd name="T23" fmla="*/ 5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6" h="76">
                  <a:moveTo>
                    <a:pt x="22" y="58"/>
                  </a:moveTo>
                  <a:cubicBezTo>
                    <a:pt x="25" y="58"/>
                    <a:pt x="28" y="59"/>
                    <a:pt x="31" y="59"/>
                  </a:cubicBezTo>
                  <a:cubicBezTo>
                    <a:pt x="36" y="59"/>
                    <a:pt x="42" y="59"/>
                    <a:pt x="48" y="59"/>
                  </a:cubicBezTo>
                  <a:cubicBezTo>
                    <a:pt x="49" y="59"/>
                    <a:pt x="50" y="59"/>
                    <a:pt x="52" y="58"/>
                  </a:cubicBezTo>
                  <a:cubicBezTo>
                    <a:pt x="56" y="57"/>
                    <a:pt x="59" y="54"/>
                    <a:pt x="61" y="49"/>
                  </a:cubicBezTo>
                  <a:cubicBezTo>
                    <a:pt x="66" y="38"/>
                    <a:pt x="55" y="21"/>
                    <a:pt x="55" y="21"/>
                  </a:cubicBezTo>
                  <a:cubicBezTo>
                    <a:pt x="51" y="14"/>
                    <a:pt x="51" y="14"/>
                    <a:pt x="51" y="14"/>
                  </a:cubicBezTo>
                  <a:cubicBezTo>
                    <a:pt x="44" y="14"/>
                    <a:pt x="21" y="14"/>
                    <a:pt x="21" y="14"/>
                  </a:cubicBezTo>
                  <a:cubicBezTo>
                    <a:pt x="21" y="0"/>
                    <a:pt x="21" y="0"/>
                    <a:pt x="21" y="0"/>
                  </a:cubicBezTo>
                  <a:cubicBezTo>
                    <a:pt x="0" y="39"/>
                    <a:pt x="0" y="39"/>
                    <a:pt x="0" y="39"/>
                  </a:cubicBezTo>
                  <a:cubicBezTo>
                    <a:pt x="22" y="76"/>
                    <a:pt x="22" y="76"/>
                    <a:pt x="22" y="76"/>
                  </a:cubicBezTo>
                  <a:lnTo>
                    <a:pt x="22" y="5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latin typeface="微软雅黑" panose="020B0503020204020204" charset="-122"/>
                <a:ea typeface="微软雅黑" panose="020B0503020204020204" charset="-122"/>
              </a:endParaRPr>
            </a:p>
          </p:txBody>
        </p:sp>
        <p:sp>
          <p:nvSpPr>
            <p:cNvPr id="32" name="Freeform 25"/>
            <p:cNvSpPr/>
            <p:nvPr/>
          </p:nvSpPr>
          <p:spPr bwMode="auto">
            <a:xfrm>
              <a:off x="4487863" y="6410325"/>
              <a:ext cx="233363" cy="346075"/>
            </a:xfrm>
            <a:custGeom>
              <a:avLst/>
              <a:gdLst>
                <a:gd name="T0" fmla="*/ 28 w 62"/>
                <a:gd name="T1" fmla="*/ 68 h 92"/>
                <a:gd name="T2" fmla="*/ 37 w 62"/>
                <a:gd name="T3" fmla="*/ 92 h 92"/>
                <a:gd name="T4" fmla="*/ 37 w 62"/>
                <a:gd name="T5" fmla="*/ 90 h 92"/>
                <a:gd name="T6" fmla="*/ 56 w 62"/>
                <a:gd name="T7" fmla="*/ 57 h 92"/>
                <a:gd name="T8" fmla="*/ 58 w 62"/>
                <a:gd name="T9" fmla="*/ 31 h 92"/>
                <a:gd name="T10" fmla="*/ 38 w 62"/>
                <a:gd name="T11" fmla="*/ 0 h 92"/>
                <a:gd name="T12" fmla="*/ 0 w 62"/>
                <a:gd name="T13" fmla="*/ 24 h 92"/>
                <a:gd name="T14" fmla="*/ 28 w 6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2" h="92">
                  <a:moveTo>
                    <a:pt x="28" y="68"/>
                  </a:moveTo>
                  <a:cubicBezTo>
                    <a:pt x="32" y="73"/>
                    <a:pt x="36" y="83"/>
                    <a:pt x="37" y="92"/>
                  </a:cubicBezTo>
                  <a:cubicBezTo>
                    <a:pt x="37" y="91"/>
                    <a:pt x="37" y="90"/>
                    <a:pt x="37" y="90"/>
                  </a:cubicBezTo>
                  <a:cubicBezTo>
                    <a:pt x="37" y="90"/>
                    <a:pt x="48" y="70"/>
                    <a:pt x="56" y="57"/>
                  </a:cubicBezTo>
                  <a:cubicBezTo>
                    <a:pt x="62" y="47"/>
                    <a:pt x="61" y="37"/>
                    <a:pt x="58" y="31"/>
                  </a:cubicBezTo>
                  <a:cubicBezTo>
                    <a:pt x="38" y="0"/>
                    <a:pt x="38" y="0"/>
                    <a:pt x="38" y="0"/>
                  </a:cubicBezTo>
                  <a:cubicBezTo>
                    <a:pt x="0" y="24"/>
                    <a:pt x="0" y="24"/>
                    <a:pt x="0" y="24"/>
                  </a:cubicBezTo>
                  <a:cubicBezTo>
                    <a:pt x="5" y="32"/>
                    <a:pt x="28" y="68"/>
                    <a:pt x="28" y="6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latin typeface="微软雅黑" panose="020B0503020204020204" charset="-122"/>
                <a:ea typeface="微软雅黑" panose="020B0503020204020204" charset="-122"/>
              </a:endParaRPr>
            </a:p>
          </p:txBody>
        </p:sp>
      </p:grpSp>
      <p:grpSp>
        <p:nvGrpSpPr>
          <p:cNvPr id="33" name="Group 53"/>
          <p:cNvGrpSpPr/>
          <p:nvPr/>
        </p:nvGrpSpPr>
        <p:grpSpPr>
          <a:xfrm>
            <a:off x="2655572" y="1297668"/>
            <a:ext cx="386281" cy="388112"/>
            <a:chOff x="8070850" y="622300"/>
            <a:chExt cx="688975" cy="692150"/>
          </a:xfrm>
          <a:solidFill>
            <a:schemeClr val="bg1"/>
          </a:solidFill>
        </p:grpSpPr>
        <p:sp>
          <p:nvSpPr>
            <p:cNvPr id="34" name="Freeform 29"/>
            <p:cNvSpPr>
              <a:spLocks noEditPoints="1"/>
            </p:cNvSpPr>
            <p:nvPr/>
          </p:nvSpPr>
          <p:spPr bwMode="auto">
            <a:xfrm>
              <a:off x="8070850" y="622300"/>
              <a:ext cx="688975" cy="692150"/>
            </a:xfrm>
            <a:custGeom>
              <a:avLst/>
              <a:gdLst>
                <a:gd name="T0" fmla="*/ 91 w 181"/>
                <a:gd name="T1" fmla="*/ 15 h 181"/>
                <a:gd name="T2" fmla="*/ 166 w 181"/>
                <a:gd name="T3" fmla="*/ 91 h 181"/>
                <a:gd name="T4" fmla="*/ 91 w 181"/>
                <a:gd name="T5" fmla="*/ 166 h 181"/>
                <a:gd name="T6" fmla="*/ 15 w 181"/>
                <a:gd name="T7" fmla="*/ 91 h 181"/>
                <a:gd name="T8" fmla="*/ 91 w 181"/>
                <a:gd name="T9" fmla="*/ 15 h 181"/>
                <a:gd name="T10" fmla="*/ 91 w 181"/>
                <a:gd name="T11" fmla="*/ 0 h 181"/>
                <a:gd name="T12" fmla="*/ 0 w 181"/>
                <a:gd name="T13" fmla="*/ 91 h 181"/>
                <a:gd name="T14" fmla="*/ 91 w 181"/>
                <a:gd name="T15" fmla="*/ 181 h 181"/>
                <a:gd name="T16" fmla="*/ 181 w 181"/>
                <a:gd name="T17" fmla="*/ 91 h 181"/>
                <a:gd name="T18" fmla="*/ 91 w 181"/>
                <a:gd name="T19" fmla="*/ 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1" h="181">
                  <a:moveTo>
                    <a:pt x="91" y="15"/>
                  </a:moveTo>
                  <a:cubicBezTo>
                    <a:pt x="132" y="15"/>
                    <a:pt x="166" y="49"/>
                    <a:pt x="166" y="91"/>
                  </a:cubicBezTo>
                  <a:cubicBezTo>
                    <a:pt x="166" y="132"/>
                    <a:pt x="132" y="166"/>
                    <a:pt x="91" y="166"/>
                  </a:cubicBezTo>
                  <a:cubicBezTo>
                    <a:pt x="49" y="166"/>
                    <a:pt x="15" y="132"/>
                    <a:pt x="15" y="91"/>
                  </a:cubicBezTo>
                  <a:cubicBezTo>
                    <a:pt x="15" y="49"/>
                    <a:pt x="49" y="15"/>
                    <a:pt x="91" y="15"/>
                  </a:cubicBezTo>
                  <a:moveTo>
                    <a:pt x="91" y="0"/>
                  </a:moveTo>
                  <a:cubicBezTo>
                    <a:pt x="41" y="0"/>
                    <a:pt x="0" y="41"/>
                    <a:pt x="0" y="91"/>
                  </a:cubicBezTo>
                  <a:cubicBezTo>
                    <a:pt x="0" y="141"/>
                    <a:pt x="41" y="181"/>
                    <a:pt x="91" y="181"/>
                  </a:cubicBezTo>
                  <a:cubicBezTo>
                    <a:pt x="141" y="181"/>
                    <a:pt x="181" y="141"/>
                    <a:pt x="181" y="91"/>
                  </a:cubicBezTo>
                  <a:cubicBezTo>
                    <a:pt x="181" y="41"/>
                    <a:pt x="141" y="0"/>
                    <a:pt x="9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latin typeface="微软雅黑" panose="020B0503020204020204" charset="-122"/>
                <a:ea typeface="微软雅黑" panose="020B0503020204020204" charset="-122"/>
              </a:endParaRPr>
            </a:p>
          </p:txBody>
        </p:sp>
        <p:sp>
          <p:nvSpPr>
            <p:cNvPr id="35" name="Freeform 30"/>
            <p:cNvSpPr>
              <a:spLocks noEditPoints="1"/>
            </p:cNvSpPr>
            <p:nvPr/>
          </p:nvSpPr>
          <p:spPr bwMode="auto">
            <a:xfrm>
              <a:off x="8231188" y="668338"/>
              <a:ext cx="369888" cy="600075"/>
            </a:xfrm>
            <a:custGeom>
              <a:avLst/>
              <a:gdLst>
                <a:gd name="T0" fmla="*/ 49 w 97"/>
                <a:gd name="T1" fmla="*/ 157 h 157"/>
                <a:gd name="T2" fmla="*/ 0 w 97"/>
                <a:gd name="T3" fmla="*/ 79 h 157"/>
                <a:gd name="T4" fmla="*/ 49 w 97"/>
                <a:gd name="T5" fmla="*/ 0 h 157"/>
                <a:gd name="T6" fmla="*/ 97 w 97"/>
                <a:gd name="T7" fmla="*/ 79 h 157"/>
                <a:gd name="T8" fmla="*/ 49 w 97"/>
                <a:gd name="T9" fmla="*/ 157 h 157"/>
                <a:gd name="T10" fmla="*/ 49 w 97"/>
                <a:gd name="T11" fmla="*/ 6 h 157"/>
                <a:gd name="T12" fmla="*/ 6 w 97"/>
                <a:gd name="T13" fmla="*/ 79 h 157"/>
                <a:gd name="T14" fmla="*/ 49 w 97"/>
                <a:gd name="T15" fmla="*/ 152 h 157"/>
                <a:gd name="T16" fmla="*/ 92 w 97"/>
                <a:gd name="T17" fmla="*/ 79 h 157"/>
                <a:gd name="T18" fmla="*/ 49 w 97"/>
                <a:gd name="T19" fmla="*/ 6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7" h="157">
                  <a:moveTo>
                    <a:pt x="49" y="157"/>
                  </a:moveTo>
                  <a:cubicBezTo>
                    <a:pt x="22" y="157"/>
                    <a:pt x="0" y="122"/>
                    <a:pt x="0" y="79"/>
                  </a:cubicBezTo>
                  <a:cubicBezTo>
                    <a:pt x="0" y="35"/>
                    <a:pt x="22" y="0"/>
                    <a:pt x="49" y="0"/>
                  </a:cubicBezTo>
                  <a:cubicBezTo>
                    <a:pt x="75" y="0"/>
                    <a:pt x="97" y="35"/>
                    <a:pt x="97" y="79"/>
                  </a:cubicBezTo>
                  <a:cubicBezTo>
                    <a:pt x="97" y="122"/>
                    <a:pt x="75" y="157"/>
                    <a:pt x="49" y="157"/>
                  </a:cubicBezTo>
                  <a:close/>
                  <a:moveTo>
                    <a:pt x="49" y="6"/>
                  </a:moveTo>
                  <a:cubicBezTo>
                    <a:pt x="25" y="6"/>
                    <a:pt x="6" y="38"/>
                    <a:pt x="6" y="79"/>
                  </a:cubicBezTo>
                  <a:cubicBezTo>
                    <a:pt x="6" y="119"/>
                    <a:pt x="25" y="152"/>
                    <a:pt x="49" y="152"/>
                  </a:cubicBezTo>
                  <a:cubicBezTo>
                    <a:pt x="72" y="152"/>
                    <a:pt x="92" y="119"/>
                    <a:pt x="92" y="79"/>
                  </a:cubicBezTo>
                  <a:cubicBezTo>
                    <a:pt x="92" y="38"/>
                    <a:pt x="72" y="6"/>
                    <a:pt x="49"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latin typeface="微软雅黑" panose="020B0503020204020204" charset="-122"/>
                <a:ea typeface="微软雅黑" panose="020B0503020204020204" charset="-122"/>
              </a:endParaRPr>
            </a:p>
          </p:txBody>
        </p:sp>
        <p:sp>
          <p:nvSpPr>
            <p:cNvPr id="36" name="Rectangle 31"/>
            <p:cNvSpPr>
              <a:spLocks noChangeArrowheads="1"/>
            </p:cNvSpPr>
            <p:nvPr/>
          </p:nvSpPr>
          <p:spPr bwMode="auto">
            <a:xfrm>
              <a:off x="8405813" y="681038"/>
              <a:ext cx="19050" cy="5762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latin typeface="微软雅黑" panose="020B0503020204020204" charset="-122"/>
                <a:ea typeface="微软雅黑" panose="020B0503020204020204" charset="-122"/>
              </a:endParaRPr>
            </a:p>
          </p:txBody>
        </p:sp>
        <p:sp>
          <p:nvSpPr>
            <p:cNvPr id="37" name="Rectangle 32"/>
            <p:cNvSpPr>
              <a:spLocks noChangeArrowheads="1"/>
            </p:cNvSpPr>
            <p:nvPr/>
          </p:nvSpPr>
          <p:spPr bwMode="auto">
            <a:xfrm>
              <a:off x="8139113" y="809625"/>
              <a:ext cx="552450" cy="238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latin typeface="微软雅黑" panose="020B0503020204020204" charset="-122"/>
                <a:ea typeface="微软雅黑" panose="020B0503020204020204" charset="-122"/>
              </a:endParaRPr>
            </a:p>
          </p:txBody>
        </p:sp>
        <p:sp>
          <p:nvSpPr>
            <p:cNvPr id="38" name="Rectangle 33"/>
            <p:cNvSpPr>
              <a:spLocks noChangeArrowheads="1"/>
            </p:cNvSpPr>
            <p:nvPr/>
          </p:nvSpPr>
          <p:spPr bwMode="auto">
            <a:xfrm>
              <a:off x="8128000" y="958850"/>
              <a:ext cx="579438" cy="19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latin typeface="微软雅黑" panose="020B0503020204020204" charset="-122"/>
                <a:ea typeface="微软雅黑" panose="020B0503020204020204" charset="-122"/>
              </a:endParaRPr>
            </a:p>
          </p:txBody>
        </p:sp>
        <p:sp>
          <p:nvSpPr>
            <p:cNvPr id="72" name="Rectangle 34"/>
            <p:cNvSpPr>
              <a:spLocks noChangeArrowheads="1"/>
            </p:cNvSpPr>
            <p:nvPr/>
          </p:nvSpPr>
          <p:spPr bwMode="auto">
            <a:xfrm>
              <a:off x="8131175" y="1103313"/>
              <a:ext cx="552450" cy="238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latin typeface="微软雅黑" panose="020B0503020204020204" charset="-122"/>
                <a:ea typeface="微软雅黑" panose="020B0503020204020204" charset="-122"/>
              </a:endParaRPr>
            </a:p>
          </p:txBody>
        </p:sp>
      </p:grpSp>
      <p:sp>
        <p:nvSpPr>
          <p:cNvPr id="73" name="Oval 12"/>
          <p:cNvSpPr>
            <a:spLocks noChangeArrowheads="1"/>
          </p:cNvSpPr>
          <p:nvPr/>
        </p:nvSpPr>
        <p:spPr bwMode="auto">
          <a:xfrm>
            <a:off x="4648221" y="3601587"/>
            <a:ext cx="134983" cy="135000"/>
          </a:xfrm>
          <a:prstGeom prst="ellipse">
            <a:avLst/>
          </a:prstGeom>
          <a:gradFill>
            <a:gsLst>
              <a:gs pos="0">
                <a:srgbClr val="E30000"/>
              </a:gs>
              <a:gs pos="100000">
                <a:srgbClr val="760303"/>
              </a:gs>
            </a:gsLst>
            <a:lin ang="5400000" scaled="0"/>
          </a:gra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solidFill>
                <a:schemeClr val="tx1">
                  <a:lumMod val="85000"/>
                  <a:lumOff val="15000"/>
                </a:schemeClr>
              </a:solidFill>
              <a:latin typeface="微软雅黑" panose="020B0503020204020204" charset="-122"/>
              <a:ea typeface="微软雅黑" panose="020B0503020204020204" charset="-122"/>
            </a:endParaRPr>
          </a:p>
        </p:txBody>
      </p:sp>
      <p:sp>
        <p:nvSpPr>
          <p:cNvPr id="74" name="Oval 14"/>
          <p:cNvSpPr>
            <a:spLocks noChangeArrowheads="1"/>
          </p:cNvSpPr>
          <p:nvPr/>
        </p:nvSpPr>
        <p:spPr bwMode="auto">
          <a:xfrm>
            <a:off x="6644640" y="3585791"/>
            <a:ext cx="134983" cy="135000"/>
          </a:xfrm>
          <a:prstGeom prst="ellipse">
            <a:avLst/>
          </a:prstGeom>
          <a:gradFill>
            <a:gsLst>
              <a:gs pos="0">
                <a:srgbClr val="E30000"/>
              </a:gs>
              <a:gs pos="100000">
                <a:srgbClr val="760303"/>
              </a:gs>
            </a:gsLst>
            <a:lin ang="5400000" scaled="0"/>
          </a:gra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solidFill>
                <a:schemeClr val="tx1">
                  <a:lumMod val="85000"/>
                  <a:lumOff val="15000"/>
                </a:schemeClr>
              </a:solidFill>
              <a:latin typeface="微软雅黑" panose="020B0503020204020204" charset="-122"/>
              <a:ea typeface="微软雅黑" panose="020B0503020204020204" charset="-122"/>
            </a:endParaRPr>
          </a:p>
        </p:txBody>
      </p:sp>
      <p:sp>
        <p:nvSpPr>
          <p:cNvPr id="75" name="TextBox 15"/>
          <p:cNvSpPr txBox="1"/>
          <p:nvPr/>
        </p:nvSpPr>
        <p:spPr>
          <a:xfrm>
            <a:off x="4819390" y="3494120"/>
            <a:ext cx="792480" cy="275590"/>
          </a:xfrm>
          <a:prstGeom prst="rect">
            <a:avLst/>
          </a:prstGeom>
          <a:noFill/>
        </p:spPr>
        <p:txBody>
          <a:bodyPr wrap="none" rtlCol="0">
            <a:spAutoFit/>
          </a:bodyPr>
          <a:lstStyle/>
          <a:p>
            <a:r>
              <a:rPr lang="zh-CN" altLang="en-US" sz="1200" b="1" dirty="0">
                <a:solidFill>
                  <a:schemeClr val="tx1">
                    <a:lumMod val="85000"/>
                    <a:lumOff val="15000"/>
                  </a:schemeClr>
                </a:solidFill>
                <a:latin typeface="微软雅黑" panose="020B0503020204020204" charset="-122"/>
                <a:ea typeface="微软雅黑" panose="020B0503020204020204" charset="-122"/>
              </a:rPr>
              <a:t>添加标题</a:t>
            </a:r>
          </a:p>
        </p:txBody>
      </p:sp>
      <p:sp>
        <p:nvSpPr>
          <p:cNvPr id="76" name="TextBox 16"/>
          <p:cNvSpPr txBox="1"/>
          <p:nvPr/>
        </p:nvSpPr>
        <p:spPr>
          <a:xfrm>
            <a:off x="4819390" y="3685489"/>
            <a:ext cx="1825250" cy="629920"/>
          </a:xfrm>
          <a:prstGeom prst="rect">
            <a:avLst/>
          </a:prstGeom>
          <a:noFill/>
        </p:spPr>
        <p:txBody>
          <a:bodyPr wrap="square" rtlCol="0">
            <a:spAutoFit/>
          </a:bodyPr>
          <a:lstStyle/>
          <a:p>
            <a:pPr>
              <a:lnSpc>
                <a:spcPct val="130000"/>
              </a:lnSpc>
            </a:pPr>
            <a:r>
              <a:rPr lang="zh-CN" altLang="en-US" sz="900" kern="3000" spc="31" dirty="0">
                <a:solidFill>
                  <a:schemeClr val="tx1">
                    <a:lumMod val="85000"/>
                    <a:lumOff val="15000"/>
                  </a:schemeClr>
                </a:solidFill>
                <a:latin typeface="微软雅黑" panose="020B0503020204020204" charset="-122"/>
                <a:ea typeface="微软雅黑" panose="020B0503020204020204" charset="-122"/>
              </a:rPr>
              <a:t>文字内容需概括精炼，建议与标题相关并符合整体语言风格，语言描述尽量简洁生动</a:t>
            </a:r>
          </a:p>
        </p:txBody>
      </p:sp>
      <p:sp>
        <p:nvSpPr>
          <p:cNvPr id="77" name="TextBox 19"/>
          <p:cNvSpPr txBox="1"/>
          <p:nvPr/>
        </p:nvSpPr>
        <p:spPr>
          <a:xfrm>
            <a:off x="6815808" y="3494120"/>
            <a:ext cx="792480" cy="275590"/>
          </a:xfrm>
          <a:prstGeom prst="rect">
            <a:avLst/>
          </a:prstGeom>
          <a:noFill/>
        </p:spPr>
        <p:txBody>
          <a:bodyPr wrap="none" rtlCol="0">
            <a:spAutoFit/>
          </a:bodyPr>
          <a:lstStyle/>
          <a:p>
            <a:r>
              <a:rPr lang="zh-CN" altLang="en-US" sz="1200" b="1" dirty="0">
                <a:solidFill>
                  <a:schemeClr val="tx1">
                    <a:lumMod val="85000"/>
                    <a:lumOff val="15000"/>
                  </a:schemeClr>
                </a:solidFill>
                <a:latin typeface="微软雅黑" panose="020B0503020204020204" charset="-122"/>
                <a:ea typeface="微软雅黑" panose="020B0503020204020204" charset="-122"/>
              </a:rPr>
              <a:t>添加标题</a:t>
            </a:r>
          </a:p>
        </p:txBody>
      </p:sp>
      <p:sp>
        <p:nvSpPr>
          <p:cNvPr id="78" name="TextBox 20"/>
          <p:cNvSpPr txBox="1"/>
          <p:nvPr/>
        </p:nvSpPr>
        <p:spPr>
          <a:xfrm>
            <a:off x="6815808" y="3685489"/>
            <a:ext cx="1825250" cy="629920"/>
          </a:xfrm>
          <a:prstGeom prst="rect">
            <a:avLst/>
          </a:prstGeom>
          <a:noFill/>
        </p:spPr>
        <p:txBody>
          <a:bodyPr wrap="square" rtlCol="0">
            <a:spAutoFit/>
          </a:bodyPr>
          <a:lstStyle/>
          <a:p>
            <a:pPr>
              <a:lnSpc>
                <a:spcPct val="130000"/>
              </a:lnSpc>
            </a:pPr>
            <a:r>
              <a:rPr lang="zh-CN" altLang="en-US" sz="900" kern="3000" spc="31" dirty="0">
                <a:solidFill>
                  <a:schemeClr val="tx1">
                    <a:lumMod val="85000"/>
                    <a:lumOff val="15000"/>
                  </a:schemeClr>
                </a:solidFill>
                <a:latin typeface="微软雅黑" panose="020B0503020204020204" charset="-122"/>
                <a:ea typeface="微软雅黑" panose="020B0503020204020204" charset="-122"/>
              </a:rPr>
              <a:t>文字内容需概括精炼，建议与标题相关并符合整体语言风格，语言描述尽量简洁生动</a:t>
            </a:r>
          </a:p>
        </p:txBody>
      </p:sp>
      <p:pic>
        <p:nvPicPr>
          <p:cNvPr id="79" name="图片 78" descr="b1a457f9e298e079bbd2f9ccb2b0b04e"/>
          <p:cNvPicPr>
            <a:picLocks noChangeAspect="1"/>
          </p:cNvPicPr>
          <p:nvPr/>
        </p:nvPicPr>
        <p:blipFill>
          <a:blip r:embed="rId5" cstate="email"/>
          <a:stretch>
            <a:fillRect/>
          </a:stretch>
        </p:blipFill>
        <p:spPr>
          <a:xfrm>
            <a:off x="72390" y="-292735"/>
            <a:ext cx="1465580" cy="1465580"/>
          </a:xfrm>
          <a:prstGeom prst="rect">
            <a:avLst/>
          </a:prstGeom>
        </p:spPr>
      </p:pic>
    </p:spTree>
  </p:cSld>
  <p:clrMapOvr>
    <a:masterClrMapping/>
  </p:clrMapOvr>
  <p:transition advTm="468">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1000"/>
                                        <p:tgtEl>
                                          <p:spTgt spid="39"/>
                                        </p:tgtEl>
                                      </p:cBhvr>
                                    </p:animEffect>
                                    <p:anim calcmode="lin" valueType="num">
                                      <p:cBhvr>
                                        <p:cTn id="8" dur="1000" fill="hold"/>
                                        <p:tgtEl>
                                          <p:spTgt spid="39"/>
                                        </p:tgtEl>
                                        <p:attrNameLst>
                                          <p:attrName>ppt_x</p:attrName>
                                        </p:attrNameLst>
                                      </p:cBhvr>
                                      <p:tavLst>
                                        <p:tav tm="0">
                                          <p:val>
                                            <p:strVal val="#ppt_x"/>
                                          </p:val>
                                        </p:tav>
                                        <p:tav tm="100000">
                                          <p:val>
                                            <p:strVal val="#ppt_x"/>
                                          </p:val>
                                        </p:tav>
                                      </p:tavLst>
                                    </p:anim>
                                    <p:anim calcmode="lin" valueType="num">
                                      <p:cBhvr>
                                        <p:cTn id="9" dur="900" decel="100000" fill="hold"/>
                                        <p:tgtEl>
                                          <p:spTgt spid="39"/>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500"/>
                                        <p:tgtEl>
                                          <p:spTgt spid="22"/>
                                        </p:tgtEl>
                                      </p:cBhvr>
                                    </p:animEffect>
                                  </p:childTnLst>
                                </p:cTn>
                              </p:par>
                            </p:childTnLst>
                          </p:cTn>
                        </p:par>
                        <p:par>
                          <p:cTn id="15" fill="hold">
                            <p:stCondLst>
                              <p:cond delay="1500"/>
                            </p:stCondLst>
                            <p:childTnLst>
                              <p:par>
                                <p:cTn id="16" presetID="10" presetClass="entr" presetSubtype="0" fill="hold" grpId="0" nodeType="after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fade">
                                      <p:cBhvr>
                                        <p:cTn id="18" dur="500"/>
                                        <p:tgtEl>
                                          <p:spTgt spid="25"/>
                                        </p:tgtEl>
                                      </p:cBhvr>
                                    </p:animEffect>
                                  </p:childTnLst>
                                </p:cTn>
                              </p:par>
                              <p:par>
                                <p:cTn id="19" presetID="10"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500"/>
                                        <p:tgtEl>
                                          <p:spTgt spid="26"/>
                                        </p:tgtEl>
                                      </p:cBhvr>
                                    </p:animEffect>
                                  </p:childTnLst>
                                </p:cTn>
                              </p:par>
                              <p:par>
                                <p:cTn id="22" presetID="10" presetClass="entr" presetSubtype="0" fill="hold" nodeType="with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fade">
                                      <p:cBhvr>
                                        <p:cTn id="24" dur="500"/>
                                        <p:tgtEl>
                                          <p:spTgt spid="33"/>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childTnLst>
                          </p:cTn>
                        </p:par>
                        <p:par>
                          <p:cTn id="29" fill="hold">
                            <p:stCondLst>
                              <p:cond delay="2500"/>
                            </p:stCondLst>
                            <p:childTnLst>
                              <p:par>
                                <p:cTn id="30" presetID="10" presetClass="entr" presetSubtype="0"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animEffect transition="in" filter="fade">
                                      <p:cBhvr>
                                        <p:cTn id="38" dur="500"/>
                                        <p:tgtEl>
                                          <p:spTgt spid="9"/>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p:cTn id="41" dur="500" fill="hold"/>
                                        <p:tgtEl>
                                          <p:spTgt spid="11"/>
                                        </p:tgtEl>
                                        <p:attrNameLst>
                                          <p:attrName>ppt_w</p:attrName>
                                        </p:attrNameLst>
                                      </p:cBhvr>
                                      <p:tavLst>
                                        <p:tav tm="0">
                                          <p:val>
                                            <p:fltVal val="0"/>
                                          </p:val>
                                        </p:tav>
                                        <p:tav tm="100000">
                                          <p:val>
                                            <p:strVal val="#ppt_w"/>
                                          </p:val>
                                        </p:tav>
                                      </p:tavLst>
                                    </p:anim>
                                    <p:anim calcmode="lin" valueType="num">
                                      <p:cBhvr>
                                        <p:cTn id="42" dur="500" fill="hold"/>
                                        <p:tgtEl>
                                          <p:spTgt spid="11"/>
                                        </p:tgtEl>
                                        <p:attrNameLst>
                                          <p:attrName>ppt_h</p:attrName>
                                        </p:attrNameLst>
                                      </p:cBhvr>
                                      <p:tavLst>
                                        <p:tav tm="0">
                                          <p:val>
                                            <p:fltVal val="0"/>
                                          </p:val>
                                        </p:tav>
                                        <p:tav tm="100000">
                                          <p:val>
                                            <p:strVal val="#ppt_h"/>
                                          </p:val>
                                        </p:tav>
                                      </p:tavLst>
                                    </p:anim>
                                    <p:animEffect transition="in" filter="fade">
                                      <p:cBhvr>
                                        <p:cTn id="43" dur="500"/>
                                        <p:tgtEl>
                                          <p:spTgt spid="11"/>
                                        </p:tgtEl>
                                      </p:cBhvr>
                                    </p:animEffect>
                                  </p:childTnLst>
                                </p:cTn>
                              </p:par>
                            </p:childTnLst>
                          </p:cTn>
                        </p:par>
                        <p:par>
                          <p:cTn id="44" fill="hold">
                            <p:stCondLst>
                              <p:cond delay="3500"/>
                            </p:stCondLst>
                            <p:childTnLst>
                              <p:par>
                                <p:cTn id="45" presetID="10" presetClass="entr" presetSubtype="0"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fade">
                                      <p:cBhvr>
                                        <p:cTn id="50" dur="500"/>
                                        <p:tgtEl>
                                          <p:spTgt spid="13"/>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500"/>
                                        <p:tgtEl>
                                          <p:spTgt spid="20"/>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fade">
                                      <p:cBhvr>
                                        <p:cTn id="56" dur="500"/>
                                        <p:tgtEl>
                                          <p:spTgt spid="21"/>
                                        </p:tgtEl>
                                      </p:cBhvr>
                                    </p:animEffect>
                                  </p:childTnLst>
                                </p:cTn>
                              </p:par>
                            </p:childTnLst>
                          </p:cTn>
                        </p:par>
                        <p:par>
                          <p:cTn id="57" fill="hold">
                            <p:stCondLst>
                              <p:cond delay="4000"/>
                            </p:stCondLst>
                            <p:childTnLst>
                              <p:par>
                                <p:cTn id="58" presetID="53" presetClass="entr" presetSubtype="16" fill="hold" grpId="0" nodeType="afterEffect">
                                  <p:stCondLst>
                                    <p:cond delay="0"/>
                                  </p:stCondLst>
                                  <p:childTnLst>
                                    <p:set>
                                      <p:cBhvr>
                                        <p:cTn id="59" dur="1" fill="hold">
                                          <p:stCondLst>
                                            <p:cond delay="0"/>
                                          </p:stCondLst>
                                        </p:cTn>
                                        <p:tgtEl>
                                          <p:spTgt spid="73"/>
                                        </p:tgtEl>
                                        <p:attrNameLst>
                                          <p:attrName>style.visibility</p:attrName>
                                        </p:attrNameLst>
                                      </p:cBhvr>
                                      <p:to>
                                        <p:strVal val="visible"/>
                                      </p:to>
                                    </p:set>
                                    <p:anim calcmode="lin" valueType="num">
                                      <p:cBhvr>
                                        <p:cTn id="60" dur="500" fill="hold"/>
                                        <p:tgtEl>
                                          <p:spTgt spid="73"/>
                                        </p:tgtEl>
                                        <p:attrNameLst>
                                          <p:attrName>ppt_w</p:attrName>
                                        </p:attrNameLst>
                                      </p:cBhvr>
                                      <p:tavLst>
                                        <p:tav tm="0">
                                          <p:val>
                                            <p:fltVal val="0"/>
                                          </p:val>
                                        </p:tav>
                                        <p:tav tm="100000">
                                          <p:val>
                                            <p:strVal val="#ppt_w"/>
                                          </p:val>
                                        </p:tav>
                                      </p:tavLst>
                                    </p:anim>
                                    <p:anim calcmode="lin" valueType="num">
                                      <p:cBhvr>
                                        <p:cTn id="61" dur="500" fill="hold"/>
                                        <p:tgtEl>
                                          <p:spTgt spid="73"/>
                                        </p:tgtEl>
                                        <p:attrNameLst>
                                          <p:attrName>ppt_h</p:attrName>
                                        </p:attrNameLst>
                                      </p:cBhvr>
                                      <p:tavLst>
                                        <p:tav tm="0">
                                          <p:val>
                                            <p:fltVal val="0"/>
                                          </p:val>
                                        </p:tav>
                                        <p:tav tm="100000">
                                          <p:val>
                                            <p:strVal val="#ppt_h"/>
                                          </p:val>
                                        </p:tav>
                                      </p:tavLst>
                                    </p:anim>
                                    <p:animEffect transition="in" filter="fade">
                                      <p:cBhvr>
                                        <p:cTn id="62" dur="500"/>
                                        <p:tgtEl>
                                          <p:spTgt spid="73"/>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74"/>
                                        </p:tgtEl>
                                        <p:attrNameLst>
                                          <p:attrName>style.visibility</p:attrName>
                                        </p:attrNameLst>
                                      </p:cBhvr>
                                      <p:to>
                                        <p:strVal val="visible"/>
                                      </p:to>
                                    </p:set>
                                    <p:anim calcmode="lin" valueType="num">
                                      <p:cBhvr>
                                        <p:cTn id="65" dur="500" fill="hold"/>
                                        <p:tgtEl>
                                          <p:spTgt spid="74"/>
                                        </p:tgtEl>
                                        <p:attrNameLst>
                                          <p:attrName>ppt_w</p:attrName>
                                        </p:attrNameLst>
                                      </p:cBhvr>
                                      <p:tavLst>
                                        <p:tav tm="0">
                                          <p:val>
                                            <p:fltVal val="0"/>
                                          </p:val>
                                        </p:tav>
                                        <p:tav tm="100000">
                                          <p:val>
                                            <p:strVal val="#ppt_w"/>
                                          </p:val>
                                        </p:tav>
                                      </p:tavLst>
                                    </p:anim>
                                    <p:anim calcmode="lin" valueType="num">
                                      <p:cBhvr>
                                        <p:cTn id="66" dur="500" fill="hold"/>
                                        <p:tgtEl>
                                          <p:spTgt spid="74"/>
                                        </p:tgtEl>
                                        <p:attrNameLst>
                                          <p:attrName>ppt_h</p:attrName>
                                        </p:attrNameLst>
                                      </p:cBhvr>
                                      <p:tavLst>
                                        <p:tav tm="0">
                                          <p:val>
                                            <p:fltVal val="0"/>
                                          </p:val>
                                        </p:tav>
                                        <p:tav tm="100000">
                                          <p:val>
                                            <p:strVal val="#ppt_h"/>
                                          </p:val>
                                        </p:tav>
                                      </p:tavLst>
                                    </p:anim>
                                    <p:animEffect transition="in" filter="fade">
                                      <p:cBhvr>
                                        <p:cTn id="67" dur="500"/>
                                        <p:tgtEl>
                                          <p:spTgt spid="74"/>
                                        </p:tgtEl>
                                      </p:cBhvr>
                                    </p:animEffect>
                                  </p:childTnLst>
                                </p:cTn>
                              </p:par>
                            </p:childTnLst>
                          </p:cTn>
                        </p:par>
                        <p:par>
                          <p:cTn id="68" fill="hold">
                            <p:stCondLst>
                              <p:cond delay="4500"/>
                            </p:stCondLst>
                            <p:childTnLst>
                              <p:par>
                                <p:cTn id="69" presetID="10" presetClass="entr" presetSubtype="0" fill="hold" grpId="0" nodeType="afterEffect">
                                  <p:stCondLst>
                                    <p:cond delay="0"/>
                                  </p:stCondLst>
                                  <p:childTnLst>
                                    <p:set>
                                      <p:cBhvr>
                                        <p:cTn id="70" dur="1" fill="hold">
                                          <p:stCondLst>
                                            <p:cond delay="0"/>
                                          </p:stCondLst>
                                        </p:cTn>
                                        <p:tgtEl>
                                          <p:spTgt spid="75"/>
                                        </p:tgtEl>
                                        <p:attrNameLst>
                                          <p:attrName>style.visibility</p:attrName>
                                        </p:attrNameLst>
                                      </p:cBhvr>
                                      <p:to>
                                        <p:strVal val="visible"/>
                                      </p:to>
                                    </p:set>
                                    <p:animEffect transition="in" filter="fade">
                                      <p:cBhvr>
                                        <p:cTn id="71" dur="500"/>
                                        <p:tgtEl>
                                          <p:spTgt spid="75"/>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76"/>
                                        </p:tgtEl>
                                        <p:attrNameLst>
                                          <p:attrName>style.visibility</p:attrName>
                                        </p:attrNameLst>
                                      </p:cBhvr>
                                      <p:to>
                                        <p:strVal val="visible"/>
                                      </p:to>
                                    </p:set>
                                    <p:animEffect transition="in" filter="fade">
                                      <p:cBhvr>
                                        <p:cTn id="74" dur="500"/>
                                        <p:tgtEl>
                                          <p:spTgt spid="76"/>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77"/>
                                        </p:tgtEl>
                                        <p:attrNameLst>
                                          <p:attrName>style.visibility</p:attrName>
                                        </p:attrNameLst>
                                      </p:cBhvr>
                                      <p:to>
                                        <p:strVal val="visible"/>
                                      </p:to>
                                    </p:set>
                                    <p:animEffect transition="in" filter="fade">
                                      <p:cBhvr>
                                        <p:cTn id="77" dur="500"/>
                                        <p:tgtEl>
                                          <p:spTgt spid="77"/>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78"/>
                                        </p:tgtEl>
                                        <p:attrNameLst>
                                          <p:attrName>style.visibility</p:attrName>
                                        </p:attrNameLst>
                                      </p:cBhvr>
                                      <p:to>
                                        <p:strVal val="visible"/>
                                      </p:to>
                                    </p:set>
                                    <p:animEffect transition="in" filter="fade">
                                      <p:cBhvr>
                                        <p:cTn id="80"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1" grpId="0" bldLvl="0" animBg="1"/>
      <p:bldP spid="12" grpId="0"/>
      <p:bldP spid="13" grpId="0"/>
      <p:bldP spid="20" grpId="0"/>
      <p:bldP spid="21" grpId="0"/>
      <p:bldP spid="22" grpId="0"/>
      <p:bldP spid="23" grpId="0"/>
      <p:bldP spid="24" grpId="0"/>
      <p:bldP spid="25" grpId="0" bldLvl="0" animBg="1"/>
      <p:bldP spid="73" grpId="0" bldLvl="0" animBg="1"/>
      <p:bldP spid="74" grpId="0" bldLvl="0" animBg="1"/>
      <p:bldP spid="75" grpId="0"/>
      <p:bldP spid="76" grpId="0"/>
      <p:bldP spid="77" grpId="0"/>
      <p:bldP spid="7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1464936" y="228366"/>
            <a:ext cx="2886860" cy="337185"/>
            <a:chOff x="568442" y="319364"/>
            <a:chExt cx="3849149" cy="449581"/>
          </a:xfrm>
        </p:grpSpPr>
        <p:sp>
          <p:nvSpPr>
            <p:cNvPr id="15" name="文本框 23"/>
            <p:cNvSpPr txBox="1"/>
            <p:nvPr/>
          </p:nvSpPr>
          <p:spPr>
            <a:xfrm>
              <a:off x="665958" y="319364"/>
              <a:ext cx="1869441" cy="449581"/>
            </a:xfrm>
            <a:prstGeom prst="rect">
              <a:avLst/>
            </a:prstGeom>
            <a:noFill/>
          </p:spPr>
          <p:txBody>
            <a:bodyPr wrap="none" rtlCol="0">
              <a:spAutoFit/>
            </a:bodyPr>
            <a:lstStyle/>
            <a:p>
              <a:pPr algn="l"/>
              <a:r>
                <a:rPr lang="zh-CN" altLang="en-US" sz="1600" dirty="0">
                  <a:solidFill>
                    <a:schemeClr val="tx1"/>
                  </a:solidFill>
                  <a:latin typeface="微软雅黑" panose="020B0503020204020204" charset="-122"/>
                  <a:ea typeface="微软雅黑" panose="020B0503020204020204" charset="-122"/>
                </a:rPr>
                <a:t>此处添加名称</a:t>
              </a:r>
            </a:p>
          </p:txBody>
        </p:sp>
        <p:sp>
          <p:nvSpPr>
            <p:cNvPr id="16" name="等腰三角形 15"/>
            <p:cNvSpPr/>
            <p:nvPr/>
          </p:nvSpPr>
          <p:spPr>
            <a:xfrm rot="16200000" flipH="1" flipV="1">
              <a:off x="492508" y="454911"/>
              <a:ext cx="304323" cy="152455"/>
            </a:xfrm>
            <a:prstGeom prst="triangle">
              <a:avLst/>
            </a:prstGeom>
            <a:gradFill>
              <a:gsLst>
                <a:gs pos="0">
                  <a:srgbClr val="E30000"/>
                </a:gs>
                <a:gs pos="100000">
                  <a:srgbClr val="760303"/>
                </a:gs>
              </a:gsLst>
              <a:lin ang="11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panose="020B0503020204020204" charset="-122"/>
                <a:ea typeface="微软雅黑" panose="020B0503020204020204" charset="-122"/>
              </a:endParaRPr>
            </a:p>
          </p:txBody>
        </p:sp>
        <p:sp>
          <p:nvSpPr>
            <p:cNvPr id="17" name="文本框 23"/>
            <p:cNvSpPr txBox="1"/>
            <p:nvPr/>
          </p:nvSpPr>
          <p:spPr>
            <a:xfrm>
              <a:off x="2306003" y="429775"/>
              <a:ext cx="2111588" cy="326814"/>
            </a:xfrm>
            <a:prstGeom prst="rect">
              <a:avLst/>
            </a:prstGeom>
            <a:noFill/>
          </p:spPr>
          <p:txBody>
            <a:bodyPr wrap="none" rtlCol="0">
              <a:spAutoFit/>
            </a:bodyPr>
            <a:lstStyle/>
            <a:p>
              <a:r>
                <a:rPr lang="en-US" altLang="zh-CN" sz="1000" dirty="0">
                  <a:solidFill>
                    <a:schemeClr val="tx1"/>
                  </a:solidFill>
                  <a:latin typeface="微软雅黑" panose="020B0503020204020204" charset="-122"/>
                  <a:ea typeface="微软雅黑" panose="020B0503020204020204" charset="-122"/>
                </a:rPr>
                <a:t>  Click here to add Title</a:t>
              </a:r>
            </a:p>
          </p:txBody>
        </p:sp>
      </p:grpSp>
      <p:pic>
        <p:nvPicPr>
          <p:cNvPr id="2" name="图片 1"/>
          <p:cNvPicPr>
            <a:picLocks noChangeAspect="1"/>
          </p:cNvPicPr>
          <p:nvPr/>
        </p:nvPicPr>
        <p:blipFill>
          <a:blip r:embed="rId3" cstate="email"/>
          <a:stretch>
            <a:fillRect/>
          </a:stretch>
        </p:blipFill>
        <p:spPr>
          <a:xfrm flipH="1">
            <a:off x="2548414" y="4520539"/>
            <a:ext cx="6588443" cy="693896"/>
          </a:xfrm>
          <a:prstGeom prst="rect">
            <a:avLst/>
          </a:prstGeom>
        </p:spPr>
      </p:pic>
      <p:pic>
        <p:nvPicPr>
          <p:cNvPr id="4" name="图片 3"/>
          <p:cNvPicPr>
            <a:picLocks noChangeAspect="1"/>
          </p:cNvPicPr>
          <p:nvPr/>
        </p:nvPicPr>
        <p:blipFill>
          <a:blip r:embed="rId4"/>
          <a:stretch>
            <a:fillRect/>
          </a:stretch>
        </p:blipFill>
        <p:spPr>
          <a:xfrm>
            <a:off x="0" y="4520539"/>
            <a:ext cx="9803130" cy="693896"/>
          </a:xfrm>
          <a:prstGeom prst="rect">
            <a:avLst/>
          </a:prstGeom>
        </p:spPr>
      </p:pic>
      <p:sp>
        <p:nvSpPr>
          <p:cNvPr id="3" name="KSO_Shape"/>
          <p:cNvSpPr/>
          <p:nvPr/>
        </p:nvSpPr>
        <p:spPr bwMode="auto">
          <a:xfrm>
            <a:off x="1187624" y="1943513"/>
            <a:ext cx="2376198" cy="2380165"/>
          </a:xfrm>
          <a:custGeom>
            <a:avLst/>
            <a:gdLst>
              <a:gd name="T0" fmla="*/ 2147483646 w 4409"/>
              <a:gd name="T1" fmla="*/ 2147483646 h 4408"/>
              <a:gd name="T2" fmla="*/ 2147483646 w 4409"/>
              <a:gd name="T3" fmla="*/ 2147483646 h 4408"/>
              <a:gd name="T4" fmla="*/ 2147483646 w 4409"/>
              <a:gd name="T5" fmla="*/ 2147483646 h 4408"/>
              <a:gd name="T6" fmla="*/ 2147483646 w 4409"/>
              <a:gd name="T7" fmla="*/ 2147483646 h 4408"/>
              <a:gd name="T8" fmla="*/ 2147483646 w 4409"/>
              <a:gd name="T9" fmla="*/ 2147483646 h 4408"/>
              <a:gd name="T10" fmla="*/ 2147483646 w 4409"/>
              <a:gd name="T11" fmla="*/ 2147483646 h 4408"/>
              <a:gd name="T12" fmla="*/ 2147483646 w 4409"/>
              <a:gd name="T13" fmla="*/ 2147483646 h 4408"/>
              <a:gd name="T14" fmla="*/ 2147483646 w 4409"/>
              <a:gd name="T15" fmla="*/ 2147483646 h 4408"/>
              <a:gd name="T16" fmla="*/ 481718167 w 4409"/>
              <a:gd name="T17" fmla="*/ 2147483646 h 4408"/>
              <a:gd name="T18" fmla="*/ 321145301 w 4409"/>
              <a:gd name="T19" fmla="*/ 2147483646 h 4408"/>
              <a:gd name="T20" fmla="*/ 2147483646 w 4409"/>
              <a:gd name="T21" fmla="*/ 2147483646 h 4408"/>
              <a:gd name="T22" fmla="*/ 2147483646 w 4409"/>
              <a:gd name="T23" fmla="*/ 2147483646 h 4408"/>
              <a:gd name="T24" fmla="*/ 2147483646 w 4409"/>
              <a:gd name="T25" fmla="*/ 2147483646 h 4408"/>
              <a:gd name="T26" fmla="*/ 2147483646 w 4409"/>
              <a:gd name="T27" fmla="*/ 2147483646 h 4408"/>
              <a:gd name="T28" fmla="*/ 2147483646 w 4409"/>
              <a:gd name="T29" fmla="*/ 2147483646 h 4408"/>
              <a:gd name="T30" fmla="*/ 2147483646 w 4409"/>
              <a:gd name="T31" fmla="*/ 2147483646 h 4408"/>
              <a:gd name="T32" fmla="*/ 2147483646 w 4409"/>
              <a:gd name="T33" fmla="*/ 2147483646 h 4408"/>
              <a:gd name="T34" fmla="*/ 2147483646 w 4409"/>
              <a:gd name="T35" fmla="*/ 2147483646 h 4408"/>
              <a:gd name="T36" fmla="*/ 2147483646 w 4409"/>
              <a:gd name="T37" fmla="*/ 2147483646 h 4408"/>
              <a:gd name="T38" fmla="*/ 2147483646 w 4409"/>
              <a:gd name="T39" fmla="*/ 2147483646 h 4408"/>
              <a:gd name="T40" fmla="*/ 2147483646 w 4409"/>
              <a:gd name="T41" fmla="*/ 2147483646 h 4408"/>
              <a:gd name="T42" fmla="*/ 2147483646 w 4409"/>
              <a:gd name="T43" fmla="*/ 2147483646 h 4408"/>
              <a:gd name="T44" fmla="*/ 2147483646 w 4409"/>
              <a:gd name="T45" fmla="*/ 2147483646 h 4408"/>
              <a:gd name="T46" fmla="*/ 2147483646 w 4409"/>
              <a:gd name="T47" fmla="*/ 2147483646 h 4408"/>
              <a:gd name="T48" fmla="*/ 2147483646 w 4409"/>
              <a:gd name="T49" fmla="*/ 2147483646 h 4408"/>
              <a:gd name="T50" fmla="*/ 2147483646 w 4409"/>
              <a:gd name="T51" fmla="*/ 2147483646 h 4408"/>
              <a:gd name="T52" fmla="*/ 2147483646 w 4409"/>
              <a:gd name="T53" fmla="*/ 2147483646 h 4408"/>
              <a:gd name="T54" fmla="*/ 2147483646 w 4409"/>
              <a:gd name="T55" fmla="*/ 2147483646 h 4408"/>
              <a:gd name="T56" fmla="*/ 2147483646 w 4409"/>
              <a:gd name="T57" fmla="*/ 2147483646 h 4408"/>
              <a:gd name="T58" fmla="*/ 2147483646 w 4409"/>
              <a:gd name="T59" fmla="*/ 2147483646 h 4408"/>
              <a:gd name="T60" fmla="*/ 2147483646 w 4409"/>
              <a:gd name="T61" fmla="*/ 2147483646 h 4408"/>
              <a:gd name="T62" fmla="*/ 2147483646 w 4409"/>
              <a:gd name="T63" fmla="*/ 2147483646 h 4408"/>
              <a:gd name="T64" fmla="*/ 2147483646 w 4409"/>
              <a:gd name="T65" fmla="*/ 2147483646 h 4408"/>
              <a:gd name="T66" fmla="*/ 2147483646 w 4409"/>
              <a:gd name="T67" fmla="*/ 2147483646 h 4408"/>
              <a:gd name="T68" fmla="*/ 2147483646 w 4409"/>
              <a:gd name="T69" fmla="*/ 2147483646 h 4408"/>
              <a:gd name="T70" fmla="*/ 2147483646 w 4409"/>
              <a:gd name="T71" fmla="*/ 2147483646 h 4408"/>
              <a:gd name="T72" fmla="*/ 2147483646 w 4409"/>
              <a:gd name="T73" fmla="*/ 2147483646 h 4408"/>
              <a:gd name="T74" fmla="*/ 2147483646 w 4409"/>
              <a:gd name="T75" fmla="*/ 2147483646 h 4408"/>
              <a:gd name="T76" fmla="*/ 2147483646 w 4409"/>
              <a:gd name="T77" fmla="*/ 2147483646 h 4408"/>
              <a:gd name="T78" fmla="*/ 2147483646 w 4409"/>
              <a:gd name="T79" fmla="*/ 2147483646 h 4408"/>
              <a:gd name="T80" fmla="*/ 2147483646 w 4409"/>
              <a:gd name="T81" fmla="*/ 2147483646 h 4408"/>
              <a:gd name="T82" fmla="*/ 2147483646 w 4409"/>
              <a:gd name="T83" fmla="*/ 2147483646 h 4408"/>
              <a:gd name="T84" fmla="*/ 2147483646 w 4409"/>
              <a:gd name="T85" fmla="*/ 2147483646 h 4408"/>
              <a:gd name="T86" fmla="*/ 2147483646 w 4409"/>
              <a:gd name="T87" fmla="*/ 2147483646 h 4408"/>
              <a:gd name="T88" fmla="*/ 2147483646 w 4409"/>
              <a:gd name="T89" fmla="*/ 2147483646 h 4408"/>
              <a:gd name="T90" fmla="*/ 2147483646 w 4409"/>
              <a:gd name="T91" fmla="*/ 2147483646 h 4408"/>
              <a:gd name="T92" fmla="*/ 2147483646 w 4409"/>
              <a:gd name="T93" fmla="*/ 2147483646 h 4408"/>
              <a:gd name="T94" fmla="*/ 2147483646 w 4409"/>
              <a:gd name="T95" fmla="*/ 2147483646 h 4408"/>
              <a:gd name="T96" fmla="*/ 2147483646 w 4409"/>
              <a:gd name="T97" fmla="*/ 2147483646 h 4408"/>
              <a:gd name="T98" fmla="*/ 2147483646 w 4409"/>
              <a:gd name="T99" fmla="*/ 2147483646 h 4408"/>
              <a:gd name="T100" fmla="*/ 2147483646 w 4409"/>
              <a:gd name="T101" fmla="*/ 2147483646 h 4408"/>
              <a:gd name="T102" fmla="*/ 2147483646 w 4409"/>
              <a:gd name="T103" fmla="*/ 2147483646 h 4408"/>
              <a:gd name="T104" fmla="*/ 2147483646 w 4409"/>
              <a:gd name="T105" fmla="*/ 2147483646 h 4408"/>
              <a:gd name="T106" fmla="*/ 2147483646 w 4409"/>
              <a:gd name="T107" fmla="*/ 2147483646 h 4408"/>
              <a:gd name="T108" fmla="*/ 2147483646 w 4409"/>
              <a:gd name="T109" fmla="*/ 2147483646 h 44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409" h="4408">
                <a:moveTo>
                  <a:pt x="3025" y="2127"/>
                </a:moveTo>
                <a:lnTo>
                  <a:pt x="3025" y="2127"/>
                </a:lnTo>
                <a:lnTo>
                  <a:pt x="3097" y="2107"/>
                </a:lnTo>
                <a:lnTo>
                  <a:pt x="3179" y="2081"/>
                </a:lnTo>
                <a:lnTo>
                  <a:pt x="3271" y="2053"/>
                </a:lnTo>
                <a:lnTo>
                  <a:pt x="3375" y="2020"/>
                </a:lnTo>
                <a:lnTo>
                  <a:pt x="3429" y="2002"/>
                </a:lnTo>
                <a:lnTo>
                  <a:pt x="3481" y="1982"/>
                </a:lnTo>
                <a:lnTo>
                  <a:pt x="3532" y="1961"/>
                </a:lnTo>
                <a:lnTo>
                  <a:pt x="3580" y="1938"/>
                </a:lnTo>
                <a:lnTo>
                  <a:pt x="3626" y="1914"/>
                </a:lnTo>
                <a:lnTo>
                  <a:pt x="3672" y="1889"/>
                </a:lnTo>
                <a:lnTo>
                  <a:pt x="3715" y="1861"/>
                </a:lnTo>
                <a:lnTo>
                  <a:pt x="3756" y="1834"/>
                </a:lnTo>
                <a:lnTo>
                  <a:pt x="3797" y="1804"/>
                </a:lnTo>
                <a:lnTo>
                  <a:pt x="3834" y="1774"/>
                </a:lnTo>
                <a:lnTo>
                  <a:pt x="3871" y="1744"/>
                </a:lnTo>
                <a:lnTo>
                  <a:pt x="3906" y="1711"/>
                </a:lnTo>
                <a:lnTo>
                  <a:pt x="3940" y="1679"/>
                </a:lnTo>
                <a:lnTo>
                  <a:pt x="3971" y="1644"/>
                </a:lnTo>
                <a:lnTo>
                  <a:pt x="4002" y="1610"/>
                </a:lnTo>
                <a:lnTo>
                  <a:pt x="4031" y="1575"/>
                </a:lnTo>
                <a:lnTo>
                  <a:pt x="4059" y="1539"/>
                </a:lnTo>
                <a:lnTo>
                  <a:pt x="4085" y="1502"/>
                </a:lnTo>
                <a:lnTo>
                  <a:pt x="4110" y="1466"/>
                </a:lnTo>
                <a:lnTo>
                  <a:pt x="4134" y="1428"/>
                </a:lnTo>
                <a:lnTo>
                  <a:pt x="4157" y="1390"/>
                </a:lnTo>
                <a:lnTo>
                  <a:pt x="4177" y="1351"/>
                </a:lnTo>
                <a:lnTo>
                  <a:pt x="4198" y="1312"/>
                </a:lnTo>
                <a:lnTo>
                  <a:pt x="4217" y="1274"/>
                </a:lnTo>
                <a:lnTo>
                  <a:pt x="4234" y="1235"/>
                </a:lnTo>
                <a:lnTo>
                  <a:pt x="4251" y="1196"/>
                </a:lnTo>
                <a:lnTo>
                  <a:pt x="4267" y="1156"/>
                </a:lnTo>
                <a:lnTo>
                  <a:pt x="4281" y="1117"/>
                </a:lnTo>
                <a:lnTo>
                  <a:pt x="4295" y="1078"/>
                </a:lnTo>
                <a:lnTo>
                  <a:pt x="4307" y="1039"/>
                </a:lnTo>
                <a:lnTo>
                  <a:pt x="4319" y="1000"/>
                </a:lnTo>
                <a:lnTo>
                  <a:pt x="4329" y="961"/>
                </a:lnTo>
                <a:lnTo>
                  <a:pt x="4340" y="923"/>
                </a:lnTo>
                <a:lnTo>
                  <a:pt x="4349" y="884"/>
                </a:lnTo>
                <a:lnTo>
                  <a:pt x="4357" y="847"/>
                </a:lnTo>
                <a:lnTo>
                  <a:pt x="4365" y="809"/>
                </a:lnTo>
                <a:lnTo>
                  <a:pt x="4377" y="736"/>
                </a:lnTo>
                <a:lnTo>
                  <a:pt x="4387" y="665"/>
                </a:lnTo>
                <a:lnTo>
                  <a:pt x="4395" y="598"/>
                </a:lnTo>
                <a:lnTo>
                  <a:pt x="4401" y="534"/>
                </a:lnTo>
                <a:lnTo>
                  <a:pt x="4405" y="474"/>
                </a:lnTo>
                <a:lnTo>
                  <a:pt x="4407" y="418"/>
                </a:lnTo>
                <a:lnTo>
                  <a:pt x="4409" y="367"/>
                </a:lnTo>
                <a:lnTo>
                  <a:pt x="4409" y="321"/>
                </a:lnTo>
                <a:lnTo>
                  <a:pt x="4409" y="281"/>
                </a:lnTo>
                <a:lnTo>
                  <a:pt x="4407" y="247"/>
                </a:lnTo>
                <a:lnTo>
                  <a:pt x="4404" y="201"/>
                </a:lnTo>
                <a:lnTo>
                  <a:pt x="4403" y="183"/>
                </a:lnTo>
                <a:lnTo>
                  <a:pt x="3786" y="183"/>
                </a:lnTo>
                <a:lnTo>
                  <a:pt x="3491" y="183"/>
                </a:lnTo>
                <a:lnTo>
                  <a:pt x="3491" y="0"/>
                </a:lnTo>
                <a:lnTo>
                  <a:pt x="919" y="0"/>
                </a:lnTo>
                <a:lnTo>
                  <a:pt x="919" y="183"/>
                </a:lnTo>
                <a:lnTo>
                  <a:pt x="624" y="183"/>
                </a:lnTo>
                <a:lnTo>
                  <a:pt x="6" y="183"/>
                </a:lnTo>
                <a:lnTo>
                  <a:pt x="5" y="201"/>
                </a:lnTo>
                <a:lnTo>
                  <a:pt x="2" y="247"/>
                </a:lnTo>
                <a:lnTo>
                  <a:pt x="1" y="282"/>
                </a:lnTo>
                <a:lnTo>
                  <a:pt x="0" y="321"/>
                </a:lnTo>
                <a:lnTo>
                  <a:pt x="1" y="367"/>
                </a:lnTo>
                <a:lnTo>
                  <a:pt x="2" y="419"/>
                </a:lnTo>
                <a:lnTo>
                  <a:pt x="4" y="475"/>
                </a:lnTo>
                <a:lnTo>
                  <a:pt x="8" y="535"/>
                </a:lnTo>
                <a:lnTo>
                  <a:pt x="14" y="599"/>
                </a:lnTo>
                <a:lnTo>
                  <a:pt x="22" y="667"/>
                </a:lnTo>
                <a:lnTo>
                  <a:pt x="32" y="737"/>
                </a:lnTo>
                <a:lnTo>
                  <a:pt x="45" y="811"/>
                </a:lnTo>
                <a:lnTo>
                  <a:pt x="52" y="848"/>
                </a:lnTo>
                <a:lnTo>
                  <a:pt x="61" y="886"/>
                </a:lnTo>
                <a:lnTo>
                  <a:pt x="69" y="924"/>
                </a:lnTo>
                <a:lnTo>
                  <a:pt x="79" y="962"/>
                </a:lnTo>
                <a:lnTo>
                  <a:pt x="91" y="1002"/>
                </a:lnTo>
                <a:lnTo>
                  <a:pt x="102" y="1041"/>
                </a:lnTo>
                <a:lnTo>
                  <a:pt x="115" y="1080"/>
                </a:lnTo>
                <a:lnTo>
                  <a:pt x="128" y="1120"/>
                </a:lnTo>
                <a:lnTo>
                  <a:pt x="142" y="1158"/>
                </a:lnTo>
                <a:lnTo>
                  <a:pt x="159" y="1198"/>
                </a:lnTo>
                <a:lnTo>
                  <a:pt x="175" y="1237"/>
                </a:lnTo>
                <a:lnTo>
                  <a:pt x="193" y="1276"/>
                </a:lnTo>
                <a:lnTo>
                  <a:pt x="211" y="1315"/>
                </a:lnTo>
                <a:lnTo>
                  <a:pt x="232" y="1354"/>
                </a:lnTo>
                <a:lnTo>
                  <a:pt x="253" y="1392"/>
                </a:lnTo>
                <a:lnTo>
                  <a:pt x="275" y="1430"/>
                </a:lnTo>
                <a:lnTo>
                  <a:pt x="299" y="1468"/>
                </a:lnTo>
                <a:lnTo>
                  <a:pt x="324" y="1504"/>
                </a:lnTo>
                <a:lnTo>
                  <a:pt x="350" y="1541"/>
                </a:lnTo>
                <a:lnTo>
                  <a:pt x="378" y="1577"/>
                </a:lnTo>
                <a:lnTo>
                  <a:pt x="407" y="1612"/>
                </a:lnTo>
                <a:lnTo>
                  <a:pt x="438" y="1646"/>
                </a:lnTo>
                <a:lnTo>
                  <a:pt x="470" y="1681"/>
                </a:lnTo>
                <a:lnTo>
                  <a:pt x="503" y="1713"/>
                </a:lnTo>
                <a:lnTo>
                  <a:pt x="538" y="1746"/>
                </a:lnTo>
                <a:lnTo>
                  <a:pt x="574" y="1776"/>
                </a:lnTo>
                <a:lnTo>
                  <a:pt x="613" y="1806"/>
                </a:lnTo>
                <a:lnTo>
                  <a:pt x="653" y="1835"/>
                </a:lnTo>
                <a:lnTo>
                  <a:pt x="694" y="1863"/>
                </a:lnTo>
                <a:lnTo>
                  <a:pt x="738" y="1890"/>
                </a:lnTo>
                <a:lnTo>
                  <a:pt x="782" y="1915"/>
                </a:lnTo>
                <a:lnTo>
                  <a:pt x="829" y="1939"/>
                </a:lnTo>
                <a:lnTo>
                  <a:pt x="878" y="1962"/>
                </a:lnTo>
                <a:lnTo>
                  <a:pt x="928" y="1983"/>
                </a:lnTo>
                <a:lnTo>
                  <a:pt x="981" y="2002"/>
                </a:lnTo>
                <a:lnTo>
                  <a:pt x="1035" y="2020"/>
                </a:lnTo>
                <a:lnTo>
                  <a:pt x="1137" y="2053"/>
                </a:lnTo>
                <a:lnTo>
                  <a:pt x="1230" y="2080"/>
                </a:lnTo>
                <a:lnTo>
                  <a:pt x="1311" y="2105"/>
                </a:lnTo>
                <a:lnTo>
                  <a:pt x="1384" y="2125"/>
                </a:lnTo>
                <a:lnTo>
                  <a:pt x="1417" y="2164"/>
                </a:lnTo>
                <a:lnTo>
                  <a:pt x="1452" y="2203"/>
                </a:lnTo>
                <a:lnTo>
                  <a:pt x="1488" y="2241"/>
                </a:lnTo>
                <a:lnTo>
                  <a:pt x="1525" y="2275"/>
                </a:lnTo>
                <a:lnTo>
                  <a:pt x="1562" y="2309"/>
                </a:lnTo>
                <a:lnTo>
                  <a:pt x="1600" y="2340"/>
                </a:lnTo>
                <a:lnTo>
                  <a:pt x="1639" y="2370"/>
                </a:lnTo>
                <a:lnTo>
                  <a:pt x="1679" y="2398"/>
                </a:lnTo>
                <a:lnTo>
                  <a:pt x="1720" y="2424"/>
                </a:lnTo>
                <a:lnTo>
                  <a:pt x="1761" y="2449"/>
                </a:lnTo>
                <a:lnTo>
                  <a:pt x="1803" y="2471"/>
                </a:lnTo>
                <a:lnTo>
                  <a:pt x="1845" y="2490"/>
                </a:lnTo>
                <a:lnTo>
                  <a:pt x="1888" y="2508"/>
                </a:lnTo>
                <a:lnTo>
                  <a:pt x="1933" y="2525"/>
                </a:lnTo>
                <a:lnTo>
                  <a:pt x="1976" y="2538"/>
                </a:lnTo>
                <a:lnTo>
                  <a:pt x="2021" y="2549"/>
                </a:lnTo>
                <a:lnTo>
                  <a:pt x="2021" y="3864"/>
                </a:lnTo>
                <a:lnTo>
                  <a:pt x="1963" y="3868"/>
                </a:lnTo>
                <a:lnTo>
                  <a:pt x="1906" y="3873"/>
                </a:lnTo>
                <a:lnTo>
                  <a:pt x="1850" y="3880"/>
                </a:lnTo>
                <a:lnTo>
                  <a:pt x="1795" y="3887"/>
                </a:lnTo>
                <a:lnTo>
                  <a:pt x="1741" y="3895"/>
                </a:lnTo>
                <a:lnTo>
                  <a:pt x="1688" y="3904"/>
                </a:lnTo>
                <a:lnTo>
                  <a:pt x="1636" y="3915"/>
                </a:lnTo>
                <a:lnTo>
                  <a:pt x="1587" y="3926"/>
                </a:lnTo>
                <a:lnTo>
                  <a:pt x="1537" y="3939"/>
                </a:lnTo>
                <a:lnTo>
                  <a:pt x="1489" y="3951"/>
                </a:lnTo>
                <a:lnTo>
                  <a:pt x="1444" y="3965"/>
                </a:lnTo>
                <a:lnTo>
                  <a:pt x="1399" y="3980"/>
                </a:lnTo>
                <a:lnTo>
                  <a:pt x="1355" y="3995"/>
                </a:lnTo>
                <a:lnTo>
                  <a:pt x="1314" y="4012"/>
                </a:lnTo>
                <a:lnTo>
                  <a:pt x="1274" y="4029"/>
                </a:lnTo>
                <a:lnTo>
                  <a:pt x="1237" y="4046"/>
                </a:lnTo>
                <a:lnTo>
                  <a:pt x="1200" y="4065"/>
                </a:lnTo>
                <a:lnTo>
                  <a:pt x="1166" y="4085"/>
                </a:lnTo>
                <a:lnTo>
                  <a:pt x="1134" y="4104"/>
                </a:lnTo>
                <a:lnTo>
                  <a:pt x="1104" y="4124"/>
                </a:lnTo>
                <a:lnTo>
                  <a:pt x="1076" y="4146"/>
                </a:lnTo>
                <a:lnTo>
                  <a:pt x="1049" y="4167"/>
                </a:lnTo>
                <a:lnTo>
                  <a:pt x="1026" y="4189"/>
                </a:lnTo>
                <a:lnTo>
                  <a:pt x="1004" y="4211"/>
                </a:lnTo>
                <a:lnTo>
                  <a:pt x="984" y="4235"/>
                </a:lnTo>
                <a:lnTo>
                  <a:pt x="968" y="4259"/>
                </a:lnTo>
                <a:lnTo>
                  <a:pt x="953" y="4282"/>
                </a:lnTo>
                <a:lnTo>
                  <a:pt x="947" y="4295"/>
                </a:lnTo>
                <a:lnTo>
                  <a:pt x="941" y="4307"/>
                </a:lnTo>
                <a:lnTo>
                  <a:pt x="936" y="4320"/>
                </a:lnTo>
                <a:lnTo>
                  <a:pt x="931" y="4332"/>
                </a:lnTo>
                <a:lnTo>
                  <a:pt x="927" y="4344"/>
                </a:lnTo>
                <a:lnTo>
                  <a:pt x="924" y="4358"/>
                </a:lnTo>
                <a:lnTo>
                  <a:pt x="922" y="4370"/>
                </a:lnTo>
                <a:lnTo>
                  <a:pt x="920" y="4383"/>
                </a:lnTo>
                <a:lnTo>
                  <a:pt x="919" y="4396"/>
                </a:lnTo>
                <a:lnTo>
                  <a:pt x="919" y="4408"/>
                </a:lnTo>
                <a:lnTo>
                  <a:pt x="3491" y="4408"/>
                </a:lnTo>
                <a:lnTo>
                  <a:pt x="3491" y="4396"/>
                </a:lnTo>
                <a:lnTo>
                  <a:pt x="3490" y="4383"/>
                </a:lnTo>
                <a:lnTo>
                  <a:pt x="3488" y="4370"/>
                </a:lnTo>
                <a:lnTo>
                  <a:pt x="3486" y="4358"/>
                </a:lnTo>
                <a:lnTo>
                  <a:pt x="3482" y="4344"/>
                </a:lnTo>
                <a:lnTo>
                  <a:pt x="3478" y="4332"/>
                </a:lnTo>
                <a:lnTo>
                  <a:pt x="3474" y="4320"/>
                </a:lnTo>
                <a:lnTo>
                  <a:pt x="3469" y="4307"/>
                </a:lnTo>
                <a:lnTo>
                  <a:pt x="3463" y="4295"/>
                </a:lnTo>
                <a:lnTo>
                  <a:pt x="3457" y="4282"/>
                </a:lnTo>
                <a:lnTo>
                  <a:pt x="3443" y="4259"/>
                </a:lnTo>
                <a:lnTo>
                  <a:pt x="3426" y="4235"/>
                </a:lnTo>
                <a:lnTo>
                  <a:pt x="3406" y="4211"/>
                </a:lnTo>
                <a:lnTo>
                  <a:pt x="3384" y="4189"/>
                </a:lnTo>
                <a:lnTo>
                  <a:pt x="3361" y="4167"/>
                </a:lnTo>
                <a:lnTo>
                  <a:pt x="3334" y="4146"/>
                </a:lnTo>
                <a:lnTo>
                  <a:pt x="3306" y="4124"/>
                </a:lnTo>
                <a:lnTo>
                  <a:pt x="3276" y="4104"/>
                </a:lnTo>
                <a:lnTo>
                  <a:pt x="3244" y="4085"/>
                </a:lnTo>
                <a:lnTo>
                  <a:pt x="3210" y="4065"/>
                </a:lnTo>
                <a:lnTo>
                  <a:pt x="3173" y="4046"/>
                </a:lnTo>
                <a:lnTo>
                  <a:pt x="3136" y="4029"/>
                </a:lnTo>
                <a:lnTo>
                  <a:pt x="3096" y="4012"/>
                </a:lnTo>
                <a:lnTo>
                  <a:pt x="3054" y="3995"/>
                </a:lnTo>
                <a:lnTo>
                  <a:pt x="3011" y="3980"/>
                </a:lnTo>
                <a:lnTo>
                  <a:pt x="2966" y="3965"/>
                </a:lnTo>
                <a:lnTo>
                  <a:pt x="2921" y="3951"/>
                </a:lnTo>
                <a:lnTo>
                  <a:pt x="2873" y="3939"/>
                </a:lnTo>
                <a:lnTo>
                  <a:pt x="2823" y="3926"/>
                </a:lnTo>
                <a:lnTo>
                  <a:pt x="2773" y="3915"/>
                </a:lnTo>
                <a:lnTo>
                  <a:pt x="2722" y="3904"/>
                </a:lnTo>
                <a:lnTo>
                  <a:pt x="2669" y="3895"/>
                </a:lnTo>
                <a:lnTo>
                  <a:pt x="2615" y="3887"/>
                </a:lnTo>
                <a:lnTo>
                  <a:pt x="2559" y="3880"/>
                </a:lnTo>
                <a:lnTo>
                  <a:pt x="2504" y="3873"/>
                </a:lnTo>
                <a:lnTo>
                  <a:pt x="2447" y="3868"/>
                </a:lnTo>
                <a:lnTo>
                  <a:pt x="2389" y="3864"/>
                </a:lnTo>
                <a:lnTo>
                  <a:pt x="2389" y="2549"/>
                </a:lnTo>
                <a:lnTo>
                  <a:pt x="2434" y="2538"/>
                </a:lnTo>
                <a:lnTo>
                  <a:pt x="2477" y="2525"/>
                </a:lnTo>
                <a:lnTo>
                  <a:pt x="2521" y="2508"/>
                </a:lnTo>
                <a:lnTo>
                  <a:pt x="2565" y="2491"/>
                </a:lnTo>
                <a:lnTo>
                  <a:pt x="2607" y="2471"/>
                </a:lnTo>
                <a:lnTo>
                  <a:pt x="2649" y="2449"/>
                </a:lnTo>
                <a:lnTo>
                  <a:pt x="2689" y="2425"/>
                </a:lnTo>
                <a:lnTo>
                  <a:pt x="2730" y="2399"/>
                </a:lnTo>
                <a:lnTo>
                  <a:pt x="2769" y="2370"/>
                </a:lnTo>
                <a:lnTo>
                  <a:pt x="2809" y="2341"/>
                </a:lnTo>
                <a:lnTo>
                  <a:pt x="2846" y="2310"/>
                </a:lnTo>
                <a:lnTo>
                  <a:pt x="2884" y="2276"/>
                </a:lnTo>
                <a:lnTo>
                  <a:pt x="2921" y="2242"/>
                </a:lnTo>
                <a:lnTo>
                  <a:pt x="2956" y="2205"/>
                </a:lnTo>
                <a:lnTo>
                  <a:pt x="2992" y="2167"/>
                </a:lnTo>
                <a:lnTo>
                  <a:pt x="3025" y="2127"/>
                </a:lnTo>
                <a:close/>
                <a:moveTo>
                  <a:pt x="3491" y="791"/>
                </a:moveTo>
                <a:lnTo>
                  <a:pt x="3491" y="367"/>
                </a:lnTo>
                <a:lnTo>
                  <a:pt x="3786" y="367"/>
                </a:lnTo>
                <a:lnTo>
                  <a:pt x="4226" y="367"/>
                </a:lnTo>
                <a:lnTo>
                  <a:pt x="4226" y="403"/>
                </a:lnTo>
                <a:lnTo>
                  <a:pt x="4225" y="441"/>
                </a:lnTo>
                <a:lnTo>
                  <a:pt x="4223" y="482"/>
                </a:lnTo>
                <a:lnTo>
                  <a:pt x="4220" y="525"/>
                </a:lnTo>
                <a:lnTo>
                  <a:pt x="4216" y="570"/>
                </a:lnTo>
                <a:lnTo>
                  <a:pt x="4211" y="617"/>
                </a:lnTo>
                <a:lnTo>
                  <a:pt x="4205" y="665"/>
                </a:lnTo>
                <a:lnTo>
                  <a:pt x="4198" y="716"/>
                </a:lnTo>
                <a:lnTo>
                  <a:pt x="4188" y="767"/>
                </a:lnTo>
                <a:lnTo>
                  <a:pt x="4177" y="819"/>
                </a:lnTo>
                <a:lnTo>
                  <a:pt x="4165" y="873"/>
                </a:lnTo>
                <a:lnTo>
                  <a:pt x="4152" y="927"/>
                </a:lnTo>
                <a:lnTo>
                  <a:pt x="4136" y="982"/>
                </a:lnTo>
                <a:lnTo>
                  <a:pt x="4117" y="1037"/>
                </a:lnTo>
                <a:lnTo>
                  <a:pt x="4097" y="1091"/>
                </a:lnTo>
                <a:lnTo>
                  <a:pt x="4075" y="1146"/>
                </a:lnTo>
                <a:lnTo>
                  <a:pt x="4050" y="1201"/>
                </a:lnTo>
                <a:lnTo>
                  <a:pt x="4037" y="1227"/>
                </a:lnTo>
                <a:lnTo>
                  <a:pt x="4023" y="1255"/>
                </a:lnTo>
                <a:lnTo>
                  <a:pt x="4009" y="1281"/>
                </a:lnTo>
                <a:lnTo>
                  <a:pt x="3994" y="1307"/>
                </a:lnTo>
                <a:lnTo>
                  <a:pt x="3977" y="1334"/>
                </a:lnTo>
                <a:lnTo>
                  <a:pt x="3961" y="1360"/>
                </a:lnTo>
                <a:lnTo>
                  <a:pt x="3944" y="1385"/>
                </a:lnTo>
                <a:lnTo>
                  <a:pt x="3926" y="1412"/>
                </a:lnTo>
                <a:lnTo>
                  <a:pt x="3907" y="1436"/>
                </a:lnTo>
                <a:lnTo>
                  <a:pt x="3887" y="1462"/>
                </a:lnTo>
                <a:lnTo>
                  <a:pt x="3867" y="1486"/>
                </a:lnTo>
                <a:lnTo>
                  <a:pt x="3847" y="1510"/>
                </a:lnTo>
                <a:lnTo>
                  <a:pt x="3824" y="1534"/>
                </a:lnTo>
                <a:lnTo>
                  <a:pt x="3802" y="1557"/>
                </a:lnTo>
                <a:lnTo>
                  <a:pt x="3779" y="1579"/>
                </a:lnTo>
                <a:lnTo>
                  <a:pt x="3754" y="1602"/>
                </a:lnTo>
                <a:lnTo>
                  <a:pt x="3729" y="1623"/>
                </a:lnTo>
                <a:lnTo>
                  <a:pt x="3703" y="1644"/>
                </a:lnTo>
                <a:lnTo>
                  <a:pt x="3676" y="1664"/>
                </a:lnTo>
                <a:lnTo>
                  <a:pt x="3649" y="1685"/>
                </a:lnTo>
                <a:lnTo>
                  <a:pt x="3619" y="1704"/>
                </a:lnTo>
                <a:lnTo>
                  <a:pt x="3590" y="1722"/>
                </a:lnTo>
                <a:lnTo>
                  <a:pt x="3560" y="1740"/>
                </a:lnTo>
                <a:lnTo>
                  <a:pt x="3528" y="1758"/>
                </a:lnTo>
                <a:lnTo>
                  <a:pt x="3496" y="1775"/>
                </a:lnTo>
                <a:lnTo>
                  <a:pt x="3462" y="1790"/>
                </a:lnTo>
                <a:lnTo>
                  <a:pt x="3428" y="1805"/>
                </a:lnTo>
                <a:lnTo>
                  <a:pt x="3392" y="1820"/>
                </a:lnTo>
                <a:lnTo>
                  <a:pt x="3357" y="1833"/>
                </a:lnTo>
                <a:lnTo>
                  <a:pt x="3319" y="1846"/>
                </a:lnTo>
                <a:lnTo>
                  <a:pt x="3192" y="1886"/>
                </a:lnTo>
                <a:lnTo>
                  <a:pt x="3227" y="1825"/>
                </a:lnTo>
                <a:lnTo>
                  <a:pt x="3258" y="1763"/>
                </a:lnTo>
                <a:lnTo>
                  <a:pt x="3289" y="1700"/>
                </a:lnTo>
                <a:lnTo>
                  <a:pt x="3317" y="1635"/>
                </a:lnTo>
                <a:lnTo>
                  <a:pt x="3345" y="1569"/>
                </a:lnTo>
                <a:lnTo>
                  <a:pt x="3369" y="1501"/>
                </a:lnTo>
                <a:lnTo>
                  <a:pt x="3391" y="1433"/>
                </a:lnTo>
                <a:lnTo>
                  <a:pt x="3411" y="1364"/>
                </a:lnTo>
                <a:lnTo>
                  <a:pt x="3430" y="1294"/>
                </a:lnTo>
                <a:lnTo>
                  <a:pt x="3446" y="1223"/>
                </a:lnTo>
                <a:lnTo>
                  <a:pt x="3459" y="1152"/>
                </a:lnTo>
                <a:lnTo>
                  <a:pt x="3470" y="1080"/>
                </a:lnTo>
                <a:lnTo>
                  <a:pt x="3475" y="1044"/>
                </a:lnTo>
                <a:lnTo>
                  <a:pt x="3479" y="1008"/>
                </a:lnTo>
                <a:lnTo>
                  <a:pt x="3482" y="972"/>
                </a:lnTo>
                <a:lnTo>
                  <a:pt x="3486" y="936"/>
                </a:lnTo>
                <a:lnTo>
                  <a:pt x="3488" y="900"/>
                </a:lnTo>
                <a:lnTo>
                  <a:pt x="3490" y="863"/>
                </a:lnTo>
                <a:lnTo>
                  <a:pt x="3491" y="828"/>
                </a:lnTo>
                <a:lnTo>
                  <a:pt x="3491" y="791"/>
                </a:lnTo>
                <a:close/>
                <a:moveTo>
                  <a:pt x="1091" y="1846"/>
                </a:moveTo>
                <a:lnTo>
                  <a:pt x="1091" y="1846"/>
                </a:lnTo>
                <a:lnTo>
                  <a:pt x="1053" y="1833"/>
                </a:lnTo>
                <a:lnTo>
                  <a:pt x="1017" y="1820"/>
                </a:lnTo>
                <a:lnTo>
                  <a:pt x="981" y="1805"/>
                </a:lnTo>
                <a:lnTo>
                  <a:pt x="947" y="1791"/>
                </a:lnTo>
                <a:lnTo>
                  <a:pt x="913" y="1775"/>
                </a:lnTo>
                <a:lnTo>
                  <a:pt x="881" y="1759"/>
                </a:lnTo>
                <a:lnTo>
                  <a:pt x="849" y="1741"/>
                </a:lnTo>
                <a:lnTo>
                  <a:pt x="819" y="1723"/>
                </a:lnTo>
                <a:lnTo>
                  <a:pt x="789" y="1705"/>
                </a:lnTo>
                <a:lnTo>
                  <a:pt x="760" y="1686"/>
                </a:lnTo>
                <a:lnTo>
                  <a:pt x="733" y="1665"/>
                </a:lnTo>
                <a:lnTo>
                  <a:pt x="705" y="1645"/>
                </a:lnTo>
                <a:lnTo>
                  <a:pt x="680" y="1624"/>
                </a:lnTo>
                <a:lnTo>
                  <a:pt x="655" y="1603"/>
                </a:lnTo>
                <a:lnTo>
                  <a:pt x="630" y="1580"/>
                </a:lnTo>
                <a:lnTo>
                  <a:pt x="607" y="1558"/>
                </a:lnTo>
                <a:lnTo>
                  <a:pt x="585" y="1535"/>
                </a:lnTo>
                <a:lnTo>
                  <a:pt x="562" y="1511"/>
                </a:lnTo>
                <a:lnTo>
                  <a:pt x="541" y="1487"/>
                </a:lnTo>
                <a:lnTo>
                  <a:pt x="521" y="1463"/>
                </a:lnTo>
                <a:lnTo>
                  <a:pt x="501" y="1438"/>
                </a:lnTo>
                <a:lnTo>
                  <a:pt x="483" y="1413"/>
                </a:lnTo>
                <a:lnTo>
                  <a:pt x="465" y="1387"/>
                </a:lnTo>
                <a:lnTo>
                  <a:pt x="448" y="1361"/>
                </a:lnTo>
                <a:lnTo>
                  <a:pt x="431" y="1336"/>
                </a:lnTo>
                <a:lnTo>
                  <a:pt x="415" y="1309"/>
                </a:lnTo>
                <a:lnTo>
                  <a:pt x="400" y="1283"/>
                </a:lnTo>
                <a:lnTo>
                  <a:pt x="386" y="1256"/>
                </a:lnTo>
                <a:lnTo>
                  <a:pt x="372" y="1229"/>
                </a:lnTo>
                <a:lnTo>
                  <a:pt x="358" y="1202"/>
                </a:lnTo>
                <a:lnTo>
                  <a:pt x="334" y="1147"/>
                </a:lnTo>
                <a:lnTo>
                  <a:pt x="312" y="1092"/>
                </a:lnTo>
                <a:lnTo>
                  <a:pt x="291" y="1038"/>
                </a:lnTo>
                <a:lnTo>
                  <a:pt x="273" y="983"/>
                </a:lnTo>
                <a:lnTo>
                  <a:pt x="258" y="928"/>
                </a:lnTo>
                <a:lnTo>
                  <a:pt x="244" y="874"/>
                </a:lnTo>
                <a:lnTo>
                  <a:pt x="232" y="820"/>
                </a:lnTo>
                <a:lnTo>
                  <a:pt x="221" y="768"/>
                </a:lnTo>
                <a:lnTo>
                  <a:pt x="212" y="716"/>
                </a:lnTo>
                <a:lnTo>
                  <a:pt x="204" y="666"/>
                </a:lnTo>
                <a:lnTo>
                  <a:pt x="198" y="618"/>
                </a:lnTo>
                <a:lnTo>
                  <a:pt x="194" y="570"/>
                </a:lnTo>
                <a:lnTo>
                  <a:pt x="190" y="525"/>
                </a:lnTo>
                <a:lnTo>
                  <a:pt x="187" y="482"/>
                </a:lnTo>
                <a:lnTo>
                  <a:pt x="185" y="441"/>
                </a:lnTo>
                <a:lnTo>
                  <a:pt x="184" y="404"/>
                </a:lnTo>
                <a:lnTo>
                  <a:pt x="184" y="367"/>
                </a:lnTo>
                <a:lnTo>
                  <a:pt x="624" y="367"/>
                </a:lnTo>
                <a:lnTo>
                  <a:pt x="919" y="367"/>
                </a:lnTo>
                <a:lnTo>
                  <a:pt x="919" y="791"/>
                </a:lnTo>
                <a:lnTo>
                  <a:pt x="919" y="828"/>
                </a:lnTo>
                <a:lnTo>
                  <a:pt x="920" y="863"/>
                </a:lnTo>
                <a:lnTo>
                  <a:pt x="922" y="900"/>
                </a:lnTo>
                <a:lnTo>
                  <a:pt x="924" y="936"/>
                </a:lnTo>
                <a:lnTo>
                  <a:pt x="927" y="972"/>
                </a:lnTo>
                <a:lnTo>
                  <a:pt x="930" y="1008"/>
                </a:lnTo>
                <a:lnTo>
                  <a:pt x="935" y="1044"/>
                </a:lnTo>
                <a:lnTo>
                  <a:pt x="940" y="1080"/>
                </a:lnTo>
                <a:lnTo>
                  <a:pt x="951" y="1151"/>
                </a:lnTo>
                <a:lnTo>
                  <a:pt x="964" y="1223"/>
                </a:lnTo>
                <a:lnTo>
                  <a:pt x="980" y="1293"/>
                </a:lnTo>
                <a:lnTo>
                  <a:pt x="998" y="1363"/>
                </a:lnTo>
                <a:lnTo>
                  <a:pt x="1019" y="1432"/>
                </a:lnTo>
                <a:lnTo>
                  <a:pt x="1041" y="1501"/>
                </a:lnTo>
                <a:lnTo>
                  <a:pt x="1065" y="1568"/>
                </a:lnTo>
                <a:lnTo>
                  <a:pt x="1092" y="1634"/>
                </a:lnTo>
                <a:lnTo>
                  <a:pt x="1120" y="1699"/>
                </a:lnTo>
                <a:lnTo>
                  <a:pt x="1151" y="1763"/>
                </a:lnTo>
                <a:lnTo>
                  <a:pt x="1183" y="1825"/>
                </a:lnTo>
                <a:lnTo>
                  <a:pt x="1217" y="1885"/>
                </a:lnTo>
                <a:lnTo>
                  <a:pt x="1091" y="1846"/>
                </a:lnTo>
                <a:close/>
                <a:moveTo>
                  <a:pt x="2205" y="1626"/>
                </a:moveTo>
                <a:lnTo>
                  <a:pt x="1637" y="2020"/>
                </a:lnTo>
                <a:lnTo>
                  <a:pt x="1837" y="1359"/>
                </a:lnTo>
                <a:lnTo>
                  <a:pt x="1287" y="940"/>
                </a:lnTo>
                <a:lnTo>
                  <a:pt x="1978" y="927"/>
                </a:lnTo>
                <a:lnTo>
                  <a:pt x="2205" y="274"/>
                </a:lnTo>
                <a:lnTo>
                  <a:pt x="2433" y="927"/>
                </a:lnTo>
                <a:lnTo>
                  <a:pt x="3123" y="940"/>
                </a:lnTo>
                <a:lnTo>
                  <a:pt x="2573" y="1359"/>
                </a:lnTo>
                <a:lnTo>
                  <a:pt x="2772" y="2020"/>
                </a:lnTo>
                <a:lnTo>
                  <a:pt x="2205" y="1626"/>
                </a:lnTo>
                <a:close/>
              </a:path>
            </a:pathLst>
          </a:custGeom>
          <a:gradFill>
            <a:gsLst>
              <a:gs pos="0">
                <a:srgbClr val="E30000"/>
              </a:gs>
              <a:gs pos="100000">
                <a:srgbClr val="760303"/>
              </a:gs>
            </a:gsLst>
            <a:lin ang="4200000" scaled="0"/>
          </a:gradFill>
          <a:ln>
            <a:noFill/>
          </a:ln>
        </p:spPr>
        <p:txBody>
          <a:bodyPr anchor="ctr">
            <a:scene3d>
              <a:camera prst="orthographicFront"/>
              <a:lightRig rig="threePt" dir="t"/>
            </a:scene3d>
            <a:sp3d>
              <a:contourClr>
                <a:srgbClr val="FFFFFF"/>
              </a:contourClr>
            </a:sp3d>
          </a:bodyPr>
          <a:lstStyle/>
          <a:p>
            <a:pPr algn="ctr">
              <a:defRPr/>
            </a:pPr>
            <a:endParaRPr lang="zh-CN" altLang="en-US" sz="2400">
              <a:solidFill>
                <a:srgbClr val="FFFFFF"/>
              </a:solidFill>
              <a:ea typeface="宋体" panose="02010600030101010101" pitchFamily="2" charset="-122"/>
            </a:endParaRPr>
          </a:p>
        </p:txBody>
      </p:sp>
      <p:sp>
        <p:nvSpPr>
          <p:cNvPr id="5" name="矩形 4"/>
          <p:cNvSpPr/>
          <p:nvPr/>
        </p:nvSpPr>
        <p:spPr>
          <a:xfrm>
            <a:off x="1763672" y="1276092"/>
            <a:ext cx="1198880" cy="398780"/>
          </a:xfrm>
          <a:prstGeom prst="rect">
            <a:avLst/>
          </a:prstGeom>
        </p:spPr>
        <p:txBody>
          <a:bodyPr wrap="none">
            <a:spAutoFit/>
          </a:bodyPr>
          <a:lstStyle/>
          <a:p>
            <a:r>
              <a:rPr lang="zh-CN" altLang="en-US" sz="2000" b="1" dirty="0">
                <a:solidFill>
                  <a:srgbClr val="C00000"/>
                </a:solidFill>
                <a:latin typeface="微软雅黑" panose="020B0503020204020204" charset="-122"/>
                <a:ea typeface="微软雅黑" panose="020B0503020204020204" charset="-122"/>
              </a:rPr>
              <a:t>企业荣誉</a:t>
            </a:r>
          </a:p>
        </p:txBody>
      </p:sp>
      <p:sp>
        <p:nvSpPr>
          <p:cNvPr id="6" name="矩形 5"/>
          <p:cNvSpPr/>
          <p:nvPr/>
        </p:nvSpPr>
        <p:spPr>
          <a:xfrm>
            <a:off x="1694214" y="1574180"/>
            <a:ext cx="1400175" cy="306705"/>
          </a:xfrm>
          <a:prstGeom prst="rect">
            <a:avLst/>
          </a:prstGeom>
        </p:spPr>
        <p:txBody>
          <a:bodyPr wrap="none">
            <a:spAutoFit/>
          </a:bodyPr>
          <a:lstStyle/>
          <a:p>
            <a:r>
              <a:rPr lang="en-US" altLang="zh-CN" sz="1400" dirty="0">
                <a:solidFill>
                  <a:schemeClr val="tx1">
                    <a:lumMod val="75000"/>
                    <a:lumOff val="25000"/>
                  </a:schemeClr>
                </a:solidFill>
              </a:rPr>
              <a:t>Enterprise honor</a:t>
            </a:r>
            <a:endParaRPr lang="zh-CN" altLang="en-US" sz="1400" dirty="0">
              <a:solidFill>
                <a:schemeClr val="tx1">
                  <a:lumMod val="75000"/>
                  <a:lumOff val="25000"/>
                </a:schemeClr>
              </a:solidFill>
            </a:endParaRPr>
          </a:p>
        </p:txBody>
      </p:sp>
      <p:sp>
        <p:nvSpPr>
          <p:cNvPr id="7" name="矩形 6"/>
          <p:cNvSpPr/>
          <p:nvPr/>
        </p:nvSpPr>
        <p:spPr>
          <a:xfrm>
            <a:off x="3635828" y="1676202"/>
            <a:ext cx="4536482" cy="2757170"/>
          </a:xfrm>
          <a:prstGeom prst="rect">
            <a:avLst/>
          </a:prstGeom>
        </p:spPr>
        <p:txBody>
          <a:bodyPr wrap="square">
            <a:spAutoFit/>
          </a:bodyPr>
          <a:lstStyle/>
          <a:p>
            <a:pPr marL="228600" indent="-228600">
              <a:lnSpc>
                <a:spcPct val="150000"/>
              </a:lnSpc>
              <a:buClr>
                <a:srgbClr val="C00000"/>
              </a:buClr>
              <a:buFont typeface="Wingdings" panose="05000000000000000000" pitchFamily="2" charset="2"/>
              <a:buChar char="n"/>
            </a:pPr>
            <a:r>
              <a:rPr lang="zh-CN" altLang="en-US" sz="1050" dirty="0">
                <a:solidFill>
                  <a:schemeClr val="tx1">
                    <a:lumMod val="75000"/>
                    <a:lumOff val="25000"/>
                  </a:schemeClr>
                </a:solidFill>
                <a:latin typeface="微软雅黑" panose="020B0503020204020204" charset="-122"/>
                <a:ea typeface="微软雅黑" panose="020B0503020204020204" charset="-122"/>
              </a:rPr>
              <a:t>这里输入简单的文字概述里输入简单文字概述输入简单的文字概述里输入输入里这里输入简单的文字概述里输入简单文字概述</a:t>
            </a:r>
            <a:endParaRPr lang="en-US" altLang="zh-CN" sz="1050" dirty="0">
              <a:solidFill>
                <a:schemeClr val="tx1">
                  <a:lumMod val="75000"/>
                  <a:lumOff val="25000"/>
                </a:schemeClr>
              </a:solidFill>
              <a:latin typeface="微软雅黑" panose="020B0503020204020204" charset="-122"/>
              <a:ea typeface="微软雅黑" panose="020B0503020204020204" charset="-122"/>
            </a:endParaRPr>
          </a:p>
          <a:p>
            <a:pPr marL="228600" indent="-228600">
              <a:lnSpc>
                <a:spcPct val="150000"/>
              </a:lnSpc>
              <a:buClr>
                <a:srgbClr val="C00000"/>
              </a:buClr>
              <a:buFont typeface="Wingdings" panose="05000000000000000000" pitchFamily="2" charset="2"/>
              <a:buChar char="n"/>
            </a:pPr>
            <a:r>
              <a:rPr lang="zh-CN" altLang="en-US" sz="1050" dirty="0">
                <a:solidFill>
                  <a:schemeClr val="tx1">
                    <a:lumMod val="75000"/>
                    <a:lumOff val="25000"/>
                  </a:schemeClr>
                </a:solidFill>
                <a:latin typeface="微软雅黑" panose="020B0503020204020204" charset="-122"/>
                <a:ea typeface="微软雅黑" panose="020B0503020204020204" charset="-122"/>
              </a:rPr>
              <a:t>这里输入简单的文字概述里输入简单文字概述输入简单的文字概述里输入输入里这里输入简单的文字概述里输入简单文字概述</a:t>
            </a:r>
          </a:p>
          <a:p>
            <a:pPr marL="228600" indent="-228600">
              <a:lnSpc>
                <a:spcPct val="150000"/>
              </a:lnSpc>
              <a:buClr>
                <a:srgbClr val="C00000"/>
              </a:buClr>
              <a:buFont typeface="Wingdings" panose="05000000000000000000" pitchFamily="2" charset="2"/>
              <a:buChar char="n"/>
            </a:pPr>
            <a:r>
              <a:rPr lang="zh-CN" altLang="en-US" sz="1050" dirty="0">
                <a:solidFill>
                  <a:schemeClr val="tx1">
                    <a:lumMod val="75000"/>
                    <a:lumOff val="25000"/>
                  </a:schemeClr>
                </a:solidFill>
                <a:latin typeface="微软雅黑" panose="020B0503020204020204" charset="-122"/>
                <a:ea typeface="微软雅黑" panose="020B0503020204020204" charset="-122"/>
              </a:rPr>
              <a:t>这里输入简单的文字概述里输入简单文字概述输入简单的文字概述里输入输入里这里输入简单的文字概述里输入简单文字概述</a:t>
            </a:r>
          </a:p>
          <a:p>
            <a:pPr marL="228600" indent="-228600">
              <a:lnSpc>
                <a:spcPct val="150000"/>
              </a:lnSpc>
              <a:buClr>
                <a:srgbClr val="C00000"/>
              </a:buClr>
              <a:buFont typeface="Wingdings" panose="05000000000000000000" pitchFamily="2" charset="2"/>
              <a:buChar char="n"/>
            </a:pPr>
            <a:r>
              <a:rPr lang="zh-CN" altLang="en-US" sz="1050" dirty="0">
                <a:solidFill>
                  <a:schemeClr val="tx1">
                    <a:lumMod val="75000"/>
                    <a:lumOff val="25000"/>
                  </a:schemeClr>
                </a:solidFill>
                <a:latin typeface="微软雅黑" panose="020B0503020204020204" charset="-122"/>
                <a:ea typeface="微软雅黑" panose="020B0503020204020204" charset="-122"/>
              </a:rPr>
              <a:t>这里输入简单的文字概述里输入简单文字概述输入简单的文字概述里输入输入里这里输入简单的文字概述里输入简单文字概述</a:t>
            </a:r>
          </a:p>
          <a:p>
            <a:pPr marL="228600" indent="-228600">
              <a:lnSpc>
                <a:spcPct val="150000"/>
              </a:lnSpc>
              <a:buClr>
                <a:srgbClr val="C00000"/>
              </a:buClr>
              <a:buFont typeface="Wingdings" panose="05000000000000000000" pitchFamily="2" charset="2"/>
              <a:buChar char="n"/>
            </a:pPr>
            <a:r>
              <a:rPr lang="zh-CN" altLang="en-US" sz="1050" dirty="0">
                <a:solidFill>
                  <a:schemeClr val="tx1">
                    <a:lumMod val="75000"/>
                    <a:lumOff val="25000"/>
                  </a:schemeClr>
                </a:solidFill>
                <a:latin typeface="微软雅黑" panose="020B0503020204020204" charset="-122"/>
                <a:ea typeface="微软雅黑" panose="020B0503020204020204" charset="-122"/>
              </a:rPr>
              <a:t>这里输入简单的文字概述里输入简单文字概述输入简单的文字概述里输入输入里这里输入简单的文字概述里输入简单文字概述</a:t>
            </a:r>
          </a:p>
          <a:p>
            <a:pPr marL="228600" indent="-228600">
              <a:lnSpc>
                <a:spcPct val="150000"/>
              </a:lnSpc>
              <a:buClr>
                <a:srgbClr val="C00000"/>
              </a:buClr>
              <a:buFont typeface="Wingdings" panose="05000000000000000000" pitchFamily="2" charset="2"/>
              <a:buChar char="n"/>
            </a:pPr>
            <a:endParaRPr lang="zh-CN" altLang="en-US" sz="1050" dirty="0">
              <a:solidFill>
                <a:schemeClr val="tx1">
                  <a:lumMod val="75000"/>
                  <a:lumOff val="25000"/>
                </a:schemeClr>
              </a:solidFill>
              <a:latin typeface="微软雅黑" panose="020B0503020204020204" charset="-122"/>
              <a:ea typeface="微软雅黑" panose="020B0503020204020204" charset="-122"/>
            </a:endParaRPr>
          </a:p>
        </p:txBody>
      </p:sp>
      <p:pic>
        <p:nvPicPr>
          <p:cNvPr id="8" name="图片 7" descr="b1a457f9e298e079bbd2f9ccb2b0b04e"/>
          <p:cNvPicPr>
            <a:picLocks noChangeAspect="1"/>
          </p:cNvPicPr>
          <p:nvPr/>
        </p:nvPicPr>
        <p:blipFill>
          <a:blip r:embed="rId5" cstate="email"/>
          <a:stretch>
            <a:fillRect/>
          </a:stretch>
        </p:blipFill>
        <p:spPr>
          <a:xfrm>
            <a:off x="72390" y="-292735"/>
            <a:ext cx="1465580" cy="1465580"/>
          </a:xfrm>
          <a:prstGeom prst="rect">
            <a:avLst/>
          </a:prstGeom>
        </p:spPr>
      </p:pic>
    </p:spTree>
  </p:cSld>
  <p:clrMapOvr>
    <a:masterClrMapping/>
  </p:clrMapOvr>
  <p:transition advTm="889">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7"/>
                                        </p:tgtEl>
                                        <p:attrNameLst>
                                          <p:attrName>ppt_y</p:attrName>
                                        </p:attrNameLst>
                                      </p:cBhvr>
                                      <p:tavLst>
                                        <p:tav tm="0">
                                          <p:val>
                                            <p:strVal val="#ppt_y"/>
                                          </p:val>
                                        </p:tav>
                                        <p:tav tm="100000">
                                          <p:val>
                                            <p:strVal val="#ppt_y"/>
                                          </p:val>
                                        </p:tav>
                                      </p:tavLst>
                                    </p:anim>
                                    <p:anim calcmode="lin" valueType="num">
                                      <p:cBhvr>
                                        <p:cTn id="15"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1464936" y="228366"/>
            <a:ext cx="2886860" cy="337185"/>
            <a:chOff x="568442" y="319364"/>
            <a:chExt cx="3849149" cy="449581"/>
          </a:xfrm>
        </p:grpSpPr>
        <p:sp>
          <p:nvSpPr>
            <p:cNvPr id="15" name="文本框 23"/>
            <p:cNvSpPr txBox="1"/>
            <p:nvPr/>
          </p:nvSpPr>
          <p:spPr>
            <a:xfrm>
              <a:off x="665958" y="319364"/>
              <a:ext cx="1869441" cy="449581"/>
            </a:xfrm>
            <a:prstGeom prst="rect">
              <a:avLst/>
            </a:prstGeom>
            <a:noFill/>
          </p:spPr>
          <p:txBody>
            <a:bodyPr wrap="none" rtlCol="0">
              <a:spAutoFit/>
            </a:bodyPr>
            <a:lstStyle/>
            <a:p>
              <a:pPr algn="l"/>
              <a:r>
                <a:rPr lang="zh-CN" altLang="en-US" sz="1600" dirty="0">
                  <a:solidFill>
                    <a:schemeClr val="tx1"/>
                  </a:solidFill>
                  <a:latin typeface="微软雅黑" panose="020B0503020204020204" charset="-122"/>
                  <a:ea typeface="微软雅黑" panose="020B0503020204020204" charset="-122"/>
                </a:rPr>
                <a:t>此处添加名称</a:t>
              </a:r>
            </a:p>
          </p:txBody>
        </p:sp>
        <p:sp>
          <p:nvSpPr>
            <p:cNvPr id="16" name="等腰三角形 15"/>
            <p:cNvSpPr/>
            <p:nvPr/>
          </p:nvSpPr>
          <p:spPr>
            <a:xfrm rot="16200000" flipH="1" flipV="1">
              <a:off x="492508" y="454911"/>
              <a:ext cx="304323" cy="152455"/>
            </a:xfrm>
            <a:prstGeom prst="triangle">
              <a:avLst/>
            </a:prstGeom>
            <a:gradFill>
              <a:gsLst>
                <a:gs pos="0">
                  <a:srgbClr val="E30000"/>
                </a:gs>
                <a:gs pos="100000">
                  <a:srgbClr val="760303"/>
                </a:gs>
              </a:gsLst>
              <a:lin ang="11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panose="020B0503020204020204" charset="-122"/>
                <a:ea typeface="微软雅黑" panose="020B0503020204020204" charset="-122"/>
              </a:endParaRPr>
            </a:p>
          </p:txBody>
        </p:sp>
        <p:sp>
          <p:nvSpPr>
            <p:cNvPr id="17" name="文本框 23"/>
            <p:cNvSpPr txBox="1"/>
            <p:nvPr/>
          </p:nvSpPr>
          <p:spPr>
            <a:xfrm>
              <a:off x="2306003" y="429775"/>
              <a:ext cx="2111588" cy="326814"/>
            </a:xfrm>
            <a:prstGeom prst="rect">
              <a:avLst/>
            </a:prstGeom>
            <a:noFill/>
          </p:spPr>
          <p:txBody>
            <a:bodyPr wrap="none" rtlCol="0">
              <a:spAutoFit/>
            </a:bodyPr>
            <a:lstStyle/>
            <a:p>
              <a:r>
                <a:rPr lang="en-US" altLang="zh-CN" sz="1000" dirty="0">
                  <a:solidFill>
                    <a:schemeClr val="tx1"/>
                  </a:solidFill>
                  <a:latin typeface="微软雅黑" panose="020B0503020204020204" charset="-122"/>
                  <a:ea typeface="微软雅黑" panose="020B0503020204020204" charset="-122"/>
                </a:rPr>
                <a:t>  Click here to add Title</a:t>
              </a:r>
            </a:p>
          </p:txBody>
        </p:sp>
      </p:grpSp>
      <p:pic>
        <p:nvPicPr>
          <p:cNvPr id="2" name="图片 1"/>
          <p:cNvPicPr>
            <a:picLocks noChangeAspect="1"/>
          </p:cNvPicPr>
          <p:nvPr/>
        </p:nvPicPr>
        <p:blipFill>
          <a:blip r:embed="rId3" cstate="email"/>
          <a:stretch>
            <a:fillRect/>
          </a:stretch>
        </p:blipFill>
        <p:spPr>
          <a:xfrm flipH="1">
            <a:off x="2548414" y="4520539"/>
            <a:ext cx="6588443" cy="693896"/>
          </a:xfrm>
          <a:prstGeom prst="rect">
            <a:avLst/>
          </a:prstGeom>
        </p:spPr>
      </p:pic>
      <p:pic>
        <p:nvPicPr>
          <p:cNvPr id="4" name="图片 3"/>
          <p:cNvPicPr>
            <a:picLocks noChangeAspect="1"/>
          </p:cNvPicPr>
          <p:nvPr/>
        </p:nvPicPr>
        <p:blipFill>
          <a:blip r:embed="rId4"/>
          <a:stretch>
            <a:fillRect/>
          </a:stretch>
        </p:blipFill>
        <p:spPr>
          <a:xfrm>
            <a:off x="0" y="4520539"/>
            <a:ext cx="9803130" cy="693896"/>
          </a:xfrm>
          <a:prstGeom prst="rect">
            <a:avLst/>
          </a:prstGeom>
        </p:spPr>
      </p:pic>
      <p:sp>
        <p:nvSpPr>
          <p:cNvPr id="3" name="Freeform 13"/>
          <p:cNvSpPr/>
          <p:nvPr/>
        </p:nvSpPr>
        <p:spPr bwMode="auto">
          <a:xfrm>
            <a:off x="4457421" y="1438188"/>
            <a:ext cx="337348" cy="3096179"/>
          </a:xfrm>
          <a:custGeom>
            <a:avLst/>
            <a:gdLst>
              <a:gd name="T0" fmla="*/ 0 w 148"/>
              <a:gd name="T1" fmla="*/ 1750 h 1750"/>
              <a:gd name="T2" fmla="*/ 148 w 148"/>
              <a:gd name="T3" fmla="*/ 1750 h 1750"/>
              <a:gd name="T4" fmla="*/ 105 w 148"/>
              <a:gd name="T5" fmla="*/ 1128 h 1750"/>
              <a:gd name="T6" fmla="*/ 86 w 148"/>
              <a:gd name="T7" fmla="*/ 74 h 1750"/>
              <a:gd name="T8" fmla="*/ 114 w 148"/>
              <a:gd name="T9" fmla="*/ 85 h 1750"/>
              <a:gd name="T10" fmla="*/ 74 w 148"/>
              <a:gd name="T11" fmla="*/ 0 h 1750"/>
              <a:gd name="T12" fmla="*/ 34 w 148"/>
              <a:gd name="T13" fmla="*/ 85 h 1750"/>
              <a:gd name="T14" fmla="*/ 62 w 148"/>
              <a:gd name="T15" fmla="*/ 74 h 1750"/>
              <a:gd name="T16" fmla="*/ 43 w 148"/>
              <a:gd name="T17" fmla="*/ 1128 h 1750"/>
              <a:gd name="T18" fmla="*/ 0 w 148"/>
              <a:gd name="T19" fmla="*/ 1750 h 1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8" h="1750">
                <a:moveTo>
                  <a:pt x="0" y="1750"/>
                </a:moveTo>
                <a:cubicBezTo>
                  <a:pt x="148" y="1750"/>
                  <a:pt x="148" y="1750"/>
                  <a:pt x="148" y="1750"/>
                </a:cubicBezTo>
                <a:cubicBezTo>
                  <a:pt x="132" y="1610"/>
                  <a:pt x="105" y="1128"/>
                  <a:pt x="105" y="1128"/>
                </a:cubicBezTo>
                <a:cubicBezTo>
                  <a:pt x="86" y="74"/>
                  <a:pt x="86" y="74"/>
                  <a:pt x="86" y="74"/>
                </a:cubicBezTo>
                <a:cubicBezTo>
                  <a:pt x="100" y="78"/>
                  <a:pt x="114" y="85"/>
                  <a:pt x="114" y="85"/>
                </a:cubicBezTo>
                <a:cubicBezTo>
                  <a:pt x="74" y="0"/>
                  <a:pt x="74" y="0"/>
                  <a:pt x="74" y="0"/>
                </a:cubicBezTo>
                <a:cubicBezTo>
                  <a:pt x="34" y="85"/>
                  <a:pt x="34" y="85"/>
                  <a:pt x="34" y="85"/>
                </a:cubicBezTo>
                <a:cubicBezTo>
                  <a:pt x="34" y="85"/>
                  <a:pt x="48" y="78"/>
                  <a:pt x="62" y="74"/>
                </a:cubicBezTo>
                <a:cubicBezTo>
                  <a:pt x="43" y="1128"/>
                  <a:pt x="43" y="1128"/>
                  <a:pt x="43" y="1128"/>
                </a:cubicBezTo>
                <a:cubicBezTo>
                  <a:pt x="43" y="1128"/>
                  <a:pt x="14" y="1604"/>
                  <a:pt x="0" y="1750"/>
                </a:cubicBezTo>
                <a:close/>
              </a:path>
            </a:pathLst>
          </a:custGeom>
          <a:gradFill>
            <a:gsLst>
              <a:gs pos="0">
                <a:srgbClr val="E30000"/>
              </a:gs>
              <a:gs pos="100000">
                <a:srgbClr val="760303"/>
              </a:gs>
            </a:gsLst>
            <a:path path="circle">
              <a:fillToRect l="100000" b="100000"/>
            </a:path>
            <a:tileRect t="-100000" r="-100000"/>
          </a:gra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b="0" i="0" u="none" strike="noStrike" kern="0" cap="none" spc="0" normalizeH="0" baseline="0" noProof="0">
              <a:ln>
                <a:noFill/>
              </a:ln>
              <a:solidFill>
                <a:sysClr val="windowText" lastClr="000000"/>
              </a:solidFill>
              <a:effectLst/>
              <a:uLnTx/>
              <a:uFillTx/>
            </a:endParaRPr>
          </a:p>
        </p:txBody>
      </p:sp>
      <p:sp>
        <p:nvSpPr>
          <p:cNvPr id="5" name="Freeform 14"/>
          <p:cNvSpPr/>
          <p:nvPr/>
        </p:nvSpPr>
        <p:spPr bwMode="auto">
          <a:xfrm>
            <a:off x="4906040" y="2132311"/>
            <a:ext cx="1112717" cy="2402055"/>
          </a:xfrm>
          <a:custGeom>
            <a:avLst/>
            <a:gdLst>
              <a:gd name="T0" fmla="*/ 221 w 487"/>
              <a:gd name="T1" fmla="*/ 1062 h 1358"/>
              <a:gd name="T2" fmla="*/ 74 w 487"/>
              <a:gd name="T3" fmla="*/ 710 h 1358"/>
              <a:gd name="T4" fmla="*/ 56 w 487"/>
              <a:gd name="T5" fmla="*/ 523 h 1358"/>
              <a:gd name="T6" fmla="*/ 89 w 487"/>
              <a:gd name="T7" fmla="*/ 338 h 1358"/>
              <a:gd name="T8" fmla="*/ 185 w 487"/>
              <a:gd name="T9" fmla="*/ 170 h 1358"/>
              <a:gd name="T10" fmla="*/ 337 w 487"/>
              <a:gd name="T11" fmla="*/ 49 h 1358"/>
              <a:gd name="T12" fmla="*/ 342 w 487"/>
              <a:gd name="T13" fmla="*/ 77 h 1358"/>
              <a:gd name="T14" fmla="*/ 399 w 487"/>
              <a:gd name="T15" fmla="*/ 0 h 1358"/>
              <a:gd name="T16" fmla="*/ 303 w 487"/>
              <a:gd name="T17" fmla="*/ 13 h 1358"/>
              <a:gd name="T18" fmla="*/ 327 w 487"/>
              <a:gd name="T19" fmla="*/ 30 h 1358"/>
              <a:gd name="T20" fmla="*/ 159 w 487"/>
              <a:gd name="T21" fmla="*/ 153 h 1358"/>
              <a:gd name="T22" fmla="*/ 49 w 487"/>
              <a:gd name="T23" fmla="*/ 327 h 1358"/>
              <a:gd name="T24" fmla="*/ 6 w 487"/>
              <a:gd name="T25" fmla="*/ 521 h 1358"/>
              <a:gd name="T26" fmla="*/ 14 w 487"/>
              <a:gd name="T27" fmla="*/ 718 h 1358"/>
              <a:gd name="T28" fmla="*/ 152 w 487"/>
              <a:gd name="T29" fmla="*/ 1093 h 1358"/>
              <a:gd name="T30" fmla="*/ 333 w 487"/>
              <a:gd name="T31" fmla="*/ 1358 h 1358"/>
              <a:gd name="T32" fmla="*/ 487 w 487"/>
              <a:gd name="T33" fmla="*/ 1358 h 1358"/>
              <a:gd name="T34" fmla="*/ 221 w 487"/>
              <a:gd name="T35" fmla="*/ 1062 h 1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87" h="1358">
                <a:moveTo>
                  <a:pt x="221" y="1062"/>
                </a:moveTo>
                <a:cubicBezTo>
                  <a:pt x="151" y="952"/>
                  <a:pt x="99" y="833"/>
                  <a:pt x="74" y="710"/>
                </a:cubicBezTo>
                <a:cubicBezTo>
                  <a:pt x="61" y="648"/>
                  <a:pt x="55" y="585"/>
                  <a:pt x="56" y="523"/>
                </a:cubicBezTo>
                <a:cubicBezTo>
                  <a:pt x="58" y="460"/>
                  <a:pt x="69" y="398"/>
                  <a:pt x="89" y="338"/>
                </a:cubicBezTo>
                <a:cubicBezTo>
                  <a:pt x="110" y="278"/>
                  <a:pt x="142" y="220"/>
                  <a:pt x="185" y="170"/>
                </a:cubicBezTo>
                <a:cubicBezTo>
                  <a:pt x="226" y="122"/>
                  <a:pt x="278" y="81"/>
                  <a:pt x="337" y="49"/>
                </a:cubicBezTo>
                <a:cubicBezTo>
                  <a:pt x="341" y="62"/>
                  <a:pt x="342" y="77"/>
                  <a:pt x="342" y="77"/>
                </a:cubicBezTo>
                <a:cubicBezTo>
                  <a:pt x="399" y="0"/>
                  <a:pt x="399" y="0"/>
                  <a:pt x="399" y="0"/>
                </a:cubicBezTo>
                <a:cubicBezTo>
                  <a:pt x="303" y="13"/>
                  <a:pt x="303" y="13"/>
                  <a:pt x="303" y="13"/>
                </a:cubicBezTo>
                <a:cubicBezTo>
                  <a:pt x="303" y="13"/>
                  <a:pt x="317" y="20"/>
                  <a:pt x="327" y="30"/>
                </a:cubicBezTo>
                <a:cubicBezTo>
                  <a:pt x="262" y="61"/>
                  <a:pt x="205" y="103"/>
                  <a:pt x="159" y="153"/>
                </a:cubicBezTo>
                <a:cubicBezTo>
                  <a:pt x="110" y="205"/>
                  <a:pt x="74" y="264"/>
                  <a:pt x="49" y="327"/>
                </a:cubicBezTo>
                <a:cubicBezTo>
                  <a:pt x="25" y="389"/>
                  <a:pt x="11" y="455"/>
                  <a:pt x="6" y="521"/>
                </a:cubicBezTo>
                <a:cubicBezTo>
                  <a:pt x="0" y="586"/>
                  <a:pt x="4" y="652"/>
                  <a:pt x="14" y="718"/>
                </a:cubicBezTo>
                <a:cubicBezTo>
                  <a:pt x="35" y="848"/>
                  <a:pt x="83" y="975"/>
                  <a:pt x="152" y="1093"/>
                </a:cubicBezTo>
                <a:cubicBezTo>
                  <a:pt x="207" y="1188"/>
                  <a:pt x="275" y="1286"/>
                  <a:pt x="333" y="1358"/>
                </a:cubicBezTo>
                <a:cubicBezTo>
                  <a:pt x="487" y="1358"/>
                  <a:pt x="487" y="1358"/>
                  <a:pt x="487" y="1358"/>
                </a:cubicBezTo>
                <a:cubicBezTo>
                  <a:pt x="382" y="1272"/>
                  <a:pt x="292" y="1172"/>
                  <a:pt x="221" y="1062"/>
                </a:cubicBezTo>
                <a:close/>
              </a:path>
            </a:pathLst>
          </a:custGeom>
          <a:gradFill>
            <a:gsLst>
              <a:gs pos="0">
                <a:srgbClr val="E30000"/>
              </a:gs>
              <a:gs pos="100000">
                <a:srgbClr val="760303"/>
              </a:gs>
            </a:gsLst>
            <a:path path="circle">
              <a:fillToRect l="100000" b="100000"/>
            </a:path>
            <a:tileRect t="-100000" r="-100000"/>
          </a:gra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b="0" i="0" u="none" strike="noStrike" kern="0" cap="none" spc="0" normalizeH="0" baseline="0" noProof="0">
              <a:ln>
                <a:noFill/>
              </a:ln>
              <a:solidFill>
                <a:sysClr val="windowText" lastClr="000000"/>
              </a:solidFill>
              <a:effectLst/>
              <a:uLnTx/>
              <a:uFillTx/>
            </a:endParaRPr>
          </a:p>
        </p:txBody>
      </p:sp>
      <p:sp>
        <p:nvSpPr>
          <p:cNvPr id="6" name="Freeform 15"/>
          <p:cNvSpPr/>
          <p:nvPr/>
        </p:nvSpPr>
        <p:spPr bwMode="auto">
          <a:xfrm>
            <a:off x="3235199" y="2132311"/>
            <a:ext cx="1109184" cy="2402055"/>
          </a:xfrm>
          <a:custGeom>
            <a:avLst/>
            <a:gdLst>
              <a:gd name="T0" fmla="*/ 481 w 486"/>
              <a:gd name="T1" fmla="*/ 521 h 1358"/>
              <a:gd name="T2" fmla="*/ 437 w 486"/>
              <a:gd name="T3" fmla="*/ 327 h 1358"/>
              <a:gd name="T4" fmla="*/ 328 w 486"/>
              <a:gd name="T5" fmla="*/ 153 h 1358"/>
              <a:gd name="T6" fmla="*/ 158 w 486"/>
              <a:gd name="T7" fmla="*/ 29 h 1358"/>
              <a:gd name="T8" fmla="*/ 181 w 486"/>
              <a:gd name="T9" fmla="*/ 13 h 1358"/>
              <a:gd name="T10" fmla="*/ 85 w 486"/>
              <a:gd name="T11" fmla="*/ 0 h 1358"/>
              <a:gd name="T12" fmla="*/ 142 w 486"/>
              <a:gd name="T13" fmla="*/ 77 h 1358"/>
              <a:gd name="T14" fmla="*/ 147 w 486"/>
              <a:gd name="T15" fmla="*/ 48 h 1358"/>
              <a:gd name="T16" fmla="*/ 301 w 486"/>
              <a:gd name="T17" fmla="*/ 170 h 1358"/>
              <a:gd name="T18" fmla="*/ 397 w 486"/>
              <a:gd name="T19" fmla="*/ 338 h 1358"/>
              <a:gd name="T20" fmla="*/ 430 w 486"/>
              <a:gd name="T21" fmla="*/ 523 h 1358"/>
              <a:gd name="T22" fmla="*/ 413 w 486"/>
              <a:gd name="T23" fmla="*/ 710 h 1358"/>
              <a:gd name="T24" fmla="*/ 265 w 486"/>
              <a:gd name="T25" fmla="*/ 1062 h 1358"/>
              <a:gd name="T26" fmla="*/ 0 w 486"/>
              <a:gd name="T27" fmla="*/ 1358 h 1358"/>
              <a:gd name="T28" fmla="*/ 153 w 486"/>
              <a:gd name="T29" fmla="*/ 1358 h 1358"/>
              <a:gd name="T30" fmla="*/ 334 w 486"/>
              <a:gd name="T31" fmla="*/ 1093 h 1358"/>
              <a:gd name="T32" fmla="*/ 472 w 486"/>
              <a:gd name="T33" fmla="*/ 718 h 1358"/>
              <a:gd name="T34" fmla="*/ 481 w 486"/>
              <a:gd name="T35" fmla="*/ 521 h 1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86" h="1358">
                <a:moveTo>
                  <a:pt x="481" y="521"/>
                </a:moveTo>
                <a:cubicBezTo>
                  <a:pt x="475" y="455"/>
                  <a:pt x="462" y="389"/>
                  <a:pt x="437" y="327"/>
                </a:cubicBezTo>
                <a:cubicBezTo>
                  <a:pt x="412" y="264"/>
                  <a:pt x="376" y="205"/>
                  <a:pt x="328" y="153"/>
                </a:cubicBezTo>
                <a:cubicBezTo>
                  <a:pt x="281" y="103"/>
                  <a:pt x="223" y="60"/>
                  <a:pt x="158" y="29"/>
                </a:cubicBezTo>
                <a:cubicBezTo>
                  <a:pt x="168" y="20"/>
                  <a:pt x="181" y="13"/>
                  <a:pt x="181" y="13"/>
                </a:cubicBezTo>
                <a:cubicBezTo>
                  <a:pt x="85" y="0"/>
                  <a:pt x="85" y="0"/>
                  <a:pt x="85" y="0"/>
                </a:cubicBezTo>
                <a:cubicBezTo>
                  <a:pt x="142" y="77"/>
                  <a:pt x="142" y="77"/>
                  <a:pt x="142" y="77"/>
                </a:cubicBezTo>
                <a:cubicBezTo>
                  <a:pt x="142" y="77"/>
                  <a:pt x="143" y="61"/>
                  <a:pt x="147" y="48"/>
                </a:cubicBezTo>
                <a:cubicBezTo>
                  <a:pt x="207" y="80"/>
                  <a:pt x="260" y="121"/>
                  <a:pt x="301" y="170"/>
                </a:cubicBezTo>
                <a:cubicBezTo>
                  <a:pt x="345" y="220"/>
                  <a:pt x="376" y="278"/>
                  <a:pt x="397" y="338"/>
                </a:cubicBezTo>
                <a:cubicBezTo>
                  <a:pt x="418" y="398"/>
                  <a:pt x="428" y="460"/>
                  <a:pt x="430" y="523"/>
                </a:cubicBezTo>
                <a:cubicBezTo>
                  <a:pt x="432" y="585"/>
                  <a:pt x="425" y="648"/>
                  <a:pt x="413" y="710"/>
                </a:cubicBezTo>
                <a:cubicBezTo>
                  <a:pt x="387" y="833"/>
                  <a:pt x="335" y="952"/>
                  <a:pt x="265" y="1062"/>
                </a:cubicBezTo>
                <a:cubicBezTo>
                  <a:pt x="194" y="1172"/>
                  <a:pt x="105" y="1272"/>
                  <a:pt x="0" y="1358"/>
                </a:cubicBezTo>
                <a:cubicBezTo>
                  <a:pt x="153" y="1358"/>
                  <a:pt x="153" y="1358"/>
                  <a:pt x="153" y="1358"/>
                </a:cubicBezTo>
                <a:cubicBezTo>
                  <a:pt x="218" y="1281"/>
                  <a:pt x="279" y="1188"/>
                  <a:pt x="334" y="1093"/>
                </a:cubicBezTo>
                <a:cubicBezTo>
                  <a:pt x="403" y="975"/>
                  <a:pt x="451" y="848"/>
                  <a:pt x="472" y="718"/>
                </a:cubicBezTo>
                <a:cubicBezTo>
                  <a:pt x="482" y="652"/>
                  <a:pt x="486" y="586"/>
                  <a:pt x="481" y="521"/>
                </a:cubicBezTo>
                <a:close/>
              </a:path>
            </a:pathLst>
          </a:custGeom>
          <a:gradFill>
            <a:gsLst>
              <a:gs pos="0">
                <a:srgbClr val="E30000"/>
              </a:gs>
              <a:gs pos="100000">
                <a:srgbClr val="760303"/>
              </a:gs>
            </a:gsLst>
            <a:path path="circle">
              <a:fillToRect l="100000" b="100000"/>
            </a:path>
            <a:tileRect t="-100000" r="-100000"/>
          </a:gra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b="0" i="0" u="none" strike="noStrike" kern="0" cap="none" spc="0" normalizeH="0" baseline="0" noProof="0">
              <a:ln>
                <a:noFill/>
              </a:ln>
              <a:solidFill>
                <a:sysClr val="windowText" lastClr="000000"/>
              </a:solidFill>
              <a:effectLst/>
              <a:uLnTx/>
              <a:uFillTx/>
            </a:endParaRPr>
          </a:p>
        </p:txBody>
      </p:sp>
      <p:sp>
        <p:nvSpPr>
          <p:cNvPr id="19" name="Freeform 16"/>
          <p:cNvSpPr/>
          <p:nvPr/>
        </p:nvSpPr>
        <p:spPr bwMode="auto">
          <a:xfrm>
            <a:off x="4722354" y="1809094"/>
            <a:ext cx="660565" cy="2725274"/>
          </a:xfrm>
          <a:custGeom>
            <a:avLst/>
            <a:gdLst>
              <a:gd name="T0" fmla="*/ 191 w 290"/>
              <a:gd name="T1" fmla="*/ 1344 h 1540"/>
              <a:gd name="T2" fmla="*/ 71 w 290"/>
              <a:gd name="T3" fmla="*/ 913 h 1540"/>
              <a:gd name="T4" fmla="*/ 54 w 290"/>
              <a:gd name="T5" fmla="*/ 691 h 1540"/>
              <a:gd name="T6" fmla="*/ 68 w 290"/>
              <a:gd name="T7" fmla="*/ 469 h 1540"/>
              <a:gd name="T8" fmla="*/ 124 w 290"/>
              <a:gd name="T9" fmla="*/ 253 h 1540"/>
              <a:gd name="T10" fmla="*/ 174 w 290"/>
              <a:gd name="T11" fmla="*/ 150 h 1540"/>
              <a:gd name="T12" fmla="*/ 239 w 290"/>
              <a:gd name="T13" fmla="*/ 63 h 1540"/>
              <a:gd name="T14" fmla="*/ 251 w 290"/>
              <a:gd name="T15" fmla="*/ 90 h 1540"/>
              <a:gd name="T16" fmla="*/ 286 w 290"/>
              <a:gd name="T17" fmla="*/ 0 h 1540"/>
              <a:gd name="T18" fmla="*/ 196 w 290"/>
              <a:gd name="T19" fmla="*/ 38 h 1540"/>
              <a:gd name="T20" fmla="*/ 223 w 290"/>
              <a:gd name="T21" fmla="*/ 48 h 1540"/>
              <a:gd name="T22" fmla="*/ 149 w 290"/>
              <a:gd name="T23" fmla="*/ 139 h 1540"/>
              <a:gd name="T24" fmla="*/ 93 w 290"/>
              <a:gd name="T25" fmla="*/ 243 h 1540"/>
              <a:gd name="T26" fmla="*/ 27 w 290"/>
              <a:gd name="T27" fmla="*/ 464 h 1540"/>
              <a:gd name="T28" fmla="*/ 3 w 290"/>
              <a:gd name="T29" fmla="*/ 691 h 1540"/>
              <a:gd name="T30" fmla="*/ 11 w 290"/>
              <a:gd name="T31" fmla="*/ 919 h 1540"/>
              <a:gd name="T32" fmla="*/ 155 w 290"/>
              <a:gd name="T33" fmla="*/ 1540 h 1540"/>
              <a:gd name="T34" fmla="*/ 290 w 290"/>
              <a:gd name="T35" fmla="*/ 1540 h 1540"/>
              <a:gd name="T36" fmla="*/ 191 w 290"/>
              <a:gd name="T37" fmla="*/ 1344 h 1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0" h="1540">
                <a:moveTo>
                  <a:pt x="191" y="1344"/>
                </a:moveTo>
                <a:cubicBezTo>
                  <a:pt x="132" y="1206"/>
                  <a:pt x="92" y="1061"/>
                  <a:pt x="71" y="913"/>
                </a:cubicBezTo>
                <a:cubicBezTo>
                  <a:pt x="60" y="840"/>
                  <a:pt x="54" y="766"/>
                  <a:pt x="54" y="691"/>
                </a:cubicBezTo>
                <a:cubicBezTo>
                  <a:pt x="53" y="617"/>
                  <a:pt x="57" y="543"/>
                  <a:pt x="68" y="469"/>
                </a:cubicBezTo>
                <a:cubicBezTo>
                  <a:pt x="80" y="396"/>
                  <a:pt x="97" y="323"/>
                  <a:pt x="124" y="253"/>
                </a:cubicBezTo>
                <a:cubicBezTo>
                  <a:pt x="138" y="218"/>
                  <a:pt x="154" y="183"/>
                  <a:pt x="174" y="150"/>
                </a:cubicBezTo>
                <a:cubicBezTo>
                  <a:pt x="192" y="120"/>
                  <a:pt x="214" y="90"/>
                  <a:pt x="239" y="63"/>
                </a:cubicBezTo>
                <a:cubicBezTo>
                  <a:pt x="247" y="75"/>
                  <a:pt x="251" y="90"/>
                  <a:pt x="251" y="90"/>
                </a:cubicBezTo>
                <a:cubicBezTo>
                  <a:pt x="286" y="0"/>
                  <a:pt x="286" y="0"/>
                  <a:pt x="286" y="0"/>
                </a:cubicBezTo>
                <a:cubicBezTo>
                  <a:pt x="196" y="38"/>
                  <a:pt x="196" y="38"/>
                  <a:pt x="196" y="38"/>
                </a:cubicBezTo>
                <a:cubicBezTo>
                  <a:pt x="196" y="38"/>
                  <a:pt x="211" y="41"/>
                  <a:pt x="223" y="48"/>
                </a:cubicBezTo>
                <a:cubicBezTo>
                  <a:pt x="194" y="76"/>
                  <a:pt x="170" y="107"/>
                  <a:pt x="149" y="139"/>
                </a:cubicBezTo>
                <a:cubicBezTo>
                  <a:pt x="127" y="172"/>
                  <a:pt x="109" y="207"/>
                  <a:pt x="93" y="243"/>
                </a:cubicBezTo>
                <a:cubicBezTo>
                  <a:pt x="62" y="315"/>
                  <a:pt x="41" y="389"/>
                  <a:pt x="27" y="464"/>
                </a:cubicBezTo>
                <a:cubicBezTo>
                  <a:pt x="13" y="539"/>
                  <a:pt x="5" y="615"/>
                  <a:pt x="3" y="691"/>
                </a:cubicBezTo>
                <a:cubicBezTo>
                  <a:pt x="0" y="767"/>
                  <a:pt x="3" y="843"/>
                  <a:pt x="11" y="919"/>
                </a:cubicBezTo>
                <a:cubicBezTo>
                  <a:pt x="27" y="1070"/>
                  <a:pt x="84" y="1330"/>
                  <a:pt x="155" y="1540"/>
                </a:cubicBezTo>
                <a:cubicBezTo>
                  <a:pt x="290" y="1540"/>
                  <a:pt x="290" y="1540"/>
                  <a:pt x="290" y="1540"/>
                </a:cubicBezTo>
                <a:cubicBezTo>
                  <a:pt x="252" y="1477"/>
                  <a:pt x="219" y="1411"/>
                  <a:pt x="191" y="1344"/>
                </a:cubicBezTo>
                <a:close/>
              </a:path>
            </a:pathLst>
          </a:custGeom>
          <a:gradFill>
            <a:gsLst>
              <a:gs pos="0">
                <a:srgbClr val="E30000"/>
              </a:gs>
              <a:gs pos="100000">
                <a:srgbClr val="760303"/>
              </a:gs>
            </a:gsLst>
            <a:path path="circle">
              <a:fillToRect l="100000" b="100000"/>
            </a:path>
            <a:tileRect t="-100000" r="-100000"/>
          </a:gra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b="0" i="0" u="none" strike="noStrike" kern="0" cap="none" spc="0" normalizeH="0" baseline="0" noProof="0">
              <a:ln>
                <a:noFill/>
              </a:ln>
              <a:solidFill>
                <a:sysClr val="windowText" lastClr="000000"/>
              </a:solidFill>
              <a:effectLst/>
              <a:uLnTx/>
              <a:uFillTx/>
            </a:endParaRPr>
          </a:p>
        </p:txBody>
      </p:sp>
      <p:sp>
        <p:nvSpPr>
          <p:cNvPr id="27" name="Freeform 17"/>
          <p:cNvSpPr/>
          <p:nvPr/>
        </p:nvSpPr>
        <p:spPr bwMode="auto">
          <a:xfrm>
            <a:off x="3867506" y="1809094"/>
            <a:ext cx="662332" cy="2725274"/>
          </a:xfrm>
          <a:custGeom>
            <a:avLst/>
            <a:gdLst>
              <a:gd name="T0" fmla="*/ 288 w 290"/>
              <a:gd name="T1" fmla="*/ 691 h 1540"/>
              <a:gd name="T2" fmla="*/ 263 w 290"/>
              <a:gd name="T3" fmla="*/ 464 h 1540"/>
              <a:gd name="T4" fmla="*/ 197 w 290"/>
              <a:gd name="T5" fmla="*/ 243 h 1540"/>
              <a:gd name="T6" fmla="*/ 141 w 290"/>
              <a:gd name="T7" fmla="*/ 139 h 1540"/>
              <a:gd name="T8" fmla="*/ 67 w 290"/>
              <a:gd name="T9" fmla="*/ 48 h 1540"/>
              <a:gd name="T10" fmla="*/ 94 w 290"/>
              <a:gd name="T11" fmla="*/ 38 h 1540"/>
              <a:gd name="T12" fmla="*/ 4 w 290"/>
              <a:gd name="T13" fmla="*/ 0 h 1540"/>
              <a:gd name="T14" fmla="*/ 39 w 290"/>
              <a:gd name="T15" fmla="*/ 90 h 1540"/>
              <a:gd name="T16" fmla="*/ 51 w 290"/>
              <a:gd name="T17" fmla="*/ 63 h 1540"/>
              <a:gd name="T18" fmla="*/ 116 w 290"/>
              <a:gd name="T19" fmla="*/ 150 h 1540"/>
              <a:gd name="T20" fmla="*/ 166 w 290"/>
              <a:gd name="T21" fmla="*/ 253 h 1540"/>
              <a:gd name="T22" fmla="*/ 222 w 290"/>
              <a:gd name="T23" fmla="*/ 469 h 1540"/>
              <a:gd name="T24" fmla="*/ 237 w 290"/>
              <a:gd name="T25" fmla="*/ 691 h 1540"/>
              <a:gd name="T26" fmla="*/ 220 w 290"/>
              <a:gd name="T27" fmla="*/ 913 h 1540"/>
              <a:gd name="T28" fmla="*/ 100 w 290"/>
              <a:gd name="T29" fmla="*/ 1344 h 1540"/>
              <a:gd name="T30" fmla="*/ 0 w 290"/>
              <a:gd name="T31" fmla="*/ 1540 h 1540"/>
              <a:gd name="T32" fmla="*/ 139 w 290"/>
              <a:gd name="T33" fmla="*/ 1540 h 1540"/>
              <a:gd name="T34" fmla="*/ 279 w 290"/>
              <a:gd name="T35" fmla="*/ 919 h 1540"/>
              <a:gd name="T36" fmla="*/ 288 w 290"/>
              <a:gd name="T37" fmla="*/ 691 h 1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0" h="1540">
                <a:moveTo>
                  <a:pt x="288" y="691"/>
                </a:moveTo>
                <a:cubicBezTo>
                  <a:pt x="285" y="615"/>
                  <a:pt x="278" y="539"/>
                  <a:pt x="263" y="464"/>
                </a:cubicBezTo>
                <a:cubicBezTo>
                  <a:pt x="249" y="389"/>
                  <a:pt x="228" y="315"/>
                  <a:pt x="197" y="243"/>
                </a:cubicBezTo>
                <a:cubicBezTo>
                  <a:pt x="181" y="207"/>
                  <a:pt x="163" y="172"/>
                  <a:pt x="141" y="139"/>
                </a:cubicBezTo>
                <a:cubicBezTo>
                  <a:pt x="120" y="107"/>
                  <a:pt x="96" y="76"/>
                  <a:pt x="67" y="48"/>
                </a:cubicBezTo>
                <a:cubicBezTo>
                  <a:pt x="79" y="41"/>
                  <a:pt x="94" y="38"/>
                  <a:pt x="94" y="38"/>
                </a:cubicBezTo>
                <a:cubicBezTo>
                  <a:pt x="4" y="0"/>
                  <a:pt x="4" y="0"/>
                  <a:pt x="4" y="0"/>
                </a:cubicBezTo>
                <a:cubicBezTo>
                  <a:pt x="39" y="90"/>
                  <a:pt x="39" y="90"/>
                  <a:pt x="39" y="90"/>
                </a:cubicBezTo>
                <a:cubicBezTo>
                  <a:pt x="39" y="90"/>
                  <a:pt x="43" y="75"/>
                  <a:pt x="51" y="63"/>
                </a:cubicBezTo>
                <a:cubicBezTo>
                  <a:pt x="76" y="90"/>
                  <a:pt x="98" y="120"/>
                  <a:pt x="116" y="150"/>
                </a:cubicBezTo>
                <a:cubicBezTo>
                  <a:pt x="136" y="183"/>
                  <a:pt x="152" y="218"/>
                  <a:pt x="166" y="253"/>
                </a:cubicBezTo>
                <a:cubicBezTo>
                  <a:pt x="193" y="323"/>
                  <a:pt x="211" y="396"/>
                  <a:pt x="222" y="469"/>
                </a:cubicBezTo>
                <a:cubicBezTo>
                  <a:pt x="233" y="543"/>
                  <a:pt x="237" y="617"/>
                  <a:pt x="237" y="691"/>
                </a:cubicBezTo>
                <a:cubicBezTo>
                  <a:pt x="236" y="766"/>
                  <a:pt x="230" y="840"/>
                  <a:pt x="220" y="913"/>
                </a:cubicBezTo>
                <a:cubicBezTo>
                  <a:pt x="198" y="1061"/>
                  <a:pt x="159" y="1206"/>
                  <a:pt x="100" y="1344"/>
                </a:cubicBezTo>
                <a:cubicBezTo>
                  <a:pt x="71" y="1411"/>
                  <a:pt x="38" y="1477"/>
                  <a:pt x="0" y="1540"/>
                </a:cubicBezTo>
                <a:cubicBezTo>
                  <a:pt x="139" y="1540"/>
                  <a:pt x="139" y="1540"/>
                  <a:pt x="139" y="1540"/>
                </a:cubicBezTo>
                <a:cubicBezTo>
                  <a:pt x="223" y="1332"/>
                  <a:pt x="263" y="1070"/>
                  <a:pt x="279" y="919"/>
                </a:cubicBezTo>
                <a:cubicBezTo>
                  <a:pt x="287" y="843"/>
                  <a:pt x="290" y="767"/>
                  <a:pt x="288" y="691"/>
                </a:cubicBezTo>
                <a:close/>
              </a:path>
            </a:pathLst>
          </a:custGeom>
          <a:gradFill>
            <a:gsLst>
              <a:gs pos="0">
                <a:srgbClr val="E30000"/>
              </a:gs>
              <a:gs pos="100000">
                <a:srgbClr val="760303"/>
              </a:gs>
            </a:gsLst>
            <a:path path="circle">
              <a:fillToRect l="100000" b="100000"/>
            </a:path>
            <a:tileRect t="-100000" r="-100000"/>
          </a:gra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b="0" i="0" u="none" strike="noStrike" kern="0" cap="none" spc="0" normalizeH="0" baseline="0" noProof="0">
              <a:ln>
                <a:noFill/>
              </a:ln>
              <a:solidFill>
                <a:sysClr val="windowText" lastClr="000000"/>
              </a:solidFill>
              <a:effectLst/>
              <a:uLnTx/>
              <a:uFillTx/>
            </a:endParaRPr>
          </a:p>
        </p:txBody>
      </p:sp>
      <p:grpSp>
        <p:nvGrpSpPr>
          <p:cNvPr id="40" name="Group 20"/>
          <p:cNvGrpSpPr>
            <a:grpSpLocks noChangeAspect="1"/>
          </p:cNvGrpSpPr>
          <p:nvPr/>
        </p:nvGrpSpPr>
        <p:grpSpPr bwMode="auto">
          <a:xfrm>
            <a:off x="3758975" y="3550764"/>
            <a:ext cx="1712883" cy="1144794"/>
            <a:chOff x="826" y="1479"/>
            <a:chExt cx="605" cy="643"/>
          </a:xfrm>
          <a:noFill/>
        </p:grpSpPr>
        <p:sp>
          <p:nvSpPr>
            <p:cNvPr id="41" name="AutoShape 19"/>
            <p:cNvSpPr>
              <a:spLocks noChangeAspect="1" noChangeArrowheads="1" noTextEdit="1"/>
            </p:cNvSpPr>
            <p:nvPr/>
          </p:nvSpPr>
          <p:spPr bwMode="auto">
            <a:xfrm>
              <a:off x="826" y="1497"/>
              <a:ext cx="605" cy="6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b="0" i="0" u="none" strike="noStrike" kern="0" cap="none" spc="0" normalizeH="0" baseline="0" noProof="0">
                <a:ln>
                  <a:noFill/>
                </a:ln>
                <a:solidFill>
                  <a:sysClr val="windowText" lastClr="000000"/>
                </a:solidFill>
                <a:effectLst/>
                <a:uLnTx/>
                <a:uFillTx/>
              </a:endParaRPr>
            </a:p>
          </p:txBody>
        </p:sp>
        <p:sp>
          <p:nvSpPr>
            <p:cNvPr id="42" name="Freeform 22"/>
            <p:cNvSpPr/>
            <p:nvPr/>
          </p:nvSpPr>
          <p:spPr bwMode="auto">
            <a:xfrm>
              <a:off x="886" y="1479"/>
              <a:ext cx="491" cy="491"/>
            </a:xfrm>
            <a:custGeom>
              <a:avLst/>
              <a:gdLst>
                <a:gd name="T0" fmla="*/ 41 w 73"/>
                <a:gd name="T1" fmla="*/ 7 h 73"/>
                <a:gd name="T2" fmla="*/ 41 w 73"/>
                <a:gd name="T3" fmla="*/ 24 h 73"/>
                <a:gd name="T4" fmla="*/ 41 w 73"/>
                <a:gd name="T5" fmla="*/ 24 h 73"/>
                <a:gd name="T6" fmla="*/ 72 w 73"/>
                <a:gd name="T7" fmla="*/ 41 h 73"/>
                <a:gd name="T8" fmla="*/ 73 w 73"/>
                <a:gd name="T9" fmla="*/ 42 h 73"/>
                <a:gd name="T10" fmla="*/ 73 w 73"/>
                <a:gd name="T11" fmla="*/ 42 h 73"/>
                <a:gd name="T12" fmla="*/ 73 w 73"/>
                <a:gd name="T13" fmla="*/ 47 h 73"/>
                <a:gd name="T14" fmla="*/ 71 w 73"/>
                <a:gd name="T15" fmla="*/ 48 h 73"/>
                <a:gd name="T16" fmla="*/ 71 w 73"/>
                <a:gd name="T17" fmla="*/ 48 h 73"/>
                <a:gd name="T18" fmla="*/ 41 w 73"/>
                <a:gd name="T19" fmla="*/ 41 h 73"/>
                <a:gd name="T20" fmla="*/ 41 w 73"/>
                <a:gd name="T21" fmla="*/ 61 h 73"/>
                <a:gd name="T22" fmla="*/ 48 w 73"/>
                <a:gd name="T23" fmla="*/ 67 h 73"/>
                <a:gd name="T24" fmla="*/ 49 w 73"/>
                <a:gd name="T25" fmla="*/ 68 h 73"/>
                <a:gd name="T26" fmla="*/ 49 w 73"/>
                <a:gd name="T27" fmla="*/ 68 h 73"/>
                <a:gd name="T28" fmla="*/ 49 w 73"/>
                <a:gd name="T29" fmla="*/ 71 h 73"/>
                <a:gd name="T30" fmla="*/ 48 w 73"/>
                <a:gd name="T31" fmla="*/ 73 h 73"/>
                <a:gd name="T32" fmla="*/ 47 w 73"/>
                <a:gd name="T33" fmla="*/ 72 h 73"/>
                <a:gd name="T34" fmla="*/ 38 w 73"/>
                <a:gd name="T35" fmla="*/ 69 h 73"/>
                <a:gd name="T36" fmla="*/ 36 w 73"/>
                <a:gd name="T37" fmla="*/ 69 h 73"/>
                <a:gd name="T38" fmla="*/ 36 w 73"/>
                <a:gd name="T39" fmla="*/ 69 h 73"/>
                <a:gd name="T40" fmla="*/ 35 w 73"/>
                <a:gd name="T41" fmla="*/ 69 h 73"/>
                <a:gd name="T42" fmla="*/ 25 w 73"/>
                <a:gd name="T43" fmla="*/ 72 h 73"/>
                <a:gd name="T44" fmla="*/ 25 w 73"/>
                <a:gd name="T45" fmla="*/ 73 h 73"/>
                <a:gd name="T46" fmla="*/ 24 w 73"/>
                <a:gd name="T47" fmla="*/ 71 h 73"/>
                <a:gd name="T48" fmla="*/ 24 w 73"/>
                <a:gd name="T49" fmla="*/ 68 h 73"/>
                <a:gd name="T50" fmla="*/ 24 w 73"/>
                <a:gd name="T51" fmla="*/ 68 h 73"/>
                <a:gd name="T52" fmla="*/ 24 w 73"/>
                <a:gd name="T53" fmla="*/ 67 h 73"/>
                <a:gd name="T54" fmla="*/ 32 w 73"/>
                <a:gd name="T55" fmla="*/ 61 h 73"/>
                <a:gd name="T56" fmla="*/ 32 w 73"/>
                <a:gd name="T57" fmla="*/ 41 h 73"/>
                <a:gd name="T58" fmla="*/ 1 w 73"/>
                <a:gd name="T59" fmla="*/ 48 h 73"/>
                <a:gd name="T60" fmla="*/ 1 w 73"/>
                <a:gd name="T61" fmla="*/ 48 h 73"/>
                <a:gd name="T62" fmla="*/ 0 w 73"/>
                <a:gd name="T63" fmla="*/ 47 h 73"/>
                <a:gd name="T64" fmla="*/ 0 w 73"/>
                <a:gd name="T65" fmla="*/ 42 h 73"/>
                <a:gd name="T66" fmla="*/ 0 w 73"/>
                <a:gd name="T67" fmla="*/ 42 h 73"/>
                <a:gd name="T68" fmla="*/ 1 w 73"/>
                <a:gd name="T69" fmla="*/ 41 h 73"/>
                <a:gd name="T70" fmla="*/ 31 w 73"/>
                <a:gd name="T71" fmla="*/ 24 h 73"/>
                <a:gd name="T72" fmla="*/ 32 w 73"/>
                <a:gd name="T73" fmla="*/ 24 h 73"/>
                <a:gd name="T74" fmla="*/ 32 w 73"/>
                <a:gd name="T75" fmla="*/ 7 h 73"/>
                <a:gd name="T76" fmla="*/ 36 w 73"/>
                <a:gd name="T77" fmla="*/ 0 h 73"/>
                <a:gd name="T78" fmla="*/ 41 w 73"/>
                <a:gd name="T79" fmla="*/ 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3" h="73">
                  <a:moveTo>
                    <a:pt x="41" y="7"/>
                  </a:moveTo>
                  <a:cubicBezTo>
                    <a:pt x="41" y="24"/>
                    <a:pt x="41" y="24"/>
                    <a:pt x="41" y="24"/>
                  </a:cubicBezTo>
                  <a:cubicBezTo>
                    <a:pt x="41" y="24"/>
                    <a:pt x="41" y="24"/>
                    <a:pt x="41" y="24"/>
                  </a:cubicBezTo>
                  <a:cubicBezTo>
                    <a:pt x="72" y="41"/>
                    <a:pt x="72" y="41"/>
                    <a:pt x="72" y="41"/>
                  </a:cubicBezTo>
                  <a:cubicBezTo>
                    <a:pt x="72" y="41"/>
                    <a:pt x="73" y="42"/>
                    <a:pt x="73" y="42"/>
                  </a:cubicBezTo>
                  <a:cubicBezTo>
                    <a:pt x="73" y="42"/>
                    <a:pt x="73" y="42"/>
                    <a:pt x="73" y="42"/>
                  </a:cubicBezTo>
                  <a:cubicBezTo>
                    <a:pt x="73" y="47"/>
                    <a:pt x="73" y="47"/>
                    <a:pt x="73" y="47"/>
                  </a:cubicBezTo>
                  <a:cubicBezTo>
                    <a:pt x="73" y="47"/>
                    <a:pt x="72" y="48"/>
                    <a:pt x="71" y="48"/>
                  </a:cubicBezTo>
                  <a:cubicBezTo>
                    <a:pt x="71" y="48"/>
                    <a:pt x="71" y="48"/>
                    <a:pt x="71" y="48"/>
                  </a:cubicBezTo>
                  <a:cubicBezTo>
                    <a:pt x="41" y="41"/>
                    <a:pt x="41" y="41"/>
                    <a:pt x="41" y="41"/>
                  </a:cubicBezTo>
                  <a:cubicBezTo>
                    <a:pt x="41" y="61"/>
                    <a:pt x="41" y="61"/>
                    <a:pt x="41" y="61"/>
                  </a:cubicBezTo>
                  <a:cubicBezTo>
                    <a:pt x="48" y="67"/>
                    <a:pt x="48" y="67"/>
                    <a:pt x="48" y="67"/>
                  </a:cubicBezTo>
                  <a:cubicBezTo>
                    <a:pt x="49" y="67"/>
                    <a:pt x="49" y="68"/>
                    <a:pt x="49" y="68"/>
                  </a:cubicBezTo>
                  <a:cubicBezTo>
                    <a:pt x="49" y="68"/>
                    <a:pt x="49" y="68"/>
                    <a:pt x="49" y="68"/>
                  </a:cubicBezTo>
                  <a:cubicBezTo>
                    <a:pt x="49" y="71"/>
                    <a:pt x="49" y="71"/>
                    <a:pt x="49" y="71"/>
                  </a:cubicBezTo>
                  <a:cubicBezTo>
                    <a:pt x="49" y="72"/>
                    <a:pt x="48" y="73"/>
                    <a:pt x="48" y="73"/>
                  </a:cubicBezTo>
                  <a:cubicBezTo>
                    <a:pt x="47" y="73"/>
                    <a:pt x="47" y="73"/>
                    <a:pt x="47" y="72"/>
                  </a:cubicBezTo>
                  <a:cubicBezTo>
                    <a:pt x="38" y="69"/>
                    <a:pt x="38" y="69"/>
                    <a:pt x="38" y="69"/>
                  </a:cubicBezTo>
                  <a:cubicBezTo>
                    <a:pt x="37" y="69"/>
                    <a:pt x="37" y="69"/>
                    <a:pt x="36" y="69"/>
                  </a:cubicBezTo>
                  <a:cubicBezTo>
                    <a:pt x="36" y="69"/>
                    <a:pt x="36" y="69"/>
                    <a:pt x="36" y="69"/>
                  </a:cubicBezTo>
                  <a:cubicBezTo>
                    <a:pt x="36" y="69"/>
                    <a:pt x="35" y="69"/>
                    <a:pt x="35" y="69"/>
                  </a:cubicBezTo>
                  <a:cubicBezTo>
                    <a:pt x="25" y="72"/>
                    <a:pt x="25" y="72"/>
                    <a:pt x="25" y="72"/>
                  </a:cubicBezTo>
                  <a:cubicBezTo>
                    <a:pt x="25" y="73"/>
                    <a:pt x="25" y="73"/>
                    <a:pt x="25" y="73"/>
                  </a:cubicBezTo>
                  <a:cubicBezTo>
                    <a:pt x="24" y="73"/>
                    <a:pt x="24" y="72"/>
                    <a:pt x="24" y="71"/>
                  </a:cubicBezTo>
                  <a:cubicBezTo>
                    <a:pt x="24" y="68"/>
                    <a:pt x="24" y="68"/>
                    <a:pt x="24" y="68"/>
                  </a:cubicBezTo>
                  <a:cubicBezTo>
                    <a:pt x="24" y="68"/>
                    <a:pt x="24" y="68"/>
                    <a:pt x="24" y="68"/>
                  </a:cubicBezTo>
                  <a:cubicBezTo>
                    <a:pt x="24" y="68"/>
                    <a:pt x="24" y="67"/>
                    <a:pt x="24" y="67"/>
                  </a:cubicBezTo>
                  <a:cubicBezTo>
                    <a:pt x="32" y="61"/>
                    <a:pt x="32" y="61"/>
                    <a:pt x="32" y="61"/>
                  </a:cubicBezTo>
                  <a:cubicBezTo>
                    <a:pt x="32" y="41"/>
                    <a:pt x="32" y="41"/>
                    <a:pt x="32" y="41"/>
                  </a:cubicBezTo>
                  <a:cubicBezTo>
                    <a:pt x="1" y="48"/>
                    <a:pt x="1" y="48"/>
                    <a:pt x="1" y="48"/>
                  </a:cubicBezTo>
                  <a:cubicBezTo>
                    <a:pt x="1" y="48"/>
                    <a:pt x="1" y="48"/>
                    <a:pt x="1" y="48"/>
                  </a:cubicBezTo>
                  <a:cubicBezTo>
                    <a:pt x="0" y="48"/>
                    <a:pt x="0" y="47"/>
                    <a:pt x="0" y="47"/>
                  </a:cubicBezTo>
                  <a:cubicBezTo>
                    <a:pt x="0" y="42"/>
                    <a:pt x="0" y="42"/>
                    <a:pt x="0" y="42"/>
                  </a:cubicBezTo>
                  <a:cubicBezTo>
                    <a:pt x="0" y="42"/>
                    <a:pt x="0" y="42"/>
                    <a:pt x="0" y="42"/>
                  </a:cubicBezTo>
                  <a:cubicBezTo>
                    <a:pt x="0" y="42"/>
                    <a:pt x="0" y="41"/>
                    <a:pt x="1" y="41"/>
                  </a:cubicBezTo>
                  <a:cubicBezTo>
                    <a:pt x="31" y="24"/>
                    <a:pt x="31" y="24"/>
                    <a:pt x="31" y="24"/>
                  </a:cubicBezTo>
                  <a:cubicBezTo>
                    <a:pt x="31" y="24"/>
                    <a:pt x="32" y="24"/>
                    <a:pt x="32" y="24"/>
                  </a:cubicBezTo>
                  <a:cubicBezTo>
                    <a:pt x="32" y="7"/>
                    <a:pt x="32" y="7"/>
                    <a:pt x="32" y="7"/>
                  </a:cubicBezTo>
                  <a:cubicBezTo>
                    <a:pt x="32" y="2"/>
                    <a:pt x="34" y="0"/>
                    <a:pt x="36" y="0"/>
                  </a:cubicBezTo>
                  <a:cubicBezTo>
                    <a:pt x="39" y="0"/>
                    <a:pt x="41" y="2"/>
                    <a:pt x="41"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b="0" i="0" u="none" strike="noStrike" kern="0" cap="none" spc="0" normalizeH="0" baseline="0" noProof="0">
                <a:ln>
                  <a:noFill/>
                </a:ln>
                <a:solidFill>
                  <a:sysClr val="windowText" lastClr="000000"/>
                </a:solidFill>
                <a:effectLst/>
                <a:uLnTx/>
                <a:uFillTx/>
              </a:endParaRPr>
            </a:p>
          </p:txBody>
        </p:sp>
      </p:grpSp>
      <p:grpSp>
        <p:nvGrpSpPr>
          <p:cNvPr id="43" name="组合 42"/>
          <p:cNvGrpSpPr/>
          <p:nvPr/>
        </p:nvGrpSpPr>
        <p:grpSpPr>
          <a:xfrm>
            <a:off x="3737943" y="953471"/>
            <a:ext cx="2562699" cy="537845"/>
            <a:chOff x="3737493" y="859957"/>
            <a:chExt cx="2562699" cy="537845"/>
          </a:xfrm>
        </p:grpSpPr>
        <p:sp>
          <p:nvSpPr>
            <p:cNvPr id="44" name="Freeform 27"/>
            <p:cNvSpPr/>
            <p:nvPr/>
          </p:nvSpPr>
          <p:spPr bwMode="auto">
            <a:xfrm>
              <a:off x="3737493" y="900459"/>
              <a:ext cx="379393" cy="378690"/>
            </a:xfrm>
            <a:custGeom>
              <a:avLst/>
              <a:gdLst>
                <a:gd name="T0" fmla="*/ 41 w 73"/>
                <a:gd name="T1" fmla="*/ 7 h 73"/>
                <a:gd name="T2" fmla="*/ 41 w 73"/>
                <a:gd name="T3" fmla="*/ 24 h 73"/>
                <a:gd name="T4" fmla="*/ 41 w 73"/>
                <a:gd name="T5" fmla="*/ 24 h 73"/>
                <a:gd name="T6" fmla="*/ 72 w 73"/>
                <a:gd name="T7" fmla="*/ 41 h 73"/>
                <a:gd name="T8" fmla="*/ 73 w 73"/>
                <a:gd name="T9" fmla="*/ 42 h 73"/>
                <a:gd name="T10" fmla="*/ 73 w 73"/>
                <a:gd name="T11" fmla="*/ 42 h 73"/>
                <a:gd name="T12" fmla="*/ 73 w 73"/>
                <a:gd name="T13" fmla="*/ 47 h 73"/>
                <a:gd name="T14" fmla="*/ 71 w 73"/>
                <a:gd name="T15" fmla="*/ 48 h 73"/>
                <a:gd name="T16" fmla="*/ 71 w 73"/>
                <a:gd name="T17" fmla="*/ 48 h 73"/>
                <a:gd name="T18" fmla="*/ 41 w 73"/>
                <a:gd name="T19" fmla="*/ 41 h 73"/>
                <a:gd name="T20" fmla="*/ 41 w 73"/>
                <a:gd name="T21" fmla="*/ 61 h 73"/>
                <a:gd name="T22" fmla="*/ 48 w 73"/>
                <a:gd name="T23" fmla="*/ 67 h 73"/>
                <a:gd name="T24" fmla="*/ 49 w 73"/>
                <a:gd name="T25" fmla="*/ 68 h 73"/>
                <a:gd name="T26" fmla="*/ 49 w 73"/>
                <a:gd name="T27" fmla="*/ 68 h 73"/>
                <a:gd name="T28" fmla="*/ 49 w 73"/>
                <a:gd name="T29" fmla="*/ 71 h 73"/>
                <a:gd name="T30" fmla="*/ 48 w 73"/>
                <a:gd name="T31" fmla="*/ 73 h 73"/>
                <a:gd name="T32" fmla="*/ 47 w 73"/>
                <a:gd name="T33" fmla="*/ 72 h 73"/>
                <a:gd name="T34" fmla="*/ 38 w 73"/>
                <a:gd name="T35" fmla="*/ 69 h 73"/>
                <a:gd name="T36" fmla="*/ 36 w 73"/>
                <a:gd name="T37" fmla="*/ 69 h 73"/>
                <a:gd name="T38" fmla="*/ 36 w 73"/>
                <a:gd name="T39" fmla="*/ 69 h 73"/>
                <a:gd name="T40" fmla="*/ 35 w 73"/>
                <a:gd name="T41" fmla="*/ 69 h 73"/>
                <a:gd name="T42" fmla="*/ 25 w 73"/>
                <a:gd name="T43" fmla="*/ 72 h 73"/>
                <a:gd name="T44" fmla="*/ 25 w 73"/>
                <a:gd name="T45" fmla="*/ 73 h 73"/>
                <a:gd name="T46" fmla="*/ 24 w 73"/>
                <a:gd name="T47" fmla="*/ 71 h 73"/>
                <a:gd name="T48" fmla="*/ 24 w 73"/>
                <a:gd name="T49" fmla="*/ 68 h 73"/>
                <a:gd name="T50" fmla="*/ 24 w 73"/>
                <a:gd name="T51" fmla="*/ 68 h 73"/>
                <a:gd name="T52" fmla="*/ 24 w 73"/>
                <a:gd name="T53" fmla="*/ 67 h 73"/>
                <a:gd name="T54" fmla="*/ 32 w 73"/>
                <a:gd name="T55" fmla="*/ 61 h 73"/>
                <a:gd name="T56" fmla="*/ 32 w 73"/>
                <a:gd name="T57" fmla="*/ 41 h 73"/>
                <a:gd name="T58" fmla="*/ 1 w 73"/>
                <a:gd name="T59" fmla="*/ 48 h 73"/>
                <a:gd name="T60" fmla="*/ 1 w 73"/>
                <a:gd name="T61" fmla="*/ 48 h 73"/>
                <a:gd name="T62" fmla="*/ 0 w 73"/>
                <a:gd name="T63" fmla="*/ 47 h 73"/>
                <a:gd name="T64" fmla="*/ 0 w 73"/>
                <a:gd name="T65" fmla="*/ 42 h 73"/>
                <a:gd name="T66" fmla="*/ 0 w 73"/>
                <a:gd name="T67" fmla="*/ 42 h 73"/>
                <a:gd name="T68" fmla="*/ 1 w 73"/>
                <a:gd name="T69" fmla="*/ 41 h 73"/>
                <a:gd name="T70" fmla="*/ 31 w 73"/>
                <a:gd name="T71" fmla="*/ 24 h 73"/>
                <a:gd name="T72" fmla="*/ 32 w 73"/>
                <a:gd name="T73" fmla="*/ 24 h 73"/>
                <a:gd name="T74" fmla="*/ 32 w 73"/>
                <a:gd name="T75" fmla="*/ 7 h 73"/>
                <a:gd name="T76" fmla="*/ 36 w 73"/>
                <a:gd name="T77" fmla="*/ 0 h 73"/>
                <a:gd name="T78" fmla="*/ 41 w 73"/>
                <a:gd name="T79" fmla="*/ 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3" h="73">
                  <a:moveTo>
                    <a:pt x="41" y="7"/>
                  </a:moveTo>
                  <a:cubicBezTo>
                    <a:pt x="41" y="24"/>
                    <a:pt x="41" y="24"/>
                    <a:pt x="41" y="24"/>
                  </a:cubicBezTo>
                  <a:cubicBezTo>
                    <a:pt x="41" y="24"/>
                    <a:pt x="41" y="24"/>
                    <a:pt x="41" y="24"/>
                  </a:cubicBezTo>
                  <a:cubicBezTo>
                    <a:pt x="72" y="41"/>
                    <a:pt x="72" y="41"/>
                    <a:pt x="72" y="41"/>
                  </a:cubicBezTo>
                  <a:cubicBezTo>
                    <a:pt x="72" y="41"/>
                    <a:pt x="73" y="42"/>
                    <a:pt x="73" y="42"/>
                  </a:cubicBezTo>
                  <a:cubicBezTo>
                    <a:pt x="73" y="42"/>
                    <a:pt x="73" y="42"/>
                    <a:pt x="73" y="42"/>
                  </a:cubicBezTo>
                  <a:cubicBezTo>
                    <a:pt x="73" y="47"/>
                    <a:pt x="73" y="47"/>
                    <a:pt x="73" y="47"/>
                  </a:cubicBezTo>
                  <a:cubicBezTo>
                    <a:pt x="73" y="47"/>
                    <a:pt x="72" y="48"/>
                    <a:pt x="71" y="48"/>
                  </a:cubicBezTo>
                  <a:cubicBezTo>
                    <a:pt x="71" y="48"/>
                    <a:pt x="71" y="48"/>
                    <a:pt x="71" y="48"/>
                  </a:cubicBezTo>
                  <a:cubicBezTo>
                    <a:pt x="41" y="41"/>
                    <a:pt x="41" y="41"/>
                    <a:pt x="41" y="41"/>
                  </a:cubicBezTo>
                  <a:cubicBezTo>
                    <a:pt x="41" y="61"/>
                    <a:pt x="41" y="61"/>
                    <a:pt x="41" y="61"/>
                  </a:cubicBezTo>
                  <a:cubicBezTo>
                    <a:pt x="48" y="67"/>
                    <a:pt x="48" y="67"/>
                    <a:pt x="48" y="67"/>
                  </a:cubicBezTo>
                  <a:cubicBezTo>
                    <a:pt x="49" y="67"/>
                    <a:pt x="49" y="68"/>
                    <a:pt x="49" y="68"/>
                  </a:cubicBezTo>
                  <a:cubicBezTo>
                    <a:pt x="49" y="68"/>
                    <a:pt x="49" y="68"/>
                    <a:pt x="49" y="68"/>
                  </a:cubicBezTo>
                  <a:cubicBezTo>
                    <a:pt x="49" y="71"/>
                    <a:pt x="49" y="71"/>
                    <a:pt x="49" y="71"/>
                  </a:cubicBezTo>
                  <a:cubicBezTo>
                    <a:pt x="49" y="72"/>
                    <a:pt x="48" y="73"/>
                    <a:pt x="48" y="73"/>
                  </a:cubicBezTo>
                  <a:cubicBezTo>
                    <a:pt x="47" y="73"/>
                    <a:pt x="47" y="73"/>
                    <a:pt x="47" y="72"/>
                  </a:cubicBezTo>
                  <a:cubicBezTo>
                    <a:pt x="38" y="69"/>
                    <a:pt x="38" y="69"/>
                    <a:pt x="38" y="69"/>
                  </a:cubicBezTo>
                  <a:cubicBezTo>
                    <a:pt x="37" y="69"/>
                    <a:pt x="37" y="69"/>
                    <a:pt x="36" y="69"/>
                  </a:cubicBezTo>
                  <a:cubicBezTo>
                    <a:pt x="36" y="69"/>
                    <a:pt x="36" y="69"/>
                    <a:pt x="36" y="69"/>
                  </a:cubicBezTo>
                  <a:cubicBezTo>
                    <a:pt x="36" y="69"/>
                    <a:pt x="35" y="69"/>
                    <a:pt x="35" y="69"/>
                  </a:cubicBezTo>
                  <a:cubicBezTo>
                    <a:pt x="25" y="72"/>
                    <a:pt x="25" y="72"/>
                    <a:pt x="25" y="72"/>
                  </a:cubicBezTo>
                  <a:cubicBezTo>
                    <a:pt x="25" y="73"/>
                    <a:pt x="25" y="73"/>
                    <a:pt x="25" y="73"/>
                  </a:cubicBezTo>
                  <a:cubicBezTo>
                    <a:pt x="24" y="73"/>
                    <a:pt x="24" y="72"/>
                    <a:pt x="24" y="71"/>
                  </a:cubicBezTo>
                  <a:cubicBezTo>
                    <a:pt x="24" y="68"/>
                    <a:pt x="24" y="68"/>
                    <a:pt x="24" y="68"/>
                  </a:cubicBezTo>
                  <a:cubicBezTo>
                    <a:pt x="24" y="68"/>
                    <a:pt x="24" y="68"/>
                    <a:pt x="24" y="68"/>
                  </a:cubicBezTo>
                  <a:cubicBezTo>
                    <a:pt x="24" y="68"/>
                    <a:pt x="24" y="67"/>
                    <a:pt x="24" y="67"/>
                  </a:cubicBezTo>
                  <a:cubicBezTo>
                    <a:pt x="32" y="61"/>
                    <a:pt x="32" y="61"/>
                    <a:pt x="32" y="61"/>
                  </a:cubicBezTo>
                  <a:cubicBezTo>
                    <a:pt x="32" y="41"/>
                    <a:pt x="32" y="41"/>
                    <a:pt x="32" y="41"/>
                  </a:cubicBezTo>
                  <a:cubicBezTo>
                    <a:pt x="1" y="48"/>
                    <a:pt x="1" y="48"/>
                    <a:pt x="1" y="48"/>
                  </a:cubicBezTo>
                  <a:cubicBezTo>
                    <a:pt x="1" y="48"/>
                    <a:pt x="1" y="48"/>
                    <a:pt x="1" y="48"/>
                  </a:cubicBezTo>
                  <a:cubicBezTo>
                    <a:pt x="0" y="48"/>
                    <a:pt x="0" y="47"/>
                    <a:pt x="0" y="47"/>
                  </a:cubicBezTo>
                  <a:cubicBezTo>
                    <a:pt x="0" y="42"/>
                    <a:pt x="0" y="42"/>
                    <a:pt x="0" y="42"/>
                  </a:cubicBezTo>
                  <a:cubicBezTo>
                    <a:pt x="0" y="42"/>
                    <a:pt x="0" y="42"/>
                    <a:pt x="0" y="42"/>
                  </a:cubicBezTo>
                  <a:cubicBezTo>
                    <a:pt x="0" y="42"/>
                    <a:pt x="0" y="41"/>
                    <a:pt x="1" y="41"/>
                  </a:cubicBezTo>
                  <a:cubicBezTo>
                    <a:pt x="31" y="24"/>
                    <a:pt x="31" y="24"/>
                    <a:pt x="31" y="24"/>
                  </a:cubicBezTo>
                  <a:cubicBezTo>
                    <a:pt x="31" y="24"/>
                    <a:pt x="32" y="24"/>
                    <a:pt x="32" y="24"/>
                  </a:cubicBezTo>
                  <a:cubicBezTo>
                    <a:pt x="32" y="7"/>
                    <a:pt x="32" y="7"/>
                    <a:pt x="32" y="7"/>
                  </a:cubicBezTo>
                  <a:cubicBezTo>
                    <a:pt x="32" y="2"/>
                    <a:pt x="34" y="0"/>
                    <a:pt x="36" y="0"/>
                  </a:cubicBezTo>
                  <a:cubicBezTo>
                    <a:pt x="39" y="0"/>
                    <a:pt x="41" y="2"/>
                    <a:pt x="41" y="7"/>
                  </a:cubicBezTo>
                  <a:close/>
                </a:path>
              </a:pathLst>
            </a:custGeom>
            <a:gradFill>
              <a:gsLst>
                <a:gs pos="0">
                  <a:srgbClr val="E30000"/>
                </a:gs>
                <a:gs pos="100000">
                  <a:srgbClr val="760303"/>
                </a:gs>
              </a:gsLst>
              <a:path path="circle">
                <a:fillToRect l="100000" b="100000"/>
              </a:path>
              <a:tileRect t="-100000" r="-100000"/>
            </a:gra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i="0" u="none" strike="noStrike" kern="0" cap="none" spc="0" normalizeH="0" baseline="0" noProof="0">
                <a:ln>
                  <a:noFill/>
                </a:ln>
                <a:solidFill>
                  <a:schemeClr val="tx1"/>
                </a:solidFill>
                <a:effectLst/>
                <a:uLnTx/>
                <a:uFillTx/>
              </a:endParaRPr>
            </a:p>
          </p:txBody>
        </p:sp>
        <p:sp>
          <p:nvSpPr>
            <p:cNvPr id="45" name="文本框 8"/>
            <p:cNvSpPr txBox="1"/>
            <p:nvPr/>
          </p:nvSpPr>
          <p:spPr>
            <a:xfrm>
              <a:off x="4136225" y="859957"/>
              <a:ext cx="2163967" cy="537845"/>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050" b="1" dirty="0">
                  <a:solidFill>
                    <a:schemeClr val="tx1"/>
                  </a:solidFill>
                  <a:latin typeface="微软雅黑" panose="020B0503020204020204" charset="-122"/>
                  <a:ea typeface="微软雅黑" panose="020B0503020204020204" charset="-122"/>
                </a:rPr>
                <a:t>请在此输入你的标题</a:t>
              </a:r>
            </a:p>
            <a:p>
              <a:r>
                <a:rPr lang="zh-CN" altLang="en-US" sz="1000" dirty="0">
                  <a:solidFill>
                    <a:schemeClr val="tx1"/>
                  </a:solidFill>
                  <a:latin typeface="微软雅黑" panose="020B0503020204020204" charset="-122"/>
                  <a:ea typeface="微软雅黑" panose="020B0503020204020204" charset="-122"/>
                </a:rPr>
                <a:t>请在此粘贴或者输入你的文字内容</a:t>
              </a:r>
            </a:p>
            <a:p>
              <a:r>
                <a:rPr lang="zh-CN" altLang="en-US" sz="1000" dirty="0">
                  <a:solidFill>
                    <a:schemeClr val="tx1"/>
                  </a:solidFill>
                  <a:latin typeface="微软雅黑" panose="020B0503020204020204" charset="-122"/>
                  <a:ea typeface="微软雅黑" panose="020B0503020204020204" charset="-122"/>
                </a:rPr>
                <a:t>请在此粘贴或者输入你的文字内容</a:t>
              </a:r>
            </a:p>
          </p:txBody>
        </p:sp>
      </p:grpSp>
      <p:grpSp>
        <p:nvGrpSpPr>
          <p:cNvPr id="46" name="组合 45"/>
          <p:cNvGrpSpPr/>
          <p:nvPr/>
        </p:nvGrpSpPr>
        <p:grpSpPr>
          <a:xfrm>
            <a:off x="5987106" y="2012058"/>
            <a:ext cx="2566062" cy="537845"/>
            <a:chOff x="6105855" y="2241082"/>
            <a:chExt cx="2566062" cy="537845"/>
          </a:xfrm>
        </p:grpSpPr>
        <p:sp>
          <p:nvSpPr>
            <p:cNvPr id="47" name="Freeform 27"/>
            <p:cNvSpPr/>
            <p:nvPr/>
          </p:nvSpPr>
          <p:spPr bwMode="auto">
            <a:xfrm>
              <a:off x="6105855" y="2365967"/>
              <a:ext cx="379393" cy="378690"/>
            </a:xfrm>
            <a:custGeom>
              <a:avLst/>
              <a:gdLst>
                <a:gd name="T0" fmla="*/ 41 w 73"/>
                <a:gd name="T1" fmla="*/ 7 h 73"/>
                <a:gd name="T2" fmla="*/ 41 w 73"/>
                <a:gd name="T3" fmla="*/ 24 h 73"/>
                <a:gd name="T4" fmla="*/ 41 w 73"/>
                <a:gd name="T5" fmla="*/ 24 h 73"/>
                <a:gd name="T6" fmla="*/ 72 w 73"/>
                <a:gd name="T7" fmla="*/ 41 h 73"/>
                <a:gd name="T8" fmla="*/ 73 w 73"/>
                <a:gd name="T9" fmla="*/ 42 h 73"/>
                <a:gd name="T10" fmla="*/ 73 w 73"/>
                <a:gd name="T11" fmla="*/ 42 h 73"/>
                <a:gd name="T12" fmla="*/ 73 w 73"/>
                <a:gd name="T13" fmla="*/ 47 h 73"/>
                <a:gd name="T14" fmla="*/ 71 w 73"/>
                <a:gd name="T15" fmla="*/ 48 h 73"/>
                <a:gd name="T16" fmla="*/ 71 w 73"/>
                <a:gd name="T17" fmla="*/ 48 h 73"/>
                <a:gd name="T18" fmla="*/ 41 w 73"/>
                <a:gd name="T19" fmla="*/ 41 h 73"/>
                <a:gd name="T20" fmla="*/ 41 w 73"/>
                <a:gd name="T21" fmla="*/ 61 h 73"/>
                <a:gd name="T22" fmla="*/ 48 w 73"/>
                <a:gd name="T23" fmla="*/ 67 h 73"/>
                <a:gd name="T24" fmla="*/ 49 w 73"/>
                <a:gd name="T25" fmla="*/ 68 h 73"/>
                <a:gd name="T26" fmla="*/ 49 w 73"/>
                <a:gd name="T27" fmla="*/ 68 h 73"/>
                <a:gd name="T28" fmla="*/ 49 w 73"/>
                <a:gd name="T29" fmla="*/ 71 h 73"/>
                <a:gd name="T30" fmla="*/ 48 w 73"/>
                <a:gd name="T31" fmla="*/ 73 h 73"/>
                <a:gd name="T32" fmla="*/ 47 w 73"/>
                <a:gd name="T33" fmla="*/ 72 h 73"/>
                <a:gd name="T34" fmla="*/ 38 w 73"/>
                <a:gd name="T35" fmla="*/ 69 h 73"/>
                <a:gd name="T36" fmla="*/ 36 w 73"/>
                <a:gd name="T37" fmla="*/ 69 h 73"/>
                <a:gd name="T38" fmla="*/ 36 w 73"/>
                <a:gd name="T39" fmla="*/ 69 h 73"/>
                <a:gd name="T40" fmla="*/ 35 w 73"/>
                <a:gd name="T41" fmla="*/ 69 h 73"/>
                <a:gd name="T42" fmla="*/ 25 w 73"/>
                <a:gd name="T43" fmla="*/ 72 h 73"/>
                <a:gd name="T44" fmla="*/ 25 w 73"/>
                <a:gd name="T45" fmla="*/ 73 h 73"/>
                <a:gd name="T46" fmla="*/ 24 w 73"/>
                <a:gd name="T47" fmla="*/ 71 h 73"/>
                <a:gd name="T48" fmla="*/ 24 w 73"/>
                <a:gd name="T49" fmla="*/ 68 h 73"/>
                <a:gd name="T50" fmla="*/ 24 w 73"/>
                <a:gd name="T51" fmla="*/ 68 h 73"/>
                <a:gd name="T52" fmla="*/ 24 w 73"/>
                <a:gd name="T53" fmla="*/ 67 h 73"/>
                <a:gd name="T54" fmla="*/ 32 w 73"/>
                <a:gd name="T55" fmla="*/ 61 h 73"/>
                <a:gd name="T56" fmla="*/ 32 w 73"/>
                <a:gd name="T57" fmla="*/ 41 h 73"/>
                <a:gd name="T58" fmla="*/ 1 w 73"/>
                <a:gd name="T59" fmla="*/ 48 h 73"/>
                <a:gd name="T60" fmla="*/ 1 w 73"/>
                <a:gd name="T61" fmla="*/ 48 h 73"/>
                <a:gd name="T62" fmla="*/ 0 w 73"/>
                <a:gd name="T63" fmla="*/ 47 h 73"/>
                <a:gd name="T64" fmla="*/ 0 w 73"/>
                <a:gd name="T65" fmla="*/ 42 h 73"/>
                <a:gd name="T66" fmla="*/ 0 w 73"/>
                <a:gd name="T67" fmla="*/ 42 h 73"/>
                <a:gd name="T68" fmla="*/ 1 w 73"/>
                <a:gd name="T69" fmla="*/ 41 h 73"/>
                <a:gd name="T70" fmla="*/ 31 w 73"/>
                <a:gd name="T71" fmla="*/ 24 h 73"/>
                <a:gd name="T72" fmla="*/ 32 w 73"/>
                <a:gd name="T73" fmla="*/ 24 h 73"/>
                <a:gd name="T74" fmla="*/ 32 w 73"/>
                <a:gd name="T75" fmla="*/ 7 h 73"/>
                <a:gd name="T76" fmla="*/ 36 w 73"/>
                <a:gd name="T77" fmla="*/ 0 h 73"/>
                <a:gd name="T78" fmla="*/ 41 w 73"/>
                <a:gd name="T79" fmla="*/ 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3" h="73">
                  <a:moveTo>
                    <a:pt x="41" y="7"/>
                  </a:moveTo>
                  <a:cubicBezTo>
                    <a:pt x="41" y="24"/>
                    <a:pt x="41" y="24"/>
                    <a:pt x="41" y="24"/>
                  </a:cubicBezTo>
                  <a:cubicBezTo>
                    <a:pt x="41" y="24"/>
                    <a:pt x="41" y="24"/>
                    <a:pt x="41" y="24"/>
                  </a:cubicBezTo>
                  <a:cubicBezTo>
                    <a:pt x="72" y="41"/>
                    <a:pt x="72" y="41"/>
                    <a:pt x="72" y="41"/>
                  </a:cubicBezTo>
                  <a:cubicBezTo>
                    <a:pt x="72" y="41"/>
                    <a:pt x="73" y="42"/>
                    <a:pt x="73" y="42"/>
                  </a:cubicBezTo>
                  <a:cubicBezTo>
                    <a:pt x="73" y="42"/>
                    <a:pt x="73" y="42"/>
                    <a:pt x="73" y="42"/>
                  </a:cubicBezTo>
                  <a:cubicBezTo>
                    <a:pt x="73" y="47"/>
                    <a:pt x="73" y="47"/>
                    <a:pt x="73" y="47"/>
                  </a:cubicBezTo>
                  <a:cubicBezTo>
                    <a:pt x="73" y="47"/>
                    <a:pt x="72" y="48"/>
                    <a:pt x="71" y="48"/>
                  </a:cubicBezTo>
                  <a:cubicBezTo>
                    <a:pt x="71" y="48"/>
                    <a:pt x="71" y="48"/>
                    <a:pt x="71" y="48"/>
                  </a:cubicBezTo>
                  <a:cubicBezTo>
                    <a:pt x="41" y="41"/>
                    <a:pt x="41" y="41"/>
                    <a:pt x="41" y="41"/>
                  </a:cubicBezTo>
                  <a:cubicBezTo>
                    <a:pt x="41" y="61"/>
                    <a:pt x="41" y="61"/>
                    <a:pt x="41" y="61"/>
                  </a:cubicBezTo>
                  <a:cubicBezTo>
                    <a:pt x="48" y="67"/>
                    <a:pt x="48" y="67"/>
                    <a:pt x="48" y="67"/>
                  </a:cubicBezTo>
                  <a:cubicBezTo>
                    <a:pt x="49" y="67"/>
                    <a:pt x="49" y="68"/>
                    <a:pt x="49" y="68"/>
                  </a:cubicBezTo>
                  <a:cubicBezTo>
                    <a:pt x="49" y="68"/>
                    <a:pt x="49" y="68"/>
                    <a:pt x="49" y="68"/>
                  </a:cubicBezTo>
                  <a:cubicBezTo>
                    <a:pt x="49" y="71"/>
                    <a:pt x="49" y="71"/>
                    <a:pt x="49" y="71"/>
                  </a:cubicBezTo>
                  <a:cubicBezTo>
                    <a:pt x="49" y="72"/>
                    <a:pt x="48" y="73"/>
                    <a:pt x="48" y="73"/>
                  </a:cubicBezTo>
                  <a:cubicBezTo>
                    <a:pt x="47" y="73"/>
                    <a:pt x="47" y="73"/>
                    <a:pt x="47" y="72"/>
                  </a:cubicBezTo>
                  <a:cubicBezTo>
                    <a:pt x="38" y="69"/>
                    <a:pt x="38" y="69"/>
                    <a:pt x="38" y="69"/>
                  </a:cubicBezTo>
                  <a:cubicBezTo>
                    <a:pt x="37" y="69"/>
                    <a:pt x="37" y="69"/>
                    <a:pt x="36" y="69"/>
                  </a:cubicBezTo>
                  <a:cubicBezTo>
                    <a:pt x="36" y="69"/>
                    <a:pt x="36" y="69"/>
                    <a:pt x="36" y="69"/>
                  </a:cubicBezTo>
                  <a:cubicBezTo>
                    <a:pt x="36" y="69"/>
                    <a:pt x="35" y="69"/>
                    <a:pt x="35" y="69"/>
                  </a:cubicBezTo>
                  <a:cubicBezTo>
                    <a:pt x="25" y="72"/>
                    <a:pt x="25" y="72"/>
                    <a:pt x="25" y="72"/>
                  </a:cubicBezTo>
                  <a:cubicBezTo>
                    <a:pt x="25" y="73"/>
                    <a:pt x="25" y="73"/>
                    <a:pt x="25" y="73"/>
                  </a:cubicBezTo>
                  <a:cubicBezTo>
                    <a:pt x="24" y="73"/>
                    <a:pt x="24" y="72"/>
                    <a:pt x="24" y="71"/>
                  </a:cubicBezTo>
                  <a:cubicBezTo>
                    <a:pt x="24" y="68"/>
                    <a:pt x="24" y="68"/>
                    <a:pt x="24" y="68"/>
                  </a:cubicBezTo>
                  <a:cubicBezTo>
                    <a:pt x="24" y="68"/>
                    <a:pt x="24" y="68"/>
                    <a:pt x="24" y="68"/>
                  </a:cubicBezTo>
                  <a:cubicBezTo>
                    <a:pt x="24" y="68"/>
                    <a:pt x="24" y="67"/>
                    <a:pt x="24" y="67"/>
                  </a:cubicBezTo>
                  <a:cubicBezTo>
                    <a:pt x="32" y="61"/>
                    <a:pt x="32" y="61"/>
                    <a:pt x="32" y="61"/>
                  </a:cubicBezTo>
                  <a:cubicBezTo>
                    <a:pt x="32" y="41"/>
                    <a:pt x="32" y="41"/>
                    <a:pt x="32" y="41"/>
                  </a:cubicBezTo>
                  <a:cubicBezTo>
                    <a:pt x="1" y="48"/>
                    <a:pt x="1" y="48"/>
                    <a:pt x="1" y="48"/>
                  </a:cubicBezTo>
                  <a:cubicBezTo>
                    <a:pt x="1" y="48"/>
                    <a:pt x="1" y="48"/>
                    <a:pt x="1" y="48"/>
                  </a:cubicBezTo>
                  <a:cubicBezTo>
                    <a:pt x="0" y="48"/>
                    <a:pt x="0" y="47"/>
                    <a:pt x="0" y="47"/>
                  </a:cubicBezTo>
                  <a:cubicBezTo>
                    <a:pt x="0" y="42"/>
                    <a:pt x="0" y="42"/>
                    <a:pt x="0" y="42"/>
                  </a:cubicBezTo>
                  <a:cubicBezTo>
                    <a:pt x="0" y="42"/>
                    <a:pt x="0" y="42"/>
                    <a:pt x="0" y="42"/>
                  </a:cubicBezTo>
                  <a:cubicBezTo>
                    <a:pt x="0" y="42"/>
                    <a:pt x="0" y="41"/>
                    <a:pt x="1" y="41"/>
                  </a:cubicBezTo>
                  <a:cubicBezTo>
                    <a:pt x="31" y="24"/>
                    <a:pt x="31" y="24"/>
                    <a:pt x="31" y="24"/>
                  </a:cubicBezTo>
                  <a:cubicBezTo>
                    <a:pt x="31" y="24"/>
                    <a:pt x="32" y="24"/>
                    <a:pt x="32" y="24"/>
                  </a:cubicBezTo>
                  <a:cubicBezTo>
                    <a:pt x="32" y="7"/>
                    <a:pt x="32" y="7"/>
                    <a:pt x="32" y="7"/>
                  </a:cubicBezTo>
                  <a:cubicBezTo>
                    <a:pt x="32" y="2"/>
                    <a:pt x="34" y="0"/>
                    <a:pt x="36" y="0"/>
                  </a:cubicBezTo>
                  <a:cubicBezTo>
                    <a:pt x="39" y="0"/>
                    <a:pt x="41" y="2"/>
                    <a:pt x="41" y="7"/>
                  </a:cubicBezTo>
                  <a:close/>
                </a:path>
              </a:pathLst>
            </a:custGeom>
            <a:gradFill>
              <a:gsLst>
                <a:gs pos="0">
                  <a:srgbClr val="E30000"/>
                </a:gs>
                <a:gs pos="100000">
                  <a:srgbClr val="760303"/>
                </a:gs>
              </a:gsLst>
              <a:path path="circle">
                <a:fillToRect l="100000" b="100000"/>
              </a:path>
              <a:tileRect t="-100000" r="-100000"/>
            </a:gra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i="0" u="none" strike="noStrike" kern="0" cap="none" spc="0" normalizeH="0" baseline="0" noProof="0">
                <a:ln>
                  <a:noFill/>
                </a:ln>
                <a:solidFill>
                  <a:schemeClr val="tx1"/>
                </a:solidFill>
                <a:effectLst/>
                <a:uLnTx/>
                <a:uFillTx/>
              </a:endParaRPr>
            </a:p>
          </p:txBody>
        </p:sp>
        <p:sp>
          <p:nvSpPr>
            <p:cNvPr id="7" name="文本框 8"/>
            <p:cNvSpPr txBox="1"/>
            <p:nvPr/>
          </p:nvSpPr>
          <p:spPr>
            <a:xfrm>
              <a:off x="6507950" y="2241082"/>
              <a:ext cx="2163967" cy="537845"/>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050" b="1" dirty="0">
                  <a:solidFill>
                    <a:schemeClr val="tx1"/>
                  </a:solidFill>
                  <a:latin typeface="微软雅黑" panose="020B0503020204020204" charset="-122"/>
                  <a:ea typeface="微软雅黑" panose="020B0503020204020204" charset="-122"/>
                </a:rPr>
                <a:t>请在此输入你的标题</a:t>
              </a:r>
            </a:p>
            <a:p>
              <a:r>
                <a:rPr lang="zh-CN" altLang="en-US" sz="1000" dirty="0">
                  <a:solidFill>
                    <a:schemeClr val="tx1"/>
                  </a:solidFill>
                  <a:latin typeface="微软雅黑" panose="020B0503020204020204" charset="-122"/>
                  <a:ea typeface="微软雅黑" panose="020B0503020204020204" charset="-122"/>
                </a:rPr>
                <a:t>请在此粘贴或者输入你的文字内容</a:t>
              </a:r>
            </a:p>
            <a:p>
              <a:r>
                <a:rPr lang="zh-CN" altLang="en-US" sz="1000" dirty="0">
                  <a:solidFill>
                    <a:schemeClr val="tx1"/>
                  </a:solidFill>
                  <a:latin typeface="微软雅黑" panose="020B0503020204020204" charset="-122"/>
                  <a:ea typeface="微软雅黑" panose="020B0503020204020204" charset="-122"/>
                </a:rPr>
                <a:t>请在此粘贴或者输入你的文字内容</a:t>
              </a:r>
            </a:p>
          </p:txBody>
        </p:sp>
      </p:grpSp>
      <p:grpSp>
        <p:nvGrpSpPr>
          <p:cNvPr id="49" name="组合 48"/>
          <p:cNvGrpSpPr/>
          <p:nvPr/>
        </p:nvGrpSpPr>
        <p:grpSpPr>
          <a:xfrm>
            <a:off x="6106305" y="3327382"/>
            <a:ext cx="2575587" cy="537845"/>
            <a:chOff x="6105855" y="3326932"/>
            <a:chExt cx="2575587" cy="537845"/>
          </a:xfrm>
        </p:grpSpPr>
        <p:sp>
          <p:nvSpPr>
            <p:cNvPr id="50" name="Freeform 27"/>
            <p:cNvSpPr/>
            <p:nvPr/>
          </p:nvSpPr>
          <p:spPr bwMode="auto">
            <a:xfrm>
              <a:off x="6105855" y="3381892"/>
              <a:ext cx="379393" cy="378690"/>
            </a:xfrm>
            <a:custGeom>
              <a:avLst/>
              <a:gdLst>
                <a:gd name="T0" fmla="*/ 41 w 73"/>
                <a:gd name="T1" fmla="*/ 7 h 73"/>
                <a:gd name="T2" fmla="*/ 41 w 73"/>
                <a:gd name="T3" fmla="*/ 24 h 73"/>
                <a:gd name="T4" fmla="*/ 41 w 73"/>
                <a:gd name="T5" fmla="*/ 24 h 73"/>
                <a:gd name="T6" fmla="*/ 72 w 73"/>
                <a:gd name="T7" fmla="*/ 41 h 73"/>
                <a:gd name="T8" fmla="*/ 73 w 73"/>
                <a:gd name="T9" fmla="*/ 42 h 73"/>
                <a:gd name="T10" fmla="*/ 73 w 73"/>
                <a:gd name="T11" fmla="*/ 42 h 73"/>
                <a:gd name="T12" fmla="*/ 73 w 73"/>
                <a:gd name="T13" fmla="*/ 47 h 73"/>
                <a:gd name="T14" fmla="*/ 71 w 73"/>
                <a:gd name="T15" fmla="*/ 48 h 73"/>
                <a:gd name="T16" fmla="*/ 71 w 73"/>
                <a:gd name="T17" fmla="*/ 48 h 73"/>
                <a:gd name="T18" fmla="*/ 41 w 73"/>
                <a:gd name="T19" fmla="*/ 41 h 73"/>
                <a:gd name="T20" fmla="*/ 41 w 73"/>
                <a:gd name="T21" fmla="*/ 61 h 73"/>
                <a:gd name="T22" fmla="*/ 48 w 73"/>
                <a:gd name="T23" fmla="*/ 67 h 73"/>
                <a:gd name="T24" fmla="*/ 49 w 73"/>
                <a:gd name="T25" fmla="*/ 68 h 73"/>
                <a:gd name="T26" fmla="*/ 49 w 73"/>
                <a:gd name="T27" fmla="*/ 68 h 73"/>
                <a:gd name="T28" fmla="*/ 49 w 73"/>
                <a:gd name="T29" fmla="*/ 71 h 73"/>
                <a:gd name="T30" fmla="*/ 48 w 73"/>
                <a:gd name="T31" fmla="*/ 73 h 73"/>
                <a:gd name="T32" fmla="*/ 47 w 73"/>
                <a:gd name="T33" fmla="*/ 72 h 73"/>
                <a:gd name="T34" fmla="*/ 38 w 73"/>
                <a:gd name="T35" fmla="*/ 69 h 73"/>
                <a:gd name="T36" fmla="*/ 36 w 73"/>
                <a:gd name="T37" fmla="*/ 69 h 73"/>
                <a:gd name="T38" fmla="*/ 36 w 73"/>
                <a:gd name="T39" fmla="*/ 69 h 73"/>
                <a:gd name="T40" fmla="*/ 35 w 73"/>
                <a:gd name="T41" fmla="*/ 69 h 73"/>
                <a:gd name="T42" fmla="*/ 25 w 73"/>
                <a:gd name="T43" fmla="*/ 72 h 73"/>
                <a:gd name="T44" fmla="*/ 25 w 73"/>
                <a:gd name="T45" fmla="*/ 73 h 73"/>
                <a:gd name="T46" fmla="*/ 24 w 73"/>
                <a:gd name="T47" fmla="*/ 71 h 73"/>
                <a:gd name="T48" fmla="*/ 24 w 73"/>
                <a:gd name="T49" fmla="*/ 68 h 73"/>
                <a:gd name="T50" fmla="*/ 24 w 73"/>
                <a:gd name="T51" fmla="*/ 68 h 73"/>
                <a:gd name="T52" fmla="*/ 24 w 73"/>
                <a:gd name="T53" fmla="*/ 67 h 73"/>
                <a:gd name="T54" fmla="*/ 32 w 73"/>
                <a:gd name="T55" fmla="*/ 61 h 73"/>
                <a:gd name="T56" fmla="*/ 32 w 73"/>
                <a:gd name="T57" fmla="*/ 41 h 73"/>
                <a:gd name="T58" fmla="*/ 1 w 73"/>
                <a:gd name="T59" fmla="*/ 48 h 73"/>
                <a:gd name="T60" fmla="*/ 1 w 73"/>
                <a:gd name="T61" fmla="*/ 48 h 73"/>
                <a:gd name="T62" fmla="*/ 0 w 73"/>
                <a:gd name="T63" fmla="*/ 47 h 73"/>
                <a:gd name="T64" fmla="*/ 0 w 73"/>
                <a:gd name="T65" fmla="*/ 42 h 73"/>
                <a:gd name="T66" fmla="*/ 0 w 73"/>
                <a:gd name="T67" fmla="*/ 42 h 73"/>
                <a:gd name="T68" fmla="*/ 1 w 73"/>
                <a:gd name="T69" fmla="*/ 41 h 73"/>
                <a:gd name="T70" fmla="*/ 31 w 73"/>
                <a:gd name="T71" fmla="*/ 24 h 73"/>
                <a:gd name="T72" fmla="*/ 32 w 73"/>
                <a:gd name="T73" fmla="*/ 24 h 73"/>
                <a:gd name="T74" fmla="*/ 32 w 73"/>
                <a:gd name="T75" fmla="*/ 7 h 73"/>
                <a:gd name="T76" fmla="*/ 36 w 73"/>
                <a:gd name="T77" fmla="*/ 0 h 73"/>
                <a:gd name="T78" fmla="*/ 41 w 73"/>
                <a:gd name="T79" fmla="*/ 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3" h="73">
                  <a:moveTo>
                    <a:pt x="41" y="7"/>
                  </a:moveTo>
                  <a:cubicBezTo>
                    <a:pt x="41" y="24"/>
                    <a:pt x="41" y="24"/>
                    <a:pt x="41" y="24"/>
                  </a:cubicBezTo>
                  <a:cubicBezTo>
                    <a:pt x="41" y="24"/>
                    <a:pt x="41" y="24"/>
                    <a:pt x="41" y="24"/>
                  </a:cubicBezTo>
                  <a:cubicBezTo>
                    <a:pt x="72" y="41"/>
                    <a:pt x="72" y="41"/>
                    <a:pt x="72" y="41"/>
                  </a:cubicBezTo>
                  <a:cubicBezTo>
                    <a:pt x="72" y="41"/>
                    <a:pt x="73" y="42"/>
                    <a:pt x="73" y="42"/>
                  </a:cubicBezTo>
                  <a:cubicBezTo>
                    <a:pt x="73" y="42"/>
                    <a:pt x="73" y="42"/>
                    <a:pt x="73" y="42"/>
                  </a:cubicBezTo>
                  <a:cubicBezTo>
                    <a:pt x="73" y="47"/>
                    <a:pt x="73" y="47"/>
                    <a:pt x="73" y="47"/>
                  </a:cubicBezTo>
                  <a:cubicBezTo>
                    <a:pt x="73" y="47"/>
                    <a:pt x="72" y="48"/>
                    <a:pt x="71" y="48"/>
                  </a:cubicBezTo>
                  <a:cubicBezTo>
                    <a:pt x="71" y="48"/>
                    <a:pt x="71" y="48"/>
                    <a:pt x="71" y="48"/>
                  </a:cubicBezTo>
                  <a:cubicBezTo>
                    <a:pt x="41" y="41"/>
                    <a:pt x="41" y="41"/>
                    <a:pt x="41" y="41"/>
                  </a:cubicBezTo>
                  <a:cubicBezTo>
                    <a:pt x="41" y="61"/>
                    <a:pt x="41" y="61"/>
                    <a:pt x="41" y="61"/>
                  </a:cubicBezTo>
                  <a:cubicBezTo>
                    <a:pt x="48" y="67"/>
                    <a:pt x="48" y="67"/>
                    <a:pt x="48" y="67"/>
                  </a:cubicBezTo>
                  <a:cubicBezTo>
                    <a:pt x="49" y="67"/>
                    <a:pt x="49" y="68"/>
                    <a:pt x="49" y="68"/>
                  </a:cubicBezTo>
                  <a:cubicBezTo>
                    <a:pt x="49" y="68"/>
                    <a:pt x="49" y="68"/>
                    <a:pt x="49" y="68"/>
                  </a:cubicBezTo>
                  <a:cubicBezTo>
                    <a:pt x="49" y="71"/>
                    <a:pt x="49" y="71"/>
                    <a:pt x="49" y="71"/>
                  </a:cubicBezTo>
                  <a:cubicBezTo>
                    <a:pt x="49" y="72"/>
                    <a:pt x="48" y="73"/>
                    <a:pt x="48" y="73"/>
                  </a:cubicBezTo>
                  <a:cubicBezTo>
                    <a:pt x="47" y="73"/>
                    <a:pt x="47" y="73"/>
                    <a:pt x="47" y="72"/>
                  </a:cubicBezTo>
                  <a:cubicBezTo>
                    <a:pt x="38" y="69"/>
                    <a:pt x="38" y="69"/>
                    <a:pt x="38" y="69"/>
                  </a:cubicBezTo>
                  <a:cubicBezTo>
                    <a:pt x="37" y="69"/>
                    <a:pt x="37" y="69"/>
                    <a:pt x="36" y="69"/>
                  </a:cubicBezTo>
                  <a:cubicBezTo>
                    <a:pt x="36" y="69"/>
                    <a:pt x="36" y="69"/>
                    <a:pt x="36" y="69"/>
                  </a:cubicBezTo>
                  <a:cubicBezTo>
                    <a:pt x="36" y="69"/>
                    <a:pt x="35" y="69"/>
                    <a:pt x="35" y="69"/>
                  </a:cubicBezTo>
                  <a:cubicBezTo>
                    <a:pt x="25" y="72"/>
                    <a:pt x="25" y="72"/>
                    <a:pt x="25" y="72"/>
                  </a:cubicBezTo>
                  <a:cubicBezTo>
                    <a:pt x="25" y="73"/>
                    <a:pt x="25" y="73"/>
                    <a:pt x="25" y="73"/>
                  </a:cubicBezTo>
                  <a:cubicBezTo>
                    <a:pt x="24" y="73"/>
                    <a:pt x="24" y="72"/>
                    <a:pt x="24" y="71"/>
                  </a:cubicBezTo>
                  <a:cubicBezTo>
                    <a:pt x="24" y="68"/>
                    <a:pt x="24" y="68"/>
                    <a:pt x="24" y="68"/>
                  </a:cubicBezTo>
                  <a:cubicBezTo>
                    <a:pt x="24" y="68"/>
                    <a:pt x="24" y="68"/>
                    <a:pt x="24" y="68"/>
                  </a:cubicBezTo>
                  <a:cubicBezTo>
                    <a:pt x="24" y="68"/>
                    <a:pt x="24" y="67"/>
                    <a:pt x="24" y="67"/>
                  </a:cubicBezTo>
                  <a:cubicBezTo>
                    <a:pt x="32" y="61"/>
                    <a:pt x="32" y="61"/>
                    <a:pt x="32" y="61"/>
                  </a:cubicBezTo>
                  <a:cubicBezTo>
                    <a:pt x="32" y="41"/>
                    <a:pt x="32" y="41"/>
                    <a:pt x="32" y="41"/>
                  </a:cubicBezTo>
                  <a:cubicBezTo>
                    <a:pt x="1" y="48"/>
                    <a:pt x="1" y="48"/>
                    <a:pt x="1" y="48"/>
                  </a:cubicBezTo>
                  <a:cubicBezTo>
                    <a:pt x="1" y="48"/>
                    <a:pt x="1" y="48"/>
                    <a:pt x="1" y="48"/>
                  </a:cubicBezTo>
                  <a:cubicBezTo>
                    <a:pt x="0" y="48"/>
                    <a:pt x="0" y="47"/>
                    <a:pt x="0" y="47"/>
                  </a:cubicBezTo>
                  <a:cubicBezTo>
                    <a:pt x="0" y="42"/>
                    <a:pt x="0" y="42"/>
                    <a:pt x="0" y="42"/>
                  </a:cubicBezTo>
                  <a:cubicBezTo>
                    <a:pt x="0" y="42"/>
                    <a:pt x="0" y="42"/>
                    <a:pt x="0" y="42"/>
                  </a:cubicBezTo>
                  <a:cubicBezTo>
                    <a:pt x="0" y="42"/>
                    <a:pt x="0" y="41"/>
                    <a:pt x="1" y="41"/>
                  </a:cubicBezTo>
                  <a:cubicBezTo>
                    <a:pt x="31" y="24"/>
                    <a:pt x="31" y="24"/>
                    <a:pt x="31" y="24"/>
                  </a:cubicBezTo>
                  <a:cubicBezTo>
                    <a:pt x="31" y="24"/>
                    <a:pt x="32" y="24"/>
                    <a:pt x="32" y="24"/>
                  </a:cubicBezTo>
                  <a:cubicBezTo>
                    <a:pt x="32" y="7"/>
                    <a:pt x="32" y="7"/>
                    <a:pt x="32" y="7"/>
                  </a:cubicBezTo>
                  <a:cubicBezTo>
                    <a:pt x="32" y="2"/>
                    <a:pt x="34" y="0"/>
                    <a:pt x="36" y="0"/>
                  </a:cubicBezTo>
                  <a:cubicBezTo>
                    <a:pt x="39" y="0"/>
                    <a:pt x="41" y="2"/>
                    <a:pt x="41" y="7"/>
                  </a:cubicBezTo>
                  <a:close/>
                </a:path>
              </a:pathLst>
            </a:custGeom>
            <a:gradFill>
              <a:gsLst>
                <a:gs pos="0">
                  <a:srgbClr val="E30000"/>
                </a:gs>
                <a:gs pos="100000">
                  <a:srgbClr val="760303"/>
                </a:gs>
              </a:gsLst>
              <a:path path="circle">
                <a:fillToRect l="100000" b="100000"/>
              </a:path>
              <a:tileRect t="-100000" r="-100000"/>
            </a:gra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i="0" u="none" strike="noStrike" kern="0" cap="none" spc="0" normalizeH="0" baseline="0" noProof="0">
                <a:ln>
                  <a:noFill/>
                </a:ln>
                <a:solidFill>
                  <a:schemeClr val="tx1"/>
                </a:solidFill>
                <a:effectLst/>
                <a:uLnTx/>
                <a:uFillTx/>
              </a:endParaRPr>
            </a:p>
          </p:txBody>
        </p:sp>
        <p:sp>
          <p:nvSpPr>
            <p:cNvPr id="51" name="文本框 8"/>
            <p:cNvSpPr txBox="1"/>
            <p:nvPr/>
          </p:nvSpPr>
          <p:spPr>
            <a:xfrm>
              <a:off x="6517475" y="3326932"/>
              <a:ext cx="2163967" cy="537845"/>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050" b="1" dirty="0">
                  <a:solidFill>
                    <a:schemeClr val="tx1"/>
                  </a:solidFill>
                  <a:latin typeface="微软雅黑" panose="020B0503020204020204" charset="-122"/>
                  <a:ea typeface="微软雅黑" panose="020B0503020204020204" charset="-122"/>
                </a:rPr>
                <a:t>请在此输入你的标题</a:t>
              </a:r>
            </a:p>
            <a:p>
              <a:r>
                <a:rPr lang="zh-CN" altLang="en-US" sz="1000" dirty="0">
                  <a:solidFill>
                    <a:schemeClr val="tx1"/>
                  </a:solidFill>
                  <a:latin typeface="微软雅黑" panose="020B0503020204020204" charset="-122"/>
                  <a:ea typeface="微软雅黑" panose="020B0503020204020204" charset="-122"/>
                </a:rPr>
                <a:t>请在此粘贴或者输入你的文字内容</a:t>
              </a:r>
            </a:p>
            <a:p>
              <a:r>
                <a:rPr lang="zh-CN" altLang="en-US" sz="1000" dirty="0">
                  <a:solidFill>
                    <a:schemeClr val="tx1"/>
                  </a:solidFill>
                  <a:latin typeface="微软雅黑" panose="020B0503020204020204" charset="-122"/>
                  <a:ea typeface="微软雅黑" panose="020B0503020204020204" charset="-122"/>
                </a:rPr>
                <a:t>请在此粘贴或者输入你的文字内容</a:t>
              </a:r>
            </a:p>
          </p:txBody>
        </p:sp>
      </p:grpSp>
      <p:grpSp>
        <p:nvGrpSpPr>
          <p:cNvPr id="52" name="组合 51"/>
          <p:cNvGrpSpPr/>
          <p:nvPr/>
        </p:nvGrpSpPr>
        <p:grpSpPr>
          <a:xfrm>
            <a:off x="854361" y="1884907"/>
            <a:ext cx="2522297" cy="537845"/>
            <a:chOff x="602450" y="2393482"/>
            <a:chExt cx="2522297" cy="537845"/>
          </a:xfrm>
        </p:grpSpPr>
        <p:sp>
          <p:nvSpPr>
            <p:cNvPr id="53" name="Freeform 27"/>
            <p:cNvSpPr/>
            <p:nvPr/>
          </p:nvSpPr>
          <p:spPr bwMode="auto">
            <a:xfrm>
              <a:off x="2745354" y="2444412"/>
              <a:ext cx="379393" cy="378690"/>
            </a:xfrm>
            <a:custGeom>
              <a:avLst/>
              <a:gdLst>
                <a:gd name="T0" fmla="*/ 41 w 73"/>
                <a:gd name="T1" fmla="*/ 7 h 73"/>
                <a:gd name="T2" fmla="*/ 41 w 73"/>
                <a:gd name="T3" fmla="*/ 24 h 73"/>
                <a:gd name="T4" fmla="*/ 41 w 73"/>
                <a:gd name="T5" fmla="*/ 24 h 73"/>
                <a:gd name="T6" fmla="*/ 72 w 73"/>
                <a:gd name="T7" fmla="*/ 41 h 73"/>
                <a:gd name="T8" fmla="*/ 73 w 73"/>
                <a:gd name="T9" fmla="*/ 42 h 73"/>
                <a:gd name="T10" fmla="*/ 73 w 73"/>
                <a:gd name="T11" fmla="*/ 42 h 73"/>
                <a:gd name="T12" fmla="*/ 73 w 73"/>
                <a:gd name="T13" fmla="*/ 47 h 73"/>
                <a:gd name="T14" fmla="*/ 71 w 73"/>
                <a:gd name="T15" fmla="*/ 48 h 73"/>
                <a:gd name="T16" fmla="*/ 71 w 73"/>
                <a:gd name="T17" fmla="*/ 48 h 73"/>
                <a:gd name="T18" fmla="*/ 41 w 73"/>
                <a:gd name="T19" fmla="*/ 41 h 73"/>
                <a:gd name="T20" fmla="*/ 41 w 73"/>
                <a:gd name="T21" fmla="*/ 61 h 73"/>
                <a:gd name="T22" fmla="*/ 48 w 73"/>
                <a:gd name="T23" fmla="*/ 67 h 73"/>
                <a:gd name="T24" fmla="*/ 49 w 73"/>
                <a:gd name="T25" fmla="*/ 68 h 73"/>
                <a:gd name="T26" fmla="*/ 49 w 73"/>
                <a:gd name="T27" fmla="*/ 68 h 73"/>
                <a:gd name="T28" fmla="*/ 49 w 73"/>
                <a:gd name="T29" fmla="*/ 71 h 73"/>
                <a:gd name="T30" fmla="*/ 48 w 73"/>
                <a:gd name="T31" fmla="*/ 73 h 73"/>
                <a:gd name="T32" fmla="*/ 47 w 73"/>
                <a:gd name="T33" fmla="*/ 72 h 73"/>
                <a:gd name="T34" fmla="*/ 38 w 73"/>
                <a:gd name="T35" fmla="*/ 69 h 73"/>
                <a:gd name="T36" fmla="*/ 36 w 73"/>
                <a:gd name="T37" fmla="*/ 69 h 73"/>
                <a:gd name="T38" fmla="*/ 36 w 73"/>
                <a:gd name="T39" fmla="*/ 69 h 73"/>
                <a:gd name="T40" fmla="*/ 35 w 73"/>
                <a:gd name="T41" fmla="*/ 69 h 73"/>
                <a:gd name="T42" fmla="*/ 25 w 73"/>
                <a:gd name="T43" fmla="*/ 72 h 73"/>
                <a:gd name="T44" fmla="*/ 25 w 73"/>
                <a:gd name="T45" fmla="*/ 73 h 73"/>
                <a:gd name="T46" fmla="*/ 24 w 73"/>
                <a:gd name="T47" fmla="*/ 71 h 73"/>
                <a:gd name="T48" fmla="*/ 24 w 73"/>
                <a:gd name="T49" fmla="*/ 68 h 73"/>
                <a:gd name="T50" fmla="*/ 24 w 73"/>
                <a:gd name="T51" fmla="*/ 68 h 73"/>
                <a:gd name="T52" fmla="*/ 24 w 73"/>
                <a:gd name="T53" fmla="*/ 67 h 73"/>
                <a:gd name="T54" fmla="*/ 32 w 73"/>
                <a:gd name="T55" fmla="*/ 61 h 73"/>
                <a:gd name="T56" fmla="*/ 32 w 73"/>
                <a:gd name="T57" fmla="*/ 41 h 73"/>
                <a:gd name="T58" fmla="*/ 1 w 73"/>
                <a:gd name="T59" fmla="*/ 48 h 73"/>
                <a:gd name="T60" fmla="*/ 1 w 73"/>
                <a:gd name="T61" fmla="*/ 48 h 73"/>
                <a:gd name="T62" fmla="*/ 0 w 73"/>
                <a:gd name="T63" fmla="*/ 47 h 73"/>
                <a:gd name="T64" fmla="*/ 0 w 73"/>
                <a:gd name="T65" fmla="*/ 42 h 73"/>
                <a:gd name="T66" fmla="*/ 0 w 73"/>
                <a:gd name="T67" fmla="*/ 42 h 73"/>
                <a:gd name="T68" fmla="*/ 1 w 73"/>
                <a:gd name="T69" fmla="*/ 41 h 73"/>
                <a:gd name="T70" fmla="*/ 31 w 73"/>
                <a:gd name="T71" fmla="*/ 24 h 73"/>
                <a:gd name="T72" fmla="*/ 32 w 73"/>
                <a:gd name="T73" fmla="*/ 24 h 73"/>
                <a:gd name="T74" fmla="*/ 32 w 73"/>
                <a:gd name="T75" fmla="*/ 7 h 73"/>
                <a:gd name="T76" fmla="*/ 36 w 73"/>
                <a:gd name="T77" fmla="*/ 0 h 73"/>
                <a:gd name="T78" fmla="*/ 41 w 73"/>
                <a:gd name="T79" fmla="*/ 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3" h="73">
                  <a:moveTo>
                    <a:pt x="41" y="7"/>
                  </a:moveTo>
                  <a:cubicBezTo>
                    <a:pt x="41" y="24"/>
                    <a:pt x="41" y="24"/>
                    <a:pt x="41" y="24"/>
                  </a:cubicBezTo>
                  <a:cubicBezTo>
                    <a:pt x="41" y="24"/>
                    <a:pt x="41" y="24"/>
                    <a:pt x="41" y="24"/>
                  </a:cubicBezTo>
                  <a:cubicBezTo>
                    <a:pt x="72" y="41"/>
                    <a:pt x="72" y="41"/>
                    <a:pt x="72" y="41"/>
                  </a:cubicBezTo>
                  <a:cubicBezTo>
                    <a:pt x="72" y="41"/>
                    <a:pt x="73" y="42"/>
                    <a:pt x="73" y="42"/>
                  </a:cubicBezTo>
                  <a:cubicBezTo>
                    <a:pt x="73" y="42"/>
                    <a:pt x="73" y="42"/>
                    <a:pt x="73" y="42"/>
                  </a:cubicBezTo>
                  <a:cubicBezTo>
                    <a:pt x="73" y="47"/>
                    <a:pt x="73" y="47"/>
                    <a:pt x="73" y="47"/>
                  </a:cubicBezTo>
                  <a:cubicBezTo>
                    <a:pt x="73" y="47"/>
                    <a:pt x="72" y="48"/>
                    <a:pt x="71" y="48"/>
                  </a:cubicBezTo>
                  <a:cubicBezTo>
                    <a:pt x="71" y="48"/>
                    <a:pt x="71" y="48"/>
                    <a:pt x="71" y="48"/>
                  </a:cubicBezTo>
                  <a:cubicBezTo>
                    <a:pt x="41" y="41"/>
                    <a:pt x="41" y="41"/>
                    <a:pt x="41" y="41"/>
                  </a:cubicBezTo>
                  <a:cubicBezTo>
                    <a:pt x="41" y="61"/>
                    <a:pt x="41" y="61"/>
                    <a:pt x="41" y="61"/>
                  </a:cubicBezTo>
                  <a:cubicBezTo>
                    <a:pt x="48" y="67"/>
                    <a:pt x="48" y="67"/>
                    <a:pt x="48" y="67"/>
                  </a:cubicBezTo>
                  <a:cubicBezTo>
                    <a:pt x="49" y="67"/>
                    <a:pt x="49" y="68"/>
                    <a:pt x="49" y="68"/>
                  </a:cubicBezTo>
                  <a:cubicBezTo>
                    <a:pt x="49" y="68"/>
                    <a:pt x="49" y="68"/>
                    <a:pt x="49" y="68"/>
                  </a:cubicBezTo>
                  <a:cubicBezTo>
                    <a:pt x="49" y="71"/>
                    <a:pt x="49" y="71"/>
                    <a:pt x="49" y="71"/>
                  </a:cubicBezTo>
                  <a:cubicBezTo>
                    <a:pt x="49" y="72"/>
                    <a:pt x="48" y="73"/>
                    <a:pt x="48" y="73"/>
                  </a:cubicBezTo>
                  <a:cubicBezTo>
                    <a:pt x="47" y="73"/>
                    <a:pt x="47" y="73"/>
                    <a:pt x="47" y="72"/>
                  </a:cubicBezTo>
                  <a:cubicBezTo>
                    <a:pt x="38" y="69"/>
                    <a:pt x="38" y="69"/>
                    <a:pt x="38" y="69"/>
                  </a:cubicBezTo>
                  <a:cubicBezTo>
                    <a:pt x="37" y="69"/>
                    <a:pt x="37" y="69"/>
                    <a:pt x="36" y="69"/>
                  </a:cubicBezTo>
                  <a:cubicBezTo>
                    <a:pt x="36" y="69"/>
                    <a:pt x="36" y="69"/>
                    <a:pt x="36" y="69"/>
                  </a:cubicBezTo>
                  <a:cubicBezTo>
                    <a:pt x="36" y="69"/>
                    <a:pt x="35" y="69"/>
                    <a:pt x="35" y="69"/>
                  </a:cubicBezTo>
                  <a:cubicBezTo>
                    <a:pt x="25" y="72"/>
                    <a:pt x="25" y="72"/>
                    <a:pt x="25" y="72"/>
                  </a:cubicBezTo>
                  <a:cubicBezTo>
                    <a:pt x="25" y="73"/>
                    <a:pt x="25" y="73"/>
                    <a:pt x="25" y="73"/>
                  </a:cubicBezTo>
                  <a:cubicBezTo>
                    <a:pt x="24" y="73"/>
                    <a:pt x="24" y="72"/>
                    <a:pt x="24" y="71"/>
                  </a:cubicBezTo>
                  <a:cubicBezTo>
                    <a:pt x="24" y="68"/>
                    <a:pt x="24" y="68"/>
                    <a:pt x="24" y="68"/>
                  </a:cubicBezTo>
                  <a:cubicBezTo>
                    <a:pt x="24" y="68"/>
                    <a:pt x="24" y="68"/>
                    <a:pt x="24" y="68"/>
                  </a:cubicBezTo>
                  <a:cubicBezTo>
                    <a:pt x="24" y="68"/>
                    <a:pt x="24" y="67"/>
                    <a:pt x="24" y="67"/>
                  </a:cubicBezTo>
                  <a:cubicBezTo>
                    <a:pt x="32" y="61"/>
                    <a:pt x="32" y="61"/>
                    <a:pt x="32" y="61"/>
                  </a:cubicBezTo>
                  <a:cubicBezTo>
                    <a:pt x="32" y="41"/>
                    <a:pt x="32" y="41"/>
                    <a:pt x="32" y="41"/>
                  </a:cubicBezTo>
                  <a:cubicBezTo>
                    <a:pt x="1" y="48"/>
                    <a:pt x="1" y="48"/>
                    <a:pt x="1" y="48"/>
                  </a:cubicBezTo>
                  <a:cubicBezTo>
                    <a:pt x="1" y="48"/>
                    <a:pt x="1" y="48"/>
                    <a:pt x="1" y="48"/>
                  </a:cubicBezTo>
                  <a:cubicBezTo>
                    <a:pt x="0" y="48"/>
                    <a:pt x="0" y="47"/>
                    <a:pt x="0" y="47"/>
                  </a:cubicBezTo>
                  <a:cubicBezTo>
                    <a:pt x="0" y="42"/>
                    <a:pt x="0" y="42"/>
                    <a:pt x="0" y="42"/>
                  </a:cubicBezTo>
                  <a:cubicBezTo>
                    <a:pt x="0" y="42"/>
                    <a:pt x="0" y="42"/>
                    <a:pt x="0" y="42"/>
                  </a:cubicBezTo>
                  <a:cubicBezTo>
                    <a:pt x="0" y="42"/>
                    <a:pt x="0" y="41"/>
                    <a:pt x="1" y="41"/>
                  </a:cubicBezTo>
                  <a:cubicBezTo>
                    <a:pt x="31" y="24"/>
                    <a:pt x="31" y="24"/>
                    <a:pt x="31" y="24"/>
                  </a:cubicBezTo>
                  <a:cubicBezTo>
                    <a:pt x="31" y="24"/>
                    <a:pt x="32" y="24"/>
                    <a:pt x="32" y="24"/>
                  </a:cubicBezTo>
                  <a:cubicBezTo>
                    <a:pt x="32" y="7"/>
                    <a:pt x="32" y="7"/>
                    <a:pt x="32" y="7"/>
                  </a:cubicBezTo>
                  <a:cubicBezTo>
                    <a:pt x="32" y="2"/>
                    <a:pt x="34" y="0"/>
                    <a:pt x="36" y="0"/>
                  </a:cubicBezTo>
                  <a:cubicBezTo>
                    <a:pt x="39" y="0"/>
                    <a:pt x="41" y="2"/>
                    <a:pt x="41" y="7"/>
                  </a:cubicBezTo>
                  <a:close/>
                </a:path>
              </a:pathLst>
            </a:custGeom>
            <a:gradFill>
              <a:gsLst>
                <a:gs pos="0">
                  <a:srgbClr val="E30000"/>
                </a:gs>
                <a:gs pos="100000">
                  <a:srgbClr val="760303"/>
                </a:gs>
              </a:gsLst>
              <a:path path="circle">
                <a:fillToRect l="100000" b="100000"/>
              </a:path>
              <a:tileRect t="-100000" r="-100000"/>
            </a:gra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i="0" u="none" strike="noStrike" kern="0" cap="none" spc="0" normalizeH="0" baseline="0" noProof="0">
                <a:ln>
                  <a:noFill/>
                </a:ln>
                <a:solidFill>
                  <a:schemeClr val="tx1"/>
                </a:solidFill>
                <a:effectLst/>
                <a:uLnTx/>
                <a:uFillTx/>
              </a:endParaRPr>
            </a:p>
          </p:txBody>
        </p:sp>
        <p:sp>
          <p:nvSpPr>
            <p:cNvPr id="54" name="文本框 8"/>
            <p:cNvSpPr txBox="1"/>
            <p:nvPr/>
          </p:nvSpPr>
          <p:spPr>
            <a:xfrm>
              <a:off x="602450" y="2393482"/>
              <a:ext cx="2163967" cy="537845"/>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zh-CN" altLang="en-US" sz="1050" b="1" dirty="0">
                  <a:solidFill>
                    <a:schemeClr val="tx1"/>
                  </a:solidFill>
                  <a:latin typeface="微软雅黑" panose="020B0503020204020204" charset="-122"/>
                  <a:ea typeface="微软雅黑" panose="020B0503020204020204" charset="-122"/>
                </a:rPr>
                <a:t>请在此输入你的标题</a:t>
              </a:r>
            </a:p>
            <a:p>
              <a:pPr algn="r"/>
              <a:r>
                <a:rPr lang="zh-CN" altLang="en-US" sz="1000" dirty="0">
                  <a:solidFill>
                    <a:schemeClr val="tx1"/>
                  </a:solidFill>
                  <a:latin typeface="微软雅黑" panose="020B0503020204020204" charset="-122"/>
                  <a:ea typeface="微软雅黑" panose="020B0503020204020204" charset="-122"/>
                </a:rPr>
                <a:t>请在此粘贴或者输入你的文字内容</a:t>
              </a:r>
            </a:p>
            <a:p>
              <a:pPr algn="r"/>
              <a:r>
                <a:rPr lang="zh-CN" altLang="en-US" sz="1000" dirty="0">
                  <a:solidFill>
                    <a:schemeClr val="tx1"/>
                  </a:solidFill>
                  <a:latin typeface="微软雅黑" panose="020B0503020204020204" charset="-122"/>
                  <a:ea typeface="微软雅黑" panose="020B0503020204020204" charset="-122"/>
                </a:rPr>
                <a:t>请在此粘贴或者输入你的文字内容</a:t>
              </a:r>
            </a:p>
          </p:txBody>
        </p:sp>
      </p:grpSp>
      <p:grpSp>
        <p:nvGrpSpPr>
          <p:cNvPr id="56" name="组合 55"/>
          <p:cNvGrpSpPr/>
          <p:nvPr/>
        </p:nvGrpSpPr>
        <p:grpSpPr>
          <a:xfrm>
            <a:off x="602900" y="3375007"/>
            <a:ext cx="2522297" cy="537845"/>
            <a:chOff x="602450" y="3374557"/>
            <a:chExt cx="2522297" cy="537845"/>
          </a:xfrm>
        </p:grpSpPr>
        <p:sp>
          <p:nvSpPr>
            <p:cNvPr id="57" name="Freeform 27"/>
            <p:cNvSpPr/>
            <p:nvPr/>
          </p:nvSpPr>
          <p:spPr bwMode="auto">
            <a:xfrm>
              <a:off x="2745354" y="3454516"/>
              <a:ext cx="379393" cy="378690"/>
            </a:xfrm>
            <a:custGeom>
              <a:avLst/>
              <a:gdLst>
                <a:gd name="T0" fmla="*/ 41 w 73"/>
                <a:gd name="T1" fmla="*/ 7 h 73"/>
                <a:gd name="T2" fmla="*/ 41 w 73"/>
                <a:gd name="T3" fmla="*/ 24 h 73"/>
                <a:gd name="T4" fmla="*/ 41 w 73"/>
                <a:gd name="T5" fmla="*/ 24 h 73"/>
                <a:gd name="T6" fmla="*/ 72 w 73"/>
                <a:gd name="T7" fmla="*/ 41 h 73"/>
                <a:gd name="T8" fmla="*/ 73 w 73"/>
                <a:gd name="T9" fmla="*/ 42 h 73"/>
                <a:gd name="T10" fmla="*/ 73 w 73"/>
                <a:gd name="T11" fmla="*/ 42 h 73"/>
                <a:gd name="T12" fmla="*/ 73 w 73"/>
                <a:gd name="T13" fmla="*/ 47 h 73"/>
                <a:gd name="T14" fmla="*/ 71 w 73"/>
                <a:gd name="T15" fmla="*/ 48 h 73"/>
                <a:gd name="T16" fmla="*/ 71 w 73"/>
                <a:gd name="T17" fmla="*/ 48 h 73"/>
                <a:gd name="T18" fmla="*/ 41 w 73"/>
                <a:gd name="T19" fmla="*/ 41 h 73"/>
                <a:gd name="T20" fmla="*/ 41 w 73"/>
                <a:gd name="T21" fmla="*/ 61 h 73"/>
                <a:gd name="T22" fmla="*/ 48 w 73"/>
                <a:gd name="T23" fmla="*/ 67 h 73"/>
                <a:gd name="T24" fmla="*/ 49 w 73"/>
                <a:gd name="T25" fmla="*/ 68 h 73"/>
                <a:gd name="T26" fmla="*/ 49 w 73"/>
                <a:gd name="T27" fmla="*/ 68 h 73"/>
                <a:gd name="T28" fmla="*/ 49 w 73"/>
                <a:gd name="T29" fmla="*/ 71 h 73"/>
                <a:gd name="T30" fmla="*/ 48 w 73"/>
                <a:gd name="T31" fmla="*/ 73 h 73"/>
                <a:gd name="T32" fmla="*/ 47 w 73"/>
                <a:gd name="T33" fmla="*/ 72 h 73"/>
                <a:gd name="T34" fmla="*/ 38 w 73"/>
                <a:gd name="T35" fmla="*/ 69 h 73"/>
                <a:gd name="T36" fmla="*/ 36 w 73"/>
                <a:gd name="T37" fmla="*/ 69 h 73"/>
                <a:gd name="T38" fmla="*/ 36 w 73"/>
                <a:gd name="T39" fmla="*/ 69 h 73"/>
                <a:gd name="T40" fmla="*/ 35 w 73"/>
                <a:gd name="T41" fmla="*/ 69 h 73"/>
                <a:gd name="T42" fmla="*/ 25 w 73"/>
                <a:gd name="T43" fmla="*/ 72 h 73"/>
                <a:gd name="T44" fmla="*/ 25 w 73"/>
                <a:gd name="T45" fmla="*/ 73 h 73"/>
                <a:gd name="T46" fmla="*/ 24 w 73"/>
                <a:gd name="T47" fmla="*/ 71 h 73"/>
                <a:gd name="T48" fmla="*/ 24 w 73"/>
                <a:gd name="T49" fmla="*/ 68 h 73"/>
                <a:gd name="T50" fmla="*/ 24 w 73"/>
                <a:gd name="T51" fmla="*/ 68 h 73"/>
                <a:gd name="T52" fmla="*/ 24 w 73"/>
                <a:gd name="T53" fmla="*/ 67 h 73"/>
                <a:gd name="T54" fmla="*/ 32 w 73"/>
                <a:gd name="T55" fmla="*/ 61 h 73"/>
                <a:gd name="T56" fmla="*/ 32 w 73"/>
                <a:gd name="T57" fmla="*/ 41 h 73"/>
                <a:gd name="T58" fmla="*/ 1 w 73"/>
                <a:gd name="T59" fmla="*/ 48 h 73"/>
                <a:gd name="T60" fmla="*/ 1 w 73"/>
                <a:gd name="T61" fmla="*/ 48 h 73"/>
                <a:gd name="T62" fmla="*/ 0 w 73"/>
                <a:gd name="T63" fmla="*/ 47 h 73"/>
                <a:gd name="T64" fmla="*/ 0 w 73"/>
                <a:gd name="T65" fmla="*/ 42 h 73"/>
                <a:gd name="T66" fmla="*/ 0 w 73"/>
                <a:gd name="T67" fmla="*/ 42 h 73"/>
                <a:gd name="T68" fmla="*/ 1 w 73"/>
                <a:gd name="T69" fmla="*/ 41 h 73"/>
                <a:gd name="T70" fmla="*/ 31 w 73"/>
                <a:gd name="T71" fmla="*/ 24 h 73"/>
                <a:gd name="T72" fmla="*/ 32 w 73"/>
                <a:gd name="T73" fmla="*/ 24 h 73"/>
                <a:gd name="T74" fmla="*/ 32 w 73"/>
                <a:gd name="T75" fmla="*/ 7 h 73"/>
                <a:gd name="T76" fmla="*/ 36 w 73"/>
                <a:gd name="T77" fmla="*/ 0 h 73"/>
                <a:gd name="T78" fmla="*/ 41 w 73"/>
                <a:gd name="T79" fmla="*/ 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3" h="73">
                  <a:moveTo>
                    <a:pt x="41" y="7"/>
                  </a:moveTo>
                  <a:cubicBezTo>
                    <a:pt x="41" y="24"/>
                    <a:pt x="41" y="24"/>
                    <a:pt x="41" y="24"/>
                  </a:cubicBezTo>
                  <a:cubicBezTo>
                    <a:pt x="41" y="24"/>
                    <a:pt x="41" y="24"/>
                    <a:pt x="41" y="24"/>
                  </a:cubicBezTo>
                  <a:cubicBezTo>
                    <a:pt x="72" y="41"/>
                    <a:pt x="72" y="41"/>
                    <a:pt x="72" y="41"/>
                  </a:cubicBezTo>
                  <a:cubicBezTo>
                    <a:pt x="72" y="41"/>
                    <a:pt x="73" y="42"/>
                    <a:pt x="73" y="42"/>
                  </a:cubicBezTo>
                  <a:cubicBezTo>
                    <a:pt x="73" y="42"/>
                    <a:pt x="73" y="42"/>
                    <a:pt x="73" y="42"/>
                  </a:cubicBezTo>
                  <a:cubicBezTo>
                    <a:pt x="73" y="47"/>
                    <a:pt x="73" y="47"/>
                    <a:pt x="73" y="47"/>
                  </a:cubicBezTo>
                  <a:cubicBezTo>
                    <a:pt x="73" y="47"/>
                    <a:pt x="72" y="48"/>
                    <a:pt x="71" y="48"/>
                  </a:cubicBezTo>
                  <a:cubicBezTo>
                    <a:pt x="71" y="48"/>
                    <a:pt x="71" y="48"/>
                    <a:pt x="71" y="48"/>
                  </a:cubicBezTo>
                  <a:cubicBezTo>
                    <a:pt x="41" y="41"/>
                    <a:pt x="41" y="41"/>
                    <a:pt x="41" y="41"/>
                  </a:cubicBezTo>
                  <a:cubicBezTo>
                    <a:pt x="41" y="61"/>
                    <a:pt x="41" y="61"/>
                    <a:pt x="41" y="61"/>
                  </a:cubicBezTo>
                  <a:cubicBezTo>
                    <a:pt x="48" y="67"/>
                    <a:pt x="48" y="67"/>
                    <a:pt x="48" y="67"/>
                  </a:cubicBezTo>
                  <a:cubicBezTo>
                    <a:pt x="49" y="67"/>
                    <a:pt x="49" y="68"/>
                    <a:pt x="49" y="68"/>
                  </a:cubicBezTo>
                  <a:cubicBezTo>
                    <a:pt x="49" y="68"/>
                    <a:pt x="49" y="68"/>
                    <a:pt x="49" y="68"/>
                  </a:cubicBezTo>
                  <a:cubicBezTo>
                    <a:pt x="49" y="71"/>
                    <a:pt x="49" y="71"/>
                    <a:pt x="49" y="71"/>
                  </a:cubicBezTo>
                  <a:cubicBezTo>
                    <a:pt x="49" y="72"/>
                    <a:pt x="48" y="73"/>
                    <a:pt x="48" y="73"/>
                  </a:cubicBezTo>
                  <a:cubicBezTo>
                    <a:pt x="47" y="73"/>
                    <a:pt x="47" y="73"/>
                    <a:pt x="47" y="72"/>
                  </a:cubicBezTo>
                  <a:cubicBezTo>
                    <a:pt x="38" y="69"/>
                    <a:pt x="38" y="69"/>
                    <a:pt x="38" y="69"/>
                  </a:cubicBezTo>
                  <a:cubicBezTo>
                    <a:pt x="37" y="69"/>
                    <a:pt x="37" y="69"/>
                    <a:pt x="36" y="69"/>
                  </a:cubicBezTo>
                  <a:cubicBezTo>
                    <a:pt x="36" y="69"/>
                    <a:pt x="36" y="69"/>
                    <a:pt x="36" y="69"/>
                  </a:cubicBezTo>
                  <a:cubicBezTo>
                    <a:pt x="36" y="69"/>
                    <a:pt x="35" y="69"/>
                    <a:pt x="35" y="69"/>
                  </a:cubicBezTo>
                  <a:cubicBezTo>
                    <a:pt x="25" y="72"/>
                    <a:pt x="25" y="72"/>
                    <a:pt x="25" y="72"/>
                  </a:cubicBezTo>
                  <a:cubicBezTo>
                    <a:pt x="25" y="73"/>
                    <a:pt x="25" y="73"/>
                    <a:pt x="25" y="73"/>
                  </a:cubicBezTo>
                  <a:cubicBezTo>
                    <a:pt x="24" y="73"/>
                    <a:pt x="24" y="72"/>
                    <a:pt x="24" y="71"/>
                  </a:cubicBezTo>
                  <a:cubicBezTo>
                    <a:pt x="24" y="68"/>
                    <a:pt x="24" y="68"/>
                    <a:pt x="24" y="68"/>
                  </a:cubicBezTo>
                  <a:cubicBezTo>
                    <a:pt x="24" y="68"/>
                    <a:pt x="24" y="68"/>
                    <a:pt x="24" y="68"/>
                  </a:cubicBezTo>
                  <a:cubicBezTo>
                    <a:pt x="24" y="68"/>
                    <a:pt x="24" y="67"/>
                    <a:pt x="24" y="67"/>
                  </a:cubicBezTo>
                  <a:cubicBezTo>
                    <a:pt x="32" y="61"/>
                    <a:pt x="32" y="61"/>
                    <a:pt x="32" y="61"/>
                  </a:cubicBezTo>
                  <a:cubicBezTo>
                    <a:pt x="32" y="41"/>
                    <a:pt x="32" y="41"/>
                    <a:pt x="32" y="41"/>
                  </a:cubicBezTo>
                  <a:cubicBezTo>
                    <a:pt x="1" y="48"/>
                    <a:pt x="1" y="48"/>
                    <a:pt x="1" y="48"/>
                  </a:cubicBezTo>
                  <a:cubicBezTo>
                    <a:pt x="1" y="48"/>
                    <a:pt x="1" y="48"/>
                    <a:pt x="1" y="48"/>
                  </a:cubicBezTo>
                  <a:cubicBezTo>
                    <a:pt x="0" y="48"/>
                    <a:pt x="0" y="47"/>
                    <a:pt x="0" y="47"/>
                  </a:cubicBezTo>
                  <a:cubicBezTo>
                    <a:pt x="0" y="42"/>
                    <a:pt x="0" y="42"/>
                    <a:pt x="0" y="42"/>
                  </a:cubicBezTo>
                  <a:cubicBezTo>
                    <a:pt x="0" y="42"/>
                    <a:pt x="0" y="42"/>
                    <a:pt x="0" y="42"/>
                  </a:cubicBezTo>
                  <a:cubicBezTo>
                    <a:pt x="0" y="42"/>
                    <a:pt x="0" y="41"/>
                    <a:pt x="1" y="41"/>
                  </a:cubicBezTo>
                  <a:cubicBezTo>
                    <a:pt x="31" y="24"/>
                    <a:pt x="31" y="24"/>
                    <a:pt x="31" y="24"/>
                  </a:cubicBezTo>
                  <a:cubicBezTo>
                    <a:pt x="31" y="24"/>
                    <a:pt x="32" y="24"/>
                    <a:pt x="32" y="24"/>
                  </a:cubicBezTo>
                  <a:cubicBezTo>
                    <a:pt x="32" y="7"/>
                    <a:pt x="32" y="7"/>
                    <a:pt x="32" y="7"/>
                  </a:cubicBezTo>
                  <a:cubicBezTo>
                    <a:pt x="32" y="2"/>
                    <a:pt x="34" y="0"/>
                    <a:pt x="36" y="0"/>
                  </a:cubicBezTo>
                  <a:cubicBezTo>
                    <a:pt x="39" y="0"/>
                    <a:pt x="41" y="2"/>
                    <a:pt x="41" y="7"/>
                  </a:cubicBezTo>
                  <a:close/>
                </a:path>
              </a:pathLst>
            </a:custGeom>
            <a:gradFill>
              <a:gsLst>
                <a:gs pos="0">
                  <a:srgbClr val="E30000"/>
                </a:gs>
                <a:gs pos="100000">
                  <a:srgbClr val="760303"/>
                </a:gs>
              </a:gsLst>
              <a:path path="circle">
                <a:fillToRect l="100000" b="100000"/>
              </a:path>
              <a:tileRect t="-100000" r="-100000"/>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i="0" u="none" strike="noStrike" kern="0" cap="none" spc="0" normalizeH="0" baseline="0" noProof="0">
                <a:ln>
                  <a:noFill/>
                </a:ln>
                <a:solidFill>
                  <a:schemeClr val="tx1"/>
                </a:solidFill>
                <a:effectLst/>
                <a:uLnTx/>
                <a:uFillTx/>
              </a:endParaRPr>
            </a:p>
          </p:txBody>
        </p:sp>
        <p:sp>
          <p:nvSpPr>
            <p:cNvPr id="58" name="文本框 8"/>
            <p:cNvSpPr txBox="1"/>
            <p:nvPr/>
          </p:nvSpPr>
          <p:spPr>
            <a:xfrm>
              <a:off x="602450" y="3374557"/>
              <a:ext cx="2163967" cy="537845"/>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zh-CN" altLang="en-US" sz="1050" b="1" dirty="0">
                  <a:solidFill>
                    <a:schemeClr val="tx1"/>
                  </a:solidFill>
                  <a:latin typeface="微软雅黑" panose="020B0503020204020204" charset="-122"/>
                  <a:ea typeface="微软雅黑" panose="020B0503020204020204" charset="-122"/>
                </a:rPr>
                <a:t>请在此输入你的标题</a:t>
              </a:r>
            </a:p>
            <a:p>
              <a:pPr algn="r"/>
              <a:r>
                <a:rPr lang="zh-CN" altLang="en-US" sz="1000" dirty="0">
                  <a:solidFill>
                    <a:schemeClr val="tx1"/>
                  </a:solidFill>
                  <a:latin typeface="微软雅黑" panose="020B0503020204020204" charset="-122"/>
                  <a:ea typeface="微软雅黑" panose="020B0503020204020204" charset="-122"/>
                </a:rPr>
                <a:t>请在此粘贴或者输入你的文字内容</a:t>
              </a:r>
            </a:p>
            <a:p>
              <a:pPr algn="r"/>
              <a:r>
                <a:rPr lang="zh-CN" altLang="en-US" sz="1000" dirty="0">
                  <a:solidFill>
                    <a:schemeClr val="tx1"/>
                  </a:solidFill>
                  <a:latin typeface="微软雅黑" panose="020B0503020204020204" charset="-122"/>
                  <a:ea typeface="微软雅黑" panose="020B0503020204020204" charset="-122"/>
                </a:rPr>
                <a:t>请在此粘贴或者输入你的文字内容</a:t>
              </a:r>
            </a:p>
          </p:txBody>
        </p:sp>
      </p:grpSp>
      <p:pic>
        <p:nvPicPr>
          <p:cNvPr id="8" name="图片 7" descr="b1a457f9e298e079bbd2f9ccb2b0b04e"/>
          <p:cNvPicPr>
            <a:picLocks noChangeAspect="1"/>
          </p:cNvPicPr>
          <p:nvPr/>
        </p:nvPicPr>
        <p:blipFill>
          <a:blip r:embed="rId5" cstate="email"/>
          <a:stretch>
            <a:fillRect/>
          </a:stretch>
        </p:blipFill>
        <p:spPr>
          <a:xfrm>
            <a:off x="72390" y="-292735"/>
            <a:ext cx="1465580" cy="1465580"/>
          </a:xfrm>
          <a:prstGeom prst="rect">
            <a:avLst/>
          </a:prstGeom>
        </p:spPr>
      </p:pic>
    </p:spTree>
  </p:cSld>
  <p:clrMapOvr>
    <a:masterClrMapping/>
  </p:clrMapOvr>
  <p:transition advTm="421">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53" presetClass="entr" presetSubtype="16" fill="hold" nodeType="withEffect">
                                  <p:stCondLst>
                                    <p:cond delay="0"/>
                                  </p:stCondLst>
                                  <p:childTnLst>
                                    <p:set>
                                      <p:cBhvr>
                                        <p:cTn id="9" dur="1" fill="hold">
                                          <p:stCondLst>
                                            <p:cond delay="0"/>
                                          </p:stCondLst>
                                        </p:cTn>
                                        <p:tgtEl>
                                          <p:spTgt spid="43"/>
                                        </p:tgtEl>
                                        <p:attrNameLst>
                                          <p:attrName>style.visibility</p:attrName>
                                        </p:attrNameLst>
                                      </p:cBhvr>
                                      <p:to>
                                        <p:strVal val="visible"/>
                                      </p:to>
                                    </p:set>
                                    <p:anim calcmode="lin" valueType="num">
                                      <p:cBhvr>
                                        <p:cTn id="10" dur="500" fill="hold"/>
                                        <p:tgtEl>
                                          <p:spTgt spid="43"/>
                                        </p:tgtEl>
                                        <p:attrNameLst>
                                          <p:attrName>ppt_w</p:attrName>
                                        </p:attrNameLst>
                                      </p:cBhvr>
                                      <p:tavLst>
                                        <p:tav tm="0">
                                          <p:val>
                                            <p:fltVal val="0"/>
                                          </p:val>
                                        </p:tav>
                                        <p:tav tm="100000">
                                          <p:val>
                                            <p:strVal val="#ppt_w"/>
                                          </p:val>
                                        </p:tav>
                                      </p:tavLst>
                                    </p:anim>
                                    <p:anim calcmode="lin" valueType="num">
                                      <p:cBhvr>
                                        <p:cTn id="11" dur="500" fill="hold"/>
                                        <p:tgtEl>
                                          <p:spTgt spid="43"/>
                                        </p:tgtEl>
                                        <p:attrNameLst>
                                          <p:attrName>ppt_h</p:attrName>
                                        </p:attrNameLst>
                                      </p:cBhvr>
                                      <p:tavLst>
                                        <p:tav tm="0">
                                          <p:val>
                                            <p:fltVal val="0"/>
                                          </p:val>
                                        </p:tav>
                                        <p:tav tm="100000">
                                          <p:val>
                                            <p:strVal val="#ppt_h"/>
                                          </p:val>
                                        </p:tav>
                                      </p:tavLst>
                                    </p:anim>
                                    <p:animEffect transition="in" filter="fade">
                                      <p:cBhvr>
                                        <p:cTn id="12" dur="500"/>
                                        <p:tgtEl>
                                          <p:spTgt spid="43"/>
                                        </p:tgtEl>
                                      </p:cBhvr>
                                    </p:animEffect>
                                  </p:childTnLst>
                                </p:cTn>
                              </p:par>
                              <p:par>
                                <p:cTn id="13" presetID="2" presetClass="entr" presetSubtype="4" fill="hold" nodeType="withEffect">
                                  <p:stCondLst>
                                    <p:cond delay="0"/>
                                  </p:stCondLst>
                                  <p:childTnLst>
                                    <p:set>
                                      <p:cBhvr>
                                        <p:cTn id="14" dur="1" fill="hold">
                                          <p:stCondLst>
                                            <p:cond delay="0"/>
                                          </p:stCondLst>
                                        </p:cTn>
                                        <p:tgtEl>
                                          <p:spTgt spid="40"/>
                                        </p:tgtEl>
                                        <p:attrNameLst>
                                          <p:attrName>style.visibility</p:attrName>
                                        </p:attrNameLst>
                                      </p:cBhvr>
                                      <p:to>
                                        <p:strVal val="visible"/>
                                      </p:to>
                                    </p:set>
                                    <p:anim calcmode="lin" valueType="num">
                                      <p:cBhvr additive="base">
                                        <p:cTn id="15" dur="2500" fill="hold"/>
                                        <p:tgtEl>
                                          <p:spTgt spid="40"/>
                                        </p:tgtEl>
                                        <p:attrNameLst>
                                          <p:attrName>ppt_x</p:attrName>
                                        </p:attrNameLst>
                                      </p:cBhvr>
                                      <p:tavLst>
                                        <p:tav tm="0">
                                          <p:val>
                                            <p:strVal val="#ppt_x"/>
                                          </p:val>
                                        </p:tav>
                                        <p:tav tm="100000">
                                          <p:val>
                                            <p:strVal val="#ppt_x"/>
                                          </p:val>
                                        </p:tav>
                                      </p:tavLst>
                                    </p:anim>
                                    <p:anim calcmode="lin" valueType="num">
                                      <p:cBhvr additive="base">
                                        <p:cTn id="16" dur="2500" fill="hold"/>
                                        <p:tgtEl>
                                          <p:spTgt spid="40"/>
                                        </p:tgtEl>
                                        <p:attrNameLst>
                                          <p:attrName>ppt_y</p:attrName>
                                        </p:attrNameLst>
                                      </p:cBhvr>
                                      <p:tavLst>
                                        <p:tav tm="0">
                                          <p:val>
                                            <p:strVal val="1+#ppt_h/2"/>
                                          </p:val>
                                        </p:tav>
                                        <p:tav tm="100000">
                                          <p:val>
                                            <p:strVal val="#ppt_y"/>
                                          </p:val>
                                        </p:tav>
                                      </p:tavLst>
                                    </p:anim>
                                  </p:childTnLst>
                                </p:cTn>
                              </p:par>
                              <p:par>
                                <p:cTn id="17" presetID="22" presetClass="entr" presetSubtype="4"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wipe(down)">
                                      <p:cBhvr>
                                        <p:cTn id="19" dur="750"/>
                                        <p:tgtEl>
                                          <p:spTgt spid="27"/>
                                        </p:tgtEl>
                                      </p:cBhvr>
                                    </p:animEffect>
                                  </p:childTnLst>
                                </p:cTn>
                              </p:par>
                              <p:par>
                                <p:cTn id="20" presetID="53" presetClass="entr" presetSubtype="16" fill="hold" nodeType="withEffect">
                                  <p:stCondLst>
                                    <p:cond delay="0"/>
                                  </p:stCondLst>
                                  <p:childTnLst>
                                    <p:set>
                                      <p:cBhvr>
                                        <p:cTn id="21" dur="1" fill="hold">
                                          <p:stCondLst>
                                            <p:cond delay="0"/>
                                          </p:stCondLst>
                                        </p:cTn>
                                        <p:tgtEl>
                                          <p:spTgt spid="52"/>
                                        </p:tgtEl>
                                        <p:attrNameLst>
                                          <p:attrName>style.visibility</p:attrName>
                                        </p:attrNameLst>
                                      </p:cBhvr>
                                      <p:to>
                                        <p:strVal val="visible"/>
                                      </p:to>
                                    </p:set>
                                    <p:anim calcmode="lin" valueType="num">
                                      <p:cBhvr>
                                        <p:cTn id="22" dur="500" fill="hold"/>
                                        <p:tgtEl>
                                          <p:spTgt spid="52"/>
                                        </p:tgtEl>
                                        <p:attrNameLst>
                                          <p:attrName>ppt_w</p:attrName>
                                        </p:attrNameLst>
                                      </p:cBhvr>
                                      <p:tavLst>
                                        <p:tav tm="0">
                                          <p:val>
                                            <p:fltVal val="0"/>
                                          </p:val>
                                        </p:tav>
                                        <p:tav tm="100000">
                                          <p:val>
                                            <p:strVal val="#ppt_w"/>
                                          </p:val>
                                        </p:tav>
                                      </p:tavLst>
                                    </p:anim>
                                    <p:anim calcmode="lin" valueType="num">
                                      <p:cBhvr>
                                        <p:cTn id="23" dur="500" fill="hold"/>
                                        <p:tgtEl>
                                          <p:spTgt spid="52"/>
                                        </p:tgtEl>
                                        <p:attrNameLst>
                                          <p:attrName>ppt_h</p:attrName>
                                        </p:attrNameLst>
                                      </p:cBhvr>
                                      <p:tavLst>
                                        <p:tav tm="0">
                                          <p:val>
                                            <p:fltVal val="0"/>
                                          </p:val>
                                        </p:tav>
                                        <p:tav tm="100000">
                                          <p:val>
                                            <p:strVal val="#ppt_h"/>
                                          </p:val>
                                        </p:tav>
                                      </p:tavLst>
                                    </p:anim>
                                    <p:animEffect transition="in" filter="fade">
                                      <p:cBhvr>
                                        <p:cTn id="24" dur="500"/>
                                        <p:tgtEl>
                                          <p:spTgt spid="52"/>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down)">
                                      <p:cBhvr>
                                        <p:cTn id="27" dur="750"/>
                                        <p:tgtEl>
                                          <p:spTgt spid="19"/>
                                        </p:tgtEl>
                                      </p:cBhvr>
                                    </p:animEffect>
                                  </p:childTnLst>
                                </p:cTn>
                              </p:par>
                              <p:par>
                                <p:cTn id="28" presetID="53" presetClass="entr" presetSubtype="16" fill="hold" nodeType="withEffect">
                                  <p:stCondLst>
                                    <p:cond delay="0"/>
                                  </p:stCondLst>
                                  <p:childTnLst>
                                    <p:set>
                                      <p:cBhvr>
                                        <p:cTn id="29" dur="1" fill="hold">
                                          <p:stCondLst>
                                            <p:cond delay="0"/>
                                          </p:stCondLst>
                                        </p:cTn>
                                        <p:tgtEl>
                                          <p:spTgt spid="46"/>
                                        </p:tgtEl>
                                        <p:attrNameLst>
                                          <p:attrName>style.visibility</p:attrName>
                                        </p:attrNameLst>
                                      </p:cBhvr>
                                      <p:to>
                                        <p:strVal val="visible"/>
                                      </p:to>
                                    </p:set>
                                    <p:anim calcmode="lin" valueType="num">
                                      <p:cBhvr>
                                        <p:cTn id="30" dur="500" fill="hold"/>
                                        <p:tgtEl>
                                          <p:spTgt spid="46"/>
                                        </p:tgtEl>
                                        <p:attrNameLst>
                                          <p:attrName>ppt_w</p:attrName>
                                        </p:attrNameLst>
                                      </p:cBhvr>
                                      <p:tavLst>
                                        <p:tav tm="0">
                                          <p:val>
                                            <p:fltVal val="0"/>
                                          </p:val>
                                        </p:tav>
                                        <p:tav tm="100000">
                                          <p:val>
                                            <p:strVal val="#ppt_w"/>
                                          </p:val>
                                        </p:tav>
                                      </p:tavLst>
                                    </p:anim>
                                    <p:anim calcmode="lin" valueType="num">
                                      <p:cBhvr>
                                        <p:cTn id="31" dur="500" fill="hold"/>
                                        <p:tgtEl>
                                          <p:spTgt spid="46"/>
                                        </p:tgtEl>
                                        <p:attrNameLst>
                                          <p:attrName>ppt_h</p:attrName>
                                        </p:attrNameLst>
                                      </p:cBhvr>
                                      <p:tavLst>
                                        <p:tav tm="0">
                                          <p:val>
                                            <p:fltVal val="0"/>
                                          </p:val>
                                        </p:tav>
                                        <p:tav tm="100000">
                                          <p:val>
                                            <p:strVal val="#ppt_h"/>
                                          </p:val>
                                        </p:tav>
                                      </p:tavLst>
                                    </p:anim>
                                    <p:animEffect transition="in" filter="fade">
                                      <p:cBhvr>
                                        <p:cTn id="32" dur="500"/>
                                        <p:tgtEl>
                                          <p:spTgt spid="46"/>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750"/>
                                        <p:tgtEl>
                                          <p:spTgt spid="6"/>
                                        </p:tgtEl>
                                      </p:cBhvr>
                                    </p:animEffect>
                                  </p:childTnLst>
                                </p:cTn>
                              </p:par>
                              <p:par>
                                <p:cTn id="36" presetID="53" presetClass="entr" presetSubtype="16" fill="hold" nodeType="withEffect">
                                  <p:stCondLst>
                                    <p:cond delay="0"/>
                                  </p:stCondLst>
                                  <p:childTnLst>
                                    <p:set>
                                      <p:cBhvr>
                                        <p:cTn id="37" dur="1" fill="hold">
                                          <p:stCondLst>
                                            <p:cond delay="0"/>
                                          </p:stCondLst>
                                        </p:cTn>
                                        <p:tgtEl>
                                          <p:spTgt spid="56"/>
                                        </p:tgtEl>
                                        <p:attrNameLst>
                                          <p:attrName>style.visibility</p:attrName>
                                        </p:attrNameLst>
                                      </p:cBhvr>
                                      <p:to>
                                        <p:strVal val="visible"/>
                                      </p:to>
                                    </p:set>
                                    <p:anim calcmode="lin" valueType="num">
                                      <p:cBhvr>
                                        <p:cTn id="38" dur="500" fill="hold"/>
                                        <p:tgtEl>
                                          <p:spTgt spid="56"/>
                                        </p:tgtEl>
                                        <p:attrNameLst>
                                          <p:attrName>ppt_w</p:attrName>
                                        </p:attrNameLst>
                                      </p:cBhvr>
                                      <p:tavLst>
                                        <p:tav tm="0">
                                          <p:val>
                                            <p:fltVal val="0"/>
                                          </p:val>
                                        </p:tav>
                                        <p:tav tm="100000">
                                          <p:val>
                                            <p:strVal val="#ppt_w"/>
                                          </p:val>
                                        </p:tav>
                                      </p:tavLst>
                                    </p:anim>
                                    <p:anim calcmode="lin" valueType="num">
                                      <p:cBhvr>
                                        <p:cTn id="39" dur="500" fill="hold"/>
                                        <p:tgtEl>
                                          <p:spTgt spid="56"/>
                                        </p:tgtEl>
                                        <p:attrNameLst>
                                          <p:attrName>ppt_h</p:attrName>
                                        </p:attrNameLst>
                                      </p:cBhvr>
                                      <p:tavLst>
                                        <p:tav tm="0">
                                          <p:val>
                                            <p:fltVal val="0"/>
                                          </p:val>
                                        </p:tav>
                                        <p:tav tm="100000">
                                          <p:val>
                                            <p:strVal val="#ppt_h"/>
                                          </p:val>
                                        </p:tav>
                                      </p:tavLst>
                                    </p:anim>
                                    <p:animEffect transition="in" filter="fade">
                                      <p:cBhvr>
                                        <p:cTn id="40" dur="500"/>
                                        <p:tgtEl>
                                          <p:spTgt spid="56"/>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ipe(down)">
                                      <p:cBhvr>
                                        <p:cTn id="43" dur="750"/>
                                        <p:tgtEl>
                                          <p:spTgt spid="5"/>
                                        </p:tgtEl>
                                      </p:cBhvr>
                                    </p:animEffect>
                                  </p:childTnLst>
                                </p:cTn>
                              </p:par>
                              <p:par>
                                <p:cTn id="44" presetID="53" presetClass="entr" presetSubtype="16" fill="hold" nodeType="withEffect">
                                  <p:stCondLst>
                                    <p:cond delay="0"/>
                                  </p:stCondLst>
                                  <p:childTnLst>
                                    <p:set>
                                      <p:cBhvr>
                                        <p:cTn id="45" dur="1" fill="hold">
                                          <p:stCondLst>
                                            <p:cond delay="0"/>
                                          </p:stCondLst>
                                        </p:cTn>
                                        <p:tgtEl>
                                          <p:spTgt spid="49"/>
                                        </p:tgtEl>
                                        <p:attrNameLst>
                                          <p:attrName>style.visibility</p:attrName>
                                        </p:attrNameLst>
                                      </p:cBhvr>
                                      <p:to>
                                        <p:strVal val="visible"/>
                                      </p:to>
                                    </p:set>
                                    <p:anim calcmode="lin" valueType="num">
                                      <p:cBhvr>
                                        <p:cTn id="46" dur="500" fill="hold"/>
                                        <p:tgtEl>
                                          <p:spTgt spid="49"/>
                                        </p:tgtEl>
                                        <p:attrNameLst>
                                          <p:attrName>ppt_w</p:attrName>
                                        </p:attrNameLst>
                                      </p:cBhvr>
                                      <p:tavLst>
                                        <p:tav tm="0">
                                          <p:val>
                                            <p:fltVal val="0"/>
                                          </p:val>
                                        </p:tav>
                                        <p:tav tm="100000">
                                          <p:val>
                                            <p:strVal val="#ppt_w"/>
                                          </p:val>
                                        </p:tav>
                                      </p:tavLst>
                                    </p:anim>
                                    <p:anim calcmode="lin" valueType="num">
                                      <p:cBhvr>
                                        <p:cTn id="47" dur="500" fill="hold"/>
                                        <p:tgtEl>
                                          <p:spTgt spid="49"/>
                                        </p:tgtEl>
                                        <p:attrNameLst>
                                          <p:attrName>ppt_h</p:attrName>
                                        </p:attrNameLst>
                                      </p:cBhvr>
                                      <p:tavLst>
                                        <p:tav tm="0">
                                          <p:val>
                                            <p:fltVal val="0"/>
                                          </p:val>
                                        </p:tav>
                                        <p:tav tm="100000">
                                          <p:val>
                                            <p:strVal val="#ppt_h"/>
                                          </p:val>
                                        </p:tav>
                                      </p:tavLst>
                                    </p:anim>
                                    <p:animEffect transition="in" filter="fade">
                                      <p:cBhvr>
                                        <p:cTn id="48"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5" grpId="0" bldLvl="0" animBg="1"/>
      <p:bldP spid="6" grpId="0" bldLvl="0" animBg="1"/>
      <p:bldP spid="19" grpId="0" bldLvl="0" animBg="1"/>
      <p:bldP spid="27" grpId="0" bldLvl="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1464936" y="228366"/>
            <a:ext cx="2886860" cy="337185"/>
            <a:chOff x="568442" y="319364"/>
            <a:chExt cx="3849149" cy="449581"/>
          </a:xfrm>
        </p:grpSpPr>
        <p:sp>
          <p:nvSpPr>
            <p:cNvPr id="15" name="文本框 23"/>
            <p:cNvSpPr txBox="1"/>
            <p:nvPr/>
          </p:nvSpPr>
          <p:spPr>
            <a:xfrm>
              <a:off x="665958" y="319364"/>
              <a:ext cx="1869441" cy="449581"/>
            </a:xfrm>
            <a:prstGeom prst="rect">
              <a:avLst/>
            </a:prstGeom>
            <a:noFill/>
          </p:spPr>
          <p:txBody>
            <a:bodyPr wrap="none" rtlCol="0">
              <a:spAutoFit/>
            </a:bodyPr>
            <a:lstStyle/>
            <a:p>
              <a:pPr algn="l"/>
              <a:r>
                <a:rPr lang="zh-CN" altLang="en-US" sz="1600" dirty="0">
                  <a:solidFill>
                    <a:schemeClr val="tx1"/>
                  </a:solidFill>
                  <a:latin typeface="微软雅黑" panose="020B0503020204020204" charset="-122"/>
                  <a:ea typeface="微软雅黑" panose="020B0503020204020204" charset="-122"/>
                </a:rPr>
                <a:t>此处添加名称</a:t>
              </a:r>
            </a:p>
          </p:txBody>
        </p:sp>
        <p:sp>
          <p:nvSpPr>
            <p:cNvPr id="16" name="等腰三角形 15"/>
            <p:cNvSpPr/>
            <p:nvPr/>
          </p:nvSpPr>
          <p:spPr>
            <a:xfrm rot="16200000" flipH="1" flipV="1">
              <a:off x="492508" y="454911"/>
              <a:ext cx="304323" cy="152455"/>
            </a:xfrm>
            <a:prstGeom prst="triangle">
              <a:avLst/>
            </a:prstGeom>
            <a:gradFill>
              <a:gsLst>
                <a:gs pos="0">
                  <a:srgbClr val="E30000"/>
                </a:gs>
                <a:gs pos="100000">
                  <a:srgbClr val="760303"/>
                </a:gs>
              </a:gsLst>
              <a:lin ang="11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panose="020B0503020204020204" charset="-122"/>
                <a:ea typeface="微软雅黑" panose="020B0503020204020204" charset="-122"/>
              </a:endParaRPr>
            </a:p>
          </p:txBody>
        </p:sp>
        <p:sp>
          <p:nvSpPr>
            <p:cNvPr id="17" name="文本框 23"/>
            <p:cNvSpPr txBox="1"/>
            <p:nvPr/>
          </p:nvSpPr>
          <p:spPr>
            <a:xfrm>
              <a:off x="2306003" y="429775"/>
              <a:ext cx="2111588" cy="326814"/>
            </a:xfrm>
            <a:prstGeom prst="rect">
              <a:avLst/>
            </a:prstGeom>
            <a:noFill/>
          </p:spPr>
          <p:txBody>
            <a:bodyPr wrap="none" rtlCol="0">
              <a:spAutoFit/>
            </a:bodyPr>
            <a:lstStyle/>
            <a:p>
              <a:r>
                <a:rPr lang="en-US" altLang="zh-CN" sz="1000" dirty="0">
                  <a:solidFill>
                    <a:schemeClr val="tx1"/>
                  </a:solidFill>
                  <a:latin typeface="微软雅黑" panose="020B0503020204020204" charset="-122"/>
                  <a:ea typeface="微软雅黑" panose="020B0503020204020204" charset="-122"/>
                </a:rPr>
                <a:t>  Click here to add Title</a:t>
              </a:r>
            </a:p>
          </p:txBody>
        </p:sp>
      </p:grpSp>
      <p:pic>
        <p:nvPicPr>
          <p:cNvPr id="2" name="图片 1"/>
          <p:cNvPicPr>
            <a:picLocks noChangeAspect="1"/>
          </p:cNvPicPr>
          <p:nvPr/>
        </p:nvPicPr>
        <p:blipFill>
          <a:blip r:embed="rId3" cstate="email"/>
          <a:stretch>
            <a:fillRect/>
          </a:stretch>
        </p:blipFill>
        <p:spPr>
          <a:xfrm flipH="1">
            <a:off x="2548414" y="4520539"/>
            <a:ext cx="6588443" cy="693896"/>
          </a:xfrm>
          <a:prstGeom prst="rect">
            <a:avLst/>
          </a:prstGeom>
        </p:spPr>
      </p:pic>
      <p:pic>
        <p:nvPicPr>
          <p:cNvPr id="4" name="图片 3"/>
          <p:cNvPicPr>
            <a:picLocks noChangeAspect="1"/>
          </p:cNvPicPr>
          <p:nvPr/>
        </p:nvPicPr>
        <p:blipFill>
          <a:blip r:embed="rId4"/>
          <a:stretch>
            <a:fillRect/>
          </a:stretch>
        </p:blipFill>
        <p:spPr>
          <a:xfrm>
            <a:off x="0" y="4520539"/>
            <a:ext cx="9803130" cy="693896"/>
          </a:xfrm>
          <a:prstGeom prst="rect">
            <a:avLst/>
          </a:prstGeom>
        </p:spPr>
      </p:pic>
      <p:grpSp>
        <p:nvGrpSpPr>
          <p:cNvPr id="13" name="Group 16"/>
          <p:cNvGrpSpPr/>
          <p:nvPr/>
        </p:nvGrpSpPr>
        <p:grpSpPr>
          <a:xfrm>
            <a:off x="1295010" y="1378063"/>
            <a:ext cx="1637657" cy="523423"/>
            <a:chOff x="897773" y="2357290"/>
            <a:chExt cx="2384237" cy="762041"/>
          </a:xfrm>
        </p:grpSpPr>
        <p:sp>
          <p:nvSpPr>
            <p:cNvPr id="154" name="TextBox 153"/>
            <p:cNvSpPr txBox="1"/>
            <p:nvPr/>
          </p:nvSpPr>
          <p:spPr>
            <a:xfrm>
              <a:off x="1410392" y="2357290"/>
              <a:ext cx="1358994" cy="281043"/>
            </a:xfrm>
            <a:prstGeom prst="rect">
              <a:avLst/>
            </a:prstGeom>
            <a:noFill/>
          </p:spPr>
          <p:txBody>
            <a:bodyPr wrap="none" lIns="0" tIns="0" rIns="0" bIns="0" rtlCol="0">
              <a:spAutoFit/>
            </a:bodyPr>
            <a:lstStyle/>
            <a:p>
              <a:pPr algn="ctr">
                <a:lnSpc>
                  <a:spcPct val="120000"/>
                </a:lnSpc>
              </a:pPr>
              <a:r>
                <a:rPr lang="zh-CN" altLang="en-US" sz="1050" dirty="0">
                  <a:solidFill>
                    <a:schemeClr val="tx1"/>
                  </a:solidFill>
                  <a:latin typeface="微软雅黑" panose="020B0503020204020204" charset="-122"/>
                  <a:ea typeface="微软雅黑" panose="020B0503020204020204" charset="-122"/>
                  <a:cs typeface="+mn-ea"/>
                  <a:sym typeface="Arial" panose="020B0604020202020204" pitchFamily="34" charset="0"/>
                </a:rPr>
                <a:t>请替换文字内容</a:t>
              </a:r>
            </a:p>
          </p:txBody>
        </p:sp>
        <p:sp>
          <p:nvSpPr>
            <p:cNvPr id="155" name="Rectangle 154"/>
            <p:cNvSpPr/>
            <p:nvPr/>
          </p:nvSpPr>
          <p:spPr>
            <a:xfrm>
              <a:off x="897773" y="2637675"/>
              <a:ext cx="2384237" cy="481656"/>
            </a:xfrm>
            <a:prstGeom prst="rect">
              <a:avLst/>
            </a:prstGeom>
          </p:spPr>
          <p:txBody>
            <a:bodyPr wrap="square" lIns="0" tIns="0" rIns="0" bIns="0">
              <a:spAutoFit/>
            </a:bodyPr>
            <a:lstStyle/>
            <a:p>
              <a:pPr algn="ctr">
                <a:lnSpc>
                  <a:spcPct val="120000"/>
                </a:lnSpc>
              </a:pPr>
              <a:r>
                <a:rPr lang="en-US" altLang="zh-CN" sz="600" dirty="0">
                  <a:solidFill>
                    <a:schemeClr val="tx1"/>
                  </a:solidFill>
                  <a:latin typeface="微软雅黑" panose="020B0503020204020204" charset="-122"/>
                  <a:ea typeface="微软雅黑" panose="020B0503020204020204" charset="-122"/>
                  <a:cs typeface="+mn-ea"/>
                  <a:sym typeface="Arial" panose="020B0604020202020204" pitchFamily="34" charset="0"/>
                </a:rPr>
                <a:t>Please replace text, click add relevant headline, modify the text content, also can copy your content to this directly.</a:t>
              </a:r>
            </a:p>
          </p:txBody>
        </p:sp>
      </p:grpSp>
      <p:grpSp>
        <p:nvGrpSpPr>
          <p:cNvPr id="156" name="Group 155"/>
          <p:cNvGrpSpPr/>
          <p:nvPr/>
        </p:nvGrpSpPr>
        <p:grpSpPr>
          <a:xfrm>
            <a:off x="2018484" y="1070659"/>
            <a:ext cx="190707" cy="190139"/>
            <a:chOff x="2138511" y="2464802"/>
            <a:chExt cx="354012" cy="352956"/>
          </a:xfrm>
          <a:gradFill>
            <a:gsLst>
              <a:gs pos="0">
                <a:srgbClr val="E30000"/>
              </a:gs>
              <a:gs pos="100000">
                <a:srgbClr val="760303"/>
              </a:gs>
            </a:gsLst>
            <a:path path="circle">
              <a:fillToRect l="100000" b="100000"/>
            </a:path>
            <a:tileRect t="-100000" r="-100000"/>
          </a:gradFill>
        </p:grpSpPr>
        <p:sp>
          <p:nvSpPr>
            <p:cNvPr id="157" name="Oval 156"/>
            <p:cNvSpPr>
              <a:spLocks noChangeArrowheads="1"/>
            </p:cNvSpPr>
            <p:nvPr/>
          </p:nvSpPr>
          <p:spPr bwMode="auto">
            <a:xfrm>
              <a:off x="2229830" y="2555417"/>
              <a:ext cx="171376" cy="17172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ctr">
                <a:lnSpc>
                  <a:spcPct val="120000"/>
                </a:lnSpc>
              </a:pPr>
              <a:endParaRPr lang="id-ID" sz="675">
                <a:solidFill>
                  <a:schemeClr val="tx1"/>
                </a:solidFill>
                <a:latin typeface="微软雅黑" panose="020B0503020204020204" charset="-122"/>
                <a:ea typeface="微软雅黑" panose="020B0503020204020204" charset="-122"/>
                <a:cs typeface="+mn-ea"/>
                <a:sym typeface="Arial" panose="020B0604020202020204" pitchFamily="34" charset="0"/>
              </a:endParaRPr>
            </a:p>
          </p:txBody>
        </p:sp>
        <p:sp>
          <p:nvSpPr>
            <p:cNvPr id="158" name="Freeform 157"/>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ctr">
                <a:lnSpc>
                  <a:spcPct val="120000"/>
                </a:lnSpc>
              </a:pPr>
              <a:endParaRPr lang="id-ID" sz="675">
                <a:solidFill>
                  <a:schemeClr val="tx1"/>
                </a:solidFill>
                <a:latin typeface="微软雅黑" panose="020B0503020204020204" charset="-122"/>
                <a:ea typeface="微软雅黑" panose="020B0503020204020204" charset="-122"/>
                <a:cs typeface="+mn-ea"/>
                <a:sym typeface="Arial" panose="020B0604020202020204" pitchFamily="34" charset="0"/>
              </a:endParaRPr>
            </a:p>
          </p:txBody>
        </p:sp>
      </p:grpSp>
      <p:grpSp>
        <p:nvGrpSpPr>
          <p:cNvPr id="3" name="Group 17"/>
          <p:cNvGrpSpPr/>
          <p:nvPr/>
        </p:nvGrpSpPr>
        <p:grpSpPr>
          <a:xfrm>
            <a:off x="1295010" y="2433387"/>
            <a:ext cx="1637657" cy="528646"/>
            <a:chOff x="897773" y="3893722"/>
            <a:chExt cx="2384237" cy="769647"/>
          </a:xfrm>
        </p:grpSpPr>
        <p:sp>
          <p:nvSpPr>
            <p:cNvPr id="159" name="TextBox 158"/>
            <p:cNvSpPr txBox="1"/>
            <p:nvPr/>
          </p:nvSpPr>
          <p:spPr>
            <a:xfrm>
              <a:off x="1410398" y="3893722"/>
              <a:ext cx="1358994" cy="281044"/>
            </a:xfrm>
            <a:prstGeom prst="rect">
              <a:avLst/>
            </a:prstGeom>
            <a:noFill/>
          </p:spPr>
          <p:txBody>
            <a:bodyPr wrap="none" lIns="0" tIns="0" rIns="0" bIns="0" rtlCol="0">
              <a:spAutoFit/>
            </a:bodyPr>
            <a:lstStyle/>
            <a:p>
              <a:pPr algn="ctr">
                <a:lnSpc>
                  <a:spcPct val="120000"/>
                </a:lnSpc>
              </a:pPr>
              <a:r>
                <a:rPr lang="zh-CN" altLang="en-US" sz="1050" dirty="0">
                  <a:solidFill>
                    <a:schemeClr val="tx1"/>
                  </a:solidFill>
                  <a:latin typeface="微软雅黑" panose="020B0503020204020204" charset="-122"/>
                  <a:ea typeface="微软雅黑" panose="020B0503020204020204" charset="-122"/>
                  <a:cs typeface="+mn-ea"/>
                  <a:sym typeface="Arial" panose="020B0604020202020204" pitchFamily="34" charset="0"/>
                </a:rPr>
                <a:t>请替换文字内容</a:t>
              </a:r>
            </a:p>
          </p:txBody>
        </p:sp>
        <p:sp>
          <p:nvSpPr>
            <p:cNvPr id="160" name="Rectangle 159"/>
            <p:cNvSpPr/>
            <p:nvPr/>
          </p:nvSpPr>
          <p:spPr>
            <a:xfrm>
              <a:off x="897773" y="4181712"/>
              <a:ext cx="2384237" cy="481657"/>
            </a:xfrm>
            <a:prstGeom prst="rect">
              <a:avLst/>
            </a:prstGeom>
          </p:spPr>
          <p:txBody>
            <a:bodyPr wrap="square" lIns="0" tIns="0" rIns="0" bIns="0">
              <a:spAutoFit/>
            </a:bodyPr>
            <a:lstStyle/>
            <a:p>
              <a:pPr algn="ctr">
                <a:lnSpc>
                  <a:spcPct val="120000"/>
                </a:lnSpc>
              </a:pPr>
              <a:r>
                <a:rPr lang="en-US" altLang="zh-CN" sz="600" dirty="0">
                  <a:solidFill>
                    <a:schemeClr val="tx1"/>
                  </a:solidFill>
                  <a:latin typeface="微软雅黑" panose="020B0503020204020204" charset="-122"/>
                  <a:ea typeface="微软雅黑" panose="020B0503020204020204" charset="-122"/>
                  <a:cs typeface="+mn-ea"/>
                  <a:sym typeface="Arial" panose="020B0604020202020204" pitchFamily="34" charset="0"/>
                </a:rPr>
                <a:t>Please replace text, click add relevant headline, modify the text content, also can copy your content to this directly.</a:t>
              </a:r>
            </a:p>
          </p:txBody>
        </p:sp>
      </p:grpSp>
      <p:grpSp>
        <p:nvGrpSpPr>
          <p:cNvPr id="161" name="Group 160"/>
          <p:cNvGrpSpPr/>
          <p:nvPr/>
        </p:nvGrpSpPr>
        <p:grpSpPr>
          <a:xfrm>
            <a:off x="2018484" y="2131210"/>
            <a:ext cx="190707" cy="190139"/>
            <a:chOff x="2138511" y="2464802"/>
            <a:chExt cx="354012" cy="352956"/>
          </a:xfrm>
          <a:gradFill>
            <a:gsLst>
              <a:gs pos="0">
                <a:srgbClr val="E30000"/>
              </a:gs>
              <a:gs pos="100000">
                <a:srgbClr val="760303"/>
              </a:gs>
            </a:gsLst>
            <a:path path="circle">
              <a:fillToRect l="100000" b="100000"/>
            </a:path>
            <a:tileRect t="-100000" r="-100000"/>
          </a:gradFill>
        </p:grpSpPr>
        <p:sp>
          <p:nvSpPr>
            <p:cNvPr id="162" name="Oval 161"/>
            <p:cNvSpPr>
              <a:spLocks noChangeArrowheads="1"/>
            </p:cNvSpPr>
            <p:nvPr/>
          </p:nvSpPr>
          <p:spPr bwMode="auto">
            <a:xfrm>
              <a:off x="2229830" y="2555417"/>
              <a:ext cx="171376" cy="17172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ctr">
                <a:lnSpc>
                  <a:spcPct val="120000"/>
                </a:lnSpc>
              </a:pPr>
              <a:endParaRPr lang="id-ID" sz="675">
                <a:solidFill>
                  <a:schemeClr val="tx1"/>
                </a:solidFill>
                <a:latin typeface="微软雅黑" panose="020B0503020204020204" charset="-122"/>
                <a:ea typeface="微软雅黑" panose="020B0503020204020204" charset="-122"/>
                <a:cs typeface="+mn-ea"/>
                <a:sym typeface="Arial" panose="020B0604020202020204" pitchFamily="34" charset="0"/>
              </a:endParaRPr>
            </a:p>
          </p:txBody>
        </p:sp>
        <p:sp>
          <p:nvSpPr>
            <p:cNvPr id="163" name="Freeform 162"/>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ctr">
                <a:lnSpc>
                  <a:spcPct val="120000"/>
                </a:lnSpc>
              </a:pPr>
              <a:endParaRPr lang="id-ID" sz="675">
                <a:solidFill>
                  <a:schemeClr val="tx1"/>
                </a:solidFill>
                <a:latin typeface="微软雅黑" panose="020B0503020204020204" charset="-122"/>
                <a:ea typeface="微软雅黑" panose="020B0503020204020204" charset="-122"/>
                <a:cs typeface="+mn-ea"/>
                <a:sym typeface="Arial" panose="020B0604020202020204" pitchFamily="34" charset="0"/>
              </a:endParaRPr>
            </a:p>
          </p:txBody>
        </p:sp>
      </p:grpSp>
      <p:grpSp>
        <p:nvGrpSpPr>
          <p:cNvPr id="5" name="Group 18"/>
          <p:cNvGrpSpPr/>
          <p:nvPr/>
        </p:nvGrpSpPr>
        <p:grpSpPr>
          <a:xfrm>
            <a:off x="1295010" y="3469114"/>
            <a:ext cx="1637657" cy="552481"/>
            <a:chOff x="897773" y="5401618"/>
            <a:chExt cx="2384237" cy="804347"/>
          </a:xfrm>
        </p:grpSpPr>
        <p:sp>
          <p:nvSpPr>
            <p:cNvPr id="164" name="TextBox 163"/>
            <p:cNvSpPr txBox="1"/>
            <p:nvPr/>
          </p:nvSpPr>
          <p:spPr>
            <a:xfrm>
              <a:off x="1410398" y="5401618"/>
              <a:ext cx="1358994" cy="281044"/>
            </a:xfrm>
            <a:prstGeom prst="rect">
              <a:avLst/>
            </a:prstGeom>
            <a:noFill/>
          </p:spPr>
          <p:txBody>
            <a:bodyPr wrap="none" lIns="0" tIns="0" rIns="0" bIns="0" rtlCol="0">
              <a:spAutoFit/>
            </a:bodyPr>
            <a:lstStyle/>
            <a:p>
              <a:pPr algn="ctr">
                <a:lnSpc>
                  <a:spcPct val="120000"/>
                </a:lnSpc>
              </a:pPr>
              <a:r>
                <a:rPr lang="zh-CN" altLang="en-US" sz="1050" dirty="0">
                  <a:solidFill>
                    <a:schemeClr val="tx1"/>
                  </a:solidFill>
                  <a:latin typeface="微软雅黑" panose="020B0503020204020204" charset="-122"/>
                  <a:ea typeface="微软雅黑" panose="020B0503020204020204" charset="-122"/>
                  <a:cs typeface="+mn-ea"/>
                  <a:sym typeface="Arial" panose="020B0604020202020204" pitchFamily="34" charset="0"/>
                </a:rPr>
                <a:t>请替换文字内容</a:t>
              </a:r>
            </a:p>
          </p:txBody>
        </p:sp>
        <p:sp>
          <p:nvSpPr>
            <p:cNvPr id="165" name="Rectangle 164"/>
            <p:cNvSpPr/>
            <p:nvPr/>
          </p:nvSpPr>
          <p:spPr>
            <a:xfrm>
              <a:off x="897773" y="5724308"/>
              <a:ext cx="2384237" cy="481657"/>
            </a:xfrm>
            <a:prstGeom prst="rect">
              <a:avLst/>
            </a:prstGeom>
          </p:spPr>
          <p:txBody>
            <a:bodyPr wrap="square" lIns="0" tIns="0" rIns="0" bIns="0">
              <a:spAutoFit/>
            </a:bodyPr>
            <a:lstStyle/>
            <a:p>
              <a:pPr algn="ctr">
                <a:lnSpc>
                  <a:spcPct val="120000"/>
                </a:lnSpc>
              </a:pPr>
              <a:r>
                <a:rPr lang="en-US" altLang="zh-CN" sz="600" dirty="0">
                  <a:solidFill>
                    <a:schemeClr val="tx1"/>
                  </a:solidFill>
                  <a:latin typeface="微软雅黑" panose="020B0503020204020204" charset="-122"/>
                  <a:ea typeface="微软雅黑" panose="020B0503020204020204" charset="-122"/>
                  <a:cs typeface="+mn-ea"/>
                  <a:sym typeface="Arial" panose="020B0604020202020204" pitchFamily="34" charset="0"/>
                </a:rPr>
                <a:t>Please replace text, click add relevant headline, modify the text content, also can copy your content to this directly.</a:t>
              </a:r>
            </a:p>
          </p:txBody>
        </p:sp>
      </p:grpSp>
      <p:grpSp>
        <p:nvGrpSpPr>
          <p:cNvPr id="166" name="Group 165"/>
          <p:cNvGrpSpPr/>
          <p:nvPr/>
        </p:nvGrpSpPr>
        <p:grpSpPr>
          <a:xfrm>
            <a:off x="2018484" y="3190769"/>
            <a:ext cx="190707" cy="190139"/>
            <a:chOff x="2138511" y="2464802"/>
            <a:chExt cx="354012" cy="352956"/>
          </a:xfrm>
          <a:gradFill>
            <a:gsLst>
              <a:gs pos="0">
                <a:srgbClr val="E30000"/>
              </a:gs>
              <a:gs pos="100000">
                <a:srgbClr val="760303"/>
              </a:gs>
            </a:gsLst>
            <a:path path="circle">
              <a:fillToRect l="100000" b="100000"/>
            </a:path>
            <a:tileRect t="-100000" r="-100000"/>
          </a:gradFill>
        </p:grpSpPr>
        <p:sp>
          <p:nvSpPr>
            <p:cNvPr id="167" name="Oval 166"/>
            <p:cNvSpPr>
              <a:spLocks noChangeArrowheads="1"/>
            </p:cNvSpPr>
            <p:nvPr/>
          </p:nvSpPr>
          <p:spPr bwMode="auto">
            <a:xfrm>
              <a:off x="2229830" y="2555417"/>
              <a:ext cx="171376" cy="17172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ctr">
                <a:lnSpc>
                  <a:spcPct val="120000"/>
                </a:lnSpc>
              </a:pPr>
              <a:endParaRPr lang="id-ID" sz="675">
                <a:solidFill>
                  <a:schemeClr val="tx1"/>
                </a:solidFill>
                <a:latin typeface="微软雅黑" panose="020B0503020204020204" charset="-122"/>
                <a:ea typeface="微软雅黑" panose="020B0503020204020204" charset="-122"/>
                <a:cs typeface="+mn-ea"/>
                <a:sym typeface="Arial" panose="020B0604020202020204" pitchFamily="34" charset="0"/>
              </a:endParaRPr>
            </a:p>
          </p:txBody>
        </p:sp>
        <p:sp>
          <p:nvSpPr>
            <p:cNvPr id="168" name="Freeform 167"/>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ctr">
                <a:lnSpc>
                  <a:spcPct val="120000"/>
                </a:lnSpc>
              </a:pPr>
              <a:endParaRPr lang="id-ID" sz="675">
                <a:solidFill>
                  <a:schemeClr val="tx1"/>
                </a:solidFill>
                <a:latin typeface="微软雅黑" panose="020B0503020204020204" charset="-122"/>
                <a:ea typeface="微软雅黑" panose="020B0503020204020204" charset="-122"/>
                <a:cs typeface="+mn-ea"/>
                <a:sym typeface="Arial" panose="020B0604020202020204" pitchFamily="34" charset="0"/>
              </a:endParaRPr>
            </a:p>
          </p:txBody>
        </p:sp>
      </p:grpSp>
      <p:grpSp>
        <p:nvGrpSpPr>
          <p:cNvPr id="21" name="Group 3"/>
          <p:cNvGrpSpPr/>
          <p:nvPr/>
        </p:nvGrpSpPr>
        <p:grpSpPr>
          <a:xfrm>
            <a:off x="3806195" y="3296297"/>
            <a:ext cx="221046" cy="1655648"/>
            <a:chOff x="4980416" y="5038865"/>
            <a:chExt cx="321817" cy="1816442"/>
          </a:xfrm>
          <a:gradFill>
            <a:gsLst>
              <a:gs pos="0">
                <a:srgbClr val="E30000"/>
              </a:gs>
              <a:gs pos="100000">
                <a:srgbClr val="760303"/>
              </a:gs>
            </a:gsLst>
            <a:path path="circle">
              <a:fillToRect l="100000" b="100000"/>
            </a:path>
            <a:tileRect t="-100000" r="-100000"/>
          </a:gradFill>
        </p:grpSpPr>
        <p:sp>
          <p:nvSpPr>
            <p:cNvPr id="175" name="Freeform 11"/>
            <p:cNvSpPr/>
            <p:nvPr/>
          </p:nvSpPr>
          <p:spPr bwMode="auto">
            <a:xfrm>
              <a:off x="4991862" y="5046944"/>
              <a:ext cx="300945" cy="490130"/>
            </a:xfrm>
            <a:custGeom>
              <a:avLst/>
              <a:gdLst>
                <a:gd name="T0" fmla="*/ 447 w 447"/>
                <a:gd name="T1" fmla="*/ 659 h 728"/>
                <a:gd name="T2" fmla="*/ 241 w 447"/>
                <a:gd name="T3" fmla="*/ 0 h 728"/>
                <a:gd name="T4" fmla="*/ 196 w 447"/>
                <a:gd name="T5" fmla="*/ 0 h 728"/>
                <a:gd name="T6" fmla="*/ 0 w 447"/>
                <a:gd name="T7" fmla="*/ 681 h 728"/>
                <a:gd name="T8" fmla="*/ 12 w 447"/>
                <a:gd name="T9" fmla="*/ 728 h 728"/>
                <a:gd name="T10" fmla="*/ 423 w 447"/>
                <a:gd name="T11" fmla="*/ 728 h 728"/>
                <a:gd name="T12" fmla="*/ 447 w 447"/>
                <a:gd name="T13" fmla="*/ 659 h 728"/>
              </a:gdLst>
              <a:ahLst/>
              <a:cxnLst>
                <a:cxn ang="0">
                  <a:pos x="T0" y="T1"/>
                </a:cxn>
                <a:cxn ang="0">
                  <a:pos x="T2" y="T3"/>
                </a:cxn>
                <a:cxn ang="0">
                  <a:pos x="T4" y="T5"/>
                </a:cxn>
                <a:cxn ang="0">
                  <a:pos x="T6" y="T7"/>
                </a:cxn>
                <a:cxn ang="0">
                  <a:pos x="T8" y="T9"/>
                </a:cxn>
                <a:cxn ang="0">
                  <a:pos x="T10" y="T11"/>
                </a:cxn>
                <a:cxn ang="0">
                  <a:pos x="T12" y="T13"/>
                </a:cxn>
              </a:cxnLst>
              <a:rect l="0" t="0" r="r" b="b"/>
              <a:pathLst>
                <a:path w="447" h="728">
                  <a:moveTo>
                    <a:pt x="447" y="659"/>
                  </a:moveTo>
                  <a:lnTo>
                    <a:pt x="241" y="0"/>
                  </a:lnTo>
                  <a:lnTo>
                    <a:pt x="196" y="0"/>
                  </a:lnTo>
                  <a:lnTo>
                    <a:pt x="0" y="681"/>
                  </a:lnTo>
                  <a:lnTo>
                    <a:pt x="12" y="728"/>
                  </a:lnTo>
                  <a:lnTo>
                    <a:pt x="423" y="728"/>
                  </a:lnTo>
                  <a:lnTo>
                    <a:pt x="447" y="65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176" name="Freeform 12"/>
            <p:cNvSpPr/>
            <p:nvPr/>
          </p:nvSpPr>
          <p:spPr bwMode="auto">
            <a:xfrm>
              <a:off x="4991862" y="5046944"/>
              <a:ext cx="300945" cy="490130"/>
            </a:xfrm>
            <a:custGeom>
              <a:avLst/>
              <a:gdLst>
                <a:gd name="T0" fmla="*/ 447 w 447"/>
                <a:gd name="T1" fmla="*/ 659 h 728"/>
                <a:gd name="T2" fmla="*/ 241 w 447"/>
                <a:gd name="T3" fmla="*/ 0 h 728"/>
                <a:gd name="T4" fmla="*/ 196 w 447"/>
                <a:gd name="T5" fmla="*/ 0 h 728"/>
                <a:gd name="T6" fmla="*/ 0 w 447"/>
                <a:gd name="T7" fmla="*/ 681 h 728"/>
                <a:gd name="T8" fmla="*/ 12 w 447"/>
                <a:gd name="T9" fmla="*/ 728 h 728"/>
                <a:gd name="T10" fmla="*/ 423 w 447"/>
                <a:gd name="T11" fmla="*/ 728 h 728"/>
                <a:gd name="T12" fmla="*/ 447 w 447"/>
                <a:gd name="T13" fmla="*/ 659 h 728"/>
              </a:gdLst>
              <a:ahLst/>
              <a:cxnLst>
                <a:cxn ang="0">
                  <a:pos x="T0" y="T1"/>
                </a:cxn>
                <a:cxn ang="0">
                  <a:pos x="T2" y="T3"/>
                </a:cxn>
                <a:cxn ang="0">
                  <a:pos x="T4" y="T5"/>
                </a:cxn>
                <a:cxn ang="0">
                  <a:pos x="T6" y="T7"/>
                </a:cxn>
                <a:cxn ang="0">
                  <a:pos x="T8" y="T9"/>
                </a:cxn>
                <a:cxn ang="0">
                  <a:pos x="T10" y="T11"/>
                </a:cxn>
                <a:cxn ang="0">
                  <a:pos x="T12" y="T13"/>
                </a:cxn>
              </a:cxnLst>
              <a:rect l="0" t="0" r="r" b="b"/>
              <a:pathLst>
                <a:path w="447" h="728">
                  <a:moveTo>
                    <a:pt x="447" y="659"/>
                  </a:moveTo>
                  <a:lnTo>
                    <a:pt x="241" y="0"/>
                  </a:lnTo>
                  <a:lnTo>
                    <a:pt x="196" y="0"/>
                  </a:lnTo>
                  <a:lnTo>
                    <a:pt x="0" y="681"/>
                  </a:lnTo>
                  <a:lnTo>
                    <a:pt x="12" y="728"/>
                  </a:lnTo>
                  <a:lnTo>
                    <a:pt x="423" y="728"/>
                  </a:lnTo>
                  <a:lnTo>
                    <a:pt x="447" y="659"/>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177" name="Freeform 13"/>
            <p:cNvSpPr/>
            <p:nvPr/>
          </p:nvSpPr>
          <p:spPr bwMode="auto">
            <a:xfrm>
              <a:off x="5078038" y="5468401"/>
              <a:ext cx="125899" cy="1386906"/>
            </a:xfrm>
            <a:custGeom>
              <a:avLst/>
              <a:gdLst>
                <a:gd name="T0" fmla="*/ 79 w 79"/>
                <a:gd name="T1" fmla="*/ 871 h 871"/>
                <a:gd name="T2" fmla="*/ 0 w 79"/>
                <a:gd name="T3" fmla="*/ 871 h 871"/>
                <a:gd name="T4" fmla="*/ 0 w 79"/>
                <a:gd name="T5" fmla="*/ 33 h 871"/>
                <a:gd name="T6" fmla="*/ 39 w 79"/>
                <a:gd name="T7" fmla="*/ 1 h 871"/>
                <a:gd name="T8" fmla="*/ 79 w 79"/>
                <a:gd name="T9" fmla="*/ 33 h 871"/>
                <a:gd name="T10" fmla="*/ 79 w 79"/>
                <a:gd name="T11" fmla="*/ 871 h 871"/>
              </a:gdLst>
              <a:ahLst/>
              <a:cxnLst>
                <a:cxn ang="0">
                  <a:pos x="T0" y="T1"/>
                </a:cxn>
                <a:cxn ang="0">
                  <a:pos x="T2" y="T3"/>
                </a:cxn>
                <a:cxn ang="0">
                  <a:pos x="T4" y="T5"/>
                </a:cxn>
                <a:cxn ang="0">
                  <a:pos x="T6" y="T7"/>
                </a:cxn>
                <a:cxn ang="0">
                  <a:pos x="T8" y="T9"/>
                </a:cxn>
                <a:cxn ang="0">
                  <a:pos x="T10" y="T11"/>
                </a:cxn>
              </a:cxnLst>
              <a:rect l="0" t="0" r="r" b="b"/>
              <a:pathLst>
                <a:path w="79" h="871">
                  <a:moveTo>
                    <a:pt x="79" y="871"/>
                  </a:moveTo>
                  <a:cubicBezTo>
                    <a:pt x="0" y="871"/>
                    <a:pt x="0" y="871"/>
                    <a:pt x="0" y="871"/>
                  </a:cubicBezTo>
                  <a:cubicBezTo>
                    <a:pt x="0" y="33"/>
                    <a:pt x="0" y="33"/>
                    <a:pt x="0" y="33"/>
                  </a:cubicBezTo>
                  <a:cubicBezTo>
                    <a:pt x="0" y="33"/>
                    <a:pt x="5" y="2"/>
                    <a:pt x="39" y="1"/>
                  </a:cubicBezTo>
                  <a:cubicBezTo>
                    <a:pt x="73" y="0"/>
                    <a:pt x="79" y="33"/>
                    <a:pt x="79" y="33"/>
                  </a:cubicBezTo>
                  <a:cubicBezTo>
                    <a:pt x="79" y="871"/>
                    <a:pt x="79" y="871"/>
                    <a:pt x="79" y="871"/>
                  </a:cubicBezTo>
                </a:path>
              </a:pathLst>
            </a:custGeom>
            <a:grp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178" name="Freeform 14"/>
            <p:cNvSpPr/>
            <p:nvPr/>
          </p:nvSpPr>
          <p:spPr bwMode="auto">
            <a:xfrm>
              <a:off x="5200571" y="5465708"/>
              <a:ext cx="101662" cy="1387579"/>
            </a:xfrm>
            <a:custGeom>
              <a:avLst/>
              <a:gdLst>
                <a:gd name="T0" fmla="*/ 64 w 64"/>
                <a:gd name="T1" fmla="*/ 872 h 872"/>
                <a:gd name="T2" fmla="*/ 0 w 64"/>
                <a:gd name="T3" fmla="*/ 872 h 872"/>
                <a:gd name="T4" fmla="*/ 0 w 64"/>
                <a:gd name="T5" fmla="*/ 33 h 872"/>
                <a:gd name="T6" fmla="*/ 31 w 64"/>
                <a:gd name="T7" fmla="*/ 1 h 872"/>
                <a:gd name="T8" fmla="*/ 64 w 64"/>
                <a:gd name="T9" fmla="*/ 33 h 872"/>
                <a:gd name="T10" fmla="*/ 64 w 64"/>
                <a:gd name="T11" fmla="*/ 872 h 872"/>
              </a:gdLst>
              <a:ahLst/>
              <a:cxnLst>
                <a:cxn ang="0">
                  <a:pos x="T0" y="T1"/>
                </a:cxn>
                <a:cxn ang="0">
                  <a:pos x="T2" y="T3"/>
                </a:cxn>
                <a:cxn ang="0">
                  <a:pos x="T4" y="T5"/>
                </a:cxn>
                <a:cxn ang="0">
                  <a:pos x="T6" y="T7"/>
                </a:cxn>
                <a:cxn ang="0">
                  <a:pos x="T8" y="T9"/>
                </a:cxn>
                <a:cxn ang="0">
                  <a:pos x="T10" y="T11"/>
                </a:cxn>
              </a:cxnLst>
              <a:rect l="0" t="0" r="r" b="b"/>
              <a:pathLst>
                <a:path w="64" h="872">
                  <a:moveTo>
                    <a:pt x="64" y="872"/>
                  </a:moveTo>
                  <a:cubicBezTo>
                    <a:pt x="0" y="872"/>
                    <a:pt x="0" y="872"/>
                    <a:pt x="0" y="872"/>
                  </a:cubicBezTo>
                  <a:cubicBezTo>
                    <a:pt x="0" y="33"/>
                    <a:pt x="0" y="33"/>
                    <a:pt x="0" y="33"/>
                  </a:cubicBezTo>
                  <a:cubicBezTo>
                    <a:pt x="0" y="33"/>
                    <a:pt x="4" y="2"/>
                    <a:pt x="31" y="1"/>
                  </a:cubicBezTo>
                  <a:cubicBezTo>
                    <a:pt x="58" y="0"/>
                    <a:pt x="64" y="33"/>
                    <a:pt x="64" y="33"/>
                  </a:cubicBezTo>
                  <a:cubicBezTo>
                    <a:pt x="64" y="872"/>
                    <a:pt x="64" y="872"/>
                    <a:pt x="64" y="87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179" name="Freeform 15"/>
            <p:cNvSpPr/>
            <p:nvPr/>
          </p:nvSpPr>
          <p:spPr bwMode="auto">
            <a:xfrm>
              <a:off x="4980416" y="5465708"/>
              <a:ext cx="100315" cy="1387579"/>
            </a:xfrm>
            <a:custGeom>
              <a:avLst/>
              <a:gdLst>
                <a:gd name="T0" fmla="*/ 63 w 63"/>
                <a:gd name="T1" fmla="*/ 872 h 872"/>
                <a:gd name="T2" fmla="*/ 0 w 63"/>
                <a:gd name="T3" fmla="*/ 872 h 872"/>
                <a:gd name="T4" fmla="*/ 0 w 63"/>
                <a:gd name="T5" fmla="*/ 33 h 872"/>
                <a:gd name="T6" fmla="*/ 31 w 63"/>
                <a:gd name="T7" fmla="*/ 1 h 872"/>
                <a:gd name="T8" fmla="*/ 63 w 63"/>
                <a:gd name="T9" fmla="*/ 33 h 872"/>
                <a:gd name="T10" fmla="*/ 63 w 63"/>
                <a:gd name="T11" fmla="*/ 872 h 872"/>
              </a:gdLst>
              <a:ahLst/>
              <a:cxnLst>
                <a:cxn ang="0">
                  <a:pos x="T0" y="T1"/>
                </a:cxn>
                <a:cxn ang="0">
                  <a:pos x="T2" y="T3"/>
                </a:cxn>
                <a:cxn ang="0">
                  <a:pos x="T4" y="T5"/>
                </a:cxn>
                <a:cxn ang="0">
                  <a:pos x="T6" y="T7"/>
                </a:cxn>
                <a:cxn ang="0">
                  <a:pos x="T8" y="T9"/>
                </a:cxn>
                <a:cxn ang="0">
                  <a:pos x="T10" y="T11"/>
                </a:cxn>
              </a:cxnLst>
              <a:rect l="0" t="0" r="r" b="b"/>
              <a:pathLst>
                <a:path w="63" h="872">
                  <a:moveTo>
                    <a:pt x="63" y="872"/>
                  </a:moveTo>
                  <a:cubicBezTo>
                    <a:pt x="0" y="872"/>
                    <a:pt x="0" y="872"/>
                    <a:pt x="0" y="872"/>
                  </a:cubicBezTo>
                  <a:cubicBezTo>
                    <a:pt x="0" y="33"/>
                    <a:pt x="0" y="33"/>
                    <a:pt x="0" y="33"/>
                  </a:cubicBezTo>
                  <a:cubicBezTo>
                    <a:pt x="0" y="33"/>
                    <a:pt x="4" y="2"/>
                    <a:pt x="31" y="1"/>
                  </a:cubicBezTo>
                  <a:cubicBezTo>
                    <a:pt x="57" y="0"/>
                    <a:pt x="63" y="33"/>
                    <a:pt x="63" y="33"/>
                  </a:cubicBezTo>
                  <a:lnTo>
                    <a:pt x="63" y="872"/>
                  </a:lnTo>
                  <a:close/>
                </a:path>
              </a:pathLst>
            </a:custGeom>
            <a:grp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180" name="Freeform 16"/>
            <p:cNvSpPr/>
            <p:nvPr/>
          </p:nvSpPr>
          <p:spPr bwMode="auto">
            <a:xfrm>
              <a:off x="5076019" y="5038865"/>
              <a:ext cx="132631" cy="192551"/>
            </a:xfrm>
            <a:custGeom>
              <a:avLst/>
              <a:gdLst>
                <a:gd name="T0" fmla="*/ 0 w 83"/>
                <a:gd name="T1" fmla="*/ 111 h 121"/>
                <a:gd name="T2" fmla="*/ 83 w 83"/>
                <a:gd name="T3" fmla="*/ 113 h 121"/>
                <a:gd name="T4" fmla="*/ 49 w 83"/>
                <a:gd name="T5" fmla="*/ 0 h 121"/>
                <a:gd name="T6" fmla="*/ 29 w 83"/>
                <a:gd name="T7" fmla="*/ 0 h 121"/>
                <a:gd name="T8" fmla="*/ 0 w 83"/>
                <a:gd name="T9" fmla="*/ 111 h 121"/>
              </a:gdLst>
              <a:ahLst/>
              <a:cxnLst>
                <a:cxn ang="0">
                  <a:pos x="T0" y="T1"/>
                </a:cxn>
                <a:cxn ang="0">
                  <a:pos x="T2" y="T3"/>
                </a:cxn>
                <a:cxn ang="0">
                  <a:pos x="T4" y="T5"/>
                </a:cxn>
                <a:cxn ang="0">
                  <a:pos x="T6" y="T7"/>
                </a:cxn>
                <a:cxn ang="0">
                  <a:pos x="T8" y="T9"/>
                </a:cxn>
              </a:cxnLst>
              <a:rect l="0" t="0" r="r" b="b"/>
              <a:pathLst>
                <a:path w="83" h="121">
                  <a:moveTo>
                    <a:pt x="0" y="111"/>
                  </a:moveTo>
                  <a:cubicBezTo>
                    <a:pt x="0" y="111"/>
                    <a:pt x="40" y="121"/>
                    <a:pt x="83" y="113"/>
                  </a:cubicBezTo>
                  <a:cubicBezTo>
                    <a:pt x="49" y="0"/>
                    <a:pt x="49" y="0"/>
                    <a:pt x="49" y="0"/>
                  </a:cubicBezTo>
                  <a:cubicBezTo>
                    <a:pt x="29" y="0"/>
                    <a:pt x="29" y="0"/>
                    <a:pt x="29" y="0"/>
                  </a:cubicBezTo>
                  <a:cubicBezTo>
                    <a:pt x="0" y="111"/>
                    <a:pt x="0" y="111"/>
                    <a:pt x="0" y="111"/>
                  </a:cubicBezTo>
                </a:path>
              </a:pathLst>
            </a:custGeom>
            <a:grp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00" name="Freeform 36"/>
            <p:cNvSpPr/>
            <p:nvPr/>
          </p:nvSpPr>
          <p:spPr bwMode="auto">
            <a:xfrm>
              <a:off x="5143344" y="5218624"/>
              <a:ext cx="149463" cy="294886"/>
            </a:xfrm>
            <a:custGeom>
              <a:avLst/>
              <a:gdLst>
                <a:gd name="T0" fmla="*/ 41 w 94"/>
                <a:gd name="T1" fmla="*/ 0 h 185"/>
                <a:gd name="T2" fmla="*/ 6 w 94"/>
                <a:gd name="T3" fmla="*/ 3 h 185"/>
                <a:gd name="T4" fmla="*/ 0 w 94"/>
                <a:gd name="T5" fmla="*/ 3 h 185"/>
                <a:gd name="T6" fmla="*/ 0 w 94"/>
                <a:gd name="T7" fmla="*/ 158 h 185"/>
                <a:gd name="T8" fmla="*/ 37 w 94"/>
                <a:gd name="T9" fmla="*/ 185 h 185"/>
                <a:gd name="T10" fmla="*/ 67 w 94"/>
                <a:gd name="T11" fmla="*/ 156 h 185"/>
                <a:gd name="T12" fmla="*/ 68 w 94"/>
                <a:gd name="T13" fmla="*/ 156 h 185"/>
                <a:gd name="T14" fmla="*/ 94 w 94"/>
                <a:gd name="T15" fmla="*/ 172 h 185"/>
                <a:gd name="T16" fmla="*/ 94 w 94"/>
                <a:gd name="T17" fmla="*/ 171 h 185"/>
                <a:gd name="T18" fmla="*/ 41 w 94"/>
                <a:gd name="T19" fmla="*/ 0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4" h="185">
                  <a:moveTo>
                    <a:pt x="41" y="0"/>
                  </a:moveTo>
                  <a:cubicBezTo>
                    <a:pt x="28" y="2"/>
                    <a:pt x="16" y="3"/>
                    <a:pt x="6" y="3"/>
                  </a:cubicBezTo>
                  <a:cubicBezTo>
                    <a:pt x="4" y="3"/>
                    <a:pt x="2" y="3"/>
                    <a:pt x="0" y="3"/>
                  </a:cubicBezTo>
                  <a:cubicBezTo>
                    <a:pt x="0" y="158"/>
                    <a:pt x="0" y="158"/>
                    <a:pt x="0" y="158"/>
                  </a:cubicBezTo>
                  <a:cubicBezTo>
                    <a:pt x="24" y="159"/>
                    <a:pt x="34" y="177"/>
                    <a:pt x="37" y="185"/>
                  </a:cubicBezTo>
                  <a:cubicBezTo>
                    <a:pt x="38" y="178"/>
                    <a:pt x="45" y="157"/>
                    <a:pt x="67" y="156"/>
                  </a:cubicBezTo>
                  <a:cubicBezTo>
                    <a:pt x="68" y="156"/>
                    <a:pt x="68" y="156"/>
                    <a:pt x="68" y="156"/>
                  </a:cubicBezTo>
                  <a:cubicBezTo>
                    <a:pt x="81" y="156"/>
                    <a:pt x="89" y="164"/>
                    <a:pt x="94" y="172"/>
                  </a:cubicBezTo>
                  <a:cubicBezTo>
                    <a:pt x="94" y="171"/>
                    <a:pt x="94" y="171"/>
                    <a:pt x="94" y="171"/>
                  </a:cubicBezTo>
                  <a:cubicBezTo>
                    <a:pt x="41" y="0"/>
                    <a:pt x="41" y="0"/>
                    <a:pt x="4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01" name="Freeform 37"/>
            <p:cNvSpPr/>
            <p:nvPr/>
          </p:nvSpPr>
          <p:spPr bwMode="auto">
            <a:xfrm>
              <a:off x="5143344" y="5470421"/>
              <a:ext cx="60593" cy="1384886"/>
            </a:xfrm>
            <a:custGeom>
              <a:avLst/>
              <a:gdLst>
                <a:gd name="T0" fmla="*/ 0 w 38"/>
                <a:gd name="T1" fmla="*/ 0 h 870"/>
                <a:gd name="T2" fmla="*/ 0 w 38"/>
                <a:gd name="T3" fmla="*/ 870 h 870"/>
                <a:gd name="T4" fmla="*/ 38 w 38"/>
                <a:gd name="T5" fmla="*/ 870 h 870"/>
                <a:gd name="T6" fmla="*/ 38 w 38"/>
                <a:gd name="T7" fmla="*/ 869 h 870"/>
                <a:gd name="T8" fmla="*/ 36 w 38"/>
                <a:gd name="T9" fmla="*/ 869 h 870"/>
                <a:gd name="T10" fmla="*/ 36 w 38"/>
                <a:gd name="T11" fmla="*/ 30 h 870"/>
                <a:gd name="T12" fmla="*/ 37 w 38"/>
                <a:gd name="T13" fmla="*/ 27 h 870"/>
                <a:gd name="T14" fmla="*/ 0 w 38"/>
                <a:gd name="T15" fmla="*/ 0 h 8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870">
                  <a:moveTo>
                    <a:pt x="0" y="0"/>
                  </a:moveTo>
                  <a:cubicBezTo>
                    <a:pt x="0" y="870"/>
                    <a:pt x="0" y="870"/>
                    <a:pt x="0" y="870"/>
                  </a:cubicBezTo>
                  <a:cubicBezTo>
                    <a:pt x="38" y="870"/>
                    <a:pt x="38" y="870"/>
                    <a:pt x="38" y="870"/>
                  </a:cubicBezTo>
                  <a:cubicBezTo>
                    <a:pt x="38" y="869"/>
                    <a:pt x="38" y="869"/>
                    <a:pt x="38" y="869"/>
                  </a:cubicBezTo>
                  <a:cubicBezTo>
                    <a:pt x="36" y="869"/>
                    <a:pt x="36" y="869"/>
                    <a:pt x="36" y="869"/>
                  </a:cubicBezTo>
                  <a:cubicBezTo>
                    <a:pt x="36" y="30"/>
                    <a:pt x="36" y="30"/>
                    <a:pt x="36" y="30"/>
                  </a:cubicBezTo>
                  <a:cubicBezTo>
                    <a:pt x="36" y="30"/>
                    <a:pt x="37" y="29"/>
                    <a:pt x="37" y="27"/>
                  </a:cubicBezTo>
                  <a:cubicBezTo>
                    <a:pt x="34" y="19"/>
                    <a:pt x="24" y="1"/>
                    <a:pt x="0" y="0"/>
                  </a:cubicBezTo>
                </a:path>
              </a:pathLst>
            </a:custGeom>
            <a:grp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02" name="Freeform 38"/>
            <p:cNvSpPr/>
            <p:nvPr/>
          </p:nvSpPr>
          <p:spPr bwMode="auto">
            <a:xfrm>
              <a:off x="5200571" y="5467055"/>
              <a:ext cx="101662" cy="1386232"/>
            </a:xfrm>
            <a:custGeom>
              <a:avLst/>
              <a:gdLst>
                <a:gd name="T0" fmla="*/ 32 w 64"/>
                <a:gd name="T1" fmla="*/ 0 h 871"/>
                <a:gd name="T2" fmla="*/ 31 w 64"/>
                <a:gd name="T3" fmla="*/ 0 h 871"/>
                <a:gd name="T4" fmla="*/ 1 w 64"/>
                <a:gd name="T5" fmla="*/ 29 h 871"/>
                <a:gd name="T6" fmla="*/ 0 w 64"/>
                <a:gd name="T7" fmla="*/ 32 h 871"/>
                <a:gd name="T8" fmla="*/ 0 w 64"/>
                <a:gd name="T9" fmla="*/ 871 h 871"/>
                <a:gd name="T10" fmla="*/ 2 w 64"/>
                <a:gd name="T11" fmla="*/ 871 h 871"/>
                <a:gd name="T12" fmla="*/ 64 w 64"/>
                <a:gd name="T13" fmla="*/ 871 h 871"/>
                <a:gd name="T14" fmla="*/ 64 w 64"/>
                <a:gd name="T15" fmla="*/ 32 h 871"/>
                <a:gd name="T16" fmla="*/ 58 w 64"/>
                <a:gd name="T17" fmla="*/ 16 h 871"/>
                <a:gd name="T18" fmla="*/ 32 w 64"/>
                <a:gd name="T19" fmla="*/ 0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871">
                  <a:moveTo>
                    <a:pt x="32" y="0"/>
                  </a:moveTo>
                  <a:cubicBezTo>
                    <a:pt x="32" y="0"/>
                    <a:pt x="32" y="0"/>
                    <a:pt x="31" y="0"/>
                  </a:cubicBezTo>
                  <a:cubicBezTo>
                    <a:pt x="9" y="1"/>
                    <a:pt x="2" y="22"/>
                    <a:pt x="1" y="29"/>
                  </a:cubicBezTo>
                  <a:cubicBezTo>
                    <a:pt x="1" y="31"/>
                    <a:pt x="0" y="32"/>
                    <a:pt x="0" y="32"/>
                  </a:cubicBezTo>
                  <a:cubicBezTo>
                    <a:pt x="0" y="871"/>
                    <a:pt x="0" y="871"/>
                    <a:pt x="0" y="871"/>
                  </a:cubicBezTo>
                  <a:cubicBezTo>
                    <a:pt x="2" y="871"/>
                    <a:pt x="2" y="871"/>
                    <a:pt x="2" y="871"/>
                  </a:cubicBezTo>
                  <a:cubicBezTo>
                    <a:pt x="64" y="871"/>
                    <a:pt x="64" y="871"/>
                    <a:pt x="64" y="871"/>
                  </a:cubicBezTo>
                  <a:cubicBezTo>
                    <a:pt x="64" y="32"/>
                    <a:pt x="64" y="32"/>
                    <a:pt x="64" y="32"/>
                  </a:cubicBezTo>
                  <a:cubicBezTo>
                    <a:pt x="64" y="32"/>
                    <a:pt x="62" y="24"/>
                    <a:pt x="58" y="16"/>
                  </a:cubicBezTo>
                  <a:cubicBezTo>
                    <a:pt x="53" y="8"/>
                    <a:pt x="45" y="0"/>
                    <a:pt x="32" y="0"/>
                  </a:cubicBezTo>
                </a:path>
              </a:pathLst>
            </a:custGeom>
            <a:grp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03" name="Freeform 39"/>
            <p:cNvSpPr/>
            <p:nvPr/>
          </p:nvSpPr>
          <p:spPr bwMode="auto">
            <a:xfrm>
              <a:off x="5143344" y="5038865"/>
              <a:ext cx="65306" cy="184472"/>
            </a:xfrm>
            <a:custGeom>
              <a:avLst/>
              <a:gdLst>
                <a:gd name="T0" fmla="*/ 7 w 41"/>
                <a:gd name="T1" fmla="*/ 0 h 116"/>
                <a:gd name="T2" fmla="*/ 0 w 41"/>
                <a:gd name="T3" fmla="*/ 0 h 116"/>
                <a:gd name="T4" fmla="*/ 0 w 41"/>
                <a:gd name="T5" fmla="*/ 116 h 116"/>
                <a:gd name="T6" fmla="*/ 6 w 41"/>
                <a:gd name="T7" fmla="*/ 116 h 116"/>
                <a:gd name="T8" fmla="*/ 41 w 41"/>
                <a:gd name="T9" fmla="*/ 113 h 116"/>
                <a:gd name="T10" fmla="*/ 41 w 41"/>
                <a:gd name="T11" fmla="*/ 113 h 116"/>
                <a:gd name="T12" fmla="*/ 7 w 41"/>
                <a:gd name="T13" fmla="*/ 0 h 116"/>
              </a:gdLst>
              <a:ahLst/>
              <a:cxnLst>
                <a:cxn ang="0">
                  <a:pos x="T0" y="T1"/>
                </a:cxn>
                <a:cxn ang="0">
                  <a:pos x="T2" y="T3"/>
                </a:cxn>
                <a:cxn ang="0">
                  <a:pos x="T4" y="T5"/>
                </a:cxn>
                <a:cxn ang="0">
                  <a:pos x="T6" y="T7"/>
                </a:cxn>
                <a:cxn ang="0">
                  <a:pos x="T8" y="T9"/>
                </a:cxn>
                <a:cxn ang="0">
                  <a:pos x="T10" y="T11"/>
                </a:cxn>
                <a:cxn ang="0">
                  <a:pos x="T12" y="T13"/>
                </a:cxn>
              </a:cxnLst>
              <a:rect l="0" t="0" r="r" b="b"/>
              <a:pathLst>
                <a:path w="41" h="116">
                  <a:moveTo>
                    <a:pt x="7" y="0"/>
                  </a:moveTo>
                  <a:cubicBezTo>
                    <a:pt x="0" y="0"/>
                    <a:pt x="0" y="0"/>
                    <a:pt x="0" y="0"/>
                  </a:cubicBezTo>
                  <a:cubicBezTo>
                    <a:pt x="0" y="116"/>
                    <a:pt x="0" y="116"/>
                    <a:pt x="0" y="116"/>
                  </a:cubicBezTo>
                  <a:cubicBezTo>
                    <a:pt x="2" y="116"/>
                    <a:pt x="4" y="116"/>
                    <a:pt x="6" y="116"/>
                  </a:cubicBezTo>
                  <a:cubicBezTo>
                    <a:pt x="16" y="116"/>
                    <a:pt x="28" y="115"/>
                    <a:pt x="41" y="113"/>
                  </a:cubicBezTo>
                  <a:cubicBezTo>
                    <a:pt x="41" y="113"/>
                    <a:pt x="41" y="113"/>
                    <a:pt x="41" y="113"/>
                  </a:cubicBezTo>
                  <a:cubicBezTo>
                    <a:pt x="7" y="0"/>
                    <a:pt x="7" y="0"/>
                    <a:pt x="7" y="0"/>
                  </a:cubicBezTo>
                </a:path>
              </a:pathLst>
            </a:custGeom>
            <a:grp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22" name="Group 4"/>
          <p:cNvGrpSpPr/>
          <p:nvPr/>
        </p:nvGrpSpPr>
        <p:grpSpPr>
          <a:xfrm>
            <a:off x="4156949" y="3516230"/>
            <a:ext cx="221045" cy="1433966"/>
            <a:chOff x="5502862" y="5357314"/>
            <a:chExt cx="321816" cy="1497993"/>
          </a:xfrm>
          <a:gradFill>
            <a:gsLst>
              <a:gs pos="0">
                <a:srgbClr val="E30000"/>
              </a:gs>
              <a:gs pos="100000">
                <a:srgbClr val="760303"/>
              </a:gs>
            </a:gsLst>
            <a:path path="circle">
              <a:fillToRect l="100000" b="100000"/>
            </a:path>
            <a:tileRect t="-100000" r="-100000"/>
          </a:gradFill>
        </p:grpSpPr>
        <p:sp>
          <p:nvSpPr>
            <p:cNvPr id="187" name="Freeform 23"/>
            <p:cNvSpPr/>
            <p:nvPr/>
          </p:nvSpPr>
          <p:spPr bwMode="auto">
            <a:xfrm>
              <a:off x="5514308" y="5365393"/>
              <a:ext cx="302292" cy="490130"/>
            </a:xfrm>
            <a:custGeom>
              <a:avLst/>
              <a:gdLst>
                <a:gd name="T0" fmla="*/ 449 w 449"/>
                <a:gd name="T1" fmla="*/ 657 h 728"/>
                <a:gd name="T2" fmla="*/ 241 w 449"/>
                <a:gd name="T3" fmla="*/ 0 h 728"/>
                <a:gd name="T4" fmla="*/ 196 w 449"/>
                <a:gd name="T5" fmla="*/ 0 h 728"/>
                <a:gd name="T6" fmla="*/ 0 w 449"/>
                <a:gd name="T7" fmla="*/ 681 h 728"/>
                <a:gd name="T8" fmla="*/ 12 w 449"/>
                <a:gd name="T9" fmla="*/ 728 h 728"/>
                <a:gd name="T10" fmla="*/ 423 w 449"/>
                <a:gd name="T11" fmla="*/ 726 h 728"/>
                <a:gd name="T12" fmla="*/ 449 w 449"/>
                <a:gd name="T13" fmla="*/ 657 h 728"/>
              </a:gdLst>
              <a:ahLst/>
              <a:cxnLst>
                <a:cxn ang="0">
                  <a:pos x="T0" y="T1"/>
                </a:cxn>
                <a:cxn ang="0">
                  <a:pos x="T2" y="T3"/>
                </a:cxn>
                <a:cxn ang="0">
                  <a:pos x="T4" y="T5"/>
                </a:cxn>
                <a:cxn ang="0">
                  <a:pos x="T6" y="T7"/>
                </a:cxn>
                <a:cxn ang="0">
                  <a:pos x="T8" y="T9"/>
                </a:cxn>
                <a:cxn ang="0">
                  <a:pos x="T10" y="T11"/>
                </a:cxn>
                <a:cxn ang="0">
                  <a:pos x="T12" y="T13"/>
                </a:cxn>
              </a:cxnLst>
              <a:rect l="0" t="0" r="r" b="b"/>
              <a:pathLst>
                <a:path w="449" h="728">
                  <a:moveTo>
                    <a:pt x="449" y="657"/>
                  </a:moveTo>
                  <a:lnTo>
                    <a:pt x="241" y="0"/>
                  </a:lnTo>
                  <a:lnTo>
                    <a:pt x="196" y="0"/>
                  </a:lnTo>
                  <a:lnTo>
                    <a:pt x="0" y="681"/>
                  </a:lnTo>
                  <a:lnTo>
                    <a:pt x="12" y="728"/>
                  </a:lnTo>
                  <a:lnTo>
                    <a:pt x="423" y="726"/>
                  </a:lnTo>
                  <a:lnTo>
                    <a:pt x="449" y="65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188" name="Freeform 24"/>
            <p:cNvSpPr/>
            <p:nvPr/>
          </p:nvSpPr>
          <p:spPr bwMode="auto">
            <a:xfrm>
              <a:off x="5514308" y="5365393"/>
              <a:ext cx="302292" cy="490130"/>
            </a:xfrm>
            <a:custGeom>
              <a:avLst/>
              <a:gdLst>
                <a:gd name="T0" fmla="*/ 449 w 449"/>
                <a:gd name="T1" fmla="*/ 657 h 728"/>
                <a:gd name="T2" fmla="*/ 241 w 449"/>
                <a:gd name="T3" fmla="*/ 0 h 728"/>
                <a:gd name="T4" fmla="*/ 196 w 449"/>
                <a:gd name="T5" fmla="*/ 0 h 728"/>
                <a:gd name="T6" fmla="*/ 0 w 449"/>
                <a:gd name="T7" fmla="*/ 681 h 728"/>
                <a:gd name="T8" fmla="*/ 12 w 449"/>
                <a:gd name="T9" fmla="*/ 728 h 728"/>
                <a:gd name="T10" fmla="*/ 423 w 449"/>
                <a:gd name="T11" fmla="*/ 726 h 728"/>
                <a:gd name="T12" fmla="*/ 449 w 449"/>
                <a:gd name="T13" fmla="*/ 657 h 728"/>
              </a:gdLst>
              <a:ahLst/>
              <a:cxnLst>
                <a:cxn ang="0">
                  <a:pos x="T0" y="T1"/>
                </a:cxn>
                <a:cxn ang="0">
                  <a:pos x="T2" y="T3"/>
                </a:cxn>
                <a:cxn ang="0">
                  <a:pos x="T4" y="T5"/>
                </a:cxn>
                <a:cxn ang="0">
                  <a:pos x="T6" y="T7"/>
                </a:cxn>
                <a:cxn ang="0">
                  <a:pos x="T8" y="T9"/>
                </a:cxn>
                <a:cxn ang="0">
                  <a:pos x="T10" y="T11"/>
                </a:cxn>
                <a:cxn ang="0">
                  <a:pos x="T12" y="T13"/>
                </a:cxn>
              </a:cxnLst>
              <a:rect l="0" t="0" r="r" b="b"/>
              <a:pathLst>
                <a:path w="449" h="728">
                  <a:moveTo>
                    <a:pt x="449" y="657"/>
                  </a:moveTo>
                  <a:lnTo>
                    <a:pt x="241" y="0"/>
                  </a:lnTo>
                  <a:lnTo>
                    <a:pt x="196" y="0"/>
                  </a:lnTo>
                  <a:lnTo>
                    <a:pt x="0" y="681"/>
                  </a:lnTo>
                  <a:lnTo>
                    <a:pt x="12" y="728"/>
                  </a:lnTo>
                  <a:lnTo>
                    <a:pt x="423" y="726"/>
                  </a:lnTo>
                  <a:lnTo>
                    <a:pt x="449" y="657"/>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189" name="Freeform 25"/>
            <p:cNvSpPr/>
            <p:nvPr/>
          </p:nvSpPr>
          <p:spPr bwMode="auto">
            <a:xfrm>
              <a:off x="5601831" y="5786851"/>
              <a:ext cx="125899" cy="1068456"/>
            </a:xfrm>
            <a:custGeom>
              <a:avLst/>
              <a:gdLst>
                <a:gd name="T0" fmla="*/ 79 w 79"/>
                <a:gd name="T1" fmla="*/ 671 h 671"/>
                <a:gd name="T2" fmla="*/ 0 w 79"/>
                <a:gd name="T3" fmla="*/ 671 h 671"/>
                <a:gd name="T4" fmla="*/ 0 w 79"/>
                <a:gd name="T5" fmla="*/ 32 h 671"/>
                <a:gd name="T6" fmla="*/ 38 w 79"/>
                <a:gd name="T7" fmla="*/ 1 h 671"/>
                <a:gd name="T8" fmla="*/ 79 w 79"/>
                <a:gd name="T9" fmla="*/ 32 h 671"/>
                <a:gd name="T10" fmla="*/ 79 w 79"/>
                <a:gd name="T11" fmla="*/ 671 h 671"/>
              </a:gdLst>
              <a:ahLst/>
              <a:cxnLst>
                <a:cxn ang="0">
                  <a:pos x="T0" y="T1"/>
                </a:cxn>
                <a:cxn ang="0">
                  <a:pos x="T2" y="T3"/>
                </a:cxn>
                <a:cxn ang="0">
                  <a:pos x="T4" y="T5"/>
                </a:cxn>
                <a:cxn ang="0">
                  <a:pos x="T6" y="T7"/>
                </a:cxn>
                <a:cxn ang="0">
                  <a:pos x="T8" y="T9"/>
                </a:cxn>
                <a:cxn ang="0">
                  <a:pos x="T10" y="T11"/>
                </a:cxn>
              </a:cxnLst>
              <a:rect l="0" t="0" r="r" b="b"/>
              <a:pathLst>
                <a:path w="79" h="671">
                  <a:moveTo>
                    <a:pt x="79" y="671"/>
                  </a:moveTo>
                  <a:cubicBezTo>
                    <a:pt x="0" y="671"/>
                    <a:pt x="0" y="671"/>
                    <a:pt x="0" y="671"/>
                  </a:cubicBezTo>
                  <a:cubicBezTo>
                    <a:pt x="0" y="32"/>
                    <a:pt x="0" y="32"/>
                    <a:pt x="0" y="32"/>
                  </a:cubicBezTo>
                  <a:cubicBezTo>
                    <a:pt x="0" y="32"/>
                    <a:pt x="5" y="1"/>
                    <a:pt x="38" y="1"/>
                  </a:cubicBezTo>
                  <a:cubicBezTo>
                    <a:pt x="72" y="0"/>
                    <a:pt x="79" y="32"/>
                    <a:pt x="79" y="32"/>
                  </a:cubicBezTo>
                  <a:cubicBezTo>
                    <a:pt x="79" y="671"/>
                    <a:pt x="79" y="671"/>
                    <a:pt x="79" y="671"/>
                  </a:cubicBezTo>
                </a:path>
              </a:pathLst>
            </a:custGeom>
            <a:grp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190" name="Freeform 26"/>
            <p:cNvSpPr/>
            <p:nvPr/>
          </p:nvSpPr>
          <p:spPr bwMode="auto">
            <a:xfrm>
              <a:off x="5724363" y="5783485"/>
              <a:ext cx="100315" cy="1069802"/>
            </a:xfrm>
            <a:custGeom>
              <a:avLst/>
              <a:gdLst>
                <a:gd name="T0" fmla="*/ 63 w 63"/>
                <a:gd name="T1" fmla="*/ 672 h 672"/>
                <a:gd name="T2" fmla="*/ 0 w 63"/>
                <a:gd name="T3" fmla="*/ 672 h 672"/>
                <a:gd name="T4" fmla="*/ 0 w 63"/>
                <a:gd name="T5" fmla="*/ 32 h 672"/>
                <a:gd name="T6" fmla="*/ 31 w 63"/>
                <a:gd name="T7" fmla="*/ 0 h 672"/>
                <a:gd name="T8" fmla="*/ 63 w 63"/>
                <a:gd name="T9" fmla="*/ 32 h 672"/>
                <a:gd name="T10" fmla="*/ 63 w 63"/>
                <a:gd name="T11" fmla="*/ 672 h 672"/>
              </a:gdLst>
              <a:ahLst/>
              <a:cxnLst>
                <a:cxn ang="0">
                  <a:pos x="T0" y="T1"/>
                </a:cxn>
                <a:cxn ang="0">
                  <a:pos x="T2" y="T3"/>
                </a:cxn>
                <a:cxn ang="0">
                  <a:pos x="T4" y="T5"/>
                </a:cxn>
                <a:cxn ang="0">
                  <a:pos x="T6" y="T7"/>
                </a:cxn>
                <a:cxn ang="0">
                  <a:pos x="T8" y="T9"/>
                </a:cxn>
                <a:cxn ang="0">
                  <a:pos x="T10" y="T11"/>
                </a:cxn>
              </a:cxnLst>
              <a:rect l="0" t="0" r="r" b="b"/>
              <a:pathLst>
                <a:path w="63" h="672">
                  <a:moveTo>
                    <a:pt x="63" y="672"/>
                  </a:moveTo>
                  <a:cubicBezTo>
                    <a:pt x="0" y="672"/>
                    <a:pt x="0" y="672"/>
                    <a:pt x="0" y="672"/>
                  </a:cubicBezTo>
                  <a:cubicBezTo>
                    <a:pt x="0" y="32"/>
                    <a:pt x="0" y="32"/>
                    <a:pt x="0" y="32"/>
                  </a:cubicBezTo>
                  <a:cubicBezTo>
                    <a:pt x="0" y="32"/>
                    <a:pt x="4" y="1"/>
                    <a:pt x="31" y="0"/>
                  </a:cubicBezTo>
                  <a:cubicBezTo>
                    <a:pt x="57" y="0"/>
                    <a:pt x="63" y="32"/>
                    <a:pt x="63" y="32"/>
                  </a:cubicBezTo>
                  <a:cubicBezTo>
                    <a:pt x="63" y="672"/>
                    <a:pt x="63" y="672"/>
                    <a:pt x="63" y="67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191" name="Freeform 27"/>
            <p:cNvSpPr/>
            <p:nvPr/>
          </p:nvSpPr>
          <p:spPr bwMode="auto">
            <a:xfrm>
              <a:off x="5502862" y="5783485"/>
              <a:ext cx="100315" cy="1069802"/>
            </a:xfrm>
            <a:custGeom>
              <a:avLst/>
              <a:gdLst>
                <a:gd name="T0" fmla="*/ 63 w 63"/>
                <a:gd name="T1" fmla="*/ 672 h 672"/>
                <a:gd name="T2" fmla="*/ 0 w 63"/>
                <a:gd name="T3" fmla="*/ 672 h 672"/>
                <a:gd name="T4" fmla="*/ 0 w 63"/>
                <a:gd name="T5" fmla="*/ 32 h 672"/>
                <a:gd name="T6" fmla="*/ 31 w 63"/>
                <a:gd name="T7" fmla="*/ 0 h 672"/>
                <a:gd name="T8" fmla="*/ 63 w 63"/>
                <a:gd name="T9" fmla="*/ 32 h 672"/>
                <a:gd name="T10" fmla="*/ 63 w 63"/>
                <a:gd name="T11" fmla="*/ 672 h 672"/>
              </a:gdLst>
              <a:ahLst/>
              <a:cxnLst>
                <a:cxn ang="0">
                  <a:pos x="T0" y="T1"/>
                </a:cxn>
                <a:cxn ang="0">
                  <a:pos x="T2" y="T3"/>
                </a:cxn>
                <a:cxn ang="0">
                  <a:pos x="T4" y="T5"/>
                </a:cxn>
                <a:cxn ang="0">
                  <a:pos x="T6" y="T7"/>
                </a:cxn>
                <a:cxn ang="0">
                  <a:pos x="T8" y="T9"/>
                </a:cxn>
                <a:cxn ang="0">
                  <a:pos x="T10" y="T11"/>
                </a:cxn>
              </a:cxnLst>
              <a:rect l="0" t="0" r="r" b="b"/>
              <a:pathLst>
                <a:path w="63" h="672">
                  <a:moveTo>
                    <a:pt x="63" y="672"/>
                  </a:moveTo>
                  <a:cubicBezTo>
                    <a:pt x="0" y="672"/>
                    <a:pt x="0" y="672"/>
                    <a:pt x="0" y="672"/>
                  </a:cubicBezTo>
                  <a:cubicBezTo>
                    <a:pt x="0" y="32"/>
                    <a:pt x="0" y="32"/>
                    <a:pt x="0" y="32"/>
                  </a:cubicBezTo>
                  <a:cubicBezTo>
                    <a:pt x="0" y="32"/>
                    <a:pt x="4" y="1"/>
                    <a:pt x="31" y="0"/>
                  </a:cubicBezTo>
                  <a:cubicBezTo>
                    <a:pt x="58" y="0"/>
                    <a:pt x="63" y="32"/>
                    <a:pt x="63" y="32"/>
                  </a:cubicBezTo>
                  <a:lnTo>
                    <a:pt x="63" y="672"/>
                  </a:lnTo>
                  <a:close/>
                </a:path>
              </a:pathLst>
            </a:custGeom>
            <a:grp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192" name="Freeform 28"/>
            <p:cNvSpPr/>
            <p:nvPr/>
          </p:nvSpPr>
          <p:spPr bwMode="auto">
            <a:xfrm>
              <a:off x="5599811" y="5357314"/>
              <a:ext cx="130611" cy="189185"/>
            </a:xfrm>
            <a:custGeom>
              <a:avLst/>
              <a:gdLst>
                <a:gd name="T0" fmla="*/ 0 w 82"/>
                <a:gd name="T1" fmla="*/ 110 h 119"/>
                <a:gd name="T2" fmla="*/ 82 w 82"/>
                <a:gd name="T3" fmla="*/ 111 h 119"/>
                <a:gd name="T4" fmla="*/ 48 w 82"/>
                <a:gd name="T5" fmla="*/ 0 h 119"/>
                <a:gd name="T6" fmla="*/ 28 w 82"/>
                <a:gd name="T7" fmla="*/ 0 h 119"/>
                <a:gd name="T8" fmla="*/ 0 w 82"/>
                <a:gd name="T9" fmla="*/ 110 h 119"/>
              </a:gdLst>
              <a:ahLst/>
              <a:cxnLst>
                <a:cxn ang="0">
                  <a:pos x="T0" y="T1"/>
                </a:cxn>
                <a:cxn ang="0">
                  <a:pos x="T2" y="T3"/>
                </a:cxn>
                <a:cxn ang="0">
                  <a:pos x="T4" y="T5"/>
                </a:cxn>
                <a:cxn ang="0">
                  <a:pos x="T6" y="T7"/>
                </a:cxn>
                <a:cxn ang="0">
                  <a:pos x="T8" y="T9"/>
                </a:cxn>
              </a:cxnLst>
              <a:rect l="0" t="0" r="r" b="b"/>
              <a:pathLst>
                <a:path w="82" h="119">
                  <a:moveTo>
                    <a:pt x="0" y="110"/>
                  </a:moveTo>
                  <a:cubicBezTo>
                    <a:pt x="0" y="110"/>
                    <a:pt x="39" y="119"/>
                    <a:pt x="82" y="111"/>
                  </a:cubicBezTo>
                  <a:cubicBezTo>
                    <a:pt x="48" y="0"/>
                    <a:pt x="48" y="0"/>
                    <a:pt x="48" y="0"/>
                  </a:cubicBezTo>
                  <a:cubicBezTo>
                    <a:pt x="28" y="0"/>
                    <a:pt x="28" y="0"/>
                    <a:pt x="28" y="0"/>
                  </a:cubicBezTo>
                  <a:cubicBezTo>
                    <a:pt x="0" y="110"/>
                    <a:pt x="0" y="110"/>
                    <a:pt x="0" y="110"/>
                  </a:cubicBezTo>
                </a:path>
              </a:pathLst>
            </a:custGeom>
            <a:grp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05" name="Freeform 41"/>
            <p:cNvSpPr/>
            <p:nvPr/>
          </p:nvSpPr>
          <p:spPr bwMode="auto">
            <a:xfrm>
              <a:off x="5665117" y="5535727"/>
              <a:ext cx="151482" cy="295559"/>
            </a:xfrm>
            <a:custGeom>
              <a:avLst/>
              <a:gdLst>
                <a:gd name="T0" fmla="*/ 40 w 95"/>
                <a:gd name="T1" fmla="*/ 0 h 186"/>
                <a:gd name="T2" fmla="*/ 6 w 95"/>
                <a:gd name="T3" fmla="*/ 2 h 186"/>
                <a:gd name="T4" fmla="*/ 0 w 95"/>
                <a:gd name="T5" fmla="*/ 2 h 186"/>
                <a:gd name="T6" fmla="*/ 0 w 95"/>
                <a:gd name="T7" fmla="*/ 159 h 186"/>
                <a:gd name="T8" fmla="*/ 37 w 95"/>
                <a:gd name="T9" fmla="*/ 186 h 186"/>
                <a:gd name="T10" fmla="*/ 68 w 95"/>
                <a:gd name="T11" fmla="*/ 156 h 186"/>
                <a:gd name="T12" fmla="*/ 68 w 95"/>
                <a:gd name="T13" fmla="*/ 156 h 186"/>
                <a:gd name="T14" fmla="*/ 94 w 95"/>
                <a:gd name="T15" fmla="*/ 173 h 186"/>
                <a:gd name="T16" fmla="*/ 95 w 95"/>
                <a:gd name="T17" fmla="*/ 171 h 186"/>
                <a:gd name="T18" fmla="*/ 40 w 95"/>
                <a:gd name="T19" fmla="*/ 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5" h="186">
                  <a:moveTo>
                    <a:pt x="40" y="0"/>
                  </a:moveTo>
                  <a:cubicBezTo>
                    <a:pt x="28" y="2"/>
                    <a:pt x="16" y="2"/>
                    <a:pt x="6" y="2"/>
                  </a:cubicBezTo>
                  <a:cubicBezTo>
                    <a:pt x="4" y="2"/>
                    <a:pt x="2" y="2"/>
                    <a:pt x="0" y="2"/>
                  </a:cubicBezTo>
                  <a:cubicBezTo>
                    <a:pt x="0" y="159"/>
                    <a:pt x="0" y="159"/>
                    <a:pt x="0" y="159"/>
                  </a:cubicBezTo>
                  <a:cubicBezTo>
                    <a:pt x="24" y="159"/>
                    <a:pt x="34" y="177"/>
                    <a:pt x="37" y="186"/>
                  </a:cubicBezTo>
                  <a:cubicBezTo>
                    <a:pt x="39" y="179"/>
                    <a:pt x="45" y="157"/>
                    <a:pt x="68" y="156"/>
                  </a:cubicBezTo>
                  <a:cubicBezTo>
                    <a:pt x="68" y="156"/>
                    <a:pt x="68" y="156"/>
                    <a:pt x="68" y="156"/>
                  </a:cubicBezTo>
                  <a:cubicBezTo>
                    <a:pt x="82" y="156"/>
                    <a:pt x="89" y="165"/>
                    <a:pt x="94" y="173"/>
                  </a:cubicBezTo>
                  <a:cubicBezTo>
                    <a:pt x="95" y="171"/>
                    <a:pt x="95" y="171"/>
                    <a:pt x="95" y="171"/>
                  </a:cubicBezTo>
                  <a:cubicBezTo>
                    <a:pt x="40" y="0"/>
                    <a:pt x="40" y="0"/>
                    <a:pt x="4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06" name="Freeform 42"/>
            <p:cNvSpPr/>
            <p:nvPr/>
          </p:nvSpPr>
          <p:spPr bwMode="auto">
            <a:xfrm>
              <a:off x="5679185" y="5788871"/>
              <a:ext cx="62613" cy="1066436"/>
            </a:xfrm>
            <a:custGeom>
              <a:avLst/>
              <a:gdLst>
                <a:gd name="T0" fmla="*/ 0 w 39"/>
                <a:gd name="T1" fmla="*/ 0 h 670"/>
                <a:gd name="T2" fmla="*/ 0 w 39"/>
                <a:gd name="T3" fmla="*/ 670 h 670"/>
                <a:gd name="T4" fmla="*/ 39 w 39"/>
                <a:gd name="T5" fmla="*/ 670 h 670"/>
                <a:gd name="T6" fmla="*/ 39 w 39"/>
                <a:gd name="T7" fmla="*/ 669 h 670"/>
                <a:gd name="T8" fmla="*/ 37 w 39"/>
                <a:gd name="T9" fmla="*/ 669 h 670"/>
                <a:gd name="T10" fmla="*/ 37 w 39"/>
                <a:gd name="T11" fmla="*/ 29 h 670"/>
                <a:gd name="T12" fmla="*/ 37 w 39"/>
                <a:gd name="T13" fmla="*/ 27 h 670"/>
                <a:gd name="T14" fmla="*/ 0 w 39"/>
                <a:gd name="T15" fmla="*/ 0 h 6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670">
                  <a:moveTo>
                    <a:pt x="0" y="0"/>
                  </a:moveTo>
                  <a:cubicBezTo>
                    <a:pt x="0" y="670"/>
                    <a:pt x="0" y="670"/>
                    <a:pt x="0" y="670"/>
                  </a:cubicBezTo>
                  <a:cubicBezTo>
                    <a:pt x="39" y="670"/>
                    <a:pt x="39" y="670"/>
                    <a:pt x="39" y="670"/>
                  </a:cubicBezTo>
                  <a:cubicBezTo>
                    <a:pt x="39" y="669"/>
                    <a:pt x="39" y="669"/>
                    <a:pt x="39" y="669"/>
                  </a:cubicBezTo>
                  <a:cubicBezTo>
                    <a:pt x="37" y="669"/>
                    <a:pt x="37" y="669"/>
                    <a:pt x="37" y="669"/>
                  </a:cubicBezTo>
                  <a:cubicBezTo>
                    <a:pt x="37" y="29"/>
                    <a:pt x="37" y="29"/>
                    <a:pt x="37" y="29"/>
                  </a:cubicBezTo>
                  <a:cubicBezTo>
                    <a:pt x="37" y="29"/>
                    <a:pt x="37" y="28"/>
                    <a:pt x="37" y="27"/>
                  </a:cubicBezTo>
                  <a:cubicBezTo>
                    <a:pt x="34" y="18"/>
                    <a:pt x="24" y="0"/>
                    <a:pt x="0" y="0"/>
                  </a:cubicBezTo>
                </a:path>
              </a:pathLst>
            </a:custGeom>
            <a:grp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07" name="Freeform 43"/>
            <p:cNvSpPr/>
            <p:nvPr/>
          </p:nvSpPr>
          <p:spPr bwMode="auto">
            <a:xfrm>
              <a:off x="5724363" y="5783485"/>
              <a:ext cx="100315" cy="1069802"/>
            </a:xfrm>
            <a:custGeom>
              <a:avLst/>
              <a:gdLst>
                <a:gd name="T0" fmla="*/ 31 w 63"/>
                <a:gd name="T1" fmla="*/ 0 h 672"/>
                <a:gd name="T2" fmla="*/ 31 w 63"/>
                <a:gd name="T3" fmla="*/ 0 h 672"/>
                <a:gd name="T4" fmla="*/ 0 w 63"/>
                <a:gd name="T5" fmla="*/ 30 h 672"/>
                <a:gd name="T6" fmla="*/ 0 w 63"/>
                <a:gd name="T7" fmla="*/ 32 h 672"/>
                <a:gd name="T8" fmla="*/ 0 w 63"/>
                <a:gd name="T9" fmla="*/ 672 h 672"/>
                <a:gd name="T10" fmla="*/ 2 w 63"/>
                <a:gd name="T11" fmla="*/ 672 h 672"/>
                <a:gd name="T12" fmla="*/ 63 w 63"/>
                <a:gd name="T13" fmla="*/ 672 h 672"/>
                <a:gd name="T14" fmla="*/ 63 w 63"/>
                <a:gd name="T15" fmla="*/ 32 h 672"/>
                <a:gd name="T16" fmla="*/ 57 w 63"/>
                <a:gd name="T17" fmla="*/ 17 h 672"/>
                <a:gd name="T18" fmla="*/ 31 w 63"/>
                <a:gd name="T19" fmla="*/ 0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 h="672">
                  <a:moveTo>
                    <a:pt x="31" y="0"/>
                  </a:moveTo>
                  <a:cubicBezTo>
                    <a:pt x="31" y="0"/>
                    <a:pt x="31" y="0"/>
                    <a:pt x="31" y="0"/>
                  </a:cubicBezTo>
                  <a:cubicBezTo>
                    <a:pt x="8" y="1"/>
                    <a:pt x="2" y="23"/>
                    <a:pt x="0" y="30"/>
                  </a:cubicBezTo>
                  <a:cubicBezTo>
                    <a:pt x="0" y="31"/>
                    <a:pt x="0" y="32"/>
                    <a:pt x="0" y="32"/>
                  </a:cubicBezTo>
                  <a:cubicBezTo>
                    <a:pt x="0" y="672"/>
                    <a:pt x="0" y="672"/>
                    <a:pt x="0" y="672"/>
                  </a:cubicBezTo>
                  <a:cubicBezTo>
                    <a:pt x="2" y="672"/>
                    <a:pt x="2" y="672"/>
                    <a:pt x="2" y="672"/>
                  </a:cubicBezTo>
                  <a:cubicBezTo>
                    <a:pt x="63" y="672"/>
                    <a:pt x="63" y="672"/>
                    <a:pt x="63" y="672"/>
                  </a:cubicBezTo>
                  <a:cubicBezTo>
                    <a:pt x="63" y="32"/>
                    <a:pt x="63" y="32"/>
                    <a:pt x="63" y="32"/>
                  </a:cubicBezTo>
                  <a:cubicBezTo>
                    <a:pt x="63" y="32"/>
                    <a:pt x="61" y="24"/>
                    <a:pt x="57" y="17"/>
                  </a:cubicBezTo>
                  <a:cubicBezTo>
                    <a:pt x="52" y="9"/>
                    <a:pt x="45" y="0"/>
                    <a:pt x="31" y="0"/>
                  </a:cubicBezTo>
                </a:path>
              </a:pathLst>
            </a:custGeom>
            <a:grp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08" name="Freeform 44"/>
            <p:cNvSpPr/>
            <p:nvPr/>
          </p:nvSpPr>
          <p:spPr bwMode="auto">
            <a:xfrm>
              <a:off x="5665117" y="5357314"/>
              <a:ext cx="65306" cy="181106"/>
            </a:xfrm>
            <a:custGeom>
              <a:avLst/>
              <a:gdLst>
                <a:gd name="T0" fmla="*/ 7 w 41"/>
                <a:gd name="T1" fmla="*/ 0 h 114"/>
                <a:gd name="T2" fmla="*/ 0 w 41"/>
                <a:gd name="T3" fmla="*/ 0 h 114"/>
                <a:gd name="T4" fmla="*/ 0 w 41"/>
                <a:gd name="T5" fmla="*/ 114 h 114"/>
                <a:gd name="T6" fmla="*/ 6 w 41"/>
                <a:gd name="T7" fmla="*/ 114 h 114"/>
                <a:gd name="T8" fmla="*/ 40 w 41"/>
                <a:gd name="T9" fmla="*/ 112 h 114"/>
                <a:gd name="T10" fmla="*/ 41 w 41"/>
                <a:gd name="T11" fmla="*/ 111 h 114"/>
                <a:gd name="T12" fmla="*/ 7 w 41"/>
                <a:gd name="T13" fmla="*/ 0 h 114"/>
              </a:gdLst>
              <a:ahLst/>
              <a:cxnLst>
                <a:cxn ang="0">
                  <a:pos x="T0" y="T1"/>
                </a:cxn>
                <a:cxn ang="0">
                  <a:pos x="T2" y="T3"/>
                </a:cxn>
                <a:cxn ang="0">
                  <a:pos x="T4" y="T5"/>
                </a:cxn>
                <a:cxn ang="0">
                  <a:pos x="T6" y="T7"/>
                </a:cxn>
                <a:cxn ang="0">
                  <a:pos x="T8" y="T9"/>
                </a:cxn>
                <a:cxn ang="0">
                  <a:pos x="T10" y="T11"/>
                </a:cxn>
                <a:cxn ang="0">
                  <a:pos x="T12" y="T13"/>
                </a:cxn>
              </a:cxnLst>
              <a:rect l="0" t="0" r="r" b="b"/>
              <a:pathLst>
                <a:path w="41" h="114">
                  <a:moveTo>
                    <a:pt x="7" y="0"/>
                  </a:moveTo>
                  <a:cubicBezTo>
                    <a:pt x="0" y="0"/>
                    <a:pt x="0" y="0"/>
                    <a:pt x="0" y="0"/>
                  </a:cubicBezTo>
                  <a:cubicBezTo>
                    <a:pt x="0" y="114"/>
                    <a:pt x="0" y="114"/>
                    <a:pt x="0" y="114"/>
                  </a:cubicBezTo>
                  <a:cubicBezTo>
                    <a:pt x="2" y="114"/>
                    <a:pt x="4" y="114"/>
                    <a:pt x="6" y="114"/>
                  </a:cubicBezTo>
                  <a:cubicBezTo>
                    <a:pt x="16" y="114"/>
                    <a:pt x="28" y="114"/>
                    <a:pt x="40" y="112"/>
                  </a:cubicBezTo>
                  <a:cubicBezTo>
                    <a:pt x="41" y="112"/>
                    <a:pt x="41" y="111"/>
                    <a:pt x="41" y="111"/>
                  </a:cubicBezTo>
                  <a:cubicBezTo>
                    <a:pt x="7" y="0"/>
                    <a:pt x="7" y="0"/>
                    <a:pt x="7" y="0"/>
                  </a:cubicBezTo>
                </a:path>
              </a:pathLst>
            </a:custGeom>
            <a:grp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24" name="Group 7"/>
          <p:cNvGrpSpPr/>
          <p:nvPr/>
        </p:nvGrpSpPr>
        <p:grpSpPr>
          <a:xfrm>
            <a:off x="5157656" y="3516233"/>
            <a:ext cx="221045" cy="1436541"/>
            <a:chOff x="6959786" y="5357314"/>
            <a:chExt cx="321816" cy="1497993"/>
          </a:xfrm>
          <a:gradFill>
            <a:gsLst>
              <a:gs pos="0">
                <a:srgbClr val="E30000"/>
              </a:gs>
              <a:gs pos="100000">
                <a:srgbClr val="760303"/>
              </a:gs>
            </a:gsLst>
            <a:path path="circle">
              <a:fillToRect l="100000" b="100000"/>
            </a:path>
            <a:tileRect t="-100000" r="-100000"/>
          </a:gradFill>
        </p:grpSpPr>
        <p:sp>
          <p:nvSpPr>
            <p:cNvPr id="181" name="Freeform 17"/>
            <p:cNvSpPr/>
            <p:nvPr/>
          </p:nvSpPr>
          <p:spPr bwMode="auto">
            <a:xfrm>
              <a:off x="6970558" y="5365393"/>
              <a:ext cx="302965" cy="490130"/>
            </a:xfrm>
            <a:custGeom>
              <a:avLst/>
              <a:gdLst>
                <a:gd name="T0" fmla="*/ 450 w 450"/>
                <a:gd name="T1" fmla="*/ 657 h 728"/>
                <a:gd name="T2" fmla="*/ 242 w 450"/>
                <a:gd name="T3" fmla="*/ 0 h 728"/>
                <a:gd name="T4" fmla="*/ 197 w 450"/>
                <a:gd name="T5" fmla="*/ 0 h 728"/>
                <a:gd name="T6" fmla="*/ 0 w 450"/>
                <a:gd name="T7" fmla="*/ 681 h 728"/>
                <a:gd name="T8" fmla="*/ 12 w 450"/>
                <a:gd name="T9" fmla="*/ 728 h 728"/>
                <a:gd name="T10" fmla="*/ 424 w 450"/>
                <a:gd name="T11" fmla="*/ 726 h 728"/>
                <a:gd name="T12" fmla="*/ 450 w 450"/>
                <a:gd name="T13" fmla="*/ 657 h 728"/>
              </a:gdLst>
              <a:ahLst/>
              <a:cxnLst>
                <a:cxn ang="0">
                  <a:pos x="T0" y="T1"/>
                </a:cxn>
                <a:cxn ang="0">
                  <a:pos x="T2" y="T3"/>
                </a:cxn>
                <a:cxn ang="0">
                  <a:pos x="T4" y="T5"/>
                </a:cxn>
                <a:cxn ang="0">
                  <a:pos x="T6" y="T7"/>
                </a:cxn>
                <a:cxn ang="0">
                  <a:pos x="T8" y="T9"/>
                </a:cxn>
                <a:cxn ang="0">
                  <a:pos x="T10" y="T11"/>
                </a:cxn>
                <a:cxn ang="0">
                  <a:pos x="T12" y="T13"/>
                </a:cxn>
              </a:cxnLst>
              <a:rect l="0" t="0" r="r" b="b"/>
              <a:pathLst>
                <a:path w="450" h="728">
                  <a:moveTo>
                    <a:pt x="450" y="657"/>
                  </a:moveTo>
                  <a:lnTo>
                    <a:pt x="242" y="0"/>
                  </a:lnTo>
                  <a:lnTo>
                    <a:pt x="197" y="0"/>
                  </a:lnTo>
                  <a:lnTo>
                    <a:pt x="0" y="681"/>
                  </a:lnTo>
                  <a:lnTo>
                    <a:pt x="12" y="728"/>
                  </a:lnTo>
                  <a:lnTo>
                    <a:pt x="424" y="726"/>
                  </a:lnTo>
                  <a:lnTo>
                    <a:pt x="450" y="65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182" name="Freeform 18"/>
            <p:cNvSpPr/>
            <p:nvPr/>
          </p:nvSpPr>
          <p:spPr bwMode="auto">
            <a:xfrm>
              <a:off x="6970558" y="5365393"/>
              <a:ext cx="302965" cy="490130"/>
            </a:xfrm>
            <a:custGeom>
              <a:avLst/>
              <a:gdLst>
                <a:gd name="T0" fmla="*/ 450 w 450"/>
                <a:gd name="T1" fmla="*/ 657 h 728"/>
                <a:gd name="T2" fmla="*/ 242 w 450"/>
                <a:gd name="T3" fmla="*/ 0 h 728"/>
                <a:gd name="T4" fmla="*/ 197 w 450"/>
                <a:gd name="T5" fmla="*/ 0 h 728"/>
                <a:gd name="T6" fmla="*/ 0 w 450"/>
                <a:gd name="T7" fmla="*/ 681 h 728"/>
                <a:gd name="T8" fmla="*/ 12 w 450"/>
                <a:gd name="T9" fmla="*/ 728 h 728"/>
                <a:gd name="T10" fmla="*/ 424 w 450"/>
                <a:gd name="T11" fmla="*/ 726 h 728"/>
                <a:gd name="T12" fmla="*/ 450 w 450"/>
                <a:gd name="T13" fmla="*/ 657 h 728"/>
              </a:gdLst>
              <a:ahLst/>
              <a:cxnLst>
                <a:cxn ang="0">
                  <a:pos x="T0" y="T1"/>
                </a:cxn>
                <a:cxn ang="0">
                  <a:pos x="T2" y="T3"/>
                </a:cxn>
                <a:cxn ang="0">
                  <a:pos x="T4" y="T5"/>
                </a:cxn>
                <a:cxn ang="0">
                  <a:pos x="T6" y="T7"/>
                </a:cxn>
                <a:cxn ang="0">
                  <a:pos x="T8" y="T9"/>
                </a:cxn>
                <a:cxn ang="0">
                  <a:pos x="T10" y="T11"/>
                </a:cxn>
                <a:cxn ang="0">
                  <a:pos x="T12" y="T13"/>
                </a:cxn>
              </a:cxnLst>
              <a:rect l="0" t="0" r="r" b="b"/>
              <a:pathLst>
                <a:path w="450" h="728">
                  <a:moveTo>
                    <a:pt x="450" y="657"/>
                  </a:moveTo>
                  <a:lnTo>
                    <a:pt x="242" y="0"/>
                  </a:lnTo>
                  <a:lnTo>
                    <a:pt x="197" y="0"/>
                  </a:lnTo>
                  <a:lnTo>
                    <a:pt x="0" y="681"/>
                  </a:lnTo>
                  <a:lnTo>
                    <a:pt x="12" y="728"/>
                  </a:lnTo>
                  <a:lnTo>
                    <a:pt x="424" y="726"/>
                  </a:lnTo>
                  <a:lnTo>
                    <a:pt x="450" y="657"/>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183" name="Freeform 19"/>
            <p:cNvSpPr/>
            <p:nvPr/>
          </p:nvSpPr>
          <p:spPr bwMode="auto">
            <a:xfrm>
              <a:off x="7058755" y="5786851"/>
              <a:ext cx="123879" cy="1068456"/>
            </a:xfrm>
            <a:custGeom>
              <a:avLst/>
              <a:gdLst>
                <a:gd name="T0" fmla="*/ 78 w 78"/>
                <a:gd name="T1" fmla="*/ 671 h 671"/>
                <a:gd name="T2" fmla="*/ 0 w 78"/>
                <a:gd name="T3" fmla="*/ 671 h 671"/>
                <a:gd name="T4" fmla="*/ 0 w 78"/>
                <a:gd name="T5" fmla="*/ 32 h 671"/>
                <a:gd name="T6" fmla="*/ 38 w 78"/>
                <a:gd name="T7" fmla="*/ 1 h 671"/>
                <a:gd name="T8" fmla="*/ 78 w 78"/>
                <a:gd name="T9" fmla="*/ 32 h 671"/>
                <a:gd name="T10" fmla="*/ 78 w 78"/>
                <a:gd name="T11" fmla="*/ 671 h 671"/>
              </a:gdLst>
              <a:ahLst/>
              <a:cxnLst>
                <a:cxn ang="0">
                  <a:pos x="T0" y="T1"/>
                </a:cxn>
                <a:cxn ang="0">
                  <a:pos x="T2" y="T3"/>
                </a:cxn>
                <a:cxn ang="0">
                  <a:pos x="T4" y="T5"/>
                </a:cxn>
                <a:cxn ang="0">
                  <a:pos x="T6" y="T7"/>
                </a:cxn>
                <a:cxn ang="0">
                  <a:pos x="T8" y="T9"/>
                </a:cxn>
                <a:cxn ang="0">
                  <a:pos x="T10" y="T11"/>
                </a:cxn>
              </a:cxnLst>
              <a:rect l="0" t="0" r="r" b="b"/>
              <a:pathLst>
                <a:path w="78" h="671">
                  <a:moveTo>
                    <a:pt x="78" y="671"/>
                  </a:moveTo>
                  <a:cubicBezTo>
                    <a:pt x="0" y="671"/>
                    <a:pt x="0" y="671"/>
                    <a:pt x="0" y="671"/>
                  </a:cubicBezTo>
                  <a:cubicBezTo>
                    <a:pt x="0" y="32"/>
                    <a:pt x="0" y="32"/>
                    <a:pt x="0" y="32"/>
                  </a:cubicBezTo>
                  <a:cubicBezTo>
                    <a:pt x="0" y="32"/>
                    <a:pt x="4" y="1"/>
                    <a:pt x="38" y="1"/>
                  </a:cubicBezTo>
                  <a:cubicBezTo>
                    <a:pt x="72" y="0"/>
                    <a:pt x="78" y="32"/>
                    <a:pt x="78" y="32"/>
                  </a:cubicBezTo>
                  <a:cubicBezTo>
                    <a:pt x="78" y="671"/>
                    <a:pt x="78" y="671"/>
                    <a:pt x="78" y="671"/>
                  </a:cubicBezTo>
                </a:path>
              </a:pathLst>
            </a:custGeom>
            <a:grp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184" name="Freeform 20"/>
            <p:cNvSpPr/>
            <p:nvPr/>
          </p:nvSpPr>
          <p:spPr bwMode="auto">
            <a:xfrm>
              <a:off x="7181287" y="5783485"/>
              <a:ext cx="100315" cy="1069802"/>
            </a:xfrm>
            <a:custGeom>
              <a:avLst/>
              <a:gdLst>
                <a:gd name="T0" fmla="*/ 63 w 63"/>
                <a:gd name="T1" fmla="*/ 672 h 672"/>
                <a:gd name="T2" fmla="*/ 0 w 63"/>
                <a:gd name="T3" fmla="*/ 672 h 672"/>
                <a:gd name="T4" fmla="*/ 0 w 63"/>
                <a:gd name="T5" fmla="*/ 32 h 672"/>
                <a:gd name="T6" fmla="*/ 31 w 63"/>
                <a:gd name="T7" fmla="*/ 0 h 672"/>
                <a:gd name="T8" fmla="*/ 63 w 63"/>
                <a:gd name="T9" fmla="*/ 32 h 672"/>
                <a:gd name="T10" fmla="*/ 63 w 63"/>
                <a:gd name="T11" fmla="*/ 672 h 672"/>
              </a:gdLst>
              <a:ahLst/>
              <a:cxnLst>
                <a:cxn ang="0">
                  <a:pos x="T0" y="T1"/>
                </a:cxn>
                <a:cxn ang="0">
                  <a:pos x="T2" y="T3"/>
                </a:cxn>
                <a:cxn ang="0">
                  <a:pos x="T4" y="T5"/>
                </a:cxn>
                <a:cxn ang="0">
                  <a:pos x="T6" y="T7"/>
                </a:cxn>
                <a:cxn ang="0">
                  <a:pos x="T8" y="T9"/>
                </a:cxn>
                <a:cxn ang="0">
                  <a:pos x="T10" y="T11"/>
                </a:cxn>
              </a:cxnLst>
              <a:rect l="0" t="0" r="r" b="b"/>
              <a:pathLst>
                <a:path w="63" h="672">
                  <a:moveTo>
                    <a:pt x="63" y="672"/>
                  </a:moveTo>
                  <a:cubicBezTo>
                    <a:pt x="0" y="672"/>
                    <a:pt x="0" y="672"/>
                    <a:pt x="0" y="672"/>
                  </a:cubicBezTo>
                  <a:cubicBezTo>
                    <a:pt x="0" y="32"/>
                    <a:pt x="0" y="32"/>
                    <a:pt x="0" y="32"/>
                  </a:cubicBezTo>
                  <a:cubicBezTo>
                    <a:pt x="0" y="32"/>
                    <a:pt x="4" y="1"/>
                    <a:pt x="31" y="0"/>
                  </a:cubicBezTo>
                  <a:cubicBezTo>
                    <a:pt x="57" y="0"/>
                    <a:pt x="63" y="32"/>
                    <a:pt x="63" y="32"/>
                  </a:cubicBezTo>
                  <a:cubicBezTo>
                    <a:pt x="63" y="672"/>
                    <a:pt x="63" y="672"/>
                    <a:pt x="63" y="67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185" name="Freeform 21"/>
            <p:cNvSpPr/>
            <p:nvPr/>
          </p:nvSpPr>
          <p:spPr bwMode="auto">
            <a:xfrm>
              <a:off x="6959786" y="5783485"/>
              <a:ext cx="100315" cy="1069802"/>
            </a:xfrm>
            <a:custGeom>
              <a:avLst/>
              <a:gdLst>
                <a:gd name="T0" fmla="*/ 63 w 63"/>
                <a:gd name="T1" fmla="*/ 672 h 672"/>
                <a:gd name="T2" fmla="*/ 0 w 63"/>
                <a:gd name="T3" fmla="*/ 672 h 672"/>
                <a:gd name="T4" fmla="*/ 0 w 63"/>
                <a:gd name="T5" fmla="*/ 32 h 672"/>
                <a:gd name="T6" fmla="*/ 31 w 63"/>
                <a:gd name="T7" fmla="*/ 0 h 672"/>
                <a:gd name="T8" fmla="*/ 63 w 63"/>
                <a:gd name="T9" fmla="*/ 32 h 672"/>
                <a:gd name="T10" fmla="*/ 63 w 63"/>
                <a:gd name="T11" fmla="*/ 672 h 672"/>
              </a:gdLst>
              <a:ahLst/>
              <a:cxnLst>
                <a:cxn ang="0">
                  <a:pos x="T0" y="T1"/>
                </a:cxn>
                <a:cxn ang="0">
                  <a:pos x="T2" y="T3"/>
                </a:cxn>
                <a:cxn ang="0">
                  <a:pos x="T4" y="T5"/>
                </a:cxn>
                <a:cxn ang="0">
                  <a:pos x="T6" y="T7"/>
                </a:cxn>
                <a:cxn ang="0">
                  <a:pos x="T8" y="T9"/>
                </a:cxn>
                <a:cxn ang="0">
                  <a:pos x="T10" y="T11"/>
                </a:cxn>
              </a:cxnLst>
              <a:rect l="0" t="0" r="r" b="b"/>
              <a:pathLst>
                <a:path w="63" h="672">
                  <a:moveTo>
                    <a:pt x="63" y="672"/>
                  </a:moveTo>
                  <a:cubicBezTo>
                    <a:pt x="0" y="672"/>
                    <a:pt x="0" y="672"/>
                    <a:pt x="0" y="672"/>
                  </a:cubicBezTo>
                  <a:cubicBezTo>
                    <a:pt x="0" y="32"/>
                    <a:pt x="0" y="32"/>
                    <a:pt x="0" y="32"/>
                  </a:cubicBezTo>
                  <a:cubicBezTo>
                    <a:pt x="0" y="32"/>
                    <a:pt x="4" y="1"/>
                    <a:pt x="31" y="0"/>
                  </a:cubicBezTo>
                  <a:cubicBezTo>
                    <a:pt x="58" y="0"/>
                    <a:pt x="63" y="32"/>
                    <a:pt x="63" y="32"/>
                  </a:cubicBezTo>
                  <a:lnTo>
                    <a:pt x="63" y="672"/>
                  </a:lnTo>
                  <a:close/>
                </a:path>
              </a:pathLst>
            </a:custGeom>
            <a:grp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186" name="Freeform 22"/>
            <p:cNvSpPr/>
            <p:nvPr/>
          </p:nvSpPr>
          <p:spPr bwMode="auto">
            <a:xfrm>
              <a:off x="7056735" y="5357314"/>
              <a:ext cx="130611" cy="191204"/>
            </a:xfrm>
            <a:custGeom>
              <a:avLst/>
              <a:gdLst>
                <a:gd name="T0" fmla="*/ 0 w 82"/>
                <a:gd name="T1" fmla="*/ 110 h 120"/>
                <a:gd name="T2" fmla="*/ 82 w 82"/>
                <a:gd name="T3" fmla="*/ 112 h 120"/>
                <a:gd name="T4" fmla="*/ 48 w 82"/>
                <a:gd name="T5" fmla="*/ 0 h 120"/>
                <a:gd name="T6" fmla="*/ 28 w 82"/>
                <a:gd name="T7" fmla="*/ 0 h 120"/>
                <a:gd name="T8" fmla="*/ 0 w 82"/>
                <a:gd name="T9" fmla="*/ 110 h 120"/>
              </a:gdLst>
              <a:ahLst/>
              <a:cxnLst>
                <a:cxn ang="0">
                  <a:pos x="T0" y="T1"/>
                </a:cxn>
                <a:cxn ang="0">
                  <a:pos x="T2" y="T3"/>
                </a:cxn>
                <a:cxn ang="0">
                  <a:pos x="T4" y="T5"/>
                </a:cxn>
                <a:cxn ang="0">
                  <a:pos x="T6" y="T7"/>
                </a:cxn>
                <a:cxn ang="0">
                  <a:pos x="T8" y="T9"/>
                </a:cxn>
              </a:cxnLst>
              <a:rect l="0" t="0" r="r" b="b"/>
              <a:pathLst>
                <a:path w="82" h="120">
                  <a:moveTo>
                    <a:pt x="0" y="110"/>
                  </a:moveTo>
                  <a:cubicBezTo>
                    <a:pt x="0" y="110"/>
                    <a:pt x="39" y="120"/>
                    <a:pt x="82" y="112"/>
                  </a:cubicBezTo>
                  <a:cubicBezTo>
                    <a:pt x="48" y="0"/>
                    <a:pt x="48" y="0"/>
                    <a:pt x="48" y="0"/>
                  </a:cubicBezTo>
                  <a:cubicBezTo>
                    <a:pt x="28" y="0"/>
                    <a:pt x="28" y="0"/>
                    <a:pt x="28" y="0"/>
                  </a:cubicBezTo>
                  <a:cubicBezTo>
                    <a:pt x="0" y="110"/>
                    <a:pt x="0" y="110"/>
                    <a:pt x="0" y="110"/>
                  </a:cubicBezTo>
                </a:path>
              </a:pathLst>
            </a:custGeom>
            <a:grp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10" name="Freeform 46"/>
            <p:cNvSpPr/>
            <p:nvPr/>
          </p:nvSpPr>
          <p:spPr bwMode="auto">
            <a:xfrm>
              <a:off x="7117328" y="5535727"/>
              <a:ext cx="156195" cy="295559"/>
            </a:xfrm>
            <a:custGeom>
              <a:avLst/>
              <a:gdLst>
                <a:gd name="T0" fmla="*/ 44 w 98"/>
                <a:gd name="T1" fmla="*/ 0 h 186"/>
                <a:gd name="T2" fmla="*/ 9 w 98"/>
                <a:gd name="T3" fmla="*/ 3 h 186"/>
                <a:gd name="T4" fmla="*/ 0 w 98"/>
                <a:gd name="T5" fmla="*/ 3 h 186"/>
                <a:gd name="T6" fmla="*/ 0 w 98"/>
                <a:gd name="T7" fmla="*/ 159 h 186"/>
                <a:gd name="T8" fmla="*/ 1 w 98"/>
                <a:gd name="T9" fmla="*/ 159 h 186"/>
                <a:gd name="T10" fmla="*/ 2 w 98"/>
                <a:gd name="T11" fmla="*/ 159 h 186"/>
                <a:gd name="T12" fmla="*/ 40 w 98"/>
                <a:gd name="T13" fmla="*/ 186 h 186"/>
                <a:gd name="T14" fmla="*/ 71 w 98"/>
                <a:gd name="T15" fmla="*/ 156 h 186"/>
                <a:gd name="T16" fmla="*/ 71 w 98"/>
                <a:gd name="T17" fmla="*/ 156 h 186"/>
                <a:gd name="T18" fmla="*/ 97 w 98"/>
                <a:gd name="T19" fmla="*/ 173 h 186"/>
                <a:gd name="T20" fmla="*/ 98 w 98"/>
                <a:gd name="T21" fmla="*/ 171 h 186"/>
                <a:gd name="T22" fmla="*/ 44 w 98"/>
                <a:gd name="T23" fmla="*/ 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8" h="186">
                  <a:moveTo>
                    <a:pt x="44" y="0"/>
                  </a:moveTo>
                  <a:cubicBezTo>
                    <a:pt x="31" y="2"/>
                    <a:pt x="20" y="3"/>
                    <a:pt x="9" y="3"/>
                  </a:cubicBezTo>
                  <a:cubicBezTo>
                    <a:pt x="6" y="3"/>
                    <a:pt x="3" y="3"/>
                    <a:pt x="0" y="3"/>
                  </a:cubicBezTo>
                  <a:cubicBezTo>
                    <a:pt x="0" y="159"/>
                    <a:pt x="0" y="159"/>
                    <a:pt x="0" y="159"/>
                  </a:cubicBezTo>
                  <a:cubicBezTo>
                    <a:pt x="0" y="159"/>
                    <a:pt x="1" y="159"/>
                    <a:pt x="1" y="159"/>
                  </a:cubicBezTo>
                  <a:cubicBezTo>
                    <a:pt x="2" y="159"/>
                    <a:pt x="2" y="159"/>
                    <a:pt x="2" y="159"/>
                  </a:cubicBezTo>
                  <a:cubicBezTo>
                    <a:pt x="27" y="159"/>
                    <a:pt x="37" y="177"/>
                    <a:pt x="40" y="186"/>
                  </a:cubicBezTo>
                  <a:cubicBezTo>
                    <a:pt x="42" y="179"/>
                    <a:pt x="48" y="157"/>
                    <a:pt x="71" y="156"/>
                  </a:cubicBezTo>
                  <a:cubicBezTo>
                    <a:pt x="71" y="156"/>
                    <a:pt x="71" y="156"/>
                    <a:pt x="71" y="156"/>
                  </a:cubicBezTo>
                  <a:cubicBezTo>
                    <a:pt x="85" y="156"/>
                    <a:pt x="92" y="165"/>
                    <a:pt x="97" y="173"/>
                  </a:cubicBezTo>
                  <a:cubicBezTo>
                    <a:pt x="98" y="171"/>
                    <a:pt x="98" y="171"/>
                    <a:pt x="98" y="171"/>
                  </a:cubicBezTo>
                  <a:cubicBezTo>
                    <a:pt x="44" y="0"/>
                    <a:pt x="44" y="0"/>
                    <a:pt x="4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11" name="Freeform 47"/>
            <p:cNvSpPr/>
            <p:nvPr/>
          </p:nvSpPr>
          <p:spPr bwMode="auto">
            <a:xfrm>
              <a:off x="7117328" y="5788871"/>
              <a:ext cx="65306" cy="1066436"/>
            </a:xfrm>
            <a:custGeom>
              <a:avLst/>
              <a:gdLst>
                <a:gd name="T0" fmla="*/ 2 w 41"/>
                <a:gd name="T1" fmla="*/ 0 h 670"/>
                <a:gd name="T2" fmla="*/ 1 w 41"/>
                <a:gd name="T3" fmla="*/ 0 h 670"/>
                <a:gd name="T4" fmla="*/ 0 w 41"/>
                <a:gd name="T5" fmla="*/ 0 h 670"/>
                <a:gd name="T6" fmla="*/ 0 w 41"/>
                <a:gd name="T7" fmla="*/ 670 h 670"/>
                <a:gd name="T8" fmla="*/ 41 w 41"/>
                <a:gd name="T9" fmla="*/ 670 h 670"/>
                <a:gd name="T10" fmla="*/ 41 w 41"/>
                <a:gd name="T11" fmla="*/ 669 h 670"/>
                <a:gd name="T12" fmla="*/ 40 w 41"/>
                <a:gd name="T13" fmla="*/ 669 h 670"/>
                <a:gd name="T14" fmla="*/ 40 w 41"/>
                <a:gd name="T15" fmla="*/ 29 h 670"/>
                <a:gd name="T16" fmla="*/ 40 w 41"/>
                <a:gd name="T17" fmla="*/ 27 h 670"/>
                <a:gd name="T18" fmla="*/ 2 w 41"/>
                <a:gd name="T19" fmla="*/ 0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670">
                  <a:moveTo>
                    <a:pt x="2" y="0"/>
                  </a:moveTo>
                  <a:cubicBezTo>
                    <a:pt x="2" y="0"/>
                    <a:pt x="2" y="0"/>
                    <a:pt x="1" y="0"/>
                  </a:cubicBezTo>
                  <a:cubicBezTo>
                    <a:pt x="1" y="0"/>
                    <a:pt x="0" y="0"/>
                    <a:pt x="0" y="0"/>
                  </a:cubicBezTo>
                  <a:cubicBezTo>
                    <a:pt x="0" y="670"/>
                    <a:pt x="0" y="670"/>
                    <a:pt x="0" y="670"/>
                  </a:cubicBezTo>
                  <a:cubicBezTo>
                    <a:pt x="41" y="670"/>
                    <a:pt x="41" y="670"/>
                    <a:pt x="41" y="670"/>
                  </a:cubicBezTo>
                  <a:cubicBezTo>
                    <a:pt x="41" y="669"/>
                    <a:pt x="41" y="669"/>
                    <a:pt x="41" y="669"/>
                  </a:cubicBezTo>
                  <a:cubicBezTo>
                    <a:pt x="40" y="669"/>
                    <a:pt x="40" y="669"/>
                    <a:pt x="40" y="669"/>
                  </a:cubicBezTo>
                  <a:cubicBezTo>
                    <a:pt x="40" y="29"/>
                    <a:pt x="40" y="29"/>
                    <a:pt x="40" y="29"/>
                  </a:cubicBezTo>
                  <a:cubicBezTo>
                    <a:pt x="40" y="29"/>
                    <a:pt x="40" y="28"/>
                    <a:pt x="40" y="27"/>
                  </a:cubicBezTo>
                  <a:cubicBezTo>
                    <a:pt x="37" y="18"/>
                    <a:pt x="27" y="0"/>
                    <a:pt x="2" y="0"/>
                  </a:cubicBezTo>
                </a:path>
              </a:pathLst>
            </a:custGeom>
            <a:grp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12" name="Freeform 48"/>
            <p:cNvSpPr/>
            <p:nvPr/>
          </p:nvSpPr>
          <p:spPr bwMode="auto">
            <a:xfrm>
              <a:off x="7181287" y="5783485"/>
              <a:ext cx="100315" cy="1069802"/>
            </a:xfrm>
            <a:custGeom>
              <a:avLst/>
              <a:gdLst>
                <a:gd name="T0" fmla="*/ 31 w 63"/>
                <a:gd name="T1" fmla="*/ 0 h 672"/>
                <a:gd name="T2" fmla="*/ 31 w 63"/>
                <a:gd name="T3" fmla="*/ 0 h 672"/>
                <a:gd name="T4" fmla="*/ 0 w 63"/>
                <a:gd name="T5" fmla="*/ 30 h 672"/>
                <a:gd name="T6" fmla="*/ 0 w 63"/>
                <a:gd name="T7" fmla="*/ 32 h 672"/>
                <a:gd name="T8" fmla="*/ 0 w 63"/>
                <a:gd name="T9" fmla="*/ 672 h 672"/>
                <a:gd name="T10" fmla="*/ 1 w 63"/>
                <a:gd name="T11" fmla="*/ 672 h 672"/>
                <a:gd name="T12" fmla="*/ 63 w 63"/>
                <a:gd name="T13" fmla="*/ 672 h 672"/>
                <a:gd name="T14" fmla="*/ 63 w 63"/>
                <a:gd name="T15" fmla="*/ 32 h 672"/>
                <a:gd name="T16" fmla="*/ 57 w 63"/>
                <a:gd name="T17" fmla="*/ 17 h 672"/>
                <a:gd name="T18" fmla="*/ 31 w 63"/>
                <a:gd name="T19" fmla="*/ 0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 h="672">
                  <a:moveTo>
                    <a:pt x="31" y="0"/>
                  </a:moveTo>
                  <a:cubicBezTo>
                    <a:pt x="31" y="0"/>
                    <a:pt x="31" y="0"/>
                    <a:pt x="31" y="0"/>
                  </a:cubicBezTo>
                  <a:cubicBezTo>
                    <a:pt x="8" y="1"/>
                    <a:pt x="2" y="23"/>
                    <a:pt x="0" y="30"/>
                  </a:cubicBezTo>
                  <a:cubicBezTo>
                    <a:pt x="0" y="31"/>
                    <a:pt x="0" y="32"/>
                    <a:pt x="0" y="32"/>
                  </a:cubicBezTo>
                  <a:cubicBezTo>
                    <a:pt x="0" y="672"/>
                    <a:pt x="0" y="672"/>
                    <a:pt x="0" y="672"/>
                  </a:cubicBezTo>
                  <a:cubicBezTo>
                    <a:pt x="1" y="672"/>
                    <a:pt x="1" y="672"/>
                    <a:pt x="1" y="672"/>
                  </a:cubicBezTo>
                  <a:cubicBezTo>
                    <a:pt x="63" y="672"/>
                    <a:pt x="63" y="672"/>
                    <a:pt x="63" y="672"/>
                  </a:cubicBezTo>
                  <a:cubicBezTo>
                    <a:pt x="63" y="32"/>
                    <a:pt x="63" y="32"/>
                    <a:pt x="63" y="32"/>
                  </a:cubicBezTo>
                  <a:cubicBezTo>
                    <a:pt x="63" y="32"/>
                    <a:pt x="61" y="24"/>
                    <a:pt x="57" y="17"/>
                  </a:cubicBezTo>
                  <a:cubicBezTo>
                    <a:pt x="52" y="9"/>
                    <a:pt x="45" y="0"/>
                    <a:pt x="31" y="0"/>
                  </a:cubicBezTo>
                </a:path>
              </a:pathLst>
            </a:custGeom>
            <a:grp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13" name="Freeform 49"/>
            <p:cNvSpPr/>
            <p:nvPr/>
          </p:nvSpPr>
          <p:spPr bwMode="auto">
            <a:xfrm>
              <a:off x="7117328" y="5357314"/>
              <a:ext cx="70019" cy="183125"/>
            </a:xfrm>
            <a:custGeom>
              <a:avLst/>
              <a:gdLst>
                <a:gd name="T0" fmla="*/ 10 w 44"/>
                <a:gd name="T1" fmla="*/ 0 h 115"/>
                <a:gd name="T2" fmla="*/ 0 w 44"/>
                <a:gd name="T3" fmla="*/ 0 h 115"/>
                <a:gd name="T4" fmla="*/ 0 w 44"/>
                <a:gd name="T5" fmla="*/ 115 h 115"/>
                <a:gd name="T6" fmla="*/ 9 w 44"/>
                <a:gd name="T7" fmla="*/ 115 h 115"/>
                <a:gd name="T8" fmla="*/ 44 w 44"/>
                <a:gd name="T9" fmla="*/ 112 h 115"/>
                <a:gd name="T10" fmla="*/ 44 w 44"/>
                <a:gd name="T11" fmla="*/ 112 h 115"/>
                <a:gd name="T12" fmla="*/ 10 w 44"/>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44" h="115">
                  <a:moveTo>
                    <a:pt x="10" y="0"/>
                  </a:moveTo>
                  <a:cubicBezTo>
                    <a:pt x="0" y="0"/>
                    <a:pt x="0" y="0"/>
                    <a:pt x="0" y="0"/>
                  </a:cubicBezTo>
                  <a:cubicBezTo>
                    <a:pt x="0" y="115"/>
                    <a:pt x="0" y="115"/>
                    <a:pt x="0" y="115"/>
                  </a:cubicBezTo>
                  <a:cubicBezTo>
                    <a:pt x="3" y="115"/>
                    <a:pt x="6" y="115"/>
                    <a:pt x="9" y="115"/>
                  </a:cubicBezTo>
                  <a:cubicBezTo>
                    <a:pt x="20" y="115"/>
                    <a:pt x="31" y="114"/>
                    <a:pt x="44" y="112"/>
                  </a:cubicBezTo>
                  <a:cubicBezTo>
                    <a:pt x="44" y="112"/>
                    <a:pt x="44" y="112"/>
                    <a:pt x="44" y="112"/>
                  </a:cubicBezTo>
                  <a:cubicBezTo>
                    <a:pt x="10" y="0"/>
                    <a:pt x="10" y="0"/>
                    <a:pt x="10" y="0"/>
                  </a:cubicBezTo>
                </a:path>
              </a:pathLst>
            </a:custGeom>
            <a:grp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56" name="Group 5"/>
          <p:cNvGrpSpPr/>
          <p:nvPr/>
        </p:nvGrpSpPr>
        <p:grpSpPr>
          <a:xfrm>
            <a:off x="4503781" y="2768234"/>
            <a:ext cx="220583" cy="2180951"/>
            <a:chOff x="6007804" y="4268661"/>
            <a:chExt cx="321142" cy="2586646"/>
          </a:xfrm>
          <a:gradFill>
            <a:gsLst>
              <a:gs pos="0">
                <a:srgbClr val="E30000"/>
              </a:gs>
              <a:gs pos="100000">
                <a:srgbClr val="760303"/>
              </a:gs>
            </a:gsLst>
            <a:path path="circle">
              <a:fillToRect l="100000" b="100000"/>
            </a:path>
            <a:tileRect t="-100000" r="-100000"/>
          </a:gradFill>
        </p:grpSpPr>
        <p:sp>
          <p:nvSpPr>
            <p:cNvPr id="193" name="Freeform 29"/>
            <p:cNvSpPr/>
            <p:nvPr/>
          </p:nvSpPr>
          <p:spPr bwMode="auto">
            <a:xfrm>
              <a:off x="6018576" y="4273373"/>
              <a:ext cx="300945" cy="490130"/>
            </a:xfrm>
            <a:custGeom>
              <a:avLst/>
              <a:gdLst>
                <a:gd name="T0" fmla="*/ 447 w 447"/>
                <a:gd name="T1" fmla="*/ 657 h 728"/>
                <a:gd name="T2" fmla="*/ 242 w 447"/>
                <a:gd name="T3" fmla="*/ 0 h 728"/>
                <a:gd name="T4" fmla="*/ 197 w 447"/>
                <a:gd name="T5" fmla="*/ 0 h 728"/>
                <a:gd name="T6" fmla="*/ 0 w 447"/>
                <a:gd name="T7" fmla="*/ 681 h 728"/>
                <a:gd name="T8" fmla="*/ 12 w 447"/>
                <a:gd name="T9" fmla="*/ 728 h 728"/>
                <a:gd name="T10" fmla="*/ 424 w 447"/>
                <a:gd name="T11" fmla="*/ 726 h 728"/>
                <a:gd name="T12" fmla="*/ 447 w 447"/>
                <a:gd name="T13" fmla="*/ 657 h 728"/>
              </a:gdLst>
              <a:ahLst/>
              <a:cxnLst>
                <a:cxn ang="0">
                  <a:pos x="T0" y="T1"/>
                </a:cxn>
                <a:cxn ang="0">
                  <a:pos x="T2" y="T3"/>
                </a:cxn>
                <a:cxn ang="0">
                  <a:pos x="T4" y="T5"/>
                </a:cxn>
                <a:cxn ang="0">
                  <a:pos x="T6" y="T7"/>
                </a:cxn>
                <a:cxn ang="0">
                  <a:pos x="T8" y="T9"/>
                </a:cxn>
                <a:cxn ang="0">
                  <a:pos x="T10" y="T11"/>
                </a:cxn>
                <a:cxn ang="0">
                  <a:pos x="T12" y="T13"/>
                </a:cxn>
              </a:cxnLst>
              <a:rect l="0" t="0" r="r" b="b"/>
              <a:pathLst>
                <a:path w="447" h="728">
                  <a:moveTo>
                    <a:pt x="447" y="657"/>
                  </a:moveTo>
                  <a:lnTo>
                    <a:pt x="242" y="0"/>
                  </a:lnTo>
                  <a:lnTo>
                    <a:pt x="197" y="0"/>
                  </a:lnTo>
                  <a:lnTo>
                    <a:pt x="0" y="681"/>
                  </a:lnTo>
                  <a:lnTo>
                    <a:pt x="12" y="728"/>
                  </a:lnTo>
                  <a:lnTo>
                    <a:pt x="424" y="726"/>
                  </a:lnTo>
                  <a:lnTo>
                    <a:pt x="447" y="65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194" name="Freeform 30"/>
            <p:cNvSpPr/>
            <p:nvPr/>
          </p:nvSpPr>
          <p:spPr bwMode="auto">
            <a:xfrm>
              <a:off x="6018576" y="4273373"/>
              <a:ext cx="300945" cy="490130"/>
            </a:xfrm>
            <a:custGeom>
              <a:avLst/>
              <a:gdLst>
                <a:gd name="T0" fmla="*/ 447 w 447"/>
                <a:gd name="T1" fmla="*/ 657 h 728"/>
                <a:gd name="T2" fmla="*/ 242 w 447"/>
                <a:gd name="T3" fmla="*/ 0 h 728"/>
                <a:gd name="T4" fmla="*/ 197 w 447"/>
                <a:gd name="T5" fmla="*/ 0 h 728"/>
                <a:gd name="T6" fmla="*/ 0 w 447"/>
                <a:gd name="T7" fmla="*/ 681 h 728"/>
                <a:gd name="T8" fmla="*/ 12 w 447"/>
                <a:gd name="T9" fmla="*/ 728 h 728"/>
                <a:gd name="T10" fmla="*/ 424 w 447"/>
                <a:gd name="T11" fmla="*/ 726 h 728"/>
                <a:gd name="T12" fmla="*/ 447 w 447"/>
                <a:gd name="T13" fmla="*/ 657 h 728"/>
              </a:gdLst>
              <a:ahLst/>
              <a:cxnLst>
                <a:cxn ang="0">
                  <a:pos x="T0" y="T1"/>
                </a:cxn>
                <a:cxn ang="0">
                  <a:pos x="T2" y="T3"/>
                </a:cxn>
                <a:cxn ang="0">
                  <a:pos x="T4" y="T5"/>
                </a:cxn>
                <a:cxn ang="0">
                  <a:pos x="T6" y="T7"/>
                </a:cxn>
                <a:cxn ang="0">
                  <a:pos x="T8" y="T9"/>
                </a:cxn>
                <a:cxn ang="0">
                  <a:pos x="T10" y="T11"/>
                </a:cxn>
                <a:cxn ang="0">
                  <a:pos x="T12" y="T13"/>
                </a:cxn>
              </a:cxnLst>
              <a:rect l="0" t="0" r="r" b="b"/>
              <a:pathLst>
                <a:path w="447" h="728">
                  <a:moveTo>
                    <a:pt x="447" y="657"/>
                  </a:moveTo>
                  <a:lnTo>
                    <a:pt x="242" y="0"/>
                  </a:lnTo>
                  <a:lnTo>
                    <a:pt x="197" y="0"/>
                  </a:lnTo>
                  <a:lnTo>
                    <a:pt x="0" y="681"/>
                  </a:lnTo>
                  <a:lnTo>
                    <a:pt x="12" y="728"/>
                  </a:lnTo>
                  <a:lnTo>
                    <a:pt x="424" y="726"/>
                  </a:lnTo>
                  <a:lnTo>
                    <a:pt x="447" y="657"/>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195" name="Freeform 31"/>
            <p:cNvSpPr/>
            <p:nvPr/>
          </p:nvSpPr>
          <p:spPr bwMode="auto">
            <a:xfrm>
              <a:off x="6104752" y="4694831"/>
              <a:ext cx="125899" cy="2160476"/>
            </a:xfrm>
            <a:custGeom>
              <a:avLst/>
              <a:gdLst>
                <a:gd name="T0" fmla="*/ 79 w 79"/>
                <a:gd name="T1" fmla="*/ 1357 h 1357"/>
                <a:gd name="T2" fmla="*/ 0 w 79"/>
                <a:gd name="T3" fmla="*/ 1357 h 1357"/>
                <a:gd name="T4" fmla="*/ 0 w 79"/>
                <a:gd name="T5" fmla="*/ 32 h 1357"/>
                <a:gd name="T6" fmla="*/ 39 w 79"/>
                <a:gd name="T7" fmla="*/ 1 h 1357"/>
                <a:gd name="T8" fmla="*/ 79 w 79"/>
                <a:gd name="T9" fmla="*/ 32 h 1357"/>
                <a:gd name="T10" fmla="*/ 79 w 79"/>
                <a:gd name="T11" fmla="*/ 1357 h 1357"/>
              </a:gdLst>
              <a:ahLst/>
              <a:cxnLst>
                <a:cxn ang="0">
                  <a:pos x="T0" y="T1"/>
                </a:cxn>
                <a:cxn ang="0">
                  <a:pos x="T2" y="T3"/>
                </a:cxn>
                <a:cxn ang="0">
                  <a:pos x="T4" y="T5"/>
                </a:cxn>
                <a:cxn ang="0">
                  <a:pos x="T6" y="T7"/>
                </a:cxn>
                <a:cxn ang="0">
                  <a:pos x="T8" y="T9"/>
                </a:cxn>
                <a:cxn ang="0">
                  <a:pos x="T10" y="T11"/>
                </a:cxn>
              </a:cxnLst>
              <a:rect l="0" t="0" r="r" b="b"/>
              <a:pathLst>
                <a:path w="79" h="1357">
                  <a:moveTo>
                    <a:pt x="79" y="1357"/>
                  </a:moveTo>
                  <a:cubicBezTo>
                    <a:pt x="0" y="1357"/>
                    <a:pt x="0" y="1357"/>
                    <a:pt x="0" y="1357"/>
                  </a:cubicBezTo>
                  <a:cubicBezTo>
                    <a:pt x="0" y="32"/>
                    <a:pt x="0" y="32"/>
                    <a:pt x="0" y="32"/>
                  </a:cubicBezTo>
                  <a:cubicBezTo>
                    <a:pt x="0" y="32"/>
                    <a:pt x="5" y="1"/>
                    <a:pt x="39" y="1"/>
                  </a:cubicBezTo>
                  <a:cubicBezTo>
                    <a:pt x="73" y="0"/>
                    <a:pt x="79" y="32"/>
                    <a:pt x="79" y="32"/>
                  </a:cubicBezTo>
                  <a:cubicBezTo>
                    <a:pt x="79" y="1357"/>
                    <a:pt x="79" y="1357"/>
                    <a:pt x="79" y="1357"/>
                  </a:cubicBezTo>
                </a:path>
              </a:pathLst>
            </a:custGeom>
            <a:grp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196" name="Freeform 32"/>
            <p:cNvSpPr/>
            <p:nvPr/>
          </p:nvSpPr>
          <p:spPr bwMode="auto">
            <a:xfrm>
              <a:off x="6228631" y="4692138"/>
              <a:ext cx="100315" cy="2161149"/>
            </a:xfrm>
            <a:custGeom>
              <a:avLst/>
              <a:gdLst>
                <a:gd name="T0" fmla="*/ 63 w 63"/>
                <a:gd name="T1" fmla="*/ 1358 h 1358"/>
                <a:gd name="T2" fmla="*/ 0 w 63"/>
                <a:gd name="T3" fmla="*/ 1358 h 1358"/>
                <a:gd name="T4" fmla="*/ 0 w 63"/>
                <a:gd name="T5" fmla="*/ 32 h 1358"/>
                <a:gd name="T6" fmla="*/ 30 w 63"/>
                <a:gd name="T7" fmla="*/ 0 h 1358"/>
                <a:gd name="T8" fmla="*/ 63 w 63"/>
                <a:gd name="T9" fmla="*/ 32 h 1358"/>
                <a:gd name="T10" fmla="*/ 63 w 63"/>
                <a:gd name="T11" fmla="*/ 1358 h 1358"/>
              </a:gdLst>
              <a:ahLst/>
              <a:cxnLst>
                <a:cxn ang="0">
                  <a:pos x="T0" y="T1"/>
                </a:cxn>
                <a:cxn ang="0">
                  <a:pos x="T2" y="T3"/>
                </a:cxn>
                <a:cxn ang="0">
                  <a:pos x="T4" y="T5"/>
                </a:cxn>
                <a:cxn ang="0">
                  <a:pos x="T6" y="T7"/>
                </a:cxn>
                <a:cxn ang="0">
                  <a:pos x="T8" y="T9"/>
                </a:cxn>
                <a:cxn ang="0">
                  <a:pos x="T10" y="T11"/>
                </a:cxn>
              </a:cxnLst>
              <a:rect l="0" t="0" r="r" b="b"/>
              <a:pathLst>
                <a:path w="63" h="1358">
                  <a:moveTo>
                    <a:pt x="63" y="1358"/>
                  </a:moveTo>
                  <a:cubicBezTo>
                    <a:pt x="0" y="1358"/>
                    <a:pt x="0" y="1358"/>
                    <a:pt x="0" y="1358"/>
                  </a:cubicBezTo>
                  <a:cubicBezTo>
                    <a:pt x="0" y="32"/>
                    <a:pt x="0" y="32"/>
                    <a:pt x="0" y="32"/>
                  </a:cubicBezTo>
                  <a:cubicBezTo>
                    <a:pt x="0" y="32"/>
                    <a:pt x="4" y="1"/>
                    <a:pt x="30" y="0"/>
                  </a:cubicBezTo>
                  <a:cubicBezTo>
                    <a:pt x="57" y="0"/>
                    <a:pt x="63" y="32"/>
                    <a:pt x="63" y="32"/>
                  </a:cubicBezTo>
                  <a:cubicBezTo>
                    <a:pt x="63" y="1358"/>
                    <a:pt x="63" y="1358"/>
                    <a:pt x="63" y="135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197" name="Freeform 33"/>
            <p:cNvSpPr/>
            <p:nvPr/>
          </p:nvSpPr>
          <p:spPr bwMode="auto">
            <a:xfrm>
              <a:off x="6007804" y="4692138"/>
              <a:ext cx="100315" cy="2161149"/>
            </a:xfrm>
            <a:custGeom>
              <a:avLst/>
              <a:gdLst>
                <a:gd name="T0" fmla="*/ 63 w 63"/>
                <a:gd name="T1" fmla="*/ 1358 h 1358"/>
                <a:gd name="T2" fmla="*/ 0 w 63"/>
                <a:gd name="T3" fmla="*/ 1358 h 1358"/>
                <a:gd name="T4" fmla="*/ 0 w 63"/>
                <a:gd name="T5" fmla="*/ 32 h 1358"/>
                <a:gd name="T6" fmla="*/ 31 w 63"/>
                <a:gd name="T7" fmla="*/ 0 h 1358"/>
                <a:gd name="T8" fmla="*/ 63 w 63"/>
                <a:gd name="T9" fmla="*/ 32 h 1358"/>
                <a:gd name="T10" fmla="*/ 63 w 63"/>
                <a:gd name="T11" fmla="*/ 1358 h 1358"/>
              </a:gdLst>
              <a:ahLst/>
              <a:cxnLst>
                <a:cxn ang="0">
                  <a:pos x="T0" y="T1"/>
                </a:cxn>
                <a:cxn ang="0">
                  <a:pos x="T2" y="T3"/>
                </a:cxn>
                <a:cxn ang="0">
                  <a:pos x="T4" y="T5"/>
                </a:cxn>
                <a:cxn ang="0">
                  <a:pos x="T6" y="T7"/>
                </a:cxn>
                <a:cxn ang="0">
                  <a:pos x="T8" y="T9"/>
                </a:cxn>
                <a:cxn ang="0">
                  <a:pos x="T10" y="T11"/>
                </a:cxn>
              </a:cxnLst>
              <a:rect l="0" t="0" r="r" b="b"/>
              <a:pathLst>
                <a:path w="63" h="1358">
                  <a:moveTo>
                    <a:pt x="63" y="1358"/>
                  </a:moveTo>
                  <a:cubicBezTo>
                    <a:pt x="0" y="1358"/>
                    <a:pt x="0" y="1358"/>
                    <a:pt x="0" y="1358"/>
                  </a:cubicBezTo>
                  <a:cubicBezTo>
                    <a:pt x="0" y="32"/>
                    <a:pt x="0" y="32"/>
                    <a:pt x="0" y="32"/>
                  </a:cubicBezTo>
                  <a:cubicBezTo>
                    <a:pt x="0" y="32"/>
                    <a:pt x="4" y="1"/>
                    <a:pt x="31" y="0"/>
                  </a:cubicBezTo>
                  <a:cubicBezTo>
                    <a:pt x="58" y="0"/>
                    <a:pt x="63" y="32"/>
                    <a:pt x="63" y="32"/>
                  </a:cubicBezTo>
                  <a:lnTo>
                    <a:pt x="63" y="1358"/>
                  </a:lnTo>
                  <a:close/>
                </a:path>
              </a:pathLst>
            </a:custGeom>
            <a:grp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198" name="Freeform 34"/>
            <p:cNvSpPr/>
            <p:nvPr/>
          </p:nvSpPr>
          <p:spPr bwMode="auto">
            <a:xfrm>
              <a:off x="6104752" y="4268661"/>
              <a:ext cx="129265" cy="185818"/>
            </a:xfrm>
            <a:custGeom>
              <a:avLst/>
              <a:gdLst>
                <a:gd name="T0" fmla="*/ 0 w 81"/>
                <a:gd name="T1" fmla="*/ 107 h 117"/>
                <a:gd name="T2" fmla="*/ 81 w 81"/>
                <a:gd name="T3" fmla="*/ 109 h 117"/>
                <a:gd name="T4" fmla="*/ 48 w 81"/>
                <a:gd name="T5" fmla="*/ 0 h 117"/>
                <a:gd name="T6" fmla="*/ 28 w 81"/>
                <a:gd name="T7" fmla="*/ 0 h 117"/>
                <a:gd name="T8" fmla="*/ 0 w 81"/>
                <a:gd name="T9" fmla="*/ 107 h 117"/>
              </a:gdLst>
              <a:ahLst/>
              <a:cxnLst>
                <a:cxn ang="0">
                  <a:pos x="T0" y="T1"/>
                </a:cxn>
                <a:cxn ang="0">
                  <a:pos x="T2" y="T3"/>
                </a:cxn>
                <a:cxn ang="0">
                  <a:pos x="T4" y="T5"/>
                </a:cxn>
                <a:cxn ang="0">
                  <a:pos x="T6" y="T7"/>
                </a:cxn>
                <a:cxn ang="0">
                  <a:pos x="T8" y="T9"/>
                </a:cxn>
              </a:cxnLst>
              <a:rect l="0" t="0" r="r" b="b"/>
              <a:pathLst>
                <a:path w="81" h="117">
                  <a:moveTo>
                    <a:pt x="0" y="107"/>
                  </a:moveTo>
                  <a:cubicBezTo>
                    <a:pt x="0" y="107"/>
                    <a:pt x="39" y="117"/>
                    <a:pt x="81" y="109"/>
                  </a:cubicBezTo>
                  <a:cubicBezTo>
                    <a:pt x="48" y="0"/>
                    <a:pt x="48" y="0"/>
                    <a:pt x="48" y="0"/>
                  </a:cubicBezTo>
                  <a:cubicBezTo>
                    <a:pt x="28" y="0"/>
                    <a:pt x="28" y="0"/>
                    <a:pt x="28" y="0"/>
                  </a:cubicBezTo>
                  <a:cubicBezTo>
                    <a:pt x="0" y="107"/>
                    <a:pt x="0" y="107"/>
                    <a:pt x="0" y="107"/>
                  </a:cubicBezTo>
                </a:path>
              </a:pathLst>
            </a:custGeom>
            <a:grp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15" name="Freeform 51"/>
            <p:cNvSpPr/>
            <p:nvPr/>
          </p:nvSpPr>
          <p:spPr bwMode="auto">
            <a:xfrm>
              <a:off x="6161979" y="4441687"/>
              <a:ext cx="157542" cy="298252"/>
            </a:xfrm>
            <a:custGeom>
              <a:avLst/>
              <a:gdLst>
                <a:gd name="T0" fmla="*/ 45 w 99"/>
                <a:gd name="T1" fmla="*/ 0 h 187"/>
                <a:gd name="T2" fmla="*/ 45 w 99"/>
                <a:gd name="T3" fmla="*/ 0 h 187"/>
                <a:gd name="T4" fmla="*/ 11 w 99"/>
                <a:gd name="T5" fmla="*/ 3 h 187"/>
                <a:gd name="T6" fmla="*/ 0 w 99"/>
                <a:gd name="T7" fmla="*/ 3 h 187"/>
                <a:gd name="T8" fmla="*/ 0 w 99"/>
                <a:gd name="T9" fmla="*/ 160 h 187"/>
                <a:gd name="T10" fmla="*/ 3 w 99"/>
                <a:gd name="T11" fmla="*/ 160 h 187"/>
                <a:gd name="T12" fmla="*/ 4 w 99"/>
                <a:gd name="T13" fmla="*/ 160 h 187"/>
                <a:gd name="T14" fmla="*/ 42 w 99"/>
                <a:gd name="T15" fmla="*/ 187 h 187"/>
                <a:gd name="T16" fmla="*/ 72 w 99"/>
                <a:gd name="T17" fmla="*/ 157 h 187"/>
                <a:gd name="T18" fmla="*/ 73 w 99"/>
                <a:gd name="T19" fmla="*/ 157 h 187"/>
                <a:gd name="T20" fmla="*/ 99 w 99"/>
                <a:gd name="T21" fmla="*/ 174 h 187"/>
                <a:gd name="T22" fmla="*/ 99 w 99"/>
                <a:gd name="T23" fmla="*/ 172 h 187"/>
                <a:gd name="T24" fmla="*/ 45 w 99"/>
                <a:gd name="T25" fmla="*/ 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9" h="187">
                  <a:moveTo>
                    <a:pt x="45" y="0"/>
                  </a:moveTo>
                  <a:cubicBezTo>
                    <a:pt x="45" y="0"/>
                    <a:pt x="45" y="0"/>
                    <a:pt x="45" y="0"/>
                  </a:cubicBezTo>
                  <a:cubicBezTo>
                    <a:pt x="33" y="2"/>
                    <a:pt x="21" y="3"/>
                    <a:pt x="11" y="3"/>
                  </a:cubicBezTo>
                  <a:cubicBezTo>
                    <a:pt x="7" y="3"/>
                    <a:pt x="3" y="3"/>
                    <a:pt x="0" y="3"/>
                  </a:cubicBezTo>
                  <a:cubicBezTo>
                    <a:pt x="0" y="160"/>
                    <a:pt x="0" y="160"/>
                    <a:pt x="0" y="160"/>
                  </a:cubicBezTo>
                  <a:cubicBezTo>
                    <a:pt x="1" y="160"/>
                    <a:pt x="2" y="160"/>
                    <a:pt x="3" y="160"/>
                  </a:cubicBezTo>
                  <a:cubicBezTo>
                    <a:pt x="3" y="160"/>
                    <a:pt x="4" y="160"/>
                    <a:pt x="4" y="160"/>
                  </a:cubicBezTo>
                  <a:cubicBezTo>
                    <a:pt x="29" y="160"/>
                    <a:pt x="39" y="178"/>
                    <a:pt x="42" y="187"/>
                  </a:cubicBezTo>
                  <a:cubicBezTo>
                    <a:pt x="44" y="179"/>
                    <a:pt x="50" y="158"/>
                    <a:pt x="72" y="157"/>
                  </a:cubicBezTo>
                  <a:cubicBezTo>
                    <a:pt x="73" y="157"/>
                    <a:pt x="73" y="157"/>
                    <a:pt x="73" y="157"/>
                  </a:cubicBezTo>
                  <a:cubicBezTo>
                    <a:pt x="87" y="157"/>
                    <a:pt x="94" y="166"/>
                    <a:pt x="99" y="174"/>
                  </a:cubicBezTo>
                  <a:cubicBezTo>
                    <a:pt x="99" y="172"/>
                    <a:pt x="99" y="172"/>
                    <a:pt x="99" y="172"/>
                  </a:cubicBezTo>
                  <a:cubicBezTo>
                    <a:pt x="45" y="0"/>
                    <a:pt x="45" y="0"/>
                    <a:pt x="45"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16" name="Freeform 52"/>
            <p:cNvSpPr/>
            <p:nvPr/>
          </p:nvSpPr>
          <p:spPr bwMode="auto">
            <a:xfrm>
              <a:off x="6161979" y="4696851"/>
              <a:ext cx="68672" cy="2158456"/>
            </a:xfrm>
            <a:custGeom>
              <a:avLst/>
              <a:gdLst>
                <a:gd name="T0" fmla="*/ 4 w 43"/>
                <a:gd name="T1" fmla="*/ 0 h 1356"/>
                <a:gd name="T2" fmla="*/ 3 w 43"/>
                <a:gd name="T3" fmla="*/ 0 h 1356"/>
                <a:gd name="T4" fmla="*/ 0 w 43"/>
                <a:gd name="T5" fmla="*/ 0 h 1356"/>
                <a:gd name="T6" fmla="*/ 0 w 43"/>
                <a:gd name="T7" fmla="*/ 1356 h 1356"/>
                <a:gd name="T8" fmla="*/ 43 w 43"/>
                <a:gd name="T9" fmla="*/ 1356 h 1356"/>
                <a:gd name="T10" fmla="*/ 43 w 43"/>
                <a:gd name="T11" fmla="*/ 1355 h 1356"/>
                <a:gd name="T12" fmla="*/ 42 w 43"/>
                <a:gd name="T13" fmla="*/ 1355 h 1356"/>
                <a:gd name="T14" fmla="*/ 42 w 43"/>
                <a:gd name="T15" fmla="*/ 29 h 1356"/>
                <a:gd name="T16" fmla="*/ 42 w 43"/>
                <a:gd name="T17" fmla="*/ 27 h 1356"/>
                <a:gd name="T18" fmla="*/ 4 w 43"/>
                <a:gd name="T19" fmla="*/ 0 h 1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1356">
                  <a:moveTo>
                    <a:pt x="4" y="0"/>
                  </a:moveTo>
                  <a:cubicBezTo>
                    <a:pt x="4" y="0"/>
                    <a:pt x="3" y="0"/>
                    <a:pt x="3" y="0"/>
                  </a:cubicBezTo>
                  <a:cubicBezTo>
                    <a:pt x="2" y="0"/>
                    <a:pt x="1" y="0"/>
                    <a:pt x="0" y="0"/>
                  </a:cubicBezTo>
                  <a:cubicBezTo>
                    <a:pt x="0" y="1356"/>
                    <a:pt x="0" y="1356"/>
                    <a:pt x="0" y="1356"/>
                  </a:cubicBezTo>
                  <a:cubicBezTo>
                    <a:pt x="43" y="1356"/>
                    <a:pt x="43" y="1356"/>
                    <a:pt x="43" y="1356"/>
                  </a:cubicBezTo>
                  <a:cubicBezTo>
                    <a:pt x="43" y="1355"/>
                    <a:pt x="43" y="1355"/>
                    <a:pt x="43" y="1355"/>
                  </a:cubicBezTo>
                  <a:cubicBezTo>
                    <a:pt x="42" y="1355"/>
                    <a:pt x="42" y="1355"/>
                    <a:pt x="42" y="1355"/>
                  </a:cubicBezTo>
                  <a:cubicBezTo>
                    <a:pt x="42" y="29"/>
                    <a:pt x="42" y="29"/>
                    <a:pt x="42" y="29"/>
                  </a:cubicBezTo>
                  <a:cubicBezTo>
                    <a:pt x="42" y="29"/>
                    <a:pt x="42" y="28"/>
                    <a:pt x="42" y="27"/>
                  </a:cubicBezTo>
                  <a:cubicBezTo>
                    <a:pt x="39" y="18"/>
                    <a:pt x="29" y="0"/>
                    <a:pt x="4" y="0"/>
                  </a:cubicBezTo>
                </a:path>
              </a:pathLst>
            </a:custGeom>
            <a:grp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17" name="Freeform 53"/>
            <p:cNvSpPr/>
            <p:nvPr/>
          </p:nvSpPr>
          <p:spPr bwMode="auto">
            <a:xfrm>
              <a:off x="6228631" y="4692138"/>
              <a:ext cx="100315" cy="2161149"/>
            </a:xfrm>
            <a:custGeom>
              <a:avLst/>
              <a:gdLst>
                <a:gd name="T0" fmla="*/ 31 w 63"/>
                <a:gd name="T1" fmla="*/ 0 h 1358"/>
                <a:gd name="T2" fmla="*/ 30 w 63"/>
                <a:gd name="T3" fmla="*/ 0 h 1358"/>
                <a:gd name="T4" fmla="*/ 0 w 63"/>
                <a:gd name="T5" fmla="*/ 30 h 1358"/>
                <a:gd name="T6" fmla="*/ 0 w 63"/>
                <a:gd name="T7" fmla="*/ 32 h 1358"/>
                <a:gd name="T8" fmla="*/ 0 w 63"/>
                <a:gd name="T9" fmla="*/ 1358 h 1358"/>
                <a:gd name="T10" fmla="*/ 1 w 63"/>
                <a:gd name="T11" fmla="*/ 1358 h 1358"/>
                <a:gd name="T12" fmla="*/ 63 w 63"/>
                <a:gd name="T13" fmla="*/ 1358 h 1358"/>
                <a:gd name="T14" fmla="*/ 63 w 63"/>
                <a:gd name="T15" fmla="*/ 32 h 1358"/>
                <a:gd name="T16" fmla="*/ 57 w 63"/>
                <a:gd name="T17" fmla="*/ 17 h 1358"/>
                <a:gd name="T18" fmla="*/ 31 w 63"/>
                <a:gd name="T19" fmla="*/ 0 h 1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 h="1358">
                  <a:moveTo>
                    <a:pt x="31" y="0"/>
                  </a:moveTo>
                  <a:cubicBezTo>
                    <a:pt x="31" y="0"/>
                    <a:pt x="31" y="0"/>
                    <a:pt x="30" y="0"/>
                  </a:cubicBezTo>
                  <a:cubicBezTo>
                    <a:pt x="8" y="1"/>
                    <a:pt x="2" y="22"/>
                    <a:pt x="0" y="30"/>
                  </a:cubicBezTo>
                  <a:cubicBezTo>
                    <a:pt x="0" y="31"/>
                    <a:pt x="0" y="32"/>
                    <a:pt x="0" y="32"/>
                  </a:cubicBezTo>
                  <a:cubicBezTo>
                    <a:pt x="0" y="1358"/>
                    <a:pt x="0" y="1358"/>
                    <a:pt x="0" y="1358"/>
                  </a:cubicBezTo>
                  <a:cubicBezTo>
                    <a:pt x="1" y="1358"/>
                    <a:pt x="1" y="1358"/>
                    <a:pt x="1" y="1358"/>
                  </a:cubicBezTo>
                  <a:cubicBezTo>
                    <a:pt x="63" y="1358"/>
                    <a:pt x="63" y="1358"/>
                    <a:pt x="63" y="1358"/>
                  </a:cubicBezTo>
                  <a:cubicBezTo>
                    <a:pt x="63" y="32"/>
                    <a:pt x="63" y="32"/>
                    <a:pt x="63" y="32"/>
                  </a:cubicBezTo>
                  <a:cubicBezTo>
                    <a:pt x="63" y="32"/>
                    <a:pt x="61" y="24"/>
                    <a:pt x="57" y="17"/>
                  </a:cubicBezTo>
                  <a:cubicBezTo>
                    <a:pt x="52" y="9"/>
                    <a:pt x="45" y="0"/>
                    <a:pt x="31" y="0"/>
                  </a:cubicBezTo>
                </a:path>
              </a:pathLst>
            </a:custGeom>
            <a:grp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18" name="Freeform 54"/>
            <p:cNvSpPr/>
            <p:nvPr/>
          </p:nvSpPr>
          <p:spPr bwMode="auto">
            <a:xfrm>
              <a:off x="6161979" y="4268661"/>
              <a:ext cx="72038" cy="178413"/>
            </a:xfrm>
            <a:custGeom>
              <a:avLst/>
              <a:gdLst>
                <a:gd name="T0" fmla="*/ 12 w 45"/>
                <a:gd name="T1" fmla="*/ 0 h 112"/>
                <a:gd name="T2" fmla="*/ 7 w 45"/>
                <a:gd name="T3" fmla="*/ 0 h 112"/>
                <a:gd name="T4" fmla="*/ 0 w 45"/>
                <a:gd name="T5" fmla="*/ 0 h 112"/>
                <a:gd name="T6" fmla="*/ 0 w 45"/>
                <a:gd name="T7" fmla="*/ 112 h 112"/>
                <a:gd name="T8" fmla="*/ 11 w 45"/>
                <a:gd name="T9" fmla="*/ 112 h 112"/>
                <a:gd name="T10" fmla="*/ 45 w 45"/>
                <a:gd name="T11" fmla="*/ 109 h 112"/>
                <a:gd name="T12" fmla="*/ 45 w 45"/>
                <a:gd name="T13" fmla="*/ 109 h 112"/>
                <a:gd name="T14" fmla="*/ 12 w 45"/>
                <a:gd name="T15" fmla="*/ 0 h 1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112">
                  <a:moveTo>
                    <a:pt x="12" y="0"/>
                  </a:moveTo>
                  <a:cubicBezTo>
                    <a:pt x="7" y="0"/>
                    <a:pt x="7" y="0"/>
                    <a:pt x="7" y="0"/>
                  </a:cubicBezTo>
                  <a:cubicBezTo>
                    <a:pt x="0" y="0"/>
                    <a:pt x="0" y="0"/>
                    <a:pt x="0" y="0"/>
                  </a:cubicBezTo>
                  <a:cubicBezTo>
                    <a:pt x="0" y="112"/>
                    <a:pt x="0" y="112"/>
                    <a:pt x="0" y="112"/>
                  </a:cubicBezTo>
                  <a:cubicBezTo>
                    <a:pt x="3" y="112"/>
                    <a:pt x="7" y="112"/>
                    <a:pt x="11" y="112"/>
                  </a:cubicBezTo>
                  <a:cubicBezTo>
                    <a:pt x="21" y="112"/>
                    <a:pt x="33" y="111"/>
                    <a:pt x="45" y="109"/>
                  </a:cubicBezTo>
                  <a:cubicBezTo>
                    <a:pt x="45" y="109"/>
                    <a:pt x="45" y="109"/>
                    <a:pt x="45" y="109"/>
                  </a:cubicBezTo>
                  <a:cubicBezTo>
                    <a:pt x="12" y="0"/>
                    <a:pt x="12" y="0"/>
                    <a:pt x="12" y="0"/>
                  </a:cubicBezTo>
                </a:path>
              </a:pathLst>
            </a:custGeom>
            <a:grp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57" name="Group 6"/>
          <p:cNvGrpSpPr/>
          <p:nvPr/>
        </p:nvGrpSpPr>
        <p:grpSpPr>
          <a:xfrm>
            <a:off x="4836500" y="2386555"/>
            <a:ext cx="221045" cy="2563328"/>
            <a:chOff x="6480429" y="3714572"/>
            <a:chExt cx="321816" cy="3140735"/>
          </a:xfrm>
          <a:gradFill>
            <a:gsLst>
              <a:gs pos="0">
                <a:srgbClr val="E30000"/>
              </a:gs>
              <a:gs pos="100000">
                <a:srgbClr val="760303"/>
              </a:gs>
            </a:gsLst>
            <a:path path="circle">
              <a:fillToRect l="100000" b="100000"/>
            </a:path>
            <a:tileRect t="-100000" r="-100000"/>
          </a:gradFill>
        </p:grpSpPr>
        <p:sp>
          <p:nvSpPr>
            <p:cNvPr id="169" name="Freeform 5"/>
            <p:cNvSpPr/>
            <p:nvPr/>
          </p:nvSpPr>
          <p:spPr bwMode="auto">
            <a:xfrm>
              <a:off x="6491874" y="3722651"/>
              <a:ext cx="302292" cy="490130"/>
            </a:xfrm>
            <a:custGeom>
              <a:avLst/>
              <a:gdLst>
                <a:gd name="T0" fmla="*/ 449 w 449"/>
                <a:gd name="T1" fmla="*/ 657 h 728"/>
                <a:gd name="T2" fmla="*/ 241 w 449"/>
                <a:gd name="T3" fmla="*/ 0 h 728"/>
                <a:gd name="T4" fmla="*/ 196 w 449"/>
                <a:gd name="T5" fmla="*/ 0 h 728"/>
                <a:gd name="T6" fmla="*/ 0 w 449"/>
                <a:gd name="T7" fmla="*/ 681 h 728"/>
                <a:gd name="T8" fmla="*/ 12 w 449"/>
                <a:gd name="T9" fmla="*/ 728 h 728"/>
                <a:gd name="T10" fmla="*/ 423 w 449"/>
                <a:gd name="T11" fmla="*/ 726 h 728"/>
                <a:gd name="T12" fmla="*/ 449 w 449"/>
                <a:gd name="T13" fmla="*/ 657 h 728"/>
              </a:gdLst>
              <a:ahLst/>
              <a:cxnLst>
                <a:cxn ang="0">
                  <a:pos x="T0" y="T1"/>
                </a:cxn>
                <a:cxn ang="0">
                  <a:pos x="T2" y="T3"/>
                </a:cxn>
                <a:cxn ang="0">
                  <a:pos x="T4" y="T5"/>
                </a:cxn>
                <a:cxn ang="0">
                  <a:pos x="T6" y="T7"/>
                </a:cxn>
                <a:cxn ang="0">
                  <a:pos x="T8" y="T9"/>
                </a:cxn>
                <a:cxn ang="0">
                  <a:pos x="T10" y="T11"/>
                </a:cxn>
                <a:cxn ang="0">
                  <a:pos x="T12" y="T13"/>
                </a:cxn>
              </a:cxnLst>
              <a:rect l="0" t="0" r="r" b="b"/>
              <a:pathLst>
                <a:path w="449" h="728">
                  <a:moveTo>
                    <a:pt x="449" y="657"/>
                  </a:moveTo>
                  <a:lnTo>
                    <a:pt x="241" y="0"/>
                  </a:lnTo>
                  <a:lnTo>
                    <a:pt x="196" y="0"/>
                  </a:lnTo>
                  <a:lnTo>
                    <a:pt x="0" y="681"/>
                  </a:lnTo>
                  <a:lnTo>
                    <a:pt x="12" y="728"/>
                  </a:lnTo>
                  <a:lnTo>
                    <a:pt x="423" y="726"/>
                  </a:lnTo>
                  <a:lnTo>
                    <a:pt x="449" y="65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170" name="Freeform 6"/>
            <p:cNvSpPr/>
            <p:nvPr/>
          </p:nvSpPr>
          <p:spPr bwMode="auto">
            <a:xfrm>
              <a:off x="6491874" y="3722651"/>
              <a:ext cx="302292" cy="490130"/>
            </a:xfrm>
            <a:custGeom>
              <a:avLst/>
              <a:gdLst>
                <a:gd name="T0" fmla="*/ 449 w 449"/>
                <a:gd name="T1" fmla="*/ 657 h 728"/>
                <a:gd name="T2" fmla="*/ 241 w 449"/>
                <a:gd name="T3" fmla="*/ 0 h 728"/>
                <a:gd name="T4" fmla="*/ 196 w 449"/>
                <a:gd name="T5" fmla="*/ 0 h 728"/>
                <a:gd name="T6" fmla="*/ 0 w 449"/>
                <a:gd name="T7" fmla="*/ 681 h 728"/>
                <a:gd name="T8" fmla="*/ 12 w 449"/>
                <a:gd name="T9" fmla="*/ 728 h 728"/>
                <a:gd name="T10" fmla="*/ 423 w 449"/>
                <a:gd name="T11" fmla="*/ 726 h 728"/>
                <a:gd name="T12" fmla="*/ 449 w 449"/>
                <a:gd name="T13" fmla="*/ 657 h 728"/>
              </a:gdLst>
              <a:ahLst/>
              <a:cxnLst>
                <a:cxn ang="0">
                  <a:pos x="T0" y="T1"/>
                </a:cxn>
                <a:cxn ang="0">
                  <a:pos x="T2" y="T3"/>
                </a:cxn>
                <a:cxn ang="0">
                  <a:pos x="T4" y="T5"/>
                </a:cxn>
                <a:cxn ang="0">
                  <a:pos x="T6" y="T7"/>
                </a:cxn>
                <a:cxn ang="0">
                  <a:pos x="T8" y="T9"/>
                </a:cxn>
                <a:cxn ang="0">
                  <a:pos x="T10" y="T11"/>
                </a:cxn>
                <a:cxn ang="0">
                  <a:pos x="T12" y="T13"/>
                </a:cxn>
              </a:cxnLst>
              <a:rect l="0" t="0" r="r" b="b"/>
              <a:pathLst>
                <a:path w="449" h="728">
                  <a:moveTo>
                    <a:pt x="449" y="657"/>
                  </a:moveTo>
                  <a:lnTo>
                    <a:pt x="241" y="0"/>
                  </a:lnTo>
                  <a:lnTo>
                    <a:pt x="196" y="0"/>
                  </a:lnTo>
                  <a:lnTo>
                    <a:pt x="0" y="681"/>
                  </a:lnTo>
                  <a:lnTo>
                    <a:pt x="12" y="728"/>
                  </a:lnTo>
                  <a:lnTo>
                    <a:pt x="423" y="726"/>
                  </a:lnTo>
                  <a:lnTo>
                    <a:pt x="449" y="657"/>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171" name="Freeform 7"/>
            <p:cNvSpPr/>
            <p:nvPr/>
          </p:nvSpPr>
          <p:spPr bwMode="auto">
            <a:xfrm>
              <a:off x="6579397" y="4144108"/>
              <a:ext cx="125899" cy="2711199"/>
            </a:xfrm>
            <a:custGeom>
              <a:avLst/>
              <a:gdLst>
                <a:gd name="T0" fmla="*/ 79 w 79"/>
                <a:gd name="T1" fmla="*/ 1703 h 1703"/>
                <a:gd name="T2" fmla="*/ 0 w 79"/>
                <a:gd name="T3" fmla="*/ 1703 h 1703"/>
                <a:gd name="T4" fmla="*/ 0 w 79"/>
                <a:gd name="T5" fmla="*/ 33 h 1703"/>
                <a:gd name="T6" fmla="*/ 38 w 79"/>
                <a:gd name="T7" fmla="*/ 1 h 1703"/>
                <a:gd name="T8" fmla="*/ 79 w 79"/>
                <a:gd name="T9" fmla="*/ 33 h 1703"/>
                <a:gd name="T10" fmla="*/ 79 w 79"/>
                <a:gd name="T11" fmla="*/ 1703 h 1703"/>
              </a:gdLst>
              <a:ahLst/>
              <a:cxnLst>
                <a:cxn ang="0">
                  <a:pos x="T0" y="T1"/>
                </a:cxn>
                <a:cxn ang="0">
                  <a:pos x="T2" y="T3"/>
                </a:cxn>
                <a:cxn ang="0">
                  <a:pos x="T4" y="T5"/>
                </a:cxn>
                <a:cxn ang="0">
                  <a:pos x="T6" y="T7"/>
                </a:cxn>
                <a:cxn ang="0">
                  <a:pos x="T8" y="T9"/>
                </a:cxn>
                <a:cxn ang="0">
                  <a:pos x="T10" y="T11"/>
                </a:cxn>
              </a:cxnLst>
              <a:rect l="0" t="0" r="r" b="b"/>
              <a:pathLst>
                <a:path w="79" h="1703">
                  <a:moveTo>
                    <a:pt x="79" y="1703"/>
                  </a:moveTo>
                  <a:cubicBezTo>
                    <a:pt x="0" y="1703"/>
                    <a:pt x="0" y="1703"/>
                    <a:pt x="0" y="1703"/>
                  </a:cubicBezTo>
                  <a:cubicBezTo>
                    <a:pt x="0" y="33"/>
                    <a:pt x="0" y="33"/>
                    <a:pt x="0" y="33"/>
                  </a:cubicBezTo>
                  <a:cubicBezTo>
                    <a:pt x="0" y="33"/>
                    <a:pt x="5" y="2"/>
                    <a:pt x="38" y="1"/>
                  </a:cubicBezTo>
                  <a:cubicBezTo>
                    <a:pt x="72" y="0"/>
                    <a:pt x="79" y="33"/>
                    <a:pt x="79" y="33"/>
                  </a:cubicBezTo>
                  <a:cubicBezTo>
                    <a:pt x="79" y="1703"/>
                    <a:pt x="79" y="1703"/>
                    <a:pt x="79" y="1703"/>
                  </a:cubicBezTo>
                </a:path>
              </a:pathLst>
            </a:custGeom>
            <a:grp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172" name="Freeform 8"/>
            <p:cNvSpPr/>
            <p:nvPr/>
          </p:nvSpPr>
          <p:spPr bwMode="auto">
            <a:xfrm>
              <a:off x="6701930" y="4141415"/>
              <a:ext cx="100315" cy="2711872"/>
            </a:xfrm>
            <a:custGeom>
              <a:avLst/>
              <a:gdLst>
                <a:gd name="T0" fmla="*/ 63 w 63"/>
                <a:gd name="T1" fmla="*/ 1704 h 1704"/>
                <a:gd name="T2" fmla="*/ 0 w 63"/>
                <a:gd name="T3" fmla="*/ 1704 h 1704"/>
                <a:gd name="T4" fmla="*/ 0 w 63"/>
                <a:gd name="T5" fmla="*/ 33 h 1704"/>
                <a:gd name="T6" fmla="*/ 31 w 63"/>
                <a:gd name="T7" fmla="*/ 1 h 1704"/>
                <a:gd name="T8" fmla="*/ 63 w 63"/>
                <a:gd name="T9" fmla="*/ 33 h 1704"/>
                <a:gd name="T10" fmla="*/ 63 w 63"/>
                <a:gd name="T11" fmla="*/ 1704 h 1704"/>
              </a:gdLst>
              <a:ahLst/>
              <a:cxnLst>
                <a:cxn ang="0">
                  <a:pos x="T0" y="T1"/>
                </a:cxn>
                <a:cxn ang="0">
                  <a:pos x="T2" y="T3"/>
                </a:cxn>
                <a:cxn ang="0">
                  <a:pos x="T4" y="T5"/>
                </a:cxn>
                <a:cxn ang="0">
                  <a:pos x="T6" y="T7"/>
                </a:cxn>
                <a:cxn ang="0">
                  <a:pos x="T8" y="T9"/>
                </a:cxn>
                <a:cxn ang="0">
                  <a:pos x="T10" y="T11"/>
                </a:cxn>
              </a:cxnLst>
              <a:rect l="0" t="0" r="r" b="b"/>
              <a:pathLst>
                <a:path w="63" h="1704">
                  <a:moveTo>
                    <a:pt x="63" y="1704"/>
                  </a:moveTo>
                  <a:cubicBezTo>
                    <a:pt x="0" y="1704"/>
                    <a:pt x="0" y="1704"/>
                    <a:pt x="0" y="1704"/>
                  </a:cubicBezTo>
                  <a:cubicBezTo>
                    <a:pt x="0" y="33"/>
                    <a:pt x="0" y="33"/>
                    <a:pt x="0" y="33"/>
                  </a:cubicBezTo>
                  <a:cubicBezTo>
                    <a:pt x="0" y="33"/>
                    <a:pt x="4" y="1"/>
                    <a:pt x="31" y="1"/>
                  </a:cubicBezTo>
                  <a:cubicBezTo>
                    <a:pt x="58" y="0"/>
                    <a:pt x="63" y="33"/>
                    <a:pt x="63" y="33"/>
                  </a:cubicBezTo>
                  <a:cubicBezTo>
                    <a:pt x="63" y="1704"/>
                    <a:pt x="63" y="1704"/>
                    <a:pt x="63" y="170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173" name="Freeform 9"/>
            <p:cNvSpPr/>
            <p:nvPr/>
          </p:nvSpPr>
          <p:spPr bwMode="auto">
            <a:xfrm>
              <a:off x="6480429" y="4141415"/>
              <a:ext cx="100315" cy="2711872"/>
            </a:xfrm>
            <a:custGeom>
              <a:avLst/>
              <a:gdLst>
                <a:gd name="T0" fmla="*/ 63 w 63"/>
                <a:gd name="T1" fmla="*/ 1704 h 1704"/>
                <a:gd name="T2" fmla="*/ 0 w 63"/>
                <a:gd name="T3" fmla="*/ 1704 h 1704"/>
                <a:gd name="T4" fmla="*/ 0 w 63"/>
                <a:gd name="T5" fmla="*/ 33 h 1704"/>
                <a:gd name="T6" fmla="*/ 31 w 63"/>
                <a:gd name="T7" fmla="*/ 1 h 1704"/>
                <a:gd name="T8" fmla="*/ 63 w 63"/>
                <a:gd name="T9" fmla="*/ 33 h 1704"/>
                <a:gd name="T10" fmla="*/ 63 w 63"/>
                <a:gd name="T11" fmla="*/ 1704 h 1704"/>
              </a:gdLst>
              <a:ahLst/>
              <a:cxnLst>
                <a:cxn ang="0">
                  <a:pos x="T0" y="T1"/>
                </a:cxn>
                <a:cxn ang="0">
                  <a:pos x="T2" y="T3"/>
                </a:cxn>
                <a:cxn ang="0">
                  <a:pos x="T4" y="T5"/>
                </a:cxn>
                <a:cxn ang="0">
                  <a:pos x="T6" y="T7"/>
                </a:cxn>
                <a:cxn ang="0">
                  <a:pos x="T8" y="T9"/>
                </a:cxn>
                <a:cxn ang="0">
                  <a:pos x="T10" y="T11"/>
                </a:cxn>
              </a:cxnLst>
              <a:rect l="0" t="0" r="r" b="b"/>
              <a:pathLst>
                <a:path w="63" h="1704">
                  <a:moveTo>
                    <a:pt x="63" y="1704"/>
                  </a:moveTo>
                  <a:cubicBezTo>
                    <a:pt x="0" y="1704"/>
                    <a:pt x="0" y="1704"/>
                    <a:pt x="0" y="1704"/>
                  </a:cubicBezTo>
                  <a:cubicBezTo>
                    <a:pt x="0" y="33"/>
                    <a:pt x="0" y="33"/>
                    <a:pt x="0" y="33"/>
                  </a:cubicBezTo>
                  <a:cubicBezTo>
                    <a:pt x="0" y="33"/>
                    <a:pt x="4" y="1"/>
                    <a:pt x="31" y="1"/>
                  </a:cubicBezTo>
                  <a:cubicBezTo>
                    <a:pt x="58" y="0"/>
                    <a:pt x="63" y="33"/>
                    <a:pt x="63" y="33"/>
                  </a:cubicBezTo>
                  <a:lnTo>
                    <a:pt x="63" y="1704"/>
                  </a:lnTo>
                  <a:close/>
                </a:path>
              </a:pathLst>
            </a:custGeom>
            <a:grp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174" name="Freeform 10"/>
            <p:cNvSpPr/>
            <p:nvPr/>
          </p:nvSpPr>
          <p:spPr bwMode="auto">
            <a:xfrm>
              <a:off x="6576031" y="3714572"/>
              <a:ext cx="131958" cy="191204"/>
            </a:xfrm>
            <a:custGeom>
              <a:avLst/>
              <a:gdLst>
                <a:gd name="T0" fmla="*/ 0 w 83"/>
                <a:gd name="T1" fmla="*/ 111 h 120"/>
                <a:gd name="T2" fmla="*/ 83 w 83"/>
                <a:gd name="T3" fmla="*/ 113 h 120"/>
                <a:gd name="T4" fmla="*/ 50 w 83"/>
                <a:gd name="T5" fmla="*/ 0 h 120"/>
                <a:gd name="T6" fmla="*/ 29 w 83"/>
                <a:gd name="T7" fmla="*/ 0 h 120"/>
                <a:gd name="T8" fmla="*/ 0 w 83"/>
                <a:gd name="T9" fmla="*/ 111 h 120"/>
              </a:gdLst>
              <a:ahLst/>
              <a:cxnLst>
                <a:cxn ang="0">
                  <a:pos x="T0" y="T1"/>
                </a:cxn>
                <a:cxn ang="0">
                  <a:pos x="T2" y="T3"/>
                </a:cxn>
                <a:cxn ang="0">
                  <a:pos x="T4" y="T5"/>
                </a:cxn>
                <a:cxn ang="0">
                  <a:pos x="T6" y="T7"/>
                </a:cxn>
                <a:cxn ang="0">
                  <a:pos x="T8" y="T9"/>
                </a:cxn>
              </a:cxnLst>
              <a:rect l="0" t="0" r="r" b="b"/>
              <a:pathLst>
                <a:path w="83" h="120">
                  <a:moveTo>
                    <a:pt x="0" y="111"/>
                  </a:moveTo>
                  <a:cubicBezTo>
                    <a:pt x="0" y="111"/>
                    <a:pt x="40" y="120"/>
                    <a:pt x="83" y="113"/>
                  </a:cubicBezTo>
                  <a:cubicBezTo>
                    <a:pt x="50" y="0"/>
                    <a:pt x="50" y="0"/>
                    <a:pt x="50" y="0"/>
                  </a:cubicBezTo>
                  <a:cubicBezTo>
                    <a:pt x="29" y="0"/>
                    <a:pt x="29" y="0"/>
                    <a:pt x="29" y="0"/>
                  </a:cubicBezTo>
                  <a:cubicBezTo>
                    <a:pt x="0" y="111"/>
                    <a:pt x="0" y="111"/>
                    <a:pt x="0" y="111"/>
                  </a:cubicBezTo>
                </a:path>
              </a:pathLst>
            </a:custGeom>
            <a:grp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20" name="Freeform 56"/>
            <p:cNvSpPr/>
            <p:nvPr/>
          </p:nvSpPr>
          <p:spPr bwMode="auto">
            <a:xfrm>
              <a:off x="6639990" y="3894331"/>
              <a:ext cx="154175" cy="294886"/>
            </a:xfrm>
            <a:custGeom>
              <a:avLst/>
              <a:gdLst>
                <a:gd name="T0" fmla="*/ 43 w 97"/>
                <a:gd name="T1" fmla="*/ 0 h 185"/>
                <a:gd name="T2" fmla="*/ 8 w 97"/>
                <a:gd name="T3" fmla="*/ 3 h 185"/>
                <a:gd name="T4" fmla="*/ 0 w 97"/>
                <a:gd name="T5" fmla="*/ 3 h 185"/>
                <a:gd name="T6" fmla="*/ 0 w 97"/>
                <a:gd name="T7" fmla="*/ 158 h 185"/>
                <a:gd name="T8" fmla="*/ 0 w 97"/>
                <a:gd name="T9" fmla="*/ 158 h 185"/>
                <a:gd name="T10" fmla="*/ 1 w 97"/>
                <a:gd name="T11" fmla="*/ 158 h 185"/>
                <a:gd name="T12" fmla="*/ 39 w 97"/>
                <a:gd name="T13" fmla="*/ 185 h 185"/>
                <a:gd name="T14" fmla="*/ 70 w 97"/>
                <a:gd name="T15" fmla="*/ 156 h 185"/>
                <a:gd name="T16" fmla="*/ 71 w 97"/>
                <a:gd name="T17" fmla="*/ 156 h 185"/>
                <a:gd name="T18" fmla="*/ 96 w 97"/>
                <a:gd name="T19" fmla="*/ 172 h 185"/>
                <a:gd name="T20" fmla="*/ 97 w 97"/>
                <a:gd name="T21" fmla="*/ 170 h 185"/>
                <a:gd name="T22" fmla="*/ 43 w 97"/>
                <a:gd name="T23" fmla="*/ 0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7" h="185">
                  <a:moveTo>
                    <a:pt x="43" y="0"/>
                  </a:moveTo>
                  <a:cubicBezTo>
                    <a:pt x="31" y="2"/>
                    <a:pt x="19" y="3"/>
                    <a:pt x="8" y="3"/>
                  </a:cubicBezTo>
                  <a:cubicBezTo>
                    <a:pt x="5" y="3"/>
                    <a:pt x="3" y="3"/>
                    <a:pt x="0" y="3"/>
                  </a:cubicBezTo>
                  <a:cubicBezTo>
                    <a:pt x="0" y="158"/>
                    <a:pt x="0" y="158"/>
                    <a:pt x="0" y="158"/>
                  </a:cubicBezTo>
                  <a:cubicBezTo>
                    <a:pt x="0" y="158"/>
                    <a:pt x="0" y="158"/>
                    <a:pt x="0" y="158"/>
                  </a:cubicBezTo>
                  <a:cubicBezTo>
                    <a:pt x="1" y="158"/>
                    <a:pt x="1" y="158"/>
                    <a:pt x="1" y="158"/>
                  </a:cubicBezTo>
                  <a:cubicBezTo>
                    <a:pt x="26" y="158"/>
                    <a:pt x="36" y="176"/>
                    <a:pt x="39" y="185"/>
                  </a:cubicBezTo>
                  <a:cubicBezTo>
                    <a:pt x="41" y="178"/>
                    <a:pt x="47" y="156"/>
                    <a:pt x="70" y="156"/>
                  </a:cubicBezTo>
                  <a:cubicBezTo>
                    <a:pt x="70" y="156"/>
                    <a:pt x="70" y="156"/>
                    <a:pt x="71" y="156"/>
                  </a:cubicBezTo>
                  <a:cubicBezTo>
                    <a:pt x="84" y="156"/>
                    <a:pt x="92" y="164"/>
                    <a:pt x="96" y="172"/>
                  </a:cubicBezTo>
                  <a:cubicBezTo>
                    <a:pt x="97" y="170"/>
                    <a:pt x="97" y="170"/>
                    <a:pt x="97" y="170"/>
                  </a:cubicBezTo>
                  <a:cubicBezTo>
                    <a:pt x="43" y="0"/>
                    <a:pt x="43" y="0"/>
                    <a:pt x="4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21" name="Freeform 57"/>
            <p:cNvSpPr/>
            <p:nvPr/>
          </p:nvSpPr>
          <p:spPr bwMode="auto">
            <a:xfrm>
              <a:off x="6639990" y="4146128"/>
              <a:ext cx="65306" cy="2709179"/>
            </a:xfrm>
            <a:custGeom>
              <a:avLst/>
              <a:gdLst>
                <a:gd name="T0" fmla="*/ 1 w 41"/>
                <a:gd name="T1" fmla="*/ 0 h 1702"/>
                <a:gd name="T2" fmla="*/ 0 w 41"/>
                <a:gd name="T3" fmla="*/ 0 h 1702"/>
                <a:gd name="T4" fmla="*/ 0 w 41"/>
                <a:gd name="T5" fmla="*/ 0 h 1702"/>
                <a:gd name="T6" fmla="*/ 0 w 41"/>
                <a:gd name="T7" fmla="*/ 1702 h 1702"/>
                <a:gd name="T8" fmla="*/ 41 w 41"/>
                <a:gd name="T9" fmla="*/ 1702 h 1702"/>
                <a:gd name="T10" fmla="*/ 41 w 41"/>
                <a:gd name="T11" fmla="*/ 1701 h 1702"/>
                <a:gd name="T12" fmla="*/ 39 w 41"/>
                <a:gd name="T13" fmla="*/ 1701 h 1702"/>
                <a:gd name="T14" fmla="*/ 39 w 41"/>
                <a:gd name="T15" fmla="*/ 30 h 1702"/>
                <a:gd name="T16" fmla="*/ 39 w 41"/>
                <a:gd name="T17" fmla="*/ 27 h 1702"/>
                <a:gd name="T18" fmla="*/ 1 w 41"/>
                <a:gd name="T19" fmla="*/ 0 h 17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1702">
                  <a:moveTo>
                    <a:pt x="1" y="0"/>
                  </a:moveTo>
                  <a:cubicBezTo>
                    <a:pt x="1" y="0"/>
                    <a:pt x="1" y="0"/>
                    <a:pt x="0" y="0"/>
                  </a:cubicBezTo>
                  <a:cubicBezTo>
                    <a:pt x="0" y="0"/>
                    <a:pt x="0" y="0"/>
                    <a:pt x="0" y="0"/>
                  </a:cubicBezTo>
                  <a:cubicBezTo>
                    <a:pt x="0" y="1702"/>
                    <a:pt x="0" y="1702"/>
                    <a:pt x="0" y="1702"/>
                  </a:cubicBezTo>
                  <a:cubicBezTo>
                    <a:pt x="41" y="1702"/>
                    <a:pt x="41" y="1702"/>
                    <a:pt x="41" y="1702"/>
                  </a:cubicBezTo>
                  <a:cubicBezTo>
                    <a:pt x="41" y="1701"/>
                    <a:pt x="41" y="1701"/>
                    <a:pt x="41" y="1701"/>
                  </a:cubicBezTo>
                  <a:cubicBezTo>
                    <a:pt x="39" y="1701"/>
                    <a:pt x="39" y="1701"/>
                    <a:pt x="39" y="1701"/>
                  </a:cubicBezTo>
                  <a:cubicBezTo>
                    <a:pt x="39" y="30"/>
                    <a:pt x="39" y="30"/>
                    <a:pt x="39" y="30"/>
                  </a:cubicBezTo>
                  <a:cubicBezTo>
                    <a:pt x="39" y="30"/>
                    <a:pt x="39" y="29"/>
                    <a:pt x="39" y="27"/>
                  </a:cubicBezTo>
                  <a:cubicBezTo>
                    <a:pt x="36" y="18"/>
                    <a:pt x="26" y="0"/>
                    <a:pt x="1" y="0"/>
                  </a:cubicBezTo>
                </a:path>
              </a:pathLst>
            </a:custGeom>
            <a:grp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22" name="Freeform 58"/>
            <p:cNvSpPr/>
            <p:nvPr/>
          </p:nvSpPr>
          <p:spPr bwMode="auto">
            <a:xfrm>
              <a:off x="6701930" y="4142762"/>
              <a:ext cx="100315" cy="2710525"/>
            </a:xfrm>
            <a:custGeom>
              <a:avLst/>
              <a:gdLst>
                <a:gd name="T0" fmla="*/ 32 w 63"/>
                <a:gd name="T1" fmla="*/ 0 h 1703"/>
                <a:gd name="T2" fmla="*/ 31 w 63"/>
                <a:gd name="T3" fmla="*/ 0 h 1703"/>
                <a:gd name="T4" fmla="*/ 0 w 63"/>
                <a:gd name="T5" fmla="*/ 29 h 1703"/>
                <a:gd name="T6" fmla="*/ 0 w 63"/>
                <a:gd name="T7" fmla="*/ 32 h 1703"/>
                <a:gd name="T8" fmla="*/ 0 w 63"/>
                <a:gd name="T9" fmla="*/ 1703 h 1703"/>
                <a:gd name="T10" fmla="*/ 2 w 63"/>
                <a:gd name="T11" fmla="*/ 1703 h 1703"/>
                <a:gd name="T12" fmla="*/ 63 w 63"/>
                <a:gd name="T13" fmla="*/ 1703 h 1703"/>
                <a:gd name="T14" fmla="*/ 63 w 63"/>
                <a:gd name="T15" fmla="*/ 32 h 1703"/>
                <a:gd name="T16" fmla="*/ 57 w 63"/>
                <a:gd name="T17" fmla="*/ 16 h 1703"/>
                <a:gd name="T18" fmla="*/ 32 w 63"/>
                <a:gd name="T19" fmla="*/ 0 h 1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 h="1703">
                  <a:moveTo>
                    <a:pt x="32" y="0"/>
                  </a:moveTo>
                  <a:cubicBezTo>
                    <a:pt x="31" y="0"/>
                    <a:pt x="31" y="0"/>
                    <a:pt x="31" y="0"/>
                  </a:cubicBezTo>
                  <a:cubicBezTo>
                    <a:pt x="8" y="0"/>
                    <a:pt x="2" y="22"/>
                    <a:pt x="0" y="29"/>
                  </a:cubicBezTo>
                  <a:cubicBezTo>
                    <a:pt x="0" y="31"/>
                    <a:pt x="0" y="32"/>
                    <a:pt x="0" y="32"/>
                  </a:cubicBezTo>
                  <a:cubicBezTo>
                    <a:pt x="0" y="1703"/>
                    <a:pt x="0" y="1703"/>
                    <a:pt x="0" y="1703"/>
                  </a:cubicBezTo>
                  <a:cubicBezTo>
                    <a:pt x="2" y="1703"/>
                    <a:pt x="2" y="1703"/>
                    <a:pt x="2" y="1703"/>
                  </a:cubicBezTo>
                  <a:cubicBezTo>
                    <a:pt x="63" y="1703"/>
                    <a:pt x="63" y="1703"/>
                    <a:pt x="63" y="1703"/>
                  </a:cubicBezTo>
                  <a:cubicBezTo>
                    <a:pt x="63" y="32"/>
                    <a:pt x="63" y="32"/>
                    <a:pt x="63" y="32"/>
                  </a:cubicBezTo>
                  <a:cubicBezTo>
                    <a:pt x="63" y="32"/>
                    <a:pt x="62" y="24"/>
                    <a:pt x="57" y="16"/>
                  </a:cubicBezTo>
                  <a:cubicBezTo>
                    <a:pt x="53" y="8"/>
                    <a:pt x="45" y="0"/>
                    <a:pt x="32" y="0"/>
                  </a:cubicBezTo>
                </a:path>
              </a:pathLst>
            </a:custGeom>
            <a:grp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23" name="Freeform 59"/>
            <p:cNvSpPr/>
            <p:nvPr/>
          </p:nvSpPr>
          <p:spPr bwMode="auto">
            <a:xfrm>
              <a:off x="6639990" y="3714572"/>
              <a:ext cx="67999" cy="184472"/>
            </a:xfrm>
            <a:custGeom>
              <a:avLst/>
              <a:gdLst>
                <a:gd name="T0" fmla="*/ 10 w 43"/>
                <a:gd name="T1" fmla="*/ 0 h 116"/>
                <a:gd name="T2" fmla="*/ 0 w 43"/>
                <a:gd name="T3" fmla="*/ 0 h 116"/>
                <a:gd name="T4" fmla="*/ 0 w 43"/>
                <a:gd name="T5" fmla="*/ 116 h 116"/>
                <a:gd name="T6" fmla="*/ 8 w 43"/>
                <a:gd name="T7" fmla="*/ 116 h 116"/>
                <a:gd name="T8" fmla="*/ 43 w 43"/>
                <a:gd name="T9" fmla="*/ 113 h 116"/>
                <a:gd name="T10" fmla="*/ 43 w 43"/>
                <a:gd name="T11" fmla="*/ 113 h 116"/>
                <a:gd name="T12" fmla="*/ 10 w 43"/>
                <a:gd name="T13" fmla="*/ 0 h 116"/>
              </a:gdLst>
              <a:ahLst/>
              <a:cxnLst>
                <a:cxn ang="0">
                  <a:pos x="T0" y="T1"/>
                </a:cxn>
                <a:cxn ang="0">
                  <a:pos x="T2" y="T3"/>
                </a:cxn>
                <a:cxn ang="0">
                  <a:pos x="T4" y="T5"/>
                </a:cxn>
                <a:cxn ang="0">
                  <a:pos x="T6" y="T7"/>
                </a:cxn>
                <a:cxn ang="0">
                  <a:pos x="T8" y="T9"/>
                </a:cxn>
                <a:cxn ang="0">
                  <a:pos x="T10" y="T11"/>
                </a:cxn>
                <a:cxn ang="0">
                  <a:pos x="T12" y="T13"/>
                </a:cxn>
              </a:cxnLst>
              <a:rect l="0" t="0" r="r" b="b"/>
              <a:pathLst>
                <a:path w="43" h="116">
                  <a:moveTo>
                    <a:pt x="10" y="0"/>
                  </a:moveTo>
                  <a:cubicBezTo>
                    <a:pt x="0" y="0"/>
                    <a:pt x="0" y="0"/>
                    <a:pt x="0" y="0"/>
                  </a:cubicBezTo>
                  <a:cubicBezTo>
                    <a:pt x="0" y="116"/>
                    <a:pt x="0" y="116"/>
                    <a:pt x="0" y="116"/>
                  </a:cubicBezTo>
                  <a:cubicBezTo>
                    <a:pt x="3" y="116"/>
                    <a:pt x="5" y="116"/>
                    <a:pt x="8" y="116"/>
                  </a:cubicBezTo>
                  <a:cubicBezTo>
                    <a:pt x="19" y="116"/>
                    <a:pt x="31" y="115"/>
                    <a:pt x="43" y="113"/>
                  </a:cubicBezTo>
                  <a:cubicBezTo>
                    <a:pt x="43" y="113"/>
                    <a:pt x="43" y="113"/>
                    <a:pt x="43" y="113"/>
                  </a:cubicBezTo>
                  <a:cubicBezTo>
                    <a:pt x="10" y="0"/>
                    <a:pt x="10" y="0"/>
                    <a:pt x="10" y="0"/>
                  </a:cubicBezTo>
                </a:path>
              </a:pathLst>
            </a:custGeom>
            <a:grp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58" name="Group 13"/>
          <p:cNvGrpSpPr/>
          <p:nvPr/>
        </p:nvGrpSpPr>
        <p:grpSpPr>
          <a:xfrm>
            <a:off x="3739601" y="1762089"/>
            <a:ext cx="776432" cy="809267"/>
            <a:chOff x="4883468" y="2805677"/>
            <a:chExt cx="1130395" cy="1178197"/>
          </a:xfrm>
        </p:grpSpPr>
        <p:sp>
          <p:nvSpPr>
            <p:cNvPr id="239" name="Freeform 75"/>
            <p:cNvSpPr/>
            <p:nvPr/>
          </p:nvSpPr>
          <p:spPr bwMode="auto">
            <a:xfrm>
              <a:off x="4883468" y="2805677"/>
              <a:ext cx="1130395" cy="1178197"/>
            </a:xfrm>
            <a:custGeom>
              <a:avLst/>
              <a:gdLst>
                <a:gd name="T0" fmla="*/ 675 w 710"/>
                <a:gd name="T1" fmla="*/ 271 h 740"/>
                <a:gd name="T2" fmla="*/ 270 w 710"/>
                <a:gd name="T3" fmla="*/ 52 h 740"/>
                <a:gd name="T4" fmla="*/ 52 w 710"/>
                <a:gd name="T5" fmla="*/ 457 h 740"/>
                <a:gd name="T6" fmla="*/ 456 w 710"/>
                <a:gd name="T7" fmla="*/ 676 h 740"/>
                <a:gd name="T8" fmla="*/ 471 w 710"/>
                <a:gd name="T9" fmla="*/ 671 h 740"/>
                <a:gd name="T10" fmla="*/ 628 w 710"/>
                <a:gd name="T11" fmla="*/ 740 h 740"/>
                <a:gd name="T12" fmla="*/ 598 w 710"/>
                <a:gd name="T13" fmla="*/ 589 h 740"/>
                <a:gd name="T14" fmla="*/ 675 w 710"/>
                <a:gd name="T15" fmla="*/ 271 h 7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0" h="740">
                  <a:moveTo>
                    <a:pt x="675" y="271"/>
                  </a:moveTo>
                  <a:cubicBezTo>
                    <a:pt x="624" y="98"/>
                    <a:pt x="443" y="0"/>
                    <a:pt x="270" y="52"/>
                  </a:cubicBezTo>
                  <a:cubicBezTo>
                    <a:pt x="98" y="103"/>
                    <a:pt x="0" y="285"/>
                    <a:pt x="52" y="457"/>
                  </a:cubicBezTo>
                  <a:cubicBezTo>
                    <a:pt x="103" y="629"/>
                    <a:pt x="284" y="727"/>
                    <a:pt x="456" y="676"/>
                  </a:cubicBezTo>
                  <a:cubicBezTo>
                    <a:pt x="461" y="674"/>
                    <a:pt x="466" y="673"/>
                    <a:pt x="471" y="671"/>
                  </a:cubicBezTo>
                  <a:cubicBezTo>
                    <a:pt x="628" y="740"/>
                    <a:pt x="628" y="740"/>
                    <a:pt x="628" y="740"/>
                  </a:cubicBezTo>
                  <a:cubicBezTo>
                    <a:pt x="598" y="589"/>
                    <a:pt x="598" y="589"/>
                    <a:pt x="598" y="589"/>
                  </a:cubicBezTo>
                  <a:cubicBezTo>
                    <a:pt x="676" y="508"/>
                    <a:pt x="710" y="387"/>
                    <a:pt x="675" y="271"/>
                  </a:cubicBezTo>
                  <a:close/>
                </a:path>
              </a:pathLst>
            </a:custGeom>
            <a:gradFill>
              <a:gsLst>
                <a:gs pos="0">
                  <a:srgbClr val="E30000"/>
                </a:gs>
                <a:gs pos="100000">
                  <a:srgbClr val="760303"/>
                </a:gs>
              </a:gsLst>
              <a:path path="circle">
                <a:fillToRect l="100000" b="100000"/>
              </a:path>
              <a:tileRect t="-100000" r="-100000"/>
            </a:gra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42" name="Freeform 78"/>
            <p:cNvSpPr>
              <a:spLocks noEditPoints="1"/>
            </p:cNvSpPr>
            <p:nvPr/>
          </p:nvSpPr>
          <p:spPr bwMode="auto">
            <a:xfrm>
              <a:off x="5276649" y="3155770"/>
              <a:ext cx="407993" cy="299599"/>
            </a:xfrm>
            <a:custGeom>
              <a:avLst/>
              <a:gdLst>
                <a:gd name="T0" fmla="*/ 256 w 256"/>
                <a:gd name="T1" fmla="*/ 7 h 188"/>
                <a:gd name="T2" fmla="*/ 249 w 256"/>
                <a:gd name="T3" fmla="*/ 0 h 188"/>
                <a:gd name="T4" fmla="*/ 7 w 256"/>
                <a:gd name="T5" fmla="*/ 0 h 188"/>
                <a:gd name="T6" fmla="*/ 0 w 256"/>
                <a:gd name="T7" fmla="*/ 7 h 188"/>
                <a:gd name="T8" fmla="*/ 0 w 256"/>
                <a:gd name="T9" fmla="*/ 181 h 188"/>
                <a:gd name="T10" fmla="*/ 7 w 256"/>
                <a:gd name="T11" fmla="*/ 188 h 188"/>
                <a:gd name="T12" fmla="*/ 249 w 256"/>
                <a:gd name="T13" fmla="*/ 188 h 188"/>
                <a:gd name="T14" fmla="*/ 256 w 256"/>
                <a:gd name="T15" fmla="*/ 181 h 188"/>
                <a:gd name="T16" fmla="*/ 256 w 256"/>
                <a:gd name="T17" fmla="*/ 7 h 188"/>
                <a:gd name="T18" fmla="*/ 219 w 256"/>
                <a:gd name="T19" fmla="*/ 155 h 188"/>
                <a:gd name="T20" fmla="*/ 214 w 256"/>
                <a:gd name="T21" fmla="*/ 160 h 188"/>
                <a:gd name="T22" fmla="*/ 37 w 256"/>
                <a:gd name="T23" fmla="*/ 160 h 188"/>
                <a:gd name="T24" fmla="*/ 32 w 256"/>
                <a:gd name="T25" fmla="*/ 155 h 188"/>
                <a:gd name="T26" fmla="*/ 32 w 256"/>
                <a:gd name="T27" fmla="*/ 29 h 188"/>
                <a:gd name="T28" fmla="*/ 37 w 256"/>
                <a:gd name="T29" fmla="*/ 24 h 188"/>
                <a:gd name="T30" fmla="*/ 214 w 256"/>
                <a:gd name="T31" fmla="*/ 24 h 188"/>
                <a:gd name="T32" fmla="*/ 219 w 256"/>
                <a:gd name="T33" fmla="*/ 29 h 188"/>
                <a:gd name="T34" fmla="*/ 219 w 256"/>
                <a:gd name="T35" fmla="*/ 15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6" h="188">
                  <a:moveTo>
                    <a:pt x="256" y="7"/>
                  </a:moveTo>
                  <a:cubicBezTo>
                    <a:pt x="256" y="3"/>
                    <a:pt x="253" y="0"/>
                    <a:pt x="249" y="0"/>
                  </a:cubicBezTo>
                  <a:cubicBezTo>
                    <a:pt x="7" y="0"/>
                    <a:pt x="7" y="0"/>
                    <a:pt x="7" y="0"/>
                  </a:cubicBezTo>
                  <a:cubicBezTo>
                    <a:pt x="3" y="0"/>
                    <a:pt x="0" y="3"/>
                    <a:pt x="0" y="7"/>
                  </a:cubicBezTo>
                  <a:cubicBezTo>
                    <a:pt x="0" y="181"/>
                    <a:pt x="0" y="181"/>
                    <a:pt x="0" y="181"/>
                  </a:cubicBezTo>
                  <a:cubicBezTo>
                    <a:pt x="0" y="185"/>
                    <a:pt x="3" y="188"/>
                    <a:pt x="7" y="188"/>
                  </a:cubicBezTo>
                  <a:cubicBezTo>
                    <a:pt x="249" y="188"/>
                    <a:pt x="249" y="188"/>
                    <a:pt x="249" y="188"/>
                  </a:cubicBezTo>
                  <a:cubicBezTo>
                    <a:pt x="253" y="188"/>
                    <a:pt x="256" y="185"/>
                    <a:pt x="256" y="181"/>
                  </a:cubicBezTo>
                  <a:lnTo>
                    <a:pt x="256" y="7"/>
                  </a:lnTo>
                  <a:close/>
                  <a:moveTo>
                    <a:pt x="219" y="155"/>
                  </a:moveTo>
                  <a:cubicBezTo>
                    <a:pt x="219" y="158"/>
                    <a:pt x="217" y="160"/>
                    <a:pt x="214" y="160"/>
                  </a:cubicBezTo>
                  <a:cubicBezTo>
                    <a:pt x="37" y="160"/>
                    <a:pt x="37" y="160"/>
                    <a:pt x="37" y="160"/>
                  </a:cubicBezTo>
                  <a:cubicBezTo>
                    <a:pt x="34" y="160"/>
                    <a:pt x="32" y="158"/>
                    <a:pt x="32" y="155"/>
                  </a:cubicBezTo>
                  <a:cubicBezTo>
                    <a:pt x="32" y="29"/>
                    <a:pt x="32" y="29"/>
                    <a:pt x="32" y="29"/>
                  </a:cubicBezTo>
                  <a:cubicBezTo>
                    <a:pt x="32" y="26"/>
                    <a:pt x="34" y="24"/>
                    <a:pt x="37" y="24"/>
                  </a:cubicBezTo>
                  <a:cubicBezTo>
                    <a:pt x="214" y="24"/>
                    <a:pt x="214" y="24"/>
                    <a:pt x="214" y="24"/>
                  </a:cubicBezTo>
                  <a:cubicBezTo>
                    <a:pt x="217" y="24"/>
                    <a:pt x="219" y="26"/>
                    <a:pt x="219" y="29"/>
                  </a:cubicBezTo>
                  <a:lnTo>
                    <a:pt x="219" y="155"/>
                  </a:ln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43" name="Freeform 79"/>
            <p:cNvSpPr>
              <a:spLocks noEditPoints="1"/>
            </p:cNvSpPr>
            <p:nvPr/>
          </p:nvSpPr>
          <p:spPr bwMode="auto">
            <a:xfrm>
              <a:off x="5191145" y="3474220"/>
              <a:ext cx="578999" cy="127245"/>
            </a:xfrm>
            <a:custGeom>
              <a:avLst/>
              <a:gdLst>
                <a:gd name="T0" fmla="*/ 317 w 364"/>
                <a:gd name="T1" fmla="*/ 7 h 80"/>
                <a:gd name="T2" fmla="*/ 310 w 364"/>
                <a:gd name="T3" fmla="*/ 0 h 80"/>
                <a:gd name="T4" fmla="*/ 54 w 364"/>
                <a:gd name="T5" fmla="*/ 0 h 80"/>
                <a:gd name="T6" fmla="*/ 47 w 364"/>
                <a:gd name="T7" fmla="*/ 7 h 80"/>
                <a:gd name="T8" fmla="*/ 0 w 364"/>
                <a:gd name="T9" fmla="*/ 74 h 80"/>
                <a:gd name="T10" fmla="*/ 7 w 364"/>
                <a:gd name="T11" fmla="*/ 80 h 80"/>
                <a:gd name="T12" fmla="*/ 357 w 364"/>
                <a:gd name="T13" fmla="*/ 80 h 80"/>
                <a:gd name="T14" fmla="*/ 364 w 364"/>
                <a:gd name="T15" fmla="*/ 74 h 80"/>
                <a:gd name="T16" fmla="*/ 317 w 364"/>
                <a:gd name="T17" fmla="*/ 7 h 80"/>
                <a:gd name="T18" fmla="*/ 162 w 364"/>
                <a:gd name="T19" fmla="*/ 75 h 80"/>
                <a:gd name="T20" fmla="*/ 162 w 364"/>
                <a:gd name="T21" fmla="*/ 60 h 80"/>
                <a:gd name="T22" fmla="*/ 203 w 364"/>
                <a:gd name="T23" fmla="*/ 60 h 80"/>
                <a:gd name="T24" fmla="*/ 205 w 364"/>
                <a:gd name="T25" fmla="*/ 74 h 80"/>
                <a:gd name="T26" fmla="*/ 162 w 364"/>
                <a:gd name="T27" fmla="*/ 75 h 80"/>
                <a:gd name="T28" fmla="*/ 322 w 364"/>
                <a:gd name="T29" fmla="*/ 56 h 80"/>
                <a:gd name="T30" fmla="*/ 46 w 364"/>
                <a:gd name="T31" fmla="*/ 56 h 80"/>
                <a:gd name="T32" fmla="*/ 41 w 364"/>
                <a:gd name="T33" fmla="*/ 52 h 80"/>
                <a:gd name="T34" fmla="*/ 60 w 364"/>
                <a:gd name="T35" fmla="*/ 12 h 80"/>
                <a:gd name="T36" fmla="*/ 65 w 364"/>
                <a:gd name="T37" fmla="*/ 8 h 80"/>
                <a:gd name="T38" fmla="*/ 299 w 364"/>
                <a:gd name="T39" fmla="*/ 8 h 80"/>
                <a:gd name="T40" fmla="*/ 304 w 364"/>
                <a:gd name="T41" fmla="*/ 11 h 80"/>
                <a:gd name="T42" fmla="*/ 328 w 364"/>
                <a:gd name="T43" fmla="*/ 52 h 80"/>
                <a:gd name="T44" fmla="*/ 322 w 364"/>
                <a:gd name="T45" fmla="*/ 5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64" h="80">
                  <a:moveTo>
                    <a:pt x="317" y="7"/>
                  </a:moveTo>
                  <a:cubicBezTo>
                    <a:pt x="317" y="3"/>
                    <a:pt x="314" y="0"/>
                    <a:pt x="310" y="0"/>
                  </a:cubicBezTo>
                  <a:cubicBezTo>
                    <a:pt x="54" y="0"/>
                    <a:pt x="54" y="0"/>
                    <a:pt x="54" y="0"/>
                  </a:cubicBezTo>
                  <a:cubicBezTo>
                    <a:pt x="50" y="0"/>
                    <a:pt x="47" y="3"/>
                    <a:pt x="47" y="7"/>
                  </a:cubicBezTo>
                  <a:cubicBezTo>
                    <a:pt x="0" y="74"/>
                    <a:pt x="0" y="74"/>
                    <a:pt x="0" y="74"/>
                  </a:cubicBezTo>
                  <a:cubicBezTo>
                    <a:pt x="0" y="78"/>
                    <a:pt x="3" y="80"/>
                    <a:pt x="7" y="80"/>
                  </a:cubicBezTo>
                  <a:cubicBezTo>
                    <a:pt x="357" y="80"/>
                    <a:pt x="357" y="80"/>
                    <a:pt x="357" y="80"/>
                  </a:cubicBezTo>
                  <a:cubicBezTo>
                    <a:pt x="361" y="80"/>
                    <a:pt x="364" y="78"/>
                    <a:pt x="364" y="74"/>
                  </a:cubicBezTo>
                  <a:lnTo>
                    <a:pt x="317" y="7"/>
                  </a:lnTo>
                  <a:close/>
                  <a:moveTo>
                    <a:pt x="162" y="75"/>
                  </a:moveTo>
                  <a:cubicBezTo>
                    <a:pt x="162" y="60"/>
                    <a:pt x="162" y="60"/>
                    <a:pt x="162" y="60"/>
                  </a:cubicBezTo>
                  <a:cubicBezTo>
                    <a:pt x="203" y="60"/>
                    <a:pt x="203" y="60"/>
                    <a:pt x="203" y="60"/>
                  </a:cubicBezTo>
                  <a:cubicBezTo>
                    <a:pt x="205" y="74"/>
                    <a:pt x="205" y="74"/>
                    <a:pt x="205" y="74"/>
                  </a:cubicBezTo>
                  <a:lnTo>
                    <a:pt x="162" y="75"/>
                  </a:lnTo>
                  <a:close/>
                  <a:moveTo>
                    <a:pt x="322" y="56"/>
                  </a:moveTo>
                  <a:cubicBezTo>
                    <a:pt x="46" y="56"/>
                    <a:pt x="46" y="56"/>
                    <a:pt x="46" y="56"/>
                  </a:cubicBezTo>
                  <a:cubicBezTo>
                    <a:pt x="43" y="56"/>
                    <a:pt x="41" y="54"/>
                    <a:pt x="41" y="52"/>
                  </a:cubicBezTo>
                  <a:cubicBezTo>
                    <a:pt x="60" y="12"/>
                    <a:pt x="60" y="12"/>
                    <a:pt x="60" y="12"/>
                  </a:cubicBezTo>
                  <a:cubicBezTo>
                    <a:pt x="60" y="10"/>
                    <a:pt x="62" y="8"/>
                    <a:pt x="65" y="8"/>
                  </a:cubicBezTo>
                  <a:cubicBezTo>
                    <a:pt x="299" y="8"/>
                    <a:pt x="299" y="8"/>
                    <a:pt x="299" y="8"/>
                  </a:cubicBezTo>
                  <a:cubicBezTo>
                    <a:pt x="301" y="8"/>
                    <a:pt x="304" y="9"/>
                    <a:pt x="304" y="11"/>
                  </a:cubicBezTo>
                  <a:cubicBezTo>
                    <a:pt x="328" y="52"/>
                    <a:pt x="328" y="52"/>
                    <a:pt x="328" y="52"/>
                  </a:cubicBezTo>
                  <a:cubicBezTo>
                    <a:pt x="328" y="54"/>
                    <a:pt x="325" y="56"/>
                    <a:pt x="322" y="56"/>
                  </a:cubicBez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59" name="Group 9"/>
          <p:cNvGrpSpPr/>
          <p:nvPr/>
        </p:nvGrpSpPr>
        <p:grpSpPr>
          <a:xfrm>
            <a:off x="3888503" y="2653209"/>
            <a:ext cx="489721" cy="572961"/>
            <a:chOff x="5100256" y="4103040"/>
            <a:chExt cx="712977" cy="834163"/>
          </a:xfrm>
        </p:grpSpPr>
        <p:sp>
          <p:nvSpPr>
            <p:cNvPr id="233" name="Freeform 69"/>
            <p:cNvSpPr/>
            <p:nvPr/>
          </p:nvSpPr>
          <p:spPr bwMode="auto">
            <a:xfrm>
              <a:off x="5100256" y="4103040"/>
              <a:ext cx="712977" cy="834163"/>
            </a:xfrm>
            <a:custGeom>
              <a:avLst/>
              <a:gdLst>
                <a:gd name="T0" fmla="*/ 448 w 448"/>
                <a:gd name="T1" fmla="*/ 224 h 524"/>
                <a:gd name="T2" fmla="*/ 224 w 448"/>
                <a:gd name="T3" fmla="*/ 0 h 524"/>
                <a:gd name="T4" fmla="*/ 0 w 448"/>
                <a:gd name="T5" fmla="*/ 224 h 524"/>
                <a:gd name="T6" fmla="*/ 224 w 448"/>
                <a:gd name="T7" fmla="*/ 448 h 524"/>
                <a:gd name="T8" fmla="*/ 234 w 448"/>
                <a:gd name="T9" fmla="*/ 448 h 524"/>
                <a:gd name="T10" fmla="*/ 324 w 448"/>
                <a:gd name="T11" fmla="*/ 524 h 524"/>
                <a:gd name="T12" fmla="*/ 334 w 448"/>
                <a:gd name="T13" fmla="*/ 419 h 524"/>
                <a:gd name="T14" fmla="*/ 448 w 448"/>
                <a:gd name="T15" fmla="*/ 224 h 5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8" h="524">
                  <a:moveTo>
                    <a:pt x="448" y="224"/>
                  </a:moveTo>
                  <a:cubicBezTo>
                    <a:pt x="448" y="100"/>
                    <a:pt x="348" y="0"/>
                    <a:pt x="224" y="0"/>
                  </a:cubicBezTo>
                  <a:cubicBezTo>
                    <a:pt x="100" y="0"/>
                    <a:pt x="0" y="100"/>
                    <a:pt x="0" y="224"/>
                  </a:cubicBezTo>
                  <a:cubicBezTo>
                    <a:pt x="0" y="347"/>
                    <a:pt x="100" y="448"/>
                    <a:pt x="224" y="448"/>
                  </a:cubicBezTo>
                  <a:cubicBezTo>
                    <a:pt x="227" y="448"/>
                    <a:pt x="231" y="448"/>
                    <a:pt x="234" y="448"/>
                  </a:cubicBezTo>
                  <a:cubicBezTo>
                    <a:pt x="324" y="524"/>
                    <a:pt x="324" y="524"/>
                    <a:pt x="324" y="524"/>
                  </a:cubicBezTo>
                  <a:cubicBezTo>
                    <a:pt x="334" y="419"/>
                    <a:pt x="334" y="419"/>
                    <a:pt x="334" y="419"/>
                  </a:cubicBezTo>
                  <a:cubicBezTo>
                    <a:pt x="402" y="380"/>
                    <a:pt x="448" y="307"/>
                    <a:pt x="448" y="224"/>
                  </a:cubicBezTo>
                  <a:close/>
                </a:path>
              </a:pathLst>
            </a:custGeom>
            <a:gradFill>
              <a:gsLst>
                <a:gs pos="0">
                  <a:srgbClr val="E30000"/>
                </a:gs>
                <a:gs pos="100000">
                  <a:srgbClr val="760303"/>
                </a:gs>
              </a:gsLst>
              <a:path path="circle">
                <a:fillToRect l="100000" b="100000"/>
              </a:path>
              <a:tileRect t="-100000" r="-100000"/>
            </a:gra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44" name="Freeform 80"/>
            <p:cNvSpPr/>
            <p:nvPr/>
          </p:nvSpPr>
          <p:spPr bwMode="auto">
            <a:xfrm>
              <a:off x="5361479" y="4274720"/>
              <a:ext cx="205343" cy="388468"/>
            </a:xfrm>
            <a:custGeom>
              <a:avLst/>
              <a:gdLst>
                <a:gd name="T0" fmla="*/ 8 w 129"/>
                <a:gd name="T1" fmla="*/ 244 h 244"/>
                <a:gd name="T2" fmla="*/ 8 w 129"/>
                <a:gd name="T3" fmla="*/ 244 h 244"/>
                <a:gd name="T4" fmla="*/ 0 w 129"/>
                <a:gd name="T5" fmla="*/ 236 h 244"/>
                <a:gd name="T6" fmla="*/ 67 w 129"/>
                <a:gd name="T7" fmla="*/ 163 h 244"/>
                <a:gd name="T8" fmla="*/ 112 w 129"/>
                <a:gd name="T9" fmla="*/ 119 h 244"/>
                <a:gd name="T10" fmla="*/ 64 w 129"/>
                <a:gd name="T11" fmla="*/ 75 h 244"/>
                <a:gd name="T12" fmla="*/ 3 w 129"/>
                <a:gd name="T13" fmla="*/ 7 h 244"/>
                <a:gd name="T14" fmla="*/ 12 w 129"/>
                <a:gd name="T15" fmla="*/ 0 h 244"/>
                <a:gd name="T16" fmla="*/ 19 w 129"/>
                <a:gd name="T17" fmla="*/ 9 h 244"/>
                <a:gd name="T18" fmla="*/ 71 w 129"/>
                <a:gd name="T19" fmla="*/ 61 h 244"/>
                <a:gd name="T20" fmla="*/ 127 w 129"/>
                <a:gd name="T21" fmla="*/ 119 h 244"/>
                <a:gd name="T22" fmla="*/ 72 w 129"/>
                <a:gd name="T23" fmla="*/ 178 h 244"/>
                <a:gd name="T24" fmla="*/ 16 w 129"/>
                <a:gd name="T25" fmla="*/ 237 h 244"/>
                <a:gd name="T26" fmla="*/ 8 w 129"/>
                <a:gd name="T27" fmla="*/ 244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9" h="244">
                  <a:moveTo>
                    <a:pt x="8" y="244"/>
                  </a:moveTo>
                  <a:cubicBezTo>
                    <a:pt x="8" y="244"/>
                    <a:pt x="8" y="244"/>
                    <a:pt x="8" y="244"/>
                  </a:cubicBezTo>
                  <a:cubicBezTo>
                    <a:pt x="3" y="244"/>
                    <a:pt x="0" y="240"/>
                    <a:pt x="0" y="236"/>
                  </a:cubicBezTo>
                  <a:cubicBezTo>
                    <a:pt x="4" y="186"/>
                    <a:pt x="39" y="174"/>
                    <a:pt x="67" y="163"/>
                  </a:cubicBezTo>
                  <a:cubicBezTo>
                    <a:pt x="95" y="153"/>
                    <a:pt x="112" y="146"/>
                    <a:pt x="112" y="119"/>
                  </a:cubicBezTo>
                  <a:cubicBezTo>
                    <a:pt x="113" y="98"/>
                    <a:pt x="94" y="88"/>
                    <a:pt x="64" y="75"/>
                  </a:cubicBezTo>
                  <a:cubicBezTo>
                    <a:pt x="34" y="63"/>
                    <a:pt x="0" y="48"/>
                    <a:pt x="3" y="7"/>
                  </a:cubicBezTo>
                  <a:cubicBezTo>
                    <a:pt x="4" y="3"/>
                    <a:pt x="8" y="0"/>
                    <a:pt x="12" y="0"/>
                  </a:cubicBezTo>
                  <a:cubicBezTo>
                    <a:pt x="16" y="0"/>
                    <a:pt x="20" y="4"/>
                    <a:pt x="19" y="9"/>
                  </a:cubicBezTo>
                  <a:cubicBezTo>
                    <a:pt x="17" y="36"/>
                    <a:pt x="37" y="46"/>
                    <a:pt x="71" y="61"/>
                  </a:cubicBezTo>
                  <a:cubicBezTo>
                    <a:pt x="98" y="73"/>
                    <a:pt x="129" y="86"/>
                    <a:pt x="127" y="119"/>
                  </a:cubicBezTo>
                  <a:cubicBezTo>
                    <a:pt x="127" y="158"/>
                    <a:pt x="98" y="169"/>
                    <a:pt x="72" y="178"/>
                  </a:cubicBezTo>
                  <a:cubicBezTo>
                    <a:pt x="45" y="188"/>
                    <a:pt x="19" y="198"/>
                    <a:pt x="16" y="237"/>
                  </a:cubicBezTo>
                  <a:cubicBezTo>
                    <a:pt x="16" y="241"/>
                    <a:pt x="12" y="244"/>
                    <a:pt x="8" y="244"/>
                  </a:cubicBezTo>
                  <a:close/>
                </a:path>
              </a:pathLst>
            </a:custGeom>
            <a:solidFill>
              <a:srgbClr val="F8E9B2"/>
            </a:solid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45" name="Freeform 81"/>
            <p:cNvSpPr/>
            <p:nvPr/>
          </p:nvSpPr>
          <p:spPr bwMode="auto">
            <a:xfrm>
              <a:off x="5359459" y="4274720"/>
              <a:ext cx="205343" cy="388468"/>
            </a:xfrm>
            <a:custGeom>
              <a:avLst/>
              <a:gdLst>
                <a:gd name="T0" fmla="*/ 121 w 129"/>
                <a:gd name="T1" fmla="*/ 244 h 244"/>
                <a:gd name="T2" fmla="*/ 113 w 129"/>
                <a:gd name="T3" fmla="*/ 237 h 244"/>
                <a:gd name="T4" fmla="*/ 57 w 129"/>
                <a:gd name="T5" fmla="*/ 178 h 244"/>
                <a:gd name="T6" fmla="*/ 1 w 129"/>
                <a:gd name="T7" fmla="*/ 119 h 244"/>
                <a:gd name="T8" fmla="*/ 58 w 129"/>
                <a:gd name="T9" fmla="*/ 61 h 244"/>
                <a:gd name="T10" fmla="*/ 110 w 129"/>
                <a:gd name="T11" fmla="*/ 9 h 244"/>
                <a:gd name="T12" fmla="*/ 117 w 129"/>
                <a:gd name="T13" fmla="*/ 0 h 244"/>
                <a:gd name="T14" fmla="*/ 126 w 129"/>
                <a:gd name="T15" fmla="*/ 7 h 244"/>
                <a:gd name="T16" fmla="*/ 64 w 129"/>
                <a:gd name="T17" fmla="*/ 75 h 244"/>
                <a:gd name="T18" fmla="*/ 17 w 129"/>
                <a:gd name="T19" fmla="*/ 119 h 244"/>
                <a:gd name="T20" fmla="*/ 62 w 129"/>
                <a:gd name="T21" fmla="*/ 163 h 244"/>
                <a:gd name="T22" fmla="*/ 129 w 129"/>
                <a:gd name="T23" fmla="*/ 236 h 244"/>
                <a:gd name="T24" fmla="*/ 121 w 129"/>
                <a:gd name="T25" fmla="*/ 244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9" h="244">
                  <a:moveTo>
                    <a:pt x="121" y="244"/>
                  </a:moveTo>
                  <a:cubicBezTo>
                    <a:pt x="116" y="244"/>
                    <a:pt x="113" y="241"/>
                    <a:pt x="113" y="237"/>
                  </a:cubicBezTo>
                  <a:cubicBezTo>
                    <a:pt x="110" y="198"/>
                    <a:pt x="84" y="188"/>
                    <a:pt x="57" y="178"/>
                  </a:cubicBezTo>
                  <a:cubicBezTo>
                    <a:pt x="31" y="169"/>
                    <a:pt x="1" y="158"/>
                    <a:pt x="1" y="119"/>
                  </a:cubicBezTo>
                  <a:cubicBezTo>
                    <a:pt x="0" y="86"/>
                    <a:pt x="31" y="73"/>
                    <a:pt x="58" y="61"/>
                  </a:cubicBezTo>
                  <a:cubicBezTo>
                    <a:pt x="92" y="46"/>
                    <a:pt x="112" y="36"/>
                    <a:pt x="110" y="9"/>
                  </a:cubicBezTo>
                  <a:cubicBezTo>
                    <a:pt x="109" y="4"/>
                    <a:pt x="113" y="0"/>
                    <a:pt x="117" y="0"/>
                  </a:cubicBezTo>
                  <a:cubicBezTo>
                    <a:pt x="121" y="0"/>
                    <a:pt x="125" y="3"/>
                    <a:pt x="126" y="7"/>
                  </a:cubicBezTo>
                  <a:cubicBezTo>
                    <a:pt x="129" y="48"/>
                    <a:pt x="95" y="63"/>
                    <a:pt x="64" y="75"/>
                  </a:cubicBezTo>
                  <a:cubicBezTo>
                    <a:pt x="34" y="88"/>
                    <a:pt x="16" y="98"/>
                    <a:pt x="17" y="119"/>
                  </a:cubicBezTo>
                  <a:cubicBezTo>
                    <a:pt x="17" y="146"/>
                    <a:pt x="34" y="153"/>
                    <a:pt x="62" y="163"/>
                  </a:cubicBezTo>
                  <a:cubicBezTo>
                    <a:pt x="90" y="174"/>
                    <a:pt x="125" y="186"/>
                    <a:pt x="129" y="236"/>
                  </a:cubicBezTo>
                  <a:cubicBezTo>
                    <a:pt x="129" y="240"/>
                    <a:pt x="126" y="244"/>
                    <a:pt x="121" y="244"/>
                  </a:cubicBezTo>
                  <a:close/>
                </a:path>
              </a:pathLst>
            </a:custGeom>
            <a:solidFill>
              <a:srgbClr val="F8E9B2"/>
            </a:solid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46" name="Freeform 82"/>
            <p:cNvSpPr/>
            <p:nvPr/>
          </p:nvSpPr>
          <p:spPr bwMode="auto">
            <a:xfrm>
              <a:off x="5407260" y="4301650"/>
              <a:ext cx="116473" cy="19524"/>
            </a:xfrm>
            <a:custGeom>
              <a:avLst/>
              <a:gdLst>
                <a:gd name="T0" fmla="*/ 68 w 73"/>
                <a:gd name="T1" fmla="*/ 12 h 12"/>
                <a:gd name="T2" fmla="*/ 5 w 73"/>
                <a:gd name="T3" fmla="*/ 12 h 12"/>
                <a:gd name="T4" fmla="*/ 0 w 73"/>
                <a:gd name="T5" fmla="*/ 6 h 12"/>
                <a:gd name="T6" fmla="*/ 5 w 73"/>
                <a:gd name="T7" fmla="*/ 0 h 12"/>
                <a:gd name="T8" fmla="*/ 68 w 73"/>
                <a:gd name="T9" fmla="*/ 0 h 12"/>
                <a:gd name="T10" fmla="*/ 73 w 73"/>
                <a:gd name="T11" fmla="*/ 6 h 12"/>
                <a:gd name="T12" fmla="*/ 68 w 7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73" h="12">
                  <a:moveTo>
                    <a:pt x="68" y="12"/>
                  </a:moveTo>
                  <a:cubicBezTo>
                    <a:pt x="5" y="12"/>
                    <a:pt x="5" y="12"/>
                    <a:pt x="5" y="12"/>
                  </a:cubicBezTo>
                  <a:cubicBezTo>
                    <a:pt x="2" y="12"/>
                    <a:pt x="0" y="9"/>
                    <a:pt x="0" y="6"/>
                  </a:cubicBezTo>
                  <a:cubicBezTo>
                    <a:pt x="0" y="3"/>
                    <a:pt x="2" y="0"/>
                    <a:pt x="5" y="0"/>
                  </a:cubicBezTo>
                  <a:cubicBezTo>
                    <a:pt x="68" y="0"/>
                    <a:pt x="68" y="0"/>
                    <a:pt x="68" y="0"/>
                  </a:cubicBezTo>
                  <a:cubicBezTo>
                    <a:pt x="71" y="0"/>
                    <a:pt x="73" y="3"/>
                    <a:pt x="73" y="6"/>
                  </a:cubicBezTo>
                  <a:cubicBezTo>
                    <a:pt x="73" y="9"/>
                    <a:pt x="71" y="12"/>
                    <a:pt x="68" y="12"/>
                  </a:cubicBezTo>
                  <a:close/>
                </a:path>
              </a:pathLst>
            </a:custGeom>
            <a:solidFill>
              <a:srgbClr val="F8E9B2"/>
            </a:solid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47" name="Freeform 83"/>
            <p:cNvSpPr/>
            <p:nvPr/>
          </p:nvSpPr>
          <p:spPr bwMode="auto">
            <a:xfrm>
              <a:off x="5407260" y="4614041"/>
              <a:ext cx="116473" cy="12792"/>
            </a:xfrm>
            <a:custGeom>
              <a:avLst/>
              <a:gdLst>
                <a:gd name="T0" fmla="*/ 68 w 73"/>
                <a:gd name="T1" fmla="*/ 8 h 8"/>
                <a:gd name="T2" fmla="*/ 5 w 73"/>
                <a:gd name="T3" fmla="*/ 8 h 8"/>
                <a:gd name="T4" fmla="*/ 0 w 73"/>
                <a:gd name="T5" fmla="*/ 4 h 8"/>
                <a:gd name="T6" fmla="*/ 5 w 73"/>
                <a:gd name="T7" fmla="*/ 0 h 8"/>
                <a:gd name="T8" fmla="*/ 68 w 73"/>
                <a:gd name="T9" fmla="*/ 0 h 8"/>
                <a:gd name="T10" fmla="*/ 73 w 73"/>
                <a:gd name="T11" fmla="*/ 4 h 8"/>
                <a:gd name="T12" fmla="*/ 68 w 73"/>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73" h="8">
                  <a:moveTo>
                    <a:pt x="68" y="8"/>
                  </a:moveTo>
                  <a:cubicBezTo>
                    <a:pt x="5" y="8"/>
                    <a:pt x="5" y="8"/>
                    <a:pt x="5" y="8"/>
                  </a:cubicBezTo>
                  <a:cubicBezTo>
                    <a:pt x="2" y="8"/>
                    <a:pt x="0" y="7"/>
                    <a:pt x="0" y="4"/>
                  </a:cubicBezTo>
                  <a:cubicBezTo>
                    <a:pt x="0" y="1"/>
                    <a:pt x="2" y="0"/>
                    <a:pt x="5" y="0"/>
                  </a:cubicBezTo>
                  <a:cubicBezTo>
                    <a:pt x="68" y="0"/>
                    <a:pt x="68" y="0"/>
                    <a:pt x="68" y="0"/>
                  </a:cubicBezTo>
                  <a:cubicBezTo>
                    <a:pt x="71" y="0"/>
                    <a:pt x="73" y="1"/>
                    <a:pt x="73" y="4"/>
                  </a:cubicBezTo>
                  <a:cubicBezTo>
                    <a:pt x="73" y="7"/>
                    <a:pt x="71" y="8"/>
                    <a:pt x="68" y="8"/>
                  </a:cubicBezTo>
                  <a:close/>
                </a:path>
              </a:pathLst>
            </a:custGeom>
            <a:solidFill>
              <a:srgbClr val="F8E9B2"/>
            </a:solid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48" name="Freeform 84"/>
            <p:cNvSpPr/>
            <p:nvPr/>
          </p:nvSpPr>
          <p:spPr bwMode="auto">
            <a:xfrm>
              <a:off x="5407260" y="4429569"/>
              <a:ext cx="116473" cy="18851"/>
            </a:xfrm>
            <a:custGeom>
              <a:avLst/>
              <a:gdLst>
                <a:gd name="T0" fmla="*/ 68 w 73"/>
                <a:gd name="T1" fmla="*/ 12 h 12"/>
                <a:gd name="T2" fmla="*/ 5 w 73"/>
                <a:gd name="T3" fmla="*/ 12 h 12"/>
                <a:gd name="T4" fmla="*/ 0 w 73"/>
                <a:gd name="T5" fmla="*/ 6 h 12"/>
                <a:gd name="T6" fmla="*/ 5 w 73"/>
                <a:gd name="T7" fmla="*/ 0 h 12"/>
                <a:gd name="T8" fmla="*/ 68 w 73"/>
                <a:gd name="T9" fmla="*/ 0 h 12"/>
                <a:gd name="T10" fmla="*/ 73 w 73"/>
                <a:gd name="T11" fmla="*/ 6 h 12"/>
                <a:gd name="T12" fmla="*/ 68 w 7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73" h="12">
                  <a:moveTo>
                    <a:pt x="68" y="12"/>
                  </a:moveTo>
                  <a:cubicBezTo>
                    <a:pt x="5" y="12"/>
                    <a:pt x="5" y="12"/>
                    <a:pt x="5" y="12"/>
                  </a:cubicBezTo>
                  <a:cubicBezTo>
                    <a:pt x="2" y="12"/>
                    <a:pt x="0" y="9"/>
                    <a:pt x="0" y="6"/>
                  </a:cubicBezTo>
                  <a:cubicBezTo>
                    <a:pt x="0" y="3"/>
                    <a:pt x="2" y="0"/>
                    <a:pt x="5" y="0"/>
                  </a:cubicBezTo>
                  <a:cubicBezTo>
                    <a:pt x="68" y="0"/>
                    <a:pt x="68" y="0"/>
                    <a:pt x="68" y="0"/>
                  </a:cubicBezTo>
                  <a:cubicBezTo>
                    <a:pt x="71" y="0"/>
                    <a:pt x="73" y="3"/>
                    <a:pt x="73" y="6"/>
                  </a:cubicBezTo>
                  <a:cubicBezTo>
                    <a:pt x="73" y="9"/>
                    <a:pt x="71" y="12"/>
                    <a:pt x="68" y="12"/>
                  </a:cubicBezTo>
                  <a:close/>
                </a:path>
              </a:pathLst>
            </a:custGeom>
            <a:solidFill>
              <a:srgbClr val="F8E9B2"/>
            </a:solid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49" name="Freeform 85"/>
            <p:cNvSpPr/>
            <p:nvPr/>
          </p:nvSpPr>
          <p:spPr bwMode="auto">
            <a:xfrm>
              <a:off x="5407260" y="4474003"/>
              <a:ext cx="116473" cy="18851"/>
            </a:xfrm>
            <a:custGeom>
              <a:avLst/>
              <a:gdLst>
                <a:gd name="T0" fmla="*/ 68 w 73"/>
                <a:gd name="T1" fmla="*/ 12 h 12"/>
                <a:gd name="T2" fmla="*/ 5 w 73"/>
                <a:gd name="T3" fmla="*/ 12 h 12"/>
                <a:gd name="T4" fmla="*/ 0 w 73"/>
                <a:gd name="T5" fmla="*/ 6 h 12"/>
                <a:gd name="T6" fmla="*/ 5 w 73"/>
                <a:gd name="T7" fmla="*/ 0 h 12"/>
                <a:gd name="T8" fmla="*/ 68 w 73"/>
                <a:gd name="T9" fmla="*/ 0 h 12"/>
                <a:gd name="T10" fmla="*/ 73 w 73"/>
                <a:gd name="T11" fmla="*/ 6 h 12"/>
                <a:gd name="T12" fmla="*/ 68 w 7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73" h="12">
                  <a:moveTo>
                    <a:pt x="68" y="12"/>
                  </a:moveTo>
                  <a:cubicBezTo>
                    <a:pt x="5" y="12"/>
                    <a:pt x="5" y="12"/>
                    <a:pt x="5" y="12"/>
                  </a:cubicBezTo>
                  <a:cubicBezTo>
                    <a:pt x="2" y="12"/>
                    <a:pt x="0" y="9"/>
                    <a:pt x="0" y="6"/>
                  </a:cubicBezTo>
                  <a:cubicBezTo>
                    <a:pt x="0" y="3"/>
                    <a:pt x="2" y="0"/>
                    <a:pt x="5" y="0"/>
                  </a:cubicBezTo>
                  <a:cubicBezTo>
                    <a:pt x="68" y="0"/>
                    <a:pt x="68" y="0"/>
                    <a:pt x="68" y="0"/>
                  </a:cubicBezTo>
                  <a:cubicBezTo>
                    <a:pt x="71" y="0"/>
                    <a:pt x="73" y="3"/>
                    <a:pt x="73" y="6"/>
                  </a:cubicBezTo>
                  <a:cubicBezTo>
                    <a:pt x="73" y="9"/>
                    <a:pt x="71" y="12"/>
                    <a:pt x="68" y="12"/>
                  </a:cubicBezTo>
                  <a:close/>
                </a:path>
              </a:pathLst>
            </a:custGeom>
            <a:solidFill>
              <a:srgbClr val="F8E9B2"/>
            </a:solid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60" name="Group 15"/>
          <p:cNvGrpSpPr/>
          <p:nvPr/>
        </p:nvGrpSpPr>
        <p:grpSpPr>
          <a:xfrm>
            <a:off x="5160209" y="1503123"/>
            <a:ext cx="907766" cy="970658"/>
            <a:chOff x="6951707" y="2428654"/>
            <a:chExt cx="1321600" cy="1413163"/>
          </a:xfrm>
        </p:grpSpPr>
        <p:sp>
          <p:nvSpPr>
            <p:cNvPr id="241" name="Freeform 77"/>
            <p:cNvSpPr/>
            <p:nvPr/>
          </p:nvSpPr>
          <p:spPr bwMode="auto">
            <a:xfrm>
              <a:off x="6951707" y="2428654"/>
              <a:ext cx="1321600" cy="1413163"/>
            </a:xfrm>
            <a:custGeom>
              <a:avLst/>
              <a:gdLst>
                <a:gd name="T0" fmla="*/ 492 w 830"/>
                <a:gd name="T1" fmla="*/ 46 h 888"/>
                <a:gd name="T2" fmla="*/ 32 w 830"/>
                <a:gd name="T3" fmla="*/ 338 h 888"/>
                <a:gd name="T4" fmla="*/ 149 w 830"/>
                <a:gd name="T5" fmla="*/ 708 h 888"/>
                <a:gd name="T6" fmla="*/ 126 w 830"/>
                <a:gd name="T7" fmla="*/ 888 h 888"/>
                <a:gd name="T8" fmla="*/ 306 w 830"/>
                <a:gd name="T9" fmla="*/ 793 h 888"/>
                <a:gd name="T10" fmla="*/ 323 w 830"/>
                <a:gd name="T11" fmla="*/ 798 h 888"/>
                <a:gd name="T12" fmla="*/ 783 w 830"/>
                <a:gd name="T13" fmla="*/ 506 h 888"/>
                <a:gd name="T14" fmla="*/ 492 w 830"/>
                <a:gd name="T15" fmla="*/ 46 h 8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0" h="888">
                  <a:moveTo>
                    <a:pt x="492" y="46"/>
                  </a:moveTo>
                  <a:cubicBezTo>
                    <a:pt x="284" y="0"/>
                    <a:pt x="78" y="130"/>
                    <a:pt x="32" y="338"/>
                  </a:cubicBezTo>
                  <a:cubicBezTo>
                    <a:pt x="0" y="478"/>
                    <a:pt x="50" y="618"/>
                    <a:pt x="149" y="708"/>
                  </a:cubicBezTo>
                  <a:cubicBezTo>
                    <a:pt x="126" y="888"/>
                    <a:pt x="126" y="888"/>
                    <a:pt x="126" y="888"/>
                  </a:cubicBezTo>
                  <a:cubicBezTo>
                    <a:pt x="306" y="793"/>
                    <a:pt x="306" y="793"/>
                    <a:pt x="306" y="793"/>
                  </a:cubicBezTo>
                  <a:cubicBezTo>
                    <a:pt x="312" y="795"/>
                    <a:pt x="317" y="796"/>
                    <a:pt x="323" y="798"/>
                  </a:cubicBezTo>
                  <a:cubicBezTo>
                    <a:pt x="531" y="844"/>
                    <a:pt x="737" y="714"/>
                    <a:pt x="783" y="506"/>
                  </a:cubicBezTo>
                  <a:cubicBezTo>
                    <a:pt x="830" y="299"/>
                    <a:pt x="699" y="93"/>
                    <a:pt x="492" y="46"/>
                  </a:cubicBezTo>
                  <a:close/>
                </a:path>
              </a:pathLst>
            </a:custGeom>
            <a:gradFill>
              <a:gsLst>
                <a:gs pos="0">
                  <a:srgbClr val="E30000"/>
                </a:gs>
                <a:gs pos="100000">
                  <a:srgbClr val="760303"/>
                </a:gs>
              </a:gsLst>
              <a:path path="circle">
                <a:fillToRect l="100000" b="100000"/>
              </a:path>
              <a:tileRect t="-100000" r="-100000"/>
            </a:gra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50" name="Freeform 86"/>
            <p:cNvSpPr/>
            <p:nvPr/>
          </p:nvSpPr>
          <p:spPr bwMode="auto">
            <a:xfrm>
              <a:off x="7359700" y="2754510"/>
              <a:ext cx="493496" cy="681334"/>
            </a:xfrm>
            <a:custGeom>
              <a:avLst/>
              <a:gdLst>
                <a:gd name="T0" fmla="*/ 200 w 310"/>
                <a:gd name="T1" fmla="*/ 39 h 428"/>
                <a:gd name="T2" fmla="*/ 205 w 310"/>
                <a:gd name="T3" fmla="*/ 40 h 428"/>
                <a:gd name="T4" fmla="*/ 215 w 310"/>
                <a:gd name="T5" fmla="*/ 23 h 428"/>
                <a:gd name="T6" fmla="*/ 206 w 310"/>
                <a:gd name="T7" fmla="*/ 5 h 428"/>
                <a:gd name="T8" fmla="*/ 196 w 310"/>
                <a:gd name="T9" fmla="*/ 9 h 428"/>
                <a:gd name="T10" fmla="*/ 123 w 310"/>
                <a:gd name="T11" fmla="*/ 0 h 428"/>
                <a:gd name="T12" fmla="*/ 97 w 310"/>
                <a:gd name="T13" fmla="*/ 11 h 428"/>
                <a:gd name="T14" fmla="*/ 104 w 310"/>
                <a:gd name="T15" fmla="*/ 17 h 428"/>
                <a:gd name="T16" fmla="*/ 99 w 310"/>
                <a:gd name="T17" fmla="*/ 35 h 428"/>
                <a:gd name="T18" fmla="*/ 120 w 310"/>
                <a:gd name="T19" fmla="*/ 38 h 428"/>
                <a:gd name="T20" fmla="*/ 120 w 310"/>
                <a:gd name="T21" fmla="*/ 182 h 428"/>
                <a:gd name="T22" fmla="*/ 13 w 310"/>
                <a:gd name="T23" fmla="*/ 347 h 428"/>
                <a:gd name="T24" fmla="*/ 3 w 310"/>
                <a:gd name="T25" fmla="*/ 399 h 428"/>
                <a:gd name="T26" fmla="*/ 89 w 310"/>
                <a:gd name="T27" fmla="*/ 426 h 428"/>
                <a:gd name="T28" fmla="*/ 286 w 310"/>
                <a:gd name="T29" fmla="*/ 414 h 428"/>
                <a:gd name="T30" fmla="*/ 310 w 310"/>
                <a:gd name="T31" fmla="*/ 388 h 428"/>
                <a:gd name="T32" fmla="*/ 199 w 310"/>
                <a:gd name="T33" fmla="*/ 178 h 428"/>
                <a:gd name="T34" fmla="*/ 192 w 310"/>
                <a:gd name="T35" fmla="*/ 182 h 428"/>
                <a:gd name="T36" fmla="*/ 284 w 310"/>
                <a:gd name="T37" fmla="*/ 354 h 428"/>
                <a:gd name="T38" fmla="*/ 293 w 310"/>
                <a:gd name="T39" fmla="*/ 391 h 428"/>
                <a:gd name="T40" fmla="*/ 219 w 310"/>
                <a:gd name="T41" fmla="*/ 410 h 428"/>
                <a:gd name="T42" fmla="*/ 29 w 310"/>
                <a:gd name="T43" fmla="*/ 399 h 428"/>
                <a:gd name="T44" fmla="*/ 16 w 310"/>
                <a:gd name="T45" fmla="*/ 388 h 428"/>
                <a:gd name="T46" fmla="*/ 81 w 310"/>
                <a:gd name="T47" fmla="*/ 260 h 428"/>
                <a:gd name="T48" fmla="*/ 128 w 310"/>
                <a:gd name="T49" fmla="*/ 38 h 428"/>
                <a:gd name="T50" fmla="*/ 121 w 310"/>
                <a:gd name="T51" fmla="*/ 30 h 428"/>
                <a:gd name="T52" fmla="*/ 121 w 310"/>
                <a:gd name="T53" fmla="*/ 30 h 428"/>
                <a:gd name="T54" fmla="*/ 112 w 310"/>
                <a:gd name="T55" fmla="*/ 25 h 428"/>
                <a:gd name="T56" fmla="*/ 112 w 310"/>
                <a:gd name="T57" fmla="*/ 17 h 428"/>
                <a:gd name="T58" fmla="*/ 112 w 310"/>
                <a:gd name="T59" fmla="*/ 18 h 428"/>
                <a:gd name="T60" fmla="*/ 112 w 310"/>
                <a:gd name="T61" fmla="*/ 18 h 428"/>
                <a:gd name="T62" fmla="*/ 112 w 310"/>
                <a:gd name="T63" fmla="*/ 18 h 428"/>
                <a:gd name="T64" fmla="*/ 111 w 310"/>
                <a:gd name="T65" fmla="*/ 18 h 428"/>
                <a:gd name="T66" fmla="*/ 111 w 310"/>
                <a:gd name="T67" fmla="*/ 18 h 428"/>
                <a:gd name="T68" fmla="*/ 117 w 310"/>
                <a:gd name="T69" fmla="*/ 16 h 428"/>
                <a:gd name="T70" fmla="*/ 122 w 310"/>
                <a:gd name="T71" fmla="*/ 16 h 428"/>
                <a:gd name="T72" fmla="*/ 196 w 310"/>
                <a:gd name="T73" fmla="*/ 14 h 428"/>
                <a:gd name="T74" fmla="*/ 196 w 310"/>
                <a:gd name="T75" fmla="*/ 14 h 428"/>
                <a:gd name="T76" fmla="*/ 195 w 310"/>
                <a:gd name="T77" fmla="*/ 17 h 428"/>
                <a:gd name="T78" fmla="*/ 195 w 310"/>
                <a:gd name="T79" fmla="*/ 17 h 428"/>
                <a:gd name="T80" fmla="*/ 199 w 310"/>
                <a:gd name="T81" fmla="*/ 23 h 428"/>
                <a:gd name="T82" fmla="*/ 200 w 310"/>
                <a:gd name="T83" fmla="*/ 25 h 428"/>
                <a:gd name="T84" fmla="*/ 200 w 310"/>
                <a:gd name="T85" fmla="*/ 25 h 428"/>
                <a:gd name="T86" fmla="*/ 207 w 310"/>
                <a:gd name="T87" fmla="*/ 23 h 428"/>
                <a:gd name="T88" fmla="*/ 200 w 310"/>
                <a:gd name="T89" fmla="*/ 22 h 428"/>
                <a:gd name="T90" fmla="*/ 200 w 310"/>
                <a:gd name="T91" fmla="*/ 22 h 428"/>
                <a:gd name="T92" fmla="*/ 200 w 310"/>
                <a:gd name="T93" fmla="*/ 22 h 428"/>
                <a:gd name="T94" fmla="*/ 200 w 310"/>
                <a:gd name="T95" fmla="*/ 22 h 428"/>
                <a:gd name="T96" fmla="*/ 200 w 310"/>
                <a:gd name="T97" fmla="*/ 22 h 428"/>
                <a:gd name="T98" fmla="*/ 192 w 310"/>
                <a:gd name="T99" fmla="*/ 29 h 428"/>
                <a:gd name="T100" fmla="*/ 188 w 310"/>
                <a:gd name="T101" fmla="*/ 32 h 428"/>
                <a:gd name="T102" fmla="*/ 188 w 310"/>
                <a:gd name="T103" fmla="*/ 32 h 428"/>
                <a:gd name="T104" fmla="*/ 188 w 310"/>
                <a:gd name="T105" fmla="*/ 32 h 428"/>
                <a:gd name="T106" fmla="*/ 185 w 310"/>
                <a:gd name="T107" fmla="*/ 187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10" h="428">
                  <a:moveTo>
                    <a:pt x="192" y="182"/>
                  </a:moveTo>
                  <a:cubicBezTo>
                    <a:pt x="200" y="182"/>
                    <a:pt x="200" y="182"/>
                    <a:pt x="200" y="182"/>
                  </a:cubicBezTo>
                  <a:cubicBezTo>
                    <a:pt x="200" y="39"/>
                    <a:pt x="200" y="39"/>
                    <a:pt x="200" y="39"/>
                  </a:cubicBezTo>
                  <a:cubicBezTo>
                    <a:pt x="192" y="39"/>
                    <a:pt x="192" y="39"/>
                    <a:pt x="192" y="39"/>
                  </a:cubicBezTo>
                  <a:cubicBezTo>
                    <a:pt x="196" y="46"/>
                    <a:pt x="196" y="46"/>
                    <a:pt x="196" y="46"/>
                  </a:cubicBezTo>
                  <a:cubicBezTo>
                    <a:pt x="196" y="45"/>
                    <a:pt x="200" y="43"/>
                    <a:pt x="205" y="40"/>
                  </a:cubicBezTo>
                  <a:cubicBezTo>
                    <a:pt x="207" y="38"/>
                    <a:pt x="209" y="36"/>
                    <a:pt x="211" y="34"/>
                  </a:cubicBezTo>
                  <a:cubicBezTo>
                    <a:pt x="212" y="32"/>
                    <a:pt x="213" y="31"/>
                    <a:pt x="214" y="29"/>
                  </a:cubicBezTo>
                  <a:cubicBezTo>
                    <a:pt x="215" y="28"/>
                    <a:pt x="215" y="25"/>
                    <a:pt x="215" y="23"/>
                  </a:cubicBezTo>
                  <a:cubicBezTo>
                    <a:pt x="215" y="22"/>
                    <a:pt x="215" y="22"/>
                    <a:pt x="215" y="21"/>
                  </a:cubicBezTo>
                  <a:cubicBezTo>
                    <a:pt x="215" y="21"/>
                    <a:pt x="214" y="17"/>
                    <a:pt x="211" y="12"/>
                  </a:cubicBezTo>
                  <a:cubicBezTo>
                    <a:pt x="210" y="10"/>
                    <a:pt x="209" y="7"/>
                    <a:pt x="206" y="5"/>
                  </a:cubicBezTo>
                  <a:cubicBezTo>
                    <a:pt x="205" y="4"/>
                    <a:pt x="204" y="3"/>
                    <a:pt x="202" y="2"/>
                  </a:cubicBezTo>
                  <a:cubicBezTo>
                    <a:pt x="200" y="1"/>
                    <a:pt x="198" y="1"/>
                    <a:pt x="196" y="1"/>
                  </a:cubicBezTo>
                  <a:cubicBezTo>
                    <a:pt x="196" y="9"/>
                    <a:pt x="196" y="9"/>
                    <a:pt x="196" y="9"/>
                  </a:cubicBezTo>
                  <a:cubicBezTo>
                    <a:pt x="196" y="1"/>
                    <a:pt x="196" y="1"/>
                    <a:pt x="196" y="1"/>
                  </a:cubicBezTo>
                  <a:cubicBezTo>
                    <a:pt x="123" y="0"/>
                    <a:pt x="123" y="0"/>
                    <a:pt x="123" y="0"/>
                  </a:cubicBezTo>
                  <a:cubicBezTo>
                    <a:pt x="123" y="0"/>
                    <a:pt x="123" y="0"/>
                    <a:pt x="123" y="0"/>
                  </a:cubicBezTo>
                  <a:cubicBezTo>
                    <a:pt x="118" y="0"/>
                    <a:pt x="113" y="0"/>
                    <a:pt x="108" y="2"/>
                  </a:cubicBezTo>
                  <a:cubicBezTo>
                    <a:pt x="105" y="3"/>
                    <a:pt x="103" y="4"/>
                    <a:pt x="100" y="7"/>
                  </a:cubicBezTo>
                  <a:cubicBezTo>
                    <a:pt x="99" y="8"/>
                    <a:pt x="98" y="9"/>
                    <a:pt x="97" y="11"/>
                  </a:cubicBezTo>
                  <a:cubicBezTo>
                    <a:pt x="96" y="13"/>
                    <a:pt x="96" y="15"/>
                    <a:pt x="96" y="17"/>
                  </a:cubicBezTo>
                  <a:cubicBezTo>
                    <a:pt x="96" y="17"/>
                    <a:pt x="96" y="17"/>
                    <a:pt x="96" y="17"/>
                  </a:cubicBezTo>
                  <a:cubicBezTo>
                    <a:pt x="104" y="17"/>
                    <a:pt x="104" y="17"/>
                    <a:pt x="104" y="17"/>
                  </a:cubicBezTo>
                  <a:cubicBezTo>
                    <a:pt x="96" y="15"/>
                    <a:pt x="96" y="15"/>
                    <a:pt x="96" y="15"/>
                  </a:cubicBezTo>
                  <a:cubicBezTo>
                    <a:pt x="96" y="17"/>
                    <a:pt x="95" y="20"/>
                    <a:pt x="95" y="22"/>
                  </a:cubicBezTo>
                  <a:cubicBezTo>
                    <a:pt x="95" y="27"/>
                    <a:pt x="97" y="31"/>
                    <a:pt x="99" y="35"/>
                  </a:cubicBezTo>
                  <a:cubicBezTo>
                    <a:pt x="103" y="40"/>
                    <a:pt x="108" y="43"/>
                    <a:pt x="112" y="44"/>
                  </a:cubicBezTo>
                  <a:cubicBezTo>
                    <a:pt x="116" y="46"/>
                    <a:pt x="118" y="46"/>
                    <a:pt x="119" y="46"/>
                  </a:cubicBezTo>
                  <a:cubicBezTo>
                    <a:pt x="120" y="38"/>
                    <a:pt x="120" y="38"/>
                    <a:pt x="120" y="38"/>
                  </a:cubicBezTo>
                  <a:cubicBezTo>
                    <a:pt x="112" y="38"/>
                    <a:pt x="112" y="38"/>
                    <a:pt x="112" y="38"/>
                  </a:cubicBezTo>
                  <a:cubicBezTo>
                    <a:pt x="112" y="182"/>
                    <a:pt x="112" y="182"/>
                    <a:pt x="112" y="182"/>
                  </a:cubicBezTo>
                  <a:cubicBezTo>
                    <a:pt x="120" y="182"/>
                    <a:pt x="120" y="182"/>
                    <a:pt x="120" y="182"/>
                  </a:cubicBezTo>
                  <a:cubicBezTo>
                    <a:pt x="113" y="178"/>
                    <a:pt x="113" y="178"/>
                    <a:pt x="113" y="178"/>
                  </a:cubicBezTo>
                  <a:cubicBezTo>
                    <a:pt x="93" y="210"/>
                    <a:pt x="65" y="253"/>
                    <a:pt x="42" y="292"/>
                  </a:cubicBezTo>
                  <a:cubicBezTo>
                    <a:pt x="30" y="312"/>
                    <a:pt x="20" y="331"/>
                    <a:pt x="13" y="347"/>
                  </a:cubicBezTo>
                  <a:cubicBezTo>
                    <a:pt x="9" y="355"/>
                    <a:pt x="6" y="363"/>
                    <a:pt x="4" y="370"/>
                  </a:cubicBezTo>
                  <a:cubicBezTo>
                    <a:pt x="2" y="376"/>
                    <a:pt x="0" y="382"/>
                    <a:pt x="0" y="388"/>
                  </a:cubicBezTo>
                  <a:cubicBezTo>
                    <a:pt x="0" y="392"/>
                    <a:pt x="1" y="396"/>
                    <a:pt x="3" y="399"/>
                  </a:cubicBezTo>
                  <a:cubicBezTo>
                    <a:pt x="5" y="403"/>
                    <a:pt x="8" y="406"/>
                    <a:pt x="11" y="408"/>
                  </a:cubicBezTo>
                  <a:cubicBezTo>
                    <a:pt x="18" y="412"/>
                    <a:pt x="26" y="415"/>
                    <a:pt x="36" y="417"/>
                  </a:cubicBezTo>
                  <a:cubicBezTo>
                    <a:pt x="50" y="421"/>
                    <a:pt x="69" y="424"/>
                    <a:pt x="89" y="426"/>
                  </a:cubicBezTo>
                  <a:cubicBezTo>
                    <a:pt x="110" y="427"/>
                    <a:pt x="132" y="428"/>
                    <a:pt x="155" y="428"/>
                  </a:cubicBezTo>
                  <a:cubicBezTo>
                    <a:pt x="189" y="428"/>
                    <a:pt x="224" y="426"/>
                    <a:pt x="251" y="422"/>
                  </a:cubicBezTo>
                  <a:cubicBezTo>
                    <a:pt x="265" y="420"/>
                    <a:pt x="277" y="417"/>
                    <a:pt x="286" y="414"/>
                  </a:cubicBezTo>
                  <a:cubicBezTo>
                    <a:pt x="291" y="412"/>
                    <a:pt x="295" y="410"/>
                    <a:pt x="299" y="408"/>
                  </a:cubicBezTo>
                  <a:cubicBezTo>
                    <a:pt x="302" y="406"/>
                    <a:pt x="305" y="403"/>
                    <a:pt x="307" y="399"/>
                  </a:cubicBezTo>
                  <a:cubicBezTo>
                    <a:pt x="309" y="396"/>
                    <a:pt x="310" y="392"/>
                    <a:pt x="310" y="388"/>
                  </a:cubicBezTo>
                  <a:cubicBezTo>
                    <a:pt x="310" y="383"/>
                    <a:pt x="309" y="377"/>
                    <a:pt x="307" y="370"/>
                  </a:cubicBezTo>
                  <a:cubicBezTo>
                    <a:pt x="303" y="358"/>
                    <a:pt x="297" y="344"/>
                    <a:pt x="289" y="329"/>
                  </a:cubicBezTo>
                  <a:cubicBezTo>
                    <a:pt x="266" y="282"/>
                    <a:pt x="228" y="222"/>
                    <a:pt x="199" y="178"/>
                  </a:cubicBezTo>
                  <a:cubicBezTo>
                    <a:pt x="192" y="182"/>
                    <a:pt x="192" y="182"/>
                    <a:pt x="192" y="182"/>
                  </a:cubicBezTo>
                  <a:cubicBezTo>
                    <a:pt x="200" y="182"/>
                    <a:pt x="200" y="182"/>
                    <a:pt x="200" y="182"/>
                  </a:cubicBezTo>
                  <a:cubicBezTo>
                    <a:pt x="192" y="182"/>
                    <a:pt x="192" y="182"/>
                    <a:pt x="192" y="182"/>
                  </a:cubicBezTo>
                  <a:cubicBezTo>
                    <a:pt x="185" y="187"/>
                    <a:pt x="185" y="187"/>
                    <a:pt x="185" y="187"/>
                  </a:cubicBezTo>
                  <a:cubicBezTo>
                    <a:pt x="207" y="220"/>
                    <a:pt x="235" y="263"/>
                    <a:pt x="257" y="301"/>
                  </a:cubicBezTo>
                  <a:cubicBezTo>
                    <a:pt x="267" y="321"/>
                    <a:pt x="277" y="339"/>
                    <a:pt x="284" y="354"/>
                  </a:cubicBezTo>
                  <a:cubicBezTo>
                    <a:pt x="287" y="362"/>
                    <a:pt x="290" y="369"/>
                    <a:pt x="291" y="375"/>
                  </a:cubicBezTo>
                  <a:cubicBezTo>
                    <a:pt x="293" y="381"/>
                    <a:pt x="294" y="385"/>
                    <a:pt x="294" y="388"/>
                  </a:cubicBezTo>
                  <a:cubicBezTo>
                    <a:pt x="294" y="390"/>
                    <a:pt x="293" y="391"/>
                    <a:pt x="293" y="391"/>
                  </a:cubicBezTo>
                  <a:cubicBezTo>
                    <a:pt x="293" y="392"/>
                    <a:pt x="292" y="393"/>
                    <a:pt x="290" y="394"/>
                  </a:cubicBezTo>
                  <a:cubicBezTo>
                    <a:pt x="286" y="397"/>
                    <a:pt x="279" y="400"/>
                    <a:pt x="270" y="402"/>
                  </a:cubicBezTo>
                  <a:cubicBezTo>
                    <a:pt x="257" y="405"/>
                    <a:pt x="239" y="408"/>
                    <a:pt x="219" y="410"/>
                  </a:cubicBezTo>
                  <a:cubicBezTo>
                    <a:pt x="199" y="411"/>
                    <a:pt x="177" y="412"/>
                    <a:pt x="155" y="412"/>
                  </a:cubicBezTo>
                  <a:cubicBezTo>
                    <a:pt x="121" y="412"/>
                    <a:pt x="88" y="410"/>
                    <a:pt x="62" y="406"/>
                  </a:cubicBezTo>
                  <a:cubicBezTo>
                    <a:pt x="48" y="404"/>
                    <a:pt x="37" y="402"/>
                    <a:pt x="29" y="399"/>
                  </a:cubicBezTo>
                  <a:cubicBezTo>
                    <a:pt x="25" y="397"/>
                    <a:pt x="22" y="396"/>
                    <a:pt x="20" y="394"/>
                  </a:cubicBezTo>
                  <a:cubicBezTo>
                    <a:pt x="18" y="393"/>
                    <a:pt x="17" y="392"/>
                    <a:pt x="17" y="391"/>
                  </a:cubicBezTo>
                  <a:cubicBezTo>
                    <a:pt x="17" y="391"/>
                    <a:pt x="16" y="390"/>
                    <a:pt x="16" y="388"/>
                  </a:cubicBezTo>
                  <a:cubicBezTo>
                    <a:pt x="16" y="385"/>
                    <a:pt x="17" y="380"/>
                    <a:pt x="19" y="374"/>
                  </a:cubicBezTo>
                  <a:cubicBezTo>
                    <a:pt x="22" y="364"/>
                    <a:pt x="28" y="350"/>
                    <a:pt x="36" y="335"/>
                  </a:cubicBezTo>
                  <a:cubicBezTo>
                    <a:pt x="48" y="312"/>
                    <a:pt x="64" y="286"/>
                    <a:pt x="81" y="260"/>
                  </a:cubicBezTo>
                  <a:cubicBezTo>
                    <a:pt x="97" y="233"/>
                    <a:pt x="113" y="208"/>
                    <a:pt x="127" y="186"/>
                  </a:cubicBezTo>
                  <a:cubicBezTo>
                    <a:pt x="128" y="185"/>
                    <a:pt x="128" y="184"/>
                    <a:pt x="128" y="182"/>
                  </a:cubicBezTo>
                  <a:cubicBezTo>
                    <a:pt x="128" y="38"/>
                    <a:pt x="128" y="38"/>
                    <a:pt x="128" y="38"/>
                  </a:cubicBezTo>
                  <a:cubicBezTo>
                    <a:pt x="128" y="34"/>
                    <a:pt x="125" y="31"/>
                    <a:pt x="121" y="30"/>
                  </a:cubicBezTo>
                  <a:cubicBezTo>
                    <a:pt x="121" y="35"/>
                    <a:pt x="121" y="35"/>
                    <a:pt x="121" y="35"/>
                  </a:cubicBezTo>
                  <a:cubicBezTo>
                    <a:pt x="121" y="30"/>
                    <a:pt x="121" y="30"/>
                    <a:pt x="121" y="30"/>
                  </a:cubicBezTo>
                  <a:cubicBezTo>
                    <a:pt x="121" y="30"/>
                    <a:pt x="121" y="30"/>
                    <a:pt x="121" y="30"/>
                  </a:cubicBezTo>
                  <a:cubicBezTo>
                    <a:pt x="121" y="35"/>
                    <a:pt x="121" y="35"/>
                    <a:pt x="121" y="35"/>
                  </a:cubicBezTo>
                  <a:cubicBezTo>
                    <a:pt x="121" y="30"/>
                    <a:pt x="121" y="30"/>
                    <a:pt x="121" y="30"/>
                  </a:cubicBezTo>
                  <a:cubicBezTo>
                    <a:pt x="121" y="30"/>
                    <a:pt x="121" y="30"/>
                    <a:pt x="121" y="30"/>
                  </a:cubicBezTo>
                  <a:cubicBezTo>
                    <a:pt x="120" y="30"/>
                    <a:pt x="117" y="29"/>
                    <a:pt x="115" y="28"/>
                  </a:cubicBezTo>
                  <a:cubicBezTo>
                    <a:pt x="114" y="27"/>
                    <a:pt x="113" y="26"/>
                    <a:pt x="112" y="25"/>
                  </a:cubicBezTo>
                  <a:cubicBezTo>
                    <a:pt x="112" y="24"/>
                    <a:pt x="111" y="23"/>
                    <a:pt x="111" y="22"/>
                  </a:cubicBezTo>
                  <a:cubicBezTo>
                    <a:pt x="111" y="21"/>
                    <a:pt x="112" y="20"/>
                    <a:pt x="112" y="19"/>
                  </a:cubicBezTo>
                  <a:cubicBezTo>
                    <a:pt x="112" y="18"/>
                    <a:pt x="112" y="18"/>
                    <a:pt x="112" y="17"/>
                  </a:cubicBezTo>
                  <a:cubicBezTo>
                    <a:pt x="112" y="17"/>
                    <a:pt x="112" y="17"/>
                    <a:pt x="112" y="17"/>
                  </a:cubicBezTo>
                  <a:cubicBezTo>
                    <a:pt x="110" y="17"/>
                    <a:pt x="110" y="17"/>
                    <a:pt x="110" y="17"/>
                  </a:cubicBezTo>
                  <a:cubicBezTo>
                    <a:pt x="112" y="18"/>
                    <a:pt x="112" y="18"/>
                    <a:pt x="112" y="18"/>
                  </a:cubicBezTo>
                  <a:cubicBezTo>
                    <a:pt x="112" y="17"/>
                    <a:pt x="112" y="17"/>
                    <a:pt x="112" y="17"/>
                  </a:cubicBezTo>
                  <a:cubicBezTo>
                    <a:pt x="110" y="17"/>
                    <a:pt x="110" y="17"/>
                    <a:pt x="110" y="17"/>
                  </a:cubicBezTo>
                  <a:cubicBezTo>
                    <a:pt x="112" y="18"/>
                    <a:pt x="112" y="18"/>
                    <a:pt x="112" y="18"/>
                  </a:cubicBezTo>
                  <a:cubicBezTo>
                    <a:pt x="110" y="17"/>
                    <a:pt x="110" y="17"/>
                    <a:pt x="110" y="17"/>
                  </a:cubicBezTo>
                  <a:cubicBezTo>
                    <a:pt x="112" y="18"/>
                    <a:pt x="112" y="18"/>
                    <a:pt x="112" y="18"/>
                  </a:cubicBezTo>
                  <a:cubicBezTo>
                    <a:pt x="112" y="18"/>
                    <a:pt x="112" y="18"/>
                    <a:pt x="112" y="18"/>
                  </a:cubicBezTo>
                  <a:cubicBezTo>
                    <a:pt x="110" y="17"/>
                    <a:pt x="110" y="17"/>
                    <a:pt x="110" y="17"/>
                  </a:cubicBezTo>
                  <a:cubicBezTo>
                    <a:pt x="112" y="18"/>
                    <a:pt x="112" y="18"/>
                    <a:pt x="112" y="18"/>
                  </a:cubicBezTo>
                  <a:cubicBezTo>
                    <a:pt x="111" y="18"/>
                    <a:pt x="111" y="18"/>
                    <a:pt x="111" y="18"/>
                  </a:cubicBezTo>
                  <a:cubicBezTo>
                    <a:pt x="112" y="18"/>
                    <a:pt x="112" y="18"/>
                    <a:pt x="112" y="18"/>
                  </a:cubicBezTo>
                  <a:cubicBezTo>
                    <a:pt x="112" y="18"/>
                    <a:pt x="112" y="18"/>
                    <a:pt x="112" y="18"/>
                  </a:cubicBezTo>
                  <a:cubicBezTo>
                    <a:pt x="111" y="18"/>
                    <a:pt x="111" y="18"/>
                    <a:pt x="111" y="18"/>
                  </a:cubicBezTo>
                  <a:cubicBezTo>
                    <a:pt x="112" y="18"/>
                    <a:pt x="112" y="18"/>
                    <a:pt x="112" y="18"/>
                  </a:cubicBezTo>
                  <a:cubicBezTo>
                    <a:pt x="112" y="18"/>
                    <a:pt x="112" y="18"/>
                    <a:pt x="113" y="17"/>
                  </a:cubicBezTo>
                  <a:cubicBezTo>
                    <a:pt x="114" y="17"/>
                    <a:pt x="115" y="16"/>
                    <a:pt x="117" y="16"/>
                  </a:cubicBezTo>
                  <a:cubicBezTo>
                    <a:pt x="119" y="16"/>
                    <a:pt x="121" y="16"/>
                    <a:pt x="123" y="16"/>
                  </a:cubicBezTo>
                  <a:cubicBezTo>
                    <a:pt x="123" y="8"/>
                    <a:pt x="123" y="8"/>
                    <a:pt x="123" y="8"/>
                  </a:cubicBezTo>
                  <a:cubicBezTo>
                    <a:pt x="122" y="16"/>
                    <a:pt x="122" y="16"/>
                    <a:pt x="122" y="16"/>
                  </a:cubicBezTo>
                  <a:cubicBezTo>
                    <a:pt x="196" y="17"/>
                    <a:pt x="196" y="17"/>
                    <a:pt x="196" y="17"/>
                  </a:cubicBezTo>
                  <a:cubicBezTo>
                    <a:pt x="196" y="17"/>
                    <a:pt x="196" y="17"/>
                    <a:pt x="196" y="17"/>
                  </a:cubicBezTo>
                  <a:cubicBezTo>
                    <a:pt x="196" y="14"/>
                    <a:pt x="196" y="14"/>
                    <a:pt x="196" y="14"/>
                  </a:cubicBezTo>
                  <a:cubicBezTo>
                    <a:pt x="195" y="17"/>
                    <a:pt x="195" y="17"/>
                    <a:pt x="195" y="17"/>
                  </a:cubicBezTo>
                  <a:cubicBezTo>
                    <a:pt x="195" y="17"/>
                    <a:pt x="196" y="17"/>
                    <a:pt x="196" y="17"/>
                  </a:cubicBezTo>
                  <a:cubicBezTo>
                    <a:pt x="196" y="14"/>
                    <a:pt x="196" y="14"/>
                    <a:pt x="196" y="14"/>
                  </a:cubicBezTo>
                  <a:cubicBezTo>
                    <a:pt x="195" y="17"/>
                    <a:pt x="195" y="17"/>
                    <a:pt x="195" y="17"/>
                  </a:cubicBezTo>
                  <a:cubicBezTo>
                    <a:pt x="195" y="16"/>
                    <a:pt x="195" y="16"/>
                    <a:pt x="195" y="16"/>
                  </a:cubicBezTo>
                  <a:cubicBezTo>
                    <a:pt x="195" y="17"/>
                    <a:pt x="195" y="17"/>
                    <a:pt x="195" y="17"/>
                  </a:cubicBezTo>
                  <a:cubicBezTo>
                    <a:pt x="195" y="17"/>
                    <a:pt x="195" y="17"/>
                    <a:pt x="195" y="17"/>
                  </a:cubicBezTo>
                  <a:cubicBezTo>
                    <a:pt x="195" y="16"/>
                    <a:pt x="195" y="16"/>
                    <a:pt x="195" y="16"/>
                  </a:cubicBezTo>
                  <a:cubicBezTo>
                    <a:pt x="195" y="17"/>
                    <a:pt x="195" y="17"/>
                    <a:pt x="195" y="17"/>
                  </a:cubicBezTo>
                  <a:cubicBezTo>
                    <a:pt x="195" y="17"/>
                    <a:pt x="195" y="17"/>
                    <a:pt x="195" y="17"/>
                  </a:cubicBezTo>
                  <a:cubicBezTo>
                    <a:pt x="195" y="17"/>
                    <a:pt x="196" y="17"/>
                    <a:pt x="197" y="18"/>
                  </a:cubicBezTo>
                  <a:cubicBezTo>
                    <a:pt x="197" y="20"/>
                    <a:pt x="198" y="22"/>
                    <a:pt x="199" y="23"/>
                  </a:cubicBezTo>
                  <a:cubicBezTo>
                    <a:pt x="199" y="24"/>
                    <a:pt x="199" y="24"/>
                    <a:pt x="200" y="25"/>
                  </a:cubicBezTo>
                  <a:cubicBezTo>
                    <a:pt x="200" y="25"/>
                    <a:pt x="200" y="25"/>
                    <a:pt x="200" y="25"/>
                  </a:cubicBezTo>
                  <a:cubicBezTo>
                    <a:pt x="200" y="25"/>
                    <a:pt x="200" y="25"/>
                    <a:pt x="200" y="25"/>
                  </a:cubicBezTo>
                  <a:cubicBezTo>
                    <a:pt x="201" y="25"/>
                    <a:pt x="201" y="25"/>
                    <a:pt x="201" y="25"/>
                  </a:cubicBezTo>
                  <a:cubicBezTo>
                    <a:pt x="200" y="25"/>
                    <a:pt x="200" y="25"/>
                    <a:pt x="200" y="25"/>
                  </a:cubicBezTo>
                  <a:cubicBezTo>
                    <a:pt x="200" y="25"/>
                    <a:pt x="200" y="25"/>
                    <a:pt x="200" y="25"/>
                  </a:cubicBezTo>
                  <a:cubicBezTo>
                    <a:pt x="201" y="25"/>
                    <a:pt x="201" y="25"/>
                    <a:pt x="201" y="25"/>
                  </a:cubicBezTo>
                  <a:cubicBezTo>
                    <a:pt x="200" y="25"/>
                    <a:pt x="200" y="25"/>
                    <a:pt x="200" y="25"/>
                  </a:cubicBezTo>
                  <a:cubicBezTo>
                    <a:pt x="207" y="23"/>
                    <a:pt x="207" y="23"/>
                    <a:pt x="207" y="23"/>
                  </a:cubicBezTo>
                  <a:cubicBezTo>
                    <a:pt x="199" y="23"/>
                    <a:pt x="199" y="23"/>
                    <a:pt x="199" y="23"/>
                  </a:cubicBezTo>
                  <a:cubicBezTo>
                    <a:pt x="202" y="23"/>
                    <a:pt x="202" y="23"/>
                    <a:pt x="202" y="23"/>
                  </a:cubicBezTo>
                  <a:cubicBezTo>
                    <a:pt x="200" y="22"/>
                    <a:pt x="200" y="22"/>
                    <a:pt x="200" y="22"/>
                  </a:cubicBezTo>
                  <a:cubicBezTo>
                    <a:pt x="199" y="23"/>
                    <a:pt x="199" y="23"/>
                    <a:pt x="199" y="23"/>
                  </a:cubicBezTo>
                  <a:cubicBezTo>
                    <a:pt x="202" y="23"/>
                    <a:pt x="202" y="23"/>
                    <a:pt x="202" y="23"/>
                  </a:cubicBezTo>
                  <a:cubicBezTo>
                    <a:pt x="200" y="22"/>
                    <a:pt x="200" y="22"/>
                    <a:pt x="200" y="22"/>
                  </a:cubicBezTo>
                  <a:cubicBezTo>
                    <a:pt x="201" y="23"/>
                    <a:pt x="201" y="23"/>
                    <a:pt x="201" y="23"/>
                  </a:cubicBezTo>
                  <a:cubicBezTo>
                    <a:pt x="200" y="22"/>
                    <a:pt x="200" y="22"/>
                    <a:pt x="200" y="22"/>
                  </a:cubicBezTo>
                  <a:cubicBezTo>
                    <a:pt x="200" y="22"/>
                    <a:pt x="200" y="22"/>
                    <a:pt x="200" y="22"/>
                  </a:cubicBezTo>
                  <a:cubicBezTo>
                    <a:pt x="201" y="23"/>
                    <a:pt x="201" y="23"/>
                    <a:pt x="201" y="23"/>
                  </a:cubicBezTo>
                  <a:cubicBezTo>
                    <a:pt x="200" y="22"/>
                    <a:pt x="200" y="22"/>
                    <a:pt x="200" y="22"/>
                  </a:cubicBezTo>
                  <a:cubicBezTo>
                    <a:pt x="200" y="22"/>
                    <a:pt x="200" y="22"/>
                    <a:pt x="200" y="22"/>
                  </a:cubicBezTo>
                  <a:cubicBezTo>
                    <a:pt x="200" y="22"/>
                    <a:pt x="200" y="22"/>
                    <a:pt x="200" y="22"/>
                  </a:cubicBezTo>
                  <a:cubicBezTo>
                    <a:pt x="200" y="22"/>
                    <a:pt x="200" y="22"/>
                    <a:pt x="200" y="22"/>
                  </a:cubicBezTo>
                  <a:cubicBezTo>
                    <a:pt x="200" y="22"/>
                    <a:pt x="200" y="22"/>
                    <a:pt x="200" y="22"/>
                  </a:cubicBezTo>
                  <a:cubicBezTo>
                    <a:pt x="200" y="22"/>
                    <a:pt x="200" y="22"/>
                    <a:pt x="200" y="22"/>
                  </a:cubicBezTo>
                  <a:cubicBezTo>
                    <a:pt x="200" y="22"/>
                    <a:pt x="199" y="23"/>
                    <a:pt x="198" y="25"/>
                  </a:cubicBezTo>
                  <a:cubicBezTo>
                    <a:pt x="196" y="26"/>
                    <a:pt x="194" y="28"/>
                    <a:pt x="192" y="29"/>
                  </a:cubicBezTo>
                  <a:cubicBezTo>
                    <a:pt x="191" y="30"/>
                    <a:pt x="190" y="31"/>
                    <a:pt x="189" y="31"/>
                  </a:cubicBezTo>
                  <a:cubicBezTo>
                    <a:pt x="188" y="31"/>
                    <a:pt x="188" y="31"/>
                    <a:pt x="188" y="31"/>
                  </a:cubicBezTo>
                  <a:cubicBezTo>
                    <a:pt x="188" y="32"/>
                    <a:pt x="188" y="32"/>
                    <a:pt x="188" y="32"/>
                  </a:cubicBezTo>
                  <a:cubicBezTo>
                    <a:pt x="188" y="32"/>
                    <a:pt x="188" y="32"/>
                    <a:pt x="188" y="32"/>
                  </a:cubicBezTo>
                  <a:cubicBezTo>
                    <a:pt x="189" y="33"/>
                    <a:pt x="189" y="33"/>
                    <a:pt x="189" y="33"/>
                  </a:cubicBezTo>
                  <a:cubicBezTo>
                    <a:pt x="188" y="32"/>
                    <a:pt x="188" y="32"/>
                    <a:pt x="188" y="32"/>
                  </a:cubicBezTo>
                  <a:cubicBezTo>
                    <a:pt x="188" y="32"/>
                    <a:pt x="188" y="32"/>
                    <a:pt x="188" y="32"/>
                  </a:cubicBezTo>
                  <a:cubicBezTo>
                    <a:pt x="189" y="33"/>
                    <a:pt x="189" y="33"/>
                    <a:pt x="189" y="33"/>
                  </a:cubicBezTo>
                  <a:cubicBezTo>
                    <a:pt x="188" y="32"/>
                    <a:pt x="188" y="32"/>
                    <a:pt x="188" y="32"/>
                  </a:cubicBezTo>
                  <a:cubicBezTo>
                    <a:pt x="186" y="33"/>
                    <a:pt x="184" y="36"/>
                    <a:pt x="184" y="39"/>
                  </a:cubicBezTo>
                  <a:cubicBezTo>
                    <a:pt x="184" y="182"/>
                    <a:pt x="184" y="182"/>
                    <a:pt x="184" y="182"/>
                  </a:cubicBezTo>
                  <a:cubicBezTo>
                    <a:pt x="184" y="184"/>
                    <a:pt x="184" y="185"/>
                    <a:pt x="185" y="187"/>
                  </a:cubicBezTo>
                  <a:lnTo>
                    <a:pt x="192" y="182"/>
                  </a:ln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51" name="Oval 87"/>
            <p:cNvSpPr>
              <a:spLocks noChangeArrowheads="1"/>
            </p:cNvSpPr>
            <p:nvPr/>
          </p:nvSpPr>
          <p:spPr bwMode="auto">
            <a:xfrm>
              <a:off x="7588607" y="3060168"/>
              <a:ext cx="66652" cy="67326"/>
            </a:xfrm>
            <a:prstGeom prst="ellipse">
              <a:avLst/>
            </a:pr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52" name="Freeform 88"/>
            <p:cNvSpPr>
              <a:spLocks noEditPoints="1"/>
            </p:cNvSpPr>
            <p:nvPr/>
          </p:nvSpPr>
          <p:spPr bwMode="auto">
            <a:xfrm>
              <a:off x="7429718" y="3157116"/>
              <a:ext cx="350093" cy="229580"/>
            </a:xfrm>
            <a:custGeom>
              <a:avLst/>
              <a:gdLst>
                <a:gd name="T0" fmla="*/ 161 w 220"/>
                <a:gd name="T1" fmla="*/ 0 h 144"/>
                <a:gd name="T2" fmla="*/ 65 w 220"/>
                <a:gd name="T3" fmla="*/ 3 h 144"/>
                <a:gd name="T4" fmla="*/ 0 w 220"/>
                <a:gd name="T5" fmla="*/ 118 h 144"/>
                <a:gd name="T6" fmla="*/ 220 w 220"/>
                <a:gd name="T7" fmla="*/ 119 h 144"/>
                <a:gd name="T8" fmla="*/ 161 w 220"/>
                <a:gd name="T9" fmla="*/ 0 h 144"/>
                <a:gd name="T10" fmla="*/ 87 w 220"/>
                <a:gd name="T11" fmla="*/ 87 h 144"/>
                <a:gd name="T12" fmla="*/ 62 w 220"/>
                <a:gd name="T13" fmla="*/ 63 h 144"/>
                <a:gd name="T14" fmla="*/ 87 w 220"/>
                <a:gd name="T15" fmla="*/ 39 h 144"/>
                <a:gd name="T16" fmla="*/ 111 w 220"/>
                <a:gd name="T17" fmla="*/ 63 h 144"/>
                <a:gd name="T18" fmla="*/ 87 w 220"/>
                <a:gd name="T19" fmla="*/ 87 h 144"/>
                <a:gd name="T20" fmla="*/ 147 w 220"/>
                <a:gd name="T21" fmla="*/ 103 h 144"/>
                <a:gd name="T22" fmla="*/ 132 w 220"/>
                <a:gd name="T23" fmla="*/ 88 h 144"/>
                <a:gd name="T24" fmla="*/ 147 w 220"/>
                <a:gd name="T25" fmla="*/ 74 h 144"/>
                <a:gd name="T26" fmla="*/ 161 w 220"/>
                <a:gd name="T27" fmla="*/ 88 h 144"/>
                <a:gd name="T28" fmla="*/ 147 w 220"/>
                <a:gd name="T29" fmla="*/ 103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0" h="144">
                  <a:moveTo>
                    <a:pt x="161" y="0"/>
                  </a:moveTo>
                  <a:cubicBezTo>
                    <a:pt x="65" y="3"/>
                    <a:pt x="65" y="3"/>
                    <a:pt x="65" y="3"/>
                  </a:cubicBezTo>
                  <a:cubicBezTo>
                    <a:pt x="0" y="118"/>
                    <a:pt x="0" y="118"/>
                    <a:pt x="0" y="118"/>
                  </a:cubicBezTo>
                  <a:cubicBezTo>
                    <a:pt x="39" y="134"/>
                    <a:pt x="147" y="144"/>
                    <a:pt x="220" y="119"/>
                  </a:cubicBezTo>
                  <a:lnTo>
                    <a:pt x="161" y="0"/>
                  </a:lnTo>
                  <a:close/>
                  <a:moveTo>
                    <a:pt x="87" y="87"/>
                  </a:moveTo>
                  <a:cubicBezTo>
                    <a:pt x="73" y="87"/>
                    <a:pt x="62" y="76"/>
                    <a:pt x="62" y="63"/>
                  </a:cubicBezTo>
                  <a:cubicBezTo>
                    <a:pt x="62" y="49"/>
                    <a:pt x="73" y="39"/>
                    <a:pt x="87" y="39"/>
                  </a:cubicBezTo>
                  <a:cubicBezTo>
                    <a:pt x="100" y="39"/>
                    <a:pt x="111" y="49"/>
                    <a:pt x="111" y="63"/>
                  </a:cubicBezTo>
                  <a:cubicBezTo>
                    <a:pt x="111" y="76"/>
                    <a:pt x="100" y="87"/>
                    <a:pt x="87" y="87"/>
                  </a:cubicBezTo>
                  <a:close/>
                  <a:moveTo>
                    <a:pt x="147" y="103"/>
                  </a:moveTo>
                  <a:cubicBezTo>
                    <a:pt x="139" y="103"/>
                    <a:pt x="132" y="96"/>
                    <a:pt x="132" y="88"/>
                  </a:cubicBezTo>
                  <a:cubicBezTo>
                    <a:pt x="132" y="81"/>
                    <a:pt x="139" y="74"/>
                    <a:pt x="147" y="74"/>
                  </a:cubicBezTo>
                  <a:cubicBezTo>
                    <a:pt x="155" y="74"/>
                    <a:pt x="161" y="81"/>
                    <a:pt x="161" y="88"/>
                  </a:cubicBezTo>
                  <a:cubicBezTo>
                    <a:pt x="161" y="96"/>
                    <a:pt x="155" y="103"/>
                    <a:pt x="147" y="103"/>
                  </a:cubicBez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61" name="Group 14"/>
          <p:cNvGrpSpPr/>
          <p:nvPr/>
        </p:nvGrpSpPr>
        <p:grpSpPr>
          <a:xfrm>
            <a:off x="5196277" y="2677254"/>
            <a:ext cx="562324" cy="658050"/>
            <a:chOff x="7004221" y="4138049"/>
            <a:chExt cx="818678" cy="958042"/>
          </a:xfrm>
        </p:grpSpPr>
        <p:sp>
          <p:nvSpPr>
            <p:cNvPr id="232" name="Freeform 68"/>
            <p:cNvSpPr/>
            <p:nvPr/>
          </p:nvSpPr>
          <p:spPr bwMode="auto">
            <a:xfrm>
              <a:off x="7004221" y="4138049"/>
              <a:ext cx="818678" cy="958042"/>
            </a:xfrm>
            <a:custGeom>
              <a:avLst/>
              <a:gdLst>
                <a:gd name="T0" fmla="*/ 257 w 514"/>
                <a:gd name="T1" fmla="*/ 0 h 602"/>
                <a:gd name="T2" fmla="*/ 0 w 514"/>
                <a:gd name="T3" fmla="*/ 257 h 602"/>
                <a:gd name="T4" fmla="*/ 131 w 514"/>
                <a:gd name="T5" fmla="*/ 481 h 602"/>
                <a:gd name="T6" fmla="*/ 142 w 514"/>
                <a:gd name="T7" fmla="*/ 602 h 602"/>
                <a:gd name="T8" fmla="*/ 246 w 514"/>
                <a:gd name="T9" fmla="*/ 514 h 602"/>
                <a:gd name="T10" fmla="*/ 257 w 514"/>
                <a:gd name="T11" fmla="*/ 514 h 602"/>
                <a:gd name="T12" fmla="*/ 514 w 514"/>
                <a:gd name="T13" fmla="*/ 257 h 602"/>
                <a:gd name="T14" fmla="*/ 257 w 514"/>
                <a:gd name="T15" fmla="*/ 0 h 6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4" h="602">
                  <a:moveTo>
                    <a:pt x="257" y="0"/>
                  </a:moveTo>
                  <a:cubicBezTo>
                    <a:pt x="115" y="0"/>
                    <a:pt x="0" y="115"/>
                    <a:pt x="0" y="257"/>
                  </a:cubicBezTo>
                  <a:cubicBezTo>
                    <a:pt x="0" y="353"/>
                    <a:pt x="53" y="437"/>
                    <a:pt x="131" y="481"/>
                  </a:cubicBezTo>
                  <a:cubicBezTo>
                    <a:pt x="142" y="602"/>
                    <a:pt x="142" y="602"/>
                    <a:pt x="142" y="602"/>
                  </a:cubicBezTo>
                  <a:cubicBezTo>
                    <a:pt x="246" y="514"/>
                    <a:pt x="246" y="514"/>
                    <a:pt x="246" y="514"/>
                  </a:cubicBezTo>
                  <a:cubicBezTo>
                    <a:pt x="249" y="514"/>
                    <a:pt x="253" y="514"/>
                    <a:pt x="257" y="514"/>
                  </a:cubicBezTo>
                  <a:cubicBezTo>
                    <a:pt x="399" y="514"/>
                    <a:pt x="514" y="399"/>
                    <a:pt x="514" y="257"/>
                  </a:cubicBezTo>
                  <a:cubicBezTo>
                    <a:pt x="514" y="115"/>
                    <a:pt x="399" y="0"/>
                    <a:pt x="257" y="0"/>
                  </a:cubicBezTo>
                  <a:close/>
                </a:path>
              </a:pathLst>
            </a:custGeom>
            <a:gradFill>
              <a:gsLst>
                <a:gs pos="0">
                  <a:srgbClr val="E30000"/>
                </a:gs>
                <a:gs pos="100000">
                  <a:srgbClr val="760303"/>
                </a:gs>
              </a:gsLst>
              <a:path path="circle">
                <a:fillToRect l="100000" b="100000"/>
              </a:path>
              <a:tileRect t="-100000" r="-100000"/>
            </a:gra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53" name="Freeform 89"/>
            <p:cNvSpPr/>
            <p:nvPr/>
          </p:nvSpPr>
          <p:spPr bwMode="auto">
            <a:xfrm>
              <a:off x="7138199" y="4430915"/>
              <a:ext cx="154175" cy="216115"/>
            </a:xfrm>
            <a:custGeom>
              <a:avLst/>
              <a:gdLst>
                <a:gd name="T0" fmla="*/ 3 w 97"/>
                <a:gd name="T1" fmla="*/ 54 h 136"/>
                <a:gd name="T2" fmla="*/ 51 w 97"/>
                <a:gd name="T3" fmla="*/ 0 h 136"/>
                <a:gd name="T4" fmla="*/ 97 w 97"/>
                <a:gd name="T5" fmla="*/ 42 h 136"/>
                <a:gd name="T6" fmla="*/ 73 w 97"/>
                <a:gd name="T7" fmla="*/ 82 h 136"/>
                <a:gd name="T8" fmla="*/ 34 w 97"/>
                <a:gd name="T9" fmla="*/ 113 h 136"/>
                <a:gd name="T10" fmla="*/ 97 w 97"/>
                <a:gd name="T11" fmla="*/ 113 h 136"/>
                <a:gd name="T12" fmla="*/ 97 w 97"/>
                <a:gd name="T13" fmla="*/ 136 h 136"/>
                <a:gd name="T14" fmla="*/ 0 w 97"/>
                <a:gd name="T15" fmla="*/ 136 h 136"/>
                <a:gd name="T16" fmla="*/ 42 w 97"/>
                <a:gd name="T17" fmla="*/ 76 h 136"/>
                <a:gd name="T18" fmla="*/ 70 w 97"/>
                <a:gd name="T19" fmla="*/ 43 h 136"/>
                <a:gd name="T20" fmla="*/ 51 w 97"/>
                <a:gd name="T21" fmla="*/ 23 h 136"/>
                <a:gd name="T22" fmla="*/ 28 w 97"/>
                <a:gd name="T23" fmla="*/ 54 h 136"/>
                <a:gd name="T24" fmla="*/ 3 w 97"/>
                <a:gd name="T25" fmla="*/ 5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7" h="136">
                  <a:moveTo>
                    <a:pt x="3" y="54"/>
                  </a:moveTo>
                  <a:cubicBezTo>
                    <a:pt x="2" y="23"/>
                    <a:pt x="19" y="0"/>
                    <a:pt x="51" y="0"/>
                  </a:cubicBezTo>
                  <a:cubicBezTo>
                    <a:pt x="75" y="0"/>
                    <a:pt x="97" y="16"/>
                    <a:pt x="97" y="42"/>
                  </a:cubicBezTo>
                  <a:cubicBezTo>
                    <a:pt x="97" y="62"/>
                    <a:pt x="86" y="73"/>
                    <a:pt x="73" y="82"/>
                  </a:cubicBezTo>
                  <a:cubicBezTo>
                    <a:pt x="60" y="91"/>
                    <a:pt x="44" y="99"/>
                    <a:pt x="34" y="113"/>
                  </a:cubicBezTo>
                  <a:cubicBezTo>
                    <a:pt x="97" y="113"/>
                    <a:pt x="97" y="113"/>
                    <a:pt x="97" y="113"/>
                  </a:cubicBezTo>
                  <a:cubicBezTo>
                    <a:pt x="97" y="136"/>
                    <a:pt x="97" y="136"/>
                    <a:pt x="97" y="136"/>
                  </a:cubicBezTo>
                  <a:cubicBezTo>
                    <a:pt x="0" y="136"/>
                    <a:pt x="0" y="136"/>
                    <a:pt x="0" y="136"/>
                  </a:cubicBezTo>
                  <a:cubicBezTo>
                    <a:pt x="0" y="105"/>
                    <a:pt x="19" y="92"/>
                    <a:pt x="42" y="76"/>
                  </a:cubicBezTo>
                  <a:cubicBezTo>
                    <a:pt x="60" y="64"/>
                    <a:pt x="70" y="57"/>
                    <a:pt x="70" y="43"/>
                  </a:cubicBezTo>
                  <a:cubicBezTo>
                    <a:pt x="70" y="32"/>
                    <a:pt x="61" y="23"/>
                    <a:pt x="51" y="23"/>
                  </a:cubicBezTo>
                  <a:cubicBezTo>
                    <a:pt x="33" y="23"/>
                    <a:pt x="28" y="40"/>
                    <a:pt x="28" y="54"/>
                  </a:cubicBezTo>
                  <a:lnTo>
                    <a:pt x="3" y="54"/>
                  </a:ln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54" name="Freeform 90"/>
            <p:cNvSpPr/>
            <p:nvPr/>
          </p:nvSpPr>
          <p:spPr bwMode="auto">
            <a:xfrm>
              <a:off x="7335463" y="4476697"/>
              <a:ext cx="159561" cy="157542"/>
            </a:xfrm>
            <a:custGeom>
              <a:avLst/>
              <a:gdLst>
                <a:gd name="T0" fmla="*/ 0 w 237"/>
                <a:gd name="T1" fmla="*/ 102 h 234"/>
                <a:gd name="T2" fmla="*/ 104 w 237"/>
                <a:gd name="T3" fmla="*/ 102 h 234"/>
                <a:gd name="T4" fmla="*/ 104 w 237"/>
                <a:gd name="T5" fmla="*/ 0 h 234"/>
                <a:gd name="T6" fmla="*/ 132 w 237"/>
                <a:gd name="T7" fmla="*/ 0 h 234"/>
                <a:gd name="T8" fmla="*/ 132 w 237"/>
                <a:gd name="T9" fmla="*/ 102 h 234"/>
                <a:gd name="T10" fmla="*/ 237 w 237"/>
                <a:gd name="T11" fmla="*/ 102 h 234"/>
                <a:gd name="T12" fmla="*/ 237 w 237"/>
                <a:gd name="T13" fmla="*/ 130 h 234"/>
                <a:gd name="T14" fmla="*/ 132 w 237"/>
                <a:gd name="T15" fmla="*/ 130 h 234"/>
                <a:gd name="T16" fmla="*/ 132 w 237"/>
                <a:gd name="T17" fmla="*/ 234 h 234"/>
                <a:gd name="T18" fmla="*/ 104 w 237"/>
                <a:gd name="T19" fmla="*/ 234 h 234"/>
                <a:gd name="T20" fmla="*/ 104 w 237"/>
                <a:gd name="T21" fmla="*/ 130 h 234"/>
                <a:gd name="T22" fmla="*/ 0 w 237"/>
                <a:gd name="T23" fmla="*/ 130 h 234"/>
                <a:gd name="T24" fmla="*/ 0 w 237"/>
                <a:gd name="T25" fmla="*/ 102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7" h="234">
                  <a:moveTo>
                    <a:pt x="0" y="102"/>
                  </a:moveTo>
                  <a:lnTo>
                    <a:pt x="104" y="102"/>
                  </a:lnTo>
                  <a:lnTo>
                    <a:pt x="104" y="0"/>
                  </a:lnTo>
                  <a:lnTo>
                    <a:pt x="132" y="0"/>
                  </a:lnTo>
                  <a:lnTo>
                    <a:pt x="132" y="102"/>
                  </a:lnTo>
                  <a:lnTo>
                    <a:pt x="237" y="102"/>
                  </a:lnTo>
                  <a:lnTo>
                    <a:pt x="237" y="130"/>
                  </a:lnTo>
                  <a:lnTo>
                    <a:pt x="132" y="130"/>
                  </a:lnTo>
                  <a:lnTo>
                    <a:pt x="132" y="234"/>
                  </a:lnTo>
                  <a:lnTo>
                    <a:pt x="104" y="234"/>
                  </a:lnTo>
                  <a:lnTo>
                    <a:pt x="104" y="130"/>
                  </a:lnTo>
                  <a:lnTo>
                    <a:pt x="0" y="130"/>
                  </a:lnTo>
                  <a:lnTo>
                    <a:pt x="0" y="102"/>
                  </a:ln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55" name="Freeform 91"/>
            <p:cNvSpPr/>
            <p:nvPr/>
          </p:nvSpPr>
          <p:spPr bwMode="auto">
            <a:xfrm>
              <a:off x="7528014" y="4430915"/>
              <a:ext cx="156195" cy="216115"/>
            </a:xfrm>
            <a:custGeom>
              <a:avLst/>
              <a:gdLst>
                <a:gd name="T0" fmla="*/ 3 w 98"/>
                <a:gd name="T1" fmla="*/ 54 h 136"/>
                <a:gd name="T2" fmla="*/ 51 w 98"/>
                <a:gd name="T3" fmla="*/ 0 h 136"/>
                <a:gd name="T4" fmla="*/ 97 w 98"/>
                <a:gd name="T5" fmla="*/ 42 h 136"/>
                <a:gd name="T6" fmla="*/ 73 w 98"/>
                <a:gd name="T7" fmla="*/ 82 h 136"/>
                <a:gd name="T8" fmla="*/ 35 w 98"/>
                <a:gd name="T9" fmla="*/ 113 h 136"/>
                <a:gd name="T10" fmla="*/ 98 w 98"/>
                <a:gd name="T11" fmla="*/ 113 h 136"/>
                <a:gd name="T12" fmla="*/ 98 w 98"/>
                <a:gd name="T13" fmla="*/ 136 h 136"/>
                <a:gd name="T14" fmla="*/ 0 w 98"/>
                <a:gd name="T15" fmla="*/ 136 h 136"/>
                <a:gd name="T16" fmla="*/ 42 w 98"/>
                <a:gd name="T17" fmla="*/ 76 h 136"/>
                <a:gd name="T18" fmla="*/ 70 w 98"/>
                <a:gd name="T19" fmla="*/ 43 h 136"/>
                <a:gd name="T20" fmla="*/ 51 w 98"/>
                <a:gd name="T21" fmla="*/ 23 h 136"/>
                <a:gd name="T22" fmla="*/ 29 w 98"/>
                <a:gd name="T23" fmla="*/ 54 h 136"/>
                <a:gd name="T24" fmla="*/ 3 w 98"/>
                <a:gd name="T25" fmla="*/ 5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8" h="136">
                  <a:moveTo>
                    <a:pt x="3" y="54"/>
                  </a:moveTo>
                  <a:cubicBezTo>
                    <a:pt x="2" y="23"/>
                    <a:pt x="19" y="0"/>
                    <a:pt x="51" y="0"/>
                  </a:cubicBezTo>
                  <a:cubicBezTo>
                    <a:pt x="75" y="0"/>
                    <a:pt x="97" y="16"/>
                    <a:pt x="97" y="42"/>
                  </a:cubicBezTo>
                  <a:cubicBezTo>
                    <a:pt x="97" y="62"/>
                    <a:pt x="86" y="73"/>
                    <a:pt x="73" y="82"/>
                  </a:cubicBezTo>
                  <a:cubicBezTo>
                    <a:pt x="60" y="91"/>
                    <a:pt x="44" y="99"/>
                    <a:pt x="35" y="113"/>
                  </a:cubicBezTo>
                  <a:cubicBezTo>
                    <a:pt x="98" y="113"/>
                    <a:pt x="98" y="113"/>
                    <a:pt x="98" y="113"/>
                  </a:cubicBezTo>
                  <a:cubicBezTo>
                    <a:pt x="98" y="136"/>
                    <a:pt x="98" y="136"/>
                    <a:pt x="98" y="136"/>
                  </a:cubicBezTo>
                  <a:cubicBezTo>
                    <a:pt x="0" y="136"/>
                    <a:pt x="0" y="136"/>
                    <a:pt x="0" y="136"/>
                  </a:cubicBezTo>
                  <a:cubicBezTo>
                    <a:pt x="0" y="105"/>
                    <a:pt x="19" y="92"/>
                    <a:pt x="42" y="76"/>
                  </a:cubicBezTo>
                  <a:cubicBezTo>
                    <a:pt x="60" y="64"/>
                    <a:pt x="70" y="57"/>
                    <a:pt x="70" y="43"/>
                  </a:cubicBezTo>
                  <a:cubicBezTo>
                    <a:pt x="70" y="32"/>
                    <a:pt x="62" y="23"/>
                    <a:pt x="51" y="23"/>
                  </a:cubicBezTo>
                  <a:cubicBezTo>
                    <a:pt x="33" y="23"/>
                    <a:pt x="29" y="40"/>
                    <a:pt x="29" y="54"/>
                  </a:cubicBezTo>
                  <a:lnTo>
                    <a:pt x="3" y="54"/>
                  </a:ln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62" name="Group 12"/>
          <p:cNvGrpSpPr/>
          <p:nvPr/>
        </p:nvGrpSpPr>
        <p:grpSpPr>
          <a:xfrm>
            <a:off x="4412448" y="1255719"/>
            <a:ext cx="671459" cy="786144"/>
            <a:chOff x="5863054" y="2068463"/>
            <a:chExt cx="977566" cy="1144534"/>
          </a:xfrm>
        </p:grpSpPr>
        <p:sp>
          <p:nvSpPr>
            <p:cNvPr id="227" name="Freeform 63"/>
            <p:cNvSpPr/>
            <p:nvPr/>
          </p:nvSpPr>
          <p:spPr bwMode="auto">
            <a:xfrm>
              <a:off x="5863054" y="2068463"/>
              <a:ext cx="977566" cy="1144534"/>
            </a:xfrm>
            <a:custGeom>
              <a:avLst/>
              <a:gdLst>
                <a:gd name="T0" fmla="*/ 614 w 614"/>
                <a:gd name="T1" fmla="*/ 307 h 719"/>
                <a:gd name="T2" fmla="*/ 307 w 614"/>
                <a:gd name="T3" fmla="*/ 0 h 719"/>
                <a:gd name="T4" fmla="*/ 0 w 614"/>
                <a:gd name="T5" fmla="*/ 307 h 719"/>
                <a:gd name="T6" fmla="*/ 307 w 614"/>
                <a:gd name="T7" fmla="*/ 614 h 719"/>
                <a:gd name="T8" fmla="*/ 321 w 614"/>
                <a:gd name="T9" fmla="*/ 614 h 719"/>
                <a:gd name="T10" fmla="*/ 445 w 614"/>
                <a:gd name="T11" fmla="*/ 719 h 719"/>
                <a:gd name="T12" fmla="*/ 458 w 614"/>
                <a:gd name="T13" fmla="*/ 575 h 719"/>
                <a:gd name="T14" fmla="*/ 614 w 614"/>
                <a:gd name="T15" fmla="*/ 307 h 7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4" h="719">
                  <a:moveTo>
                    <a:pt x="614" y="307"/>
                  </a:moveTo>
                  <a:cubicBezTo>
                    <a:pt x="614" y="138"/>
                    <a:pt x="477" y="0"/>
                    <a:pt x="307" y="0"/>
                  </a:cubicBezTo>
                  <a:cubicBezTo>
                    <a:pt x="137" y="0"/>
                    <a:pt x="0" y="138"/>
                    <a:pt x="0" y="307"/>
                  </a:cubicBezTo>
                  <a:cubicBezTo>
                    <a:pt x="0" y="477"/>
                    <a:pt x="137" y="614"/>
                    <a:pt x="307" y="614"/>
                  </a:cubicBezTo>
                  <a:cubicBezTo>
                    <a:pt x="312" y="614"/>
                    <a:pt x="316" y="614"/>
                    <a:pt x="321" y="614"/>
                  </a:cubicBezTo>
                  <a:cubicBezTo>
                    <a:pt x="445" y="719"/>
                    <a:pt x="445" y="719"/>
                    <a:pt x="445" y="719"/>
                  </a:cubicBezTo>
                  <a:cubicBezTo>
                    <a:pt x="458" y="575"/>
                    <a:pt x="458" y="575"/>
                    <a:pt x="458" y="575"/>
                  </a:cubicBezTo>
                  <a:cubicBezTo>
                    <a:pt x="551" y="522"/>
                    <a:pt x="614" y="422"/>
                    <a:pt x="614" y="307"/>
                  </a:cubicBezTo>
                  <a:close/>
                </a:path>
              </a:pathLst>
            </a:custGeom>
            <a:gradFill>
              <a:gsLst>
                <a:gs pos="0">
                  <a:srgbClr val="E30000"/>
                </a:gs>
                <a:gs pos="100000">
                  <a:srgbClr val="760303"/>
                </a:gs>
              </a:gsLst>
              <a:path path="circle">
                <a:fillToRect l="100000" b="100000"/>
              </a:path>
              <a:tileRect t="-100000" r="-100000"/>
            </a:gra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56" name="Freeform 92"/>
            <p:cNvSpPr>
              <a:spLocks noEditPoints="1"/>
            </p:cNvSpPr>
            <p:nvPr/>
          </p:nvSpPr>
          <p:spPr bwMode="auto">
            <a:xfrm>
              <a:off x="6063684" y="2215232"/>
              <a:ext cx="486763" cy="555436"/>
            </a:xfrm>
            <a:custGeom>
              <a:avLst/>
              <a:gdLst>
                <a:gd name="T0" fmla="*/ 0 w 723"/>
                <a:gd name="T1" fmla="*/ 338 h 825"/>
                <a:gd name="T2" fmla="*/ 305 w 723"/>
                <a:gd name="T3" fmla="*/ 825 h 825"/>
                <a:gd name="T4" fmla="*/ 723 w 723"/>
                <a:gd name="T5" fmla="*/ 0 h 825"/>
                <a:gd name="T6" fmla="*/ 0 w 723"/>
                <a:gd name="T7" fmla="*/ 338 h 825"/>
                <a:gd name="T8" fmla="*/ 198 w 723"/>
                <a:gd name="T9" fmla="*/ 383 h 825"/>
                <a:gd name="T10" fmla="*/ 482 w 723"/>
                <a:gd name="T11" fmla="*/ 250 h 825"/>
                <a:gd name="T12" fmla="*/ 319 w 723"/>
                <a:gd name="T13" fmla="*/ 574 h 825"/>
                <a:gd name="T14" fmla="*/ 198 w 723"/>
                <a:gd name="T15" fmla="*/ 383 h 8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3" h="825">
                  <a:moveTo>
                    <a:pt x="0" y="338"/>
                  </a:moveTo>
                  <a:lnTo>
                    <a:pt x="305" y="825"/>
                  </a:lnTo>
                  <a:lnTo>
                    <a:pt x="723" y="0"/>
                  </a:lnTo>
                  <a:lnTo>
                    <a:pt x="0" y="338"/>
                  </a:lnTo>
                  <a:close/>
                  <a:moveTo>
                    <a:pt x="198" y="383"/>
                  </a:moveTo>
                  <a:lnTo>
                    <a:pt x="482" y="250"/>
                  </a:lnTo>
                  <a:lnTo>
                    <a:pt x="319" y="574"/>
                  </a:lnTo>
                  <a:lnTo>
                    <a:pt x="198" y="383"/>
                  </a:lnTo>
                  <a:close/>
                </a:path>
              </a:pathLst>
            </a:custGeom>
            <a:solidFill>
              <a:schemeClr val="bg1"/>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57" name="Freeform 93"/>
            <p:cNvSpPr/>
            <p:nvPr/>
          </p:nvSpPr>
          <p:spPr bwMode="auto">
            <a:xfrm>
              <a:off x="6383480" y="2531662"/>
              <a:ext cx="200630" cy="207363"/>
            </a:xfrm>
            <a:custGeom>
              <a:avLst/>
              <a:gdLst>
                <a:gd name="T0" fmla="*/ 0 w 298"/>
                <a:gd name="T1" fmla="*/ 194 h 308"/>
                <a:gd name="T2" fmla="*/ 184 w 298"/>
                <a:gd name="T3" fmla="*/ 0 h 308"/>
                <a:gd name="T4" fmla="*/ 298 w 298"/>
                <a:gd name="T5" fmla="*/ 116 h 308"/>
                <a:gd name="T6" fmla="*/ 113 w 298"/>
                <a:gd name="T7" fmla="*/ 308 h 308"/>
                <a:gd name="T8" fmla="*/ 0 w 298"/>
                <a:gd name="T9" fmla="*/ 194 h 308"/>
              </a:gdLst>
              <a:ahLst/>
              <a:cxnLst>
                <a:cxn ang="0">
                  <a:pos x="T0" y="T1"/>
                </a:cxn>
                <a:cxn ang="0">
                  <a:pos x="T2" y="T3"/>
                </a:cxn>
                <a:cxn ang="0">
                  <a:pos x="T4" y="T5"/>
                </a:cxn>
                <a:cxn ang="0">
                  <a:pos x="T6" y="T7"/>
                </a:cxn>
                <a:cxn ang="0">
                  <a:pos x="T8" y="T9"/>
                </a:cxn>
              </a:cxnLst>
              <a:rect l="0" t="0" r="r" b="b"/>
              <a:pathLst>
                <a:path w="298" h="308">
                  <a:moveTo>
                    <a:pt x="0" y="194"/>
                  </a:moveTo>
                  <a:lnTo>
                    <a:pt x="184" y="0"/>
                  </a:lnTo>
                  <a:lnTo>
                    <a:pt x="298" y="116"/>
                  </a:lnTo>
                  <a:lnTo>
                    <a:pt x="113" y="308"/>
                  </a:lnTo>
                  <a:lnTo>
                    <a:pt x="0" y="194"/>
                  </a:ln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58" name="Freeform 94"/>
            <p:cNvSpPr/>
            <p:nvPr/>
          </p:nvSpPr>
          <p:spPr bwMode="auto">
            <a:xfrm>
              <a:off x="6351837" y="2675066"/>
              <a:ext cx="94929" cy="87523"/>
            </a:xfrm>
            <a:custGeom>
              <a:avLst/>
              <a:gdLst>
                <a:gd name="T0" fmla="*/ 16 w 60"/>
                <a:gd name="T1" fmla="*/ 0 h 55"/>
                <a:gd name="T2" fmla="*/ 60 w 60"/>
                <a:gd name="T3" fmla="*/ 45 h 55"/>
                <a:gd name="T4" fmla="*/ 0 w 60"/>
                <a:gd name="T5" fmla="*/ 55 h 55"/>
                <a:gd name="T6" fmla="*/ 16 w 60"/>
                <a:gd name="T7" fmla="*/ 0 h 55"/>
              </a:gdLst>
              <a:ahLst/>
              <a:cxnLst>
                <a:cxn ang="0">
                  <a:pos x="T0" y="T1"/>
                </a:cxn>
                <a:cxn ang="0">
                  <a:pos x="T2" y="T3"/>
                </a:cxn>
                <a:cxn ang="0">
                  <a:pos x="T4" y="T5"/>
                </a:cxn>
                <a:cxn ang="0">
                  <a:pos x="T6" y="T7"/>
                </a:cxn>
              </a:cxnLst>
              <a:rect l="0" t="0" r="r" b="b"/>
              <a:pathLst>
                <a:path w="60" h="55">
                  <a:moveTo>
                    <a:pt x="16" y="0"/>
                  </a:moveTo>
                  <a:cubicBezTo>
                    <a:pt x="17" y="1"/>
                    <a:pt x="60" y="45"/>
                    <a:pt x="60" y="45"/>
                  </a:cubicBezTo>
                  <a:cubicBezTo>
                    <a:pt x="0" y="55"/>
                    <a:pt x="0" y="55"/>
                    <a:pt x="0" y="55"/>
                  </a:cubicBezTo>
                  <a:lnTo>
                    <a:pt x="16" y="0"/>
                  </a:ln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59" name="Freeform 95"/>
            <p:cNvSpPr/>
            <p:nvPr/>
          </p:nvSpPr>
          <p:spPr bwMode="auto">
            <a:xfrm>
              <a:off x="6502646" y="2476455"/>
              <a:ext cx="135324" cy="133305"/>
            </a:xfrm>
            <a:custGeom>
              <a:avLst/>
              <a:gdLst>
                <a:gd name="T0" fmla="*/ 156 w 201"/>
                <a:gd name="T1" fmla="*/ 198 h 198"/>
                <a:gd name="T2" fmla="*/ 0 w 201"/>
                <a:gd name="T3" fmla="*/ 44 h 198"/>
                <a:gd name="T4" fmla="*/ 45 w 201"/>
                <a:gd name="T5" fmla="*/ 0 h 198"/>
                <a:gd name="T6" fmla="*/ 201 w 201"/>
                <a:gd name="T7" fmla="*/ 153 h 198"/>
                <a:gd name="T8" fmla="*/ 156 w 201"/>
                <a:gd name="T9" fmla="*/ 198 h 198"/>
              </a:gdLst>
              <a:ahLst/>
              <a:cxnLst>
                <a:cxn ang="0">
                  <a:pos x="T0" y="T1"/>
                </a:cxn>
                <a:cxn ang="0">
                  <a:pos x="T2" y="T3"/>
                </a:cxn>
                <a:cxn ang="0">
                  <a:pos x="T4" y="T5"/>
                </a:cxn>
                <a:cxn ang="0">
                  <a:pos x="T6" y="T7"/>
                </a:cxn>
                <a:cxn ang="0">
                  <a:pos x="T8" y="T9"/>
                </a:cxn>
              </a:cxnLst>
              <a:rect l="0" t="0" r="r" b="b"/>
              <a:pathLst>
                <a:path w="201" h="198">
                  <a:moveTo>
                    <a:pt x="156" y="198"/>
                  </a:moveTo>
                  <a:lnTo>
                    <a:pt x="0" y="44"/>
                  </a:lnTo>
                  <a:lnTo>
                    <a:pt x="45" y="0"/>
                  </a:lnTo>
                  <a:lnTo>
                    <a:pt x="201" y="153"/>
                  </a:lnTo>
                  <a:lnTo>
                    <a:pt x="156" y="198"/>
                  </a:ln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60" name="Rectangle 96"/>
            <p:cNvSpPr>
              <a:spLocks noChangeArrowheads="1"/>
            </p:cNvSpPr>
            <p:nvPr/>
          </p:nvSpPr>
          <p:spPr bwMode="auto">
            <a:xfrm>
              <a:off x="6200355" y="2799618"/>
              <a:ext cx="311717" cy="31643"/>
            </a:xfrm>
            <a:prstGeom prst="rect">
              <a:avLst/>
            </a:pr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63" name="Group 8"/>
          <p:cNvGrpSpPr/>
          <p:nvPr/>
        </p:nvGrpSpPr>
        <p:grpSpPr>
          <a:xfrm>
            <a:off x="3200398" y="2766968"/>
            <a:ext cx="610418" cy="714005"/>
            <a:chOff x="4098452" y="4268661"/>
            <a:chExt cx="888697" cy="1039506"/>
          </a:xfrm>
        </p:grpSpPr>
        <p:sp>
          <p:nvSpPr>
            <p:cNvPr id="224" name="Freeform 60"/>
            <p:cNvSpPr>
              <a:spLocks noEditPoints="1"/>
            </p:cNvSpPr>
            <p:nvPr/>
          </p:nvSpPr>
          <p:spPr bwMode="auto">
            <a:xfrm>
              <a:off x="4354962" y="4408698"/>
              <a:ext cx="334608" cy="624108"/>
            </a:xfrm>
            <a:custGeom>
              <a:avLst/>
              <a:gdLst>
                <a:gd name="T0" fmla="*/ 210 w 210"/>
                <a:gd name="T1" fmla="*/ 261 h 392"/>
                <a:gd name="T2" fmla="*/ 204 w 210"/>
                <a:gd name="T3" fmla="*/ 290 h 392"/>
                <a:gd name="T4" fmla="*/ 187 w 210"/>
                <a:gd name="T5" fmla="*/ 318 h 392"/>
                <a:gd name="T6" fmla="*/ 159 w 210"/>
                <a:gd name="T7" fmla="*/ 341 h 392"/>
                <a:gd name="T8" fmla="*/ 123 w 210"/>
                <a:gd name="T9" fmla="*/ 355 h 392"/>
                <a:gd name="T10" fmla="*/ 123 w 210"/>
                <a:gd name="T11" fmla="*/ 392 h 392"/>
                <a:gd name="T12" fmla="*/ 96 w 210"/>
                <a:gd name="T13" fmla="*/ 392 h 392"/>
                <a:gd name="T14" fmla="*/ 96 w 210"/>
                <a:gd name="T15" fmla="*/ 358 h 392"/>
                <a:gd name="T16" fmla="*/ 94 w 210"/>
                <a:gd name="T17" fmla="*/ 358 h 392"/>
                <a:gd name="T18" fmla="*/ 91 w 210"/>
                <a:gd name="T19" fmla="*/ 358 h 392"/>
                <a:gd name="T20" fmla="*/ 64 w 210"/>
                <a:gd name="T21" fmla="*/ 357 h 392"/>
                <a:gd name="T22" fmla="*/ 41 w 210"/>
                <a:gd name="T23" fmla="*/ 352 h 392"/>
                <a:gd name="T24" fmla="*/ 20 w 210"/>
                <a:gd name="T25" fmla="*/ 345 h 392"/>
                <a:gd name="T26" fmla="*/ 0 w 210"/>
                <a:gd name="T27" fmla="*/ 335 h 392"/>
                <a:gd name="T28" fmla="*/ 15 w 210"/>
                <a:gd name="T29" fmla="*/ 288 h 392"/>
                <a:gd name="T30" fmla="*/ 31 w 210"/>
                <a:gd name="T31" fmla="*/ 297 h 392"/>
                <a:gd name="T32" fmla="*/ 51 w 210"/>
                <a:gd name="T33" fmla="*/ 306 h 392"/>
                <a:gd name="T34" fmla="*/ 74 w 210"/>
                <a:gd name="T35" fmla="*/ 314 h 392"/>
                <a:gd name="T36" fmla="*/ 96 w 210"/>
                <a:gd name="T37" fmla="*/ 318 h 392"/>
                <a:gd name="T38" fmla="*/ 96 w 210"/>
                <a:gd name="T39" fmla="*/ 219 h 392"/>
                <a:gd name="T40" fmla="*/ 66 w 210"/>
                <a:gd name="T41" fmla="*/ 206 h 392"/>
                <a:gd name="T42" fmla="*/ 39 w 210"/>
                <a:gd name="T43" fmla="*/ 188 h 392"/>
                <a:gd name="T44" fmla="*/ 19 w 210"/>
                <a:gd name="T45" fmla="*/ 160 h 392"/>
                <a:gd name="T46" fmla="*/ 11 w 210"/>
                <a:gd name="T47" fmla="*/ 119 h 392"/>
                <a:gd name="T48" fmla="*/ 17 w 210"/>
                <a:gd name="T49" fmla="*/ 94 h 392"/>
                <a:gd name="T50" fmla="*/ 33 w 210"/>
                <a:gd name="T51" fmla="*/ 69 h 392"/>
                <a:gd name="T52" fmla="*/ 60 w 210"/>
                <a:gd name="T53" fmla="*/ 48 h 392"/>
                <a:gd name="T54" fmla="*/ 96 w 210"/>
                <a:gd name="T55" fmla="*/ 35 h 392"/>
                <a:gd name="T56" fmla="*/ 96 w 210"/>
                <a:gd name="T57" fmla="*/ 0 h 392"/>
                <a:gd name="T58" fmla="*/ 123 w 210"/>
                <a:gd name="T59" fmla="*/ 0 h 392"/>
                <a:gd name="T60" fmla="*/ 123 w 210"/>
                <a:gd name="T61" fmla="*/ 32 h 392"/>
                <a:gd name="T62" fmla="*/ 123 w 210"/>
                <a:gd name="T63" fmla="*/ 32 h 392"/>
                <a:gd name="T64" fmla="*/ 161 w 210"/>
                <a:gd name="T65" fmla="*/ 34 h 392"/>
                <a:gd name="T66" fmla="*/ 196 w 210"/>
                <a:gd name="T67" fmla="*/ 40 h 392"/>
                <a:gd name="T68" fmla="*/ 187 w 210"/>
                <a:gd name="T69" fmla="*/ 87 h 392"/>
                <a:gd name="T70" fmla="*/ 155 w 210"/>
                <a:gd name="T71" fmla="*/ 77 h 392"/>
                <a:gd name="T72" fmla="*/ 123 w 210"/>
                <a:gd name="T73" fmla="*/ 72 h 392"/>
                <a:gd name="T74" fmla="*/ 123 w 210"/>
                <a:gd name="T75" fmla="*/ 159 h 392"/>
                <a:gd name="T76" fmla="*/ 153 w 210"/>
                <a:gd name="T77" fmla="*/ 172 h 392"/>
                <a:gd name="T78" fmla="*/ 181 w 210"/>
                <a:gd name="T79" fmla="*/ 191 h 392"/>
                <a:gd name="T80" fmla="*/ 202 w 210"/>
                <a:gd name="T81" fmla="*/ 219 h 392"/>
                <a:gd name="T82" fmla="*/ 210 w 210"/>
                <a:gd name="T83" fmla="*/ 261 h 392"/>
                <a:gd name="T84" fmla="*/ 65 w 210"/>
                <a:gd name="T85" fmla="*/ 110 h 392"/>
                <a:gd name="T86" fmla="*/ 74 w 210"/>
                <a:gd name="T87" fmla="*/ 133 h 392"/>
                <a:gd name="T88" fmla="*/ 96 w 210"/>
                <a:gd name="T89" fmla="*/ 148 h 392"/>
                <a:gd name="T90" fmla="*/ 96 w 210"/>
                <a:gd name="T91" fmla="*/ 73 h 392"/>
                <a:gd name="T92" fmla="*/ 77 w 210"/>
                <a:gd name="T93" fmla="*/ 79 h 392"/>
                <a:gd name="T94" fmla="*/ 68 w 210"/>
                <a:gd name="T95" fmla="*/ 90 h 392"/>
                <a:gd name="T96" fmla="*/ 65 w 210"/>
                <a:gd name="T97" fmla="*/ 110 h 392"/>
                <a:gd name="T98" fmla="*/ 155 w 210"/>
                <a:gd name="T99" fmla="*/ 269 h 392"/>
                <a:gd name="T100" fmla="*/ 146 w 210"/>
                <a:gd name="T101" fmla="*/ 246 h 392"/>
                <a:gd name="T102" fmla="*/ 123 w 210"/>
                <a:gd name="T103" fmla="*/ 230 h 392"/>
                <a:gd name="T104" fmla="*/ 123 w 210"/>
                <a:gd name="T105" fmla="*/ 316 h 392"/>
                <a:gd name="T106" fmla="*/ 132 w 210"/>
                <a:gd name="T107" fmla="*/ 314 h 392"/>
                <a:gd name="T108" fmla="*/ 140 w 210"/>
                <a:gd name="T109" fmla="*/ 311 h 392"/>
                <a:gd name="T110" fmla="*/ 151 w 210"/>
                <a:gd name="T111" fmla="*/ 298 h 392"/>
                <a:gd name="T112" fmla="*/ 155 w 210"/>
                <a:gd name="T113" fmla="*/ 269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0" h="392">
                  <a:moveTo>
                    <a:pt x="210" y="261"/>
                  </a:moveTo>
                  <a:cubicBezTo>
                    <a:pt x="210" y="271"/>
                    <a:pt x="208" y="281"/>
                    <a:pt x="204" y="290"/>
                  </a:cubicBezTo>
                  <a:cubicBezTo>
                    <a:pt x="200" y="300"/>
                    <a:pt x="194" y="310"/>
                    <a:pt x="187" y="318"/>
                  </a:cubicBezTo>
                  <a:cubicBezTo>
                    <a:pt x="179" y="327"/>
                    <a:pt x="170" y="334"/>
                    <a:pt x="159" y="341"/>
                  </a:cubicBezTo>
                  <a:cubicBezTo>
                    <a:pt x="148" y="347"/>
                    <a:pt x="136" y="352"/>
                    <a:pt x="123" y="355"/>
                  </a:cubicBezTo>
                  <a:cubicBezTo>
                    <a:pt x="123" y="392"/>
                    <a:pt x="123" y="392"/>
                    <a:pt x="123" y="392"/>
                  </a:cubicBezTo>
                  <a:cubicBezTo>
                    <a:pt x="96" y="392"/>
                    <a:pt x="96" y="392"/>
                    <a:pt x="96" y="392"/>
                  </a:cubicBezTo>
                  <a:cubicBezTo>
                    <a:pt x="96" y="358"/>
                    <a:pt x="96" y="358"/>
                    <a:pt x="96" y="358"/>
                  </a:cubicBezTo>
                  <a:cubicBezTo>
                    <a:pt x="95" y="358"/>
                    <a:pt x="94" y="358"/>
                    <a:pt x="94" y="358"/>
                  </a:cubicBezTo>
                  <a:cubicBezTo>
                    <a:pt x="93" y="358"/>
                    <a:pt x="92" y="358"/>
                    <a:pt x="91" y="358"/>
                  </a:cubicBezTo>
                  <a:cubicBezTo>
                    <a:pt x="82" y="358"/>
                    <a:pt x="73" y="358"/>
                    <a:pt x="64" y="357"/>
                  </a:cubicBezTo>
                  <a:cubicBezTo>
                    <a:pt x="56" y="356"/>
                    <a:pt x="48" y="354"/>
                    <a:pt x="41" y="352"/>
                  </a:cubicBezTo>
                  <a:cubicBezTo>
                    <a:pt x="34" y="350"/>
                    <a:pt x="27" y="348"/>
                    <a:pt x="20" y="345"/>
                  </a:cubicBezTo>
                  <a:cubicBezTo>
                    <a:pt x="13" y="342"/>
                    <a:pt x="7" y="339"/>
                    <a:pt x="0" y="335"/>
                  </a:cubicBezTo>
                  <a:cubicBezTo>
                    <a:pt x="15" y="288"/>
                    <a:pt x="15" y="288"/>
                    <a:pt x="15" y="288"/>
                  </a:cubicBezTo>
                  <a:cubicBezTo>
                    <a:pt x="19" y="291"/>
                    <a:pt x="25" y="294"/>
                    <a:pt x="31" y="297"/>
                  </a:cubicBezTo>
                  <a:cubicBezTo>
                    <a:pt x="37" y="301"/>
                    <a:pt x="44" y="304"/>
                    <a:pt x="51" y="306"/>
                  </a:cubicBezTo>
                  <a:cubicBezTo>
                    <a:pt x="59" y="309"/>
                    <a:pt x="66" y="312"/>
                    <a:pt x="74" y="314"/>
                  </a:cubicBezTo>
                  <a:cubicBezTo>
                    <a:pt x="82" y="316"/>
                    <a:pt x="89" y="317"/>
                    <a:pt x="96" y="318"/>
                  </a:cubicBezTo>
                  <a:cubicBezTo>
                    <a:pt x="96" y="219"/>
                    <a:pt x="96" y="219"/>
                    <a:pt x="96" y="219"/>
                  </a:cubicBezTo>
                  <a:cubicBezTo>
                    <a:pt x="86" y="215"/>
                    <a:pt x="76" y="211"/>
                    <a:pt x="66" y="206"/>
                  </a:cubicBezTo>
                  <a:cubicBezTo>
                    <a:pt x="56" y="201"/>
                    <a:pt x="47" y="195"/>
                    <a:pt x="39" y="188"/>
                  </a:cubicBezTo>
                  <a:cubicBezTo>
                    <a:pt x="30" y="180"/>
                    <a:pt x="24" y="171"/>
                    <a:pt x="19" y="160"/>
                  </a:cubicBezTo>
                  <a:cubicBezTo>
                    <a:pt x="13" y="149"/>
                    <a:pt x="11" y="136"/>
                    <a:pt x="11" y="119"/>
                  </a:cubicBezTo>
                  <a:cubicBezTo>
                    <a:pt x="11" y="111"/>
                    <a:pt x="13" y="103"/>
                    <a:pt x="17" y="94"/>
                  </a:cubicBezTo>
                  <a:cubicBezTo>
                    <a:pt x="21" y="85"/>
                    <a:pt x="26" y="77"/>
                    <a:pt x="33" y="69"/>
                  </a:cubicBezTo>
                  <a:cubicBezTo>
                    <a:pt x="41" y="61"/>
                    <a:pt x="50" y="54"/>
                    <a:pt x="60" y="48"/>
                  </a:cubicBezTo>
                  <a:cubicBezTo>
                    <a:pt x="71" y="42"/>
                    <a:pt x="83" y="37"/>
                    <a:pt x="96" y="35"/>
                  </a:cubicBezTo>
                  <a:cubicBezTo>
                    <a:pt x="96" y="0"/>
                    <a:pt x="96" y="0"/>
                    <a:pt x="96" y="0"/>
                  </a:cubicBezTo>
                  <a:cubicBezTo>
                    <a:pt x="123" y="0"/>
                    <a:pt x="123" y="0"/>
                    <a:pt x="123" y="0"/>
                  </a:cubicBezTo>
                  <a:cubicBezTo>
                    <a:pt x="123" y="32"/>
                    <a:pt x="123" y="32"/>
                    <a:pt x="123" y="32"/>
                  </a:cubicBezTo>
                  <a:cubicBezTo>
                    <a:pt x="123" y="32"/>
                    <a:pt x="123" y="32"/>
                    <a:pt x="123" y="32"/>
                  </a:cubicBezTo>
                  <a:cubicBezTo>
                    <a:pt x="137" y="32"/>
                    <a:pt x="149" y="33"/>
                    <a:pt x="161" y="34"/>
                  </a:cubicBezTo>
                  <a:cubicBezTo>
                    <a:pt x="172" y="36"/>
                    <a:pt x="184" y="38"/>
                    <a:pt x="196" y="40"/>
                  </a:cubicBezTo>
                  <a:cubicBezTo>
                    <a:pt x="187" y="87"/>
                    <a:pt x="187" y="87"/>
                    <a:pt x="187" y="87"/>
                  </a:cubicBezTo>
                  <a:cubicBezTo>
                    <a:pt x="176" y="83"/>
                    <a:pt x="166" y="80"/>
                    <a:pt x="155" y="77"/>
                  </a:cubicBezTo>
                  <a:cubicBezTo>
                    <a:pt x="143" y="74"/>
                    <a:pt x="133" y="73"/>
                    <a:pt x="123" y="72"/>
                  </a:cubicBezTo>
                  <a:cubicBezTo>
                    <a:pt x="123" y="159"/>
                    <a:pt x="123" y="159"/>
                    <a:pt x="123" y="159"/>
                  </a:cubicBezTo>
                  <a:cubicBezTo>
                    <a:pt x="132" y="163"/>
                    <a:pt x="143" y="168"/>
                    <a:pt x="153" y="172"/>
                  </a:cubicBezTo>
                  <a:cubicBezTo>
                    <a:pt x="163" y="177"/>
                    <a:pt x="173" y="183"/>
                    <a:pt x="181" y="191"/>
                  </a:cubicBezTo>
                  <a:cubicBezTo>
                    <a:pt x="190" y="198"/>
                    <a:pt x="197" y="208"/>
                    <a:pt x="202" y="219"/>
                  </a:cubicBezTo>
                  <a:cubicBezTo>
                    <a:pt x="207" y="230"/>
                    <a:pt x="210" y="244"/>
                    <a:pt x="210" y="261"/>
                  </a:cubicBezTo>
                  <a:moveTo>
                    <a:pt x="65" y="110"/>
                  </a:moveTo>
                  <a:cubicBezTo>
                    <a:pt x="65" y="119"/>
                    <a:pt x="68" y="127"/>
                    <a:pt x="74" y="133"/>
                  </a:cubicBezTo>
                  <a:cubicBezTo>
                    <a:pt x="80" y="139"/>
                    <a:pt x="87" y="144"/>
                    <a:pt x="96" y="148"/>
                  </a:cubicBezTo>
                  <a:cubicBezTo>
                    <a:pt x="96" y="73"/>
                    <a:pt x="96" y="73"/>
                    <a:pt x="96" y="73"/>
                  </a:cubicBezTo>
                  <a:cubicBezTo>
                    <a:pt x="88" y="74"/>
                    <a:pt x="82" y="76"/>
                    <a:pt x="77" y="79"/>
                  </a:cubicBezTo>
                  <a:cubicBezTo>
                    <a:pt x="73" y="81"/>
                    <a:pt x="70" y="85"/>
                    <a:pt x="68" y="90"/>
                  </a:cubicBezTo>
                  <a:cubicBezTo>
                    <a:pt x="66" y="95"/>
                    <a:pt x="65" y="102"/>
                    <a:pt x="65" y="110"/>
                  </a:cubicBezTo>
                  <a:moveTo>
                    <a:pt x="155" y="269"/>
                  </a:moveTo>
                  <a:cubicBezTo>
                    <a:pt x="155" y="260"/>
                    <a:pt x="152" y="252"/>
                    <a:pt x="146" y="246"/>
                  </a:cubicBezTo>
                  <a:cubicBezTo>
                    <a:pt x="140" y="240"/>
                    <a:pt x="132" y="235"/>
                    <a:pt x="123" y="230"/>
                  </a:cubicBezTo>
                  <a:cubicBezTo>
                    <a:pt x="123" y="316"/>
                    <a:pt x="123" y="316"/>
                    <a:pt x="123" y="316"/>
                  </a:cubicBezTo>
                  <a:cubicBezTo>
                    <a:pt x="126" y="316"/>
                    <a:pt x="129" y="315"/>
                    <a:pt x="132" y="314"/>
                  </a:cubicBezTo>
                  <a:cubicBezTo>
                    <a:pt x="134" y="313"/>
                    <a:pt x="137" y="312"/>
                    <a:pt x="140" y="311"/>
                  </a:cubicBezTo>
                  <a:cubicBezTo>
                    <a:pt x="144" y="309"/>
                    <a:pt x="148" y="305"/>
                    <a:pt x="151" y="298"/>
                  </a:cubicBezTo>
                  <a:cubicBezTo>
                    <a:pt x="154" y="290"/>
                    <a:pt x="155" y="281"/>
                    <a:pt x="155" y="269"/>
                  </a:cubicBezTo>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29" name="Freeform 65"/>
            <p:cNvSpPr>
              <a:spLocks noEditPoints="1"/>
            </p:cNvSpPr>
            <p:nvPr/>
          </p:nvSpPr>
          <p:spPr bwMode="auto">
            <a:xfrm>
              <a:off x="4354962" y="4408698"/>
              <a:ext cx="334608" cy="624108"/>
            </a:xfrm>
            <a:custGeom>
              <a:avLst/>
              <a:gdLst>
                <a:gd name="T0" fmla="*/ 123 w 210"/>
                <a:gd name="T1" fmla="*/ 316 h 392"/>
                <a:gd name="T2" fmla="*/ 123 w 210"/>
                <a:gd name="T3" fmla="*/ 230 h 392"/>
                <a:gd name="T4" fmla="*/ 146 w 210"/>
                <a:gd name="T5" fmla="*/ 246 h 392"/>
                <a:gd name="T6" fmla="*/ 155 w 210"/>
                <a:gd name="T7" fmla="*/ 269 h 392"/>
                <a:gd name="T8" fmla="*/ 151 w 210"/>
                <a:gd name="T9" fmla="*/ 298 h 392"/>
                <a:gd name="T10" fmla="*/ 140 w 210"/>
                <a:gd name="T11" fmla="*/ 311 h 392"/>
                <a:gd name="T12" fmla="*/ 132 w 210"/>
                <a:gd name="T13" fmla="*/ 314 h 392"/>
                <a:gd name="T14" fmla="*/ 123 w 210"/>
                <a:gd name="T15" fmla="*/ 316 h 392"/>
                <a:gd name="T16" fmla="*/ 96 w 210"/>
                <a:gd name="T17" fmla="*/ 148 h 392"/>
                <a:gd name="T18" fmla="*/ 74 w 210"/>
                <a:gd name="T19" fmla="*/ 133 h 392"/>
                <a:gd name="T20" fmla="*/ 65 w 210"/>
                <a:gd name="T21" fmla="*/ 110 h 392"/>
                <a:gd name="T22" fmla="*/ 68 w 210"/>
                <a:gd name="T23" fmla="*/ 90 h 392"/>
                <a:gd name="T24" fmla="*/ 77 w 210"/>
                <a:gd name="T25" fmla="*/ 79 h 392"/>
                <a:gd name="T26" fmla="*/ 96 w 210"/>
                <a:gd name="T27" fmla="*/ 73 h 392"/>
                <a:gd name="T28" fmla="*/ 96 w 210"/>
                <a:gd name="T29" fmla="*/ 148 h 392"/>
                <a:gd name="T30" fmla="*/ 123 w 210"/>
                <a:gd name="T31" fmla="*/ 0 h 392"/>
                <a:gd name="T32" fmla="*/ 96 w 210"/>
                <a:gd name="T33" fmla="*/ 0 h 392"/>
                <a:gd name="T34" fmla="*/ 96 w 210"/>
                <a:gd name="T35" fmla="*/ 35 h 392"/>
                <a:gd name="T36" fmla="*/ 60 w 210"/>
                <a:gd name="T37" fmla="*/ 48 h 392"/>
                <a:gd name="T38" fmla="*/ 33 w 210"/>
                <a:gd name="T39" fmla="*/ 69 h 392"/>
                <a:gd name="T40" fmla="*/ 17 w 210"/>
                <a:gd name="T41" fmla="*/ 94 h 392"/>
                <a:gd name="T42" fmla="*/ 11 w 210"/>
                <a:gd name="T43" fmla="*/ 119 h 392"/>
                <a:gd name="T44" fmla="*/ 19 w 210"/>
                <a:gd name="T45" fmla="*/ 160 h 392"/>
                <a:gd name="T46" fmla="*/ 39 w 210"/>
                <a:gd name="T47" fmla="*/ 188 h 392"/>
                <a:gd name="T48" fmla="*/ 66 w 210"/>
                <a:gd name="T49" fmla="*/ 206 h 392"/>
                <a:gd name="T50" fmla="*/ 96 w 210"/>
                <a:gd name="T51" fmla="*/ 219 h 392"/>
                <a:gd name="T52" fmla="*/ 96 w 210"/>
                <a:gd name="T53" fmla="*/ 318 h 392"/>
                <a:gd name="T54" fmla="*/ 74 w 210"/>
                <a:gd name="T55" fmla="*/ 314 h 392"/>
                <a:gd name="T56" fmla="*/ 51 w 210"/>
                <a:gd name="T57" fmla="*/ 306 h 392"/>
                <a:gd name="T58" fmla="*/ 31 w 210"/>
                <a:gd name="T59" fmla="*/ 297 h 392"/>
                <a:gd name="T60" fmla="*/ 15 w 210"/>
                <a:gd name="T61" fmla="*/ 288 h 392"/>
                <a:gd name="T62" fmla="*/ 0 w 210"/>
                <a:gd name="T63" fmla="*/ 335 h 392"/>
                <a:gd name="T64" fmla="*/ 20 w 210"/>
                <a:gd name="T65" fmla="*/ 345 h 392"/>
                <a:gd name="T66" fmla="*/ 41 w 210"/>
                <a:gd name="T67" fmla="*/ 352 h 392"/>
                <a:gd name="T68" fmla="*/ 64 w 210"/>
                <a:gd name="T69" fmla="*/ 357 h 392"/>
                <a:gd name="T70" fmla="*/ 91 w 210"/>
                <a:gd name="T71" fmla="*/ 358 h 392"/>
                <a:gd name="T72" fmla="*/ 94 w 210"/>
                <a:gd name="T73" fmla="*/ 358 h 392"/>
                <a:gd name="T74" fmla="*/ 96 w 210"/>
                <a:gd name="T75" fmla="*/ 358 h 392"/>
                <a:gd name="T76" fmla="*/ 96 w 210"/>
                <a:gd name="T77" fmla="*/ 392 h 392"/>
                <a:gd name="T78" fmla="*/ 123 w 210"/>
                <a:gd name="T79" fmla="*/ 392 h 392"/>
                <a:gd name="T80" fmla="*/ 123 w 210"/>
                <a:gd name="T81" fmla="*/ 355 h 392"/>
                <a:gd name="T82" fmla="*/ 159 w 210"/>
                <a:gd name="T83" fmla="*/ 341 h 392"/>
                <a:gd name="T84" fmla="*/ 187 w 210"/>
                <a:gd name="T85" fmla="*/ 318 h 392"/>
                <a:gd name="T86" fmla="*/ 204 w 210"/>
                <a:gd name="T87" fmla="*/ 290 h 392"/>
                <a:gd name="T88" fmla="*/ 210 w 210"/>
                <a:gd name="T89" fmla="*/ 261 h 392"/>
                <a:gd name="T90" fmla="*/ 202 w 210"/>
                <a:gd name="T91" fmla="*/ 219 h 392"/>
                <a:gd name="T92" fmla="*/ 181 w 210"/>
                <a:gd name="T93" fmla="*/ 191 h 392"/>
                <a:gd name="T94" fmla="*/ 153 w 210"/>
                <a:gd name="T95" fmla="*/ 172 h 392"/>
                <a:gd name="T96" fmla="*/ 123 w 210"/>
                <a:gd name="T97" fmla="*/ 159 h 392"/>
                <a:gd name="T98" fmla="*/ 123 w 210"/>
                <a:gd name="T99" fmla="*/ 72 h 392"/>
                <a:gd name="T100" fmla="*/ 155 w 210"/>
                <a:gd name="T101" fmla="*/ 77 h 392"/>
                <a:gd name="T102" fmla="*/ 187 w 210"/>
                <a:gd name="T103" fmla="*/ 87 h 392"/>
                <a:gd name="T104" fmla="*/ 196 w 210"/>
                <a:gd name="T105" fmla="*/ 40 h 392"/>
                <a:gd name="T106" fmla="*/ 161 w 210"/>
                <a:gd name="T107" fmla="*/ 34 h 392"/>
                <a:gd name="T108" fmla="*/ 123 w 210"/>
                <a:gd name="T109" fmla="*/ 32 h 392"/>
                <a:gd name="T110" fmla="*/ 123 w 210"/>
                <a:gd name="T111" fmla="*/ 32 h 392"/>
                <a:gd name="T112" fmla="*/ 123 w 210"/>
                <a:gd name="T113" fmla="*/ 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0" h="392">
                  <a:moveTo>
                    <a:pt x="123" y="316"/>
                  </a:moveTo>
                  <a:cubicBezTo>
                    <a:pt x="123" y="230"/>
                    <a:pt x="123" y="230"/>
                    <a:pt x="123" y="230"/>
                  </a:cubicBezTo>
                  <a:cubicBezTo>
                    <a:pt x="132" y="235"/>
                    <a:pt x="140" y="240"/>
                    <a:pt x="146" y="246"/>
                  </a:cubicBezTo>
                  <a:cubicBezTo>
                    <a:pt x="152" y="252"/>
                    <a:pt x="155" y="260"/>
                    <a:pt x="155" y="269"/>
                  </a:cubicBezTo>
                  <a:cubicBezTo>
                    <a:pt x="155" y="281"/>
                    <a:pt x="154" y="290"/>
                    <a:pt x="151" y="298"/>
                  </a:cubicBezTo>
                  <a:cubicBezTo>
                    <a:pt x="148" y="305"/>
                    <a:pt x="144" y="309"/>
                    <a:pt x="140" y="311"/>
                  </a:cubicBezTo>
                  <a:cubicBezTo>
                    <a:pt x="137" y="312"/>
                    <a:pt x="134" y="313"/>
                    <a:pt x="132" y="314"/>
                  </a:cubicBezTo>
                  <a:cubicBezTo>
                    <a:pt x="129" y="315"/>
                    <a:pt x="126" y="316"/>
                    <a:pt x="123" y="316"/>
                  </a:cubicBezTo>
                  <a:moveTo>
                    <a:pt x="96" y="148"/>
                  </a:moveTo>
                  <a:cubicBezTo>
                    <a:pt x="87" y="144"/>
                    <a:pt x="80" y="139"/>
                    <a:pt x="74" y="133"/>
                  </a:cubicBezTo>
                  <a:cubicBezTo>
                    <a:pt x="68" y="127"/>
                    <a:pt x="65" y="119"/>
                    <a:pt x="65" y="110"/>
                  </a:cubicBezTo>
                  <a:cubicBezTo>
                    <a:pt x="65" y="102"/>
                    <a:pt x="66" y="95"/>
                    <a:pt x="68" y="90"/>
                  </a:cubicBezTo>
                  <a:cubicBezTo>
                    <a:pt x="70" y="85"/>
                    <a:pt x="73" y="81"/>
                    <a:pt x="77" y="79"/>
                  </a:cubicBezTo>
                  <a:cubicBezTo>
                    <a:pt x="82" y="76"/>
                    <a:pt x="88" y="74"/>
                    <a:pt x="96" y="73"/>
                  </a:cubicBezTo>
                  <a:cubicBezTo>
                    <a:pt x="96" y="148"/>
                    <a:pt x="96" y="148"/>
                    <a:pt x="96" y="148"/>
                  </a:cubicBezTo>
                  <a:moveTo>
                    <a:pt x="123" y="0"/>
                  </a:moveTo>
                  <a:cubicBezTo>
                    <a:pt x="96" y="0"/>
                    <a:pt x="96" y="0"/>
                    <a:pt x="96" y="0"/>
                  </a:cubicBezTo>
                  <a:cubicBezTo>
                    <a:pt x="96" y="35"/>
                    <a:pt x="96" y="35"/>
                    <a:pt x="96" y="35"/>
                  </a:cubicBezTo>
                  <a:cubicBezTo>
                    <a:pt x="83" y="37"/>
                    <a:pt x="71" y="42"/>
                    <a:pt x="60" y="48"/>
                  </a:cubicBezTo>
                  <a:cubicBezTo>
                    <a:pt x="50" y="54"/>
                    <a:pt x="41" y="61"/>
                    <a:pt x="33" y="69"/>
                  </a:cubicBezTo>
                  <a:cubicBezTo>
                    <a:pt x="26" y="77"/>
                    <a:pt x="21" y="85"/>
                    <a:pt x="17" y="94"/>
                  </a:cubicBezTo>
                  <a:cubicBezTo>
                    <a:pt x="13" y="103"/>
                    <a:pt x="11" y="111"/>
                    <a:pt x="11" y="119"/>
                  </a:cubicBezTo>
                  <a:cubicBezTo>
                    <a:pt x="11" y="136"/>
                    <a:pt x="13" y="149"/>
                    <a:pt x="19" y="160"/>
                  </a:cubicBezTo>
                  <a:cubicBezTo>
                    <a:pt x="24" y="171"/>
                    <a:pt x="30" y="180"/>
                    <a:pt x="39" y="188"/>
                  </a:cubicBezTo>
                  <a:cubicBezTo>
                    <a:pt x="47" y="195"/>
                    <a:pt x="56" y="201"/>
                    <a:pt x="66" y="206"/>
                  </a:cubicBezTo>
                  <a:cubicBezTo>
                    <a:pt x="76" y="211"/>
                    <a:pt x="86" y="215"/>
                    <a:pt x="96" y="219"/>
                  </a:cubicBezTo>
                  <a:cubicBezTo>
                    <a:pt x="96" y="318"/>
                    <a:pt x="96" y="318"/>
                    <a:pt x="96" y="318"/>
                  </a:cubicBezTo>
                  <a:cubicBezTo>
                    <a:pt x="89" y="317"/>
                    <a:pt x="82" y="316"/>
                    <a:pt x="74" y="314"/>
                  </a:cubicBezTo>
                  <a:cubicBezTo>
                    <a:pt x="66" y="312"/>
                    <a:pt x="59" y="309"/>
                    <a:pt x="51" y="306"/>
                  </a:cubicBezTo>
                  <a:cubicBezTo>
                    <a:pt x="44" y="304"/>
                    <a:pt x="37" y="301"/>
                    <a:pt x="31" y="297"/>
                  </a:cubicBezTo>
                  <a:cubicBezTo>
                    <a:pt x="25" y="294"/>
                    <a:pt x="19" y="291"/>
                    <a:pt x="15" y="288"/>
                  </a:cubicBezTo>
                  <a:cubicBezTo>
                    <a:pt x="0" y="335"/>
                    <a:pt x="0" y="335"/>
                    <a:pt x="0" y="335"/>
                  </a:cubicBezTo>
                  <a:cubicBezTo>
                    <a:pt x="7" y="339"/>
                    <a:pt x="13" y="342"/>
                    <a:pt x="20" y="345"/>
                  </a:cubicBezTo>
                  <a:cubicBezTo>
                    <a:pt x="27" y="348"/>
                    <a:pt x="34" y="350"/>
                    <a:pt x="41" y="352"/>
                  </a:cubicBezTo>
                  <a:cubicBezTo>
                    <a:pt x="48" y="354"/>
                    <a:pt x="56" y="356"/>
                    <a:pt x="64" y="357"/>
                  </a:cubicBezTo>
                  <a:cubicBezTo>
                    <a:pt x="73" y="358"/>
                    <a:pt x="82" y="358"/>
                    <a:pt x="91" y="358"/>
                  </a:cubicBezTo>
                  <a:cubicBezTo>
                    <a:pt x="92" y="358"/>
                    <a:pt x="93" y="358"/>
                    <a:pt x="94" y="358"/>
                  </a:cubicBezTo>
                  <a:cubicBezTo>
                    <a:pt x="94" y="358"/>
                    <a:pt x="95" y="358"/>
                    <a:pt x="96" y="358"/>
                  </a:cubicBezTo>
                  <a:cubicBezTo>
                    <a:pt x="96" y="392"/>
                    <a:pt x="96" y="392"/>
                    <a:pt x="96" y="392"/>
                  </a:cubicBezTo>
                  <a:cubicBezTo>
                    <a:pt x="123" y="392"/>
                    <a:pt x="123" y="392"/>
                    <a:pt x="123" y="392"/>
                  </a:cubicBezTo>
                  <a:cubicBezTo>
                    <a:pt x="123" y="355"/>
                    <a:pt x="123" y="355"/>
                    <a:pt x="123" y="355"/>
                  </a:cubicBezTo>
                  <a:cubicBezTo>
                    <a:pt x="136" y="352"/>
                    <a:pt x="148" y="347"/>
                    <a:pt x="159" y="341"/>
                  </a:cubicBezTo>
                  <a:cubicBezTo>
                    <a:pt x="170" y="334"/>
                    <a:pt x="179" y="327"/>
                    <a:pt x="187" y="318"/>
                  </a:cubicBezTo>
                  <a:cubicBezTo>
                    <a:pt x="194" y="310"/>
                    <a:pt x="200" y="300"/>
                    <a:pt x="204" y="290"/>
                  </a:cubicBezTo>
                  <a:cubicBezTo>
                    <a:pt x="208" y="281"/>
                    <a:pt x="210" y="271"/>
                    <a:pt x="210" y="261"/>
                  </a:cubicBezTo>
                  <a:cubicBezTo>
                    <a:pt x="210" y="244"/>
                    <a:pt x="207" y="230"/>
                    <a:pt x="202" y="219"/>
                  </a:cubicBezTo>
                  <a:cubicBezTo>
                    <a:pt x="197" y="208"/>
                    <a:pt x="190" y="198"/>
                    <a:pt x="181" y="191"/>
                  </a:cubicBezTo>
                  <a:cubicBezTo>
                    <a:pt x="173" y="183"/>
                    <a:pt x="163" y="177"/>
                    <a:pt x="153" y="172"/>
                  </a:cubicBezTo>
                  <a:cubicBezTo>
                    <a:pt x="143" y="168"/>
                    <a:pt x="132" y="163"/>
                    <a:pt x="123" y="159"/>
                  </a:cubicBezTo>
                  <a:cubicBezTo>
                    <a:pt x="123" y="72"/>
                    <a:pt x="123" y="72"/>
                    <a:pt x="123" y="72"/>
                  </a:cubicBezTo>
                  <a:cubicBezTo>
                    <a:pt x="133" y="73"/>
                    <a:pt x="143" y="74"/>
                    <a:pt x="155" y="77"/>
                  </a:cubicBezTo>
                  <a:cubicBezTo>
                    <a:pt x="166" y="80"/>
                    <a:pt x="176" y="83"/>
                    <a:pt x="187" y="87"/>
                  </a:cubicBezTo>
                  <a:cubicBezTo>
                    <a:pt x="196" y="40"/>
                    <a:pt x="196" y="40"/>
                    <a:pt x="196" y="40"/>
                  </a:cubicBezTo>
                  <a:cubicBezTo>
                    <a:pt x="184" y="38"/>
                    <a:pt x="172" y="36"/>
                    <a:pt x="161" y="34"/>
                  </a:cubicBezTo>
                  <a:cubicBezTo>
                    <a:pt x="149" y="33"/>
                    <a:pt x="137" y="32"/>
                    <a:pt x="123" y="32"/>
                  </a:cubicBezTo>
                  <a:cubicBezTo>
                    <a:pt x="123" y="32"/>
                    <a:pt x="123" y="32"/>
                    <a:pt x="123" y="32"/>
                  </a:cubicBezTo>
                  <a:cubicBezTo>
                    <a:pt x="123" y="0"/>
                    <a:pt x="123" y="0"/>
                    <a:pt x="123" y="0"/>
                  </a:cubicBezTo>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30" name="Freeform 66"/>
            <p:cNvSpPr/>
            <p:nvPr/>
          </p:nvSpPr>
          <p:spPr bwMode="auto">
            <a:xfrm>
              <a:off x="4098452" y="4268661"/>
              <a:ext cx="888697" cy="1039506"/>
            </a:xfrm>
            <a:custGeom>
              <a:avLst/>
              <a:gdLst>
                <a:gd name="T0" fmla="*/ 558 w 558"/>
                <a:gd name="T1" fmla="*/ 279 h 653"/>
                <a:gd name="T2" fmla="*/ 279 w 558"/>
                <a:gd name="T3" fmla="*/ 0 h 653"/>
                <a:gd name="T4" fmla="*/ 0 w 558"/>
                <a:gd name="T5" fmla="*/ 279 h 653"/>
                <a:gd name="T6" fmla="*/ 279 w 558"/>
                <a:gd name="T7" fmla="*/ 558 h 653"/>
                <a:gd name="T8" fmla="*/ 292 w 558"/>
                <a:gd name="T9" fmla="*/ 558 h 653"/>
                <a:gd name="T10" fmla="*/ 404 w 558"/>
                <a:gd name="T11" fmla="*/ 653 h 653"/>
                <a:gd name="T12" fmla="*/ 416 w 558"/>
                <a:gd name="T13" fmla="*/ 522 h 653"/>
                <a:gd name="T14" fmla="*/ 558 w 558"/>
                <a:gd name="T15" fmla="*/ 279 h 6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8" h="653">
                  <a:moveTo>
                    <a:pt x="558" y="279"/>
                  </a:moveTo>
                  <a:cubicBezTo>
                    <a:pt x="558" y="125"/>
                    <a:pt x="433" y="0"/>
                    <a:pt x="279" y="0"/>
                  </a:cubicBezTo>
                  <a:cubicBezTo>
                    <a:pt x="125" y="0"/>
                    <a:pt x="0" y="125"/>
                    <a:pt x="0" y="279"/>
                  </a:cubicBezTo>
                  <a:cubicBezTo>
                    <a:pt x="0" y="433"/>
                    <a:pt x="125" y="558"/>
                    <a:pt x="279" y="558"/>
                  </a:cubicBezTo>
                  <a:cubicBezTo>
                    <a:pt x="283" y="558"/>
                    <a:pt x="287" y="558"/>
                    <a:pt x="292" y="558"/>
                  </a:cubicBezTo>
                  <a:cubicBezTo>
                    <a:pt x="404" y="653"/>
                    <a:pt x="404" y="653"/>
                    <a:pt x="404" y="653"/>
                  </a:cubicBezTo>
                  <a:cubicBezTo>
                    <a:pt x="416" y="522"/>
                    <a:pt x="416" y="522"/>
                    <a:pt x="416" y="522"/>
                  </a:cubicBezTo>
                  <a:cubicBezTo>
                    <a:pt x="501" y="474"/>
                    <a:pt x="558" y="383"/>
                    <a:pt x="558" y="279"/>
                  </a:cubicBezTo>
                  <a:close/>
                </a:path>
              </a:pathLst>
            </a:custGeom>
            <a:gradFill>
              <a:gsLst>
                <a:gs pos="0">
                  <a:srgbClr val="E30000"/>
                </a:gs>
                <a:gs pos="100000">
                  <a:srgbClr val="760303"/>
                </a:gs>
              </a:gsLst>
              <a:path path="circle">
                <a:fillToRect l="100000" b="100000"/>
              </a:path>
              <a:tileRect t="-100000" r="-100000"/>
            </a:gra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61" name="Freeform 97"/>
            <p:cNvSpPr>
              <a:spLocks noEditPoints="1"/>
            </p:cNvSpPr>
            <p:nvPr/>
          </p:nvSpPr>
          <p:spPr bwMode="auto">
            <a:xfrm>
              <a:off x="4291003" y="4558160"/>
              <a:ext cx="206016" cy="245065"/>
            </a:xfrm>
            <a:custGeom>
              <a:avLst/>
              <a:gdLst>
                <a:gd name="T0" fmla="*/ 37 w 129"/>
                <a:gd name="T1" fmla="*/ 106 h 154"/>
                <a:gd name="T2" fmla="*/ 21 w 129"/>
                <a:gd name="T3" fmla="*/ 154 h 154"/>
                <a:gd name="T4" fmla="*/ 0 w 129"/>
                <a:gd name="T5" fmla="*/ 154 h 154"/>
                <a:gd name="T6" fmla="*/ 53 w 129"/>
                <a:gd name="T7" fmla="*/ 0 h 154"/>
                <a:gd name="T8" fmla="*/ 77 w 129"/>
                <a:gd name="T9" fmla="*/ 0 h 154"/>
                <a:gd name="T10" fmla="*/ 129 w 129"/>
                <a:gd name="T11" fmla="*/ 154 h 154"/>
                <a:gd name="T12" fmla="*/ 108 w 129"/>
                <a:gd name="T13" fmla="*/ 154 h 154"/>
                <a:gd name="T14" fmla="*/ 92 w 129"/>
                <a:gd name="T15" fmla="*/ 106 h 154"/>
                <a:gd name="T16" fmla="*/ 37 w 129"/>
                <a:gd name="T17" fmla="*/ 106 h 154"/>
                <a:gd name="T18" fmla="*/ 88 w 129"/>
                <a:gd name="T19" fmla="*/ 90 h 154"/>
                <a:gd name="T20" fmla="*/ 72 w 129"/>
                <a:gd name="T21" fmla="*/ 46 h 154"/>
                <a:gd name="T22" fmla="*/ 64 w 129"/>
                <a:gd name="T23" fmla="*/ 18 h 154"/>
                <a:gd name="T24" fmla="*/ 64 w 129"/>
                <a:gd name="T25" fmla="*/ 18 h 154"/>
                <a:gd name="T26" fmla="*/ 56 w 129"/>
                <a:gd name="T27" fmla="*/ 45 h 154"/>
                <a:gd name="T28" fmla="*/ 41 w 129"/>
                <a:gd name="T29" fmla="*/ 90 h 154"/>
                <a:gd name="T30" fmla="*/ 88 w 129"/>
                <a:gd name="T31" fmla="*/ 9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9" h="154">
                  <a:moveTo>
                    <a:pt x="37" y="106"/>
                  </a:moveTo>
                  <a:cubicBezTo>
                    <a:pt x="21" y="154"/>
                    <a:pt x="21" y="154"/>
                    <a:pt x="21" y="154"/>
                  </a:cubicBezTo>
                  <a:cubicBezTo>
                    <a:pt x="0" y="154"/>
                    <a:pt x="0" y="154"/>
                    <a:pt x="0" y="154"/>
                  </a:cubicBezTo>
                  <a:cubicBezTo>
                    <a:pt x="53" y="0"/>
                    <a:pt x="53" y="0"/>
                    <a:pt x="53" y="0"/>
                  </a:cubicBezTo>
                  <a:cubicBezTo>
                    <a:pt x="77" y="0"/>
                    <a:pt x="77" y="0"/>
                    <a:pt x="77" y="0"/>
                  </a:cubicBezTo>
                  <a:cubicBezTo>
                    <a:pt x="129" y="154"/>
                    <a:pt x="129" y="154"/>
                    <a:pt x="129" y="154"/>
                  </a:cubicBezTo>
                  <a:cubicBezTo>
                    <a:pt x="108" y="154"/>
                    <a:pt x="108" y="154"/>
                    <a:pt x="108" y="154"/>
                  </a:cubicBezTo>
                  <a:cubicBezTo>
                    <a:pt x="92" y="106"/>
                    <a:pt x="92" y="106"/>
                    <a:pt x="92" y="106"/>
                  </a:cubicBezTo>
                  <a:lnTo>
                    <a:pt x="37" y="106"/>
                  </a:lnTo>
                  <a:close/>
                  <a:moveTo>
                    <a:pt x="88" y="90"/>
                  </a:moveTo>
                  <a:cubicBezTo>
                    <a:pt x="72" y="46"/>
                    <a:pt x="72" y="46"/>
                    <a:pt x="72" y="46"/>
                  </a:cubicBezTo>
                  <a:cubicBezTo>
                    <a:pt x="69" y="36"/>
                    <a:pt x="67" y="26"/>
                    <a:pt x="64" y="18"/>
                  </a:cubicBezTo>
                  <a:cubicBezTo>
                    <a:pt x="64" y="18"/>
                    <a:pt x="64" y="18"/>
                    <a:pt x="64" y="18"/>
                  </a:cubicBezTo>
                  <a:cubicBezTo>
                    <a:pt x="62" y="26"/>
                    <a:pt x="59" y="36"/>
                    <a:pt x="56" y="45"/>
                  </a:cubicBezTo>
                  <a:cubicBezTo>
                    <a:pt x="41" y="90"/>
                    <a:pt x="41" y="90"/>
                    <a:pt x="41" y="90"/>
                  </a:cubicBezTo>
                  <a:lnTo>
                    <a:pt x="88" y="90"/>
                  </a:ln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62" name="Freeform 98"/>
            <p:cNvSpPr>
              <a:spLocks noEditPoints="1"/>
            </p:cNvSpPr>
            <p:nvPr/>
          </p:nvSpPr>
          <p:spPr bwMode="auto">
            <a:xfrm>
              <a:off x="4528662" y="4427549"/>
              <a:ext cx="156195" cy="248431"/>
            </a:xfrm>
            <a:custGeom>
              <a:avLst/>
              <a:gdLst>
                <a:gd name="T0" fmla="*/ 0 w 98"/>
                <a:gd name="T1" fmla="*/ 3 h 156"/>
                <a:gd name="T2" fmla="*/ 37 w 98"/>
                <a:gd name="T3" fmla="*/ 0 h 156"/>
                <a:gd name="T4" fmla="*/ 79 w 98"/>
                <a:gd name="T5" fmla="*/ 11 h 156"/>
                <a:gd name="T6" fmla="*/ 92 w 98"/>
                <a:gd name="T7" fmla="*/ 38 h 156"/>
                <a:gd name="T8" fmla="*/ 66 w 98"/>
                <a:gd name="T9" fmla="*/ 72 h 156"/>
                <a:gd name="T10" fmla="*/ 66 w 98"/>
                <a:gd name="T11" fmla="*/ 73 h 156"/>
                <a:gd name="T12" fmla="*/ 98 w 98"/>
                <a:gd name="T13" fmla="*/ 111 h 156"/>
                <a:gd name="T14" fmla="*/ 84 w 98"/>
                <a:gd name="T15" fmla="*/ 142 h 156"/>
                <a:gd name="T16" fmla="*/ 31 w 98"/>
                <a:gd name="T17" fmla="*/ 156 h 156"/>
                <a:gd name="T18" fmla="*/ 0 w 98"/>
                <a:gd name="T19" fmla="*/ 155 h 156"/>
                <a:gd name="T20" fmla="*/ 0 w 98"/>
                <a:gd name="T21" fmla="*/ 3 h 156"/>
                <a:gd name="T22" fmla="*/ 20 w 98"/>
                <a:gd name="T23" fmla="*/ 66 h 156"/>
                <a:gd name="T24" fmla="*/ 38 w 98"/>
                <a:gd name="T25" fmla="*/ 66 h 156"/>
                <a:gd name="T26" fmla="*/ 72 w 98"/>
                <a:gd name="T27" fmla="*/ 40 h 156"/>
                <a:gd name="T28" fmla="*/ 38 w 98"/>
                <a:gd name="T29" fmla="*/ 15 h 156"/>
                <a:gd name="T30" fmla="*/ 20 w 98"/>
                <a:gd name="T31" fmla="*/ 16 h 156"/>
                <a:gd name="T32" fmla="*/ 20 w 98"/>
                <a:gd name="T33" fmla="*/ 66 h 156"/>
                <a:gd name="T34" fmla="*/ 20 w 98"/>
                <a:gd name="T35" fmla="*/ 140 h 156"/>
                <a:gd name="T36" fmla="*/ 37 w 98"/>
                <a:gd name="T37" fmla="*/ 141 h 156"/>
                <a:gd name="T38" fmla="*/ 77 w 98"/>
                <a:gd name="T39" fmla="*/ 111 h 156"/>
                <a:gd name="T40" fmla="*/ 37 w 98"/>
                <a:gd name="T41" fmla="*/ 81 h 156"/>
                <a:gd name="T42" fmla="*/ 20 w 98"/>
                <a:gd name="T43" fmla="*/ 81 h 156"/>
                <a:gd name="T44" fmla="*/ 20 w 98"/>
                <a:gd name="T45" fmla="*/ 14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8" h="156">
                  <a:moveTo>
                    <a:pt x="0" y="3"/>
                  </a:moveTo>
                  <a:cubicBezTo>
                    <a:pt x="9" y="1"/>
                    <a:pt x="23" y="0"/>
                    <a:pt x="37" y="0"/>
                  </a:cubicBezTo>
                  <a:cubicBezTo>
                    <a:pt x="57" y="0"/>
                    <a:pt x="69" y="3"/>
                    <a:pt x="79" y="11"/>
                  </a:cubicBezTo>
                  <a:cubicBezTo>
                    <a:pt x="87" y="17"/>
                    <a:pt x="92" y="26"/>
                    <a:pt x="92" y="38"/>
                  </a:cubicBezTo>
                  <a:cubicBezTo>
                    <a:pt x="92" y="53"/>
                    <a:pt x="82" y="66"/>
                    <a:pt x="66" y="72"/>
                  </a:cubicBezTo>
                  <a:cubicBezTo>
                    <a:pt x="66" y="73"/>
                    <a:pt x="66" y="73"/>
                    <a:pt x="66" y="73"/>
                  </a:cubicBezTo>
                  <a:cubicBezTo>
                    <a:pt x="80" y="76"/>
                    <a:pt x="98" y="88"/>
                    <a:pt x="98" y="111"/>
                  </a:cubicBezTo>
                  <a:cubicBezTo>
                    <a:pt x="98" y="124"/>
                    <a:pt x="92" y="134"/>
                    <a:pt x="84" y="142"/>
                  </a:cubicBezTo>
                  <a:cubicBezTo>
                    <a:pt x="74" y="152"/>
                    <a:pt x="56" y="156"/>
                    <a:pt x="31" y="156"/>
                  </a:cubicBezTo>
                  <a:cubicBezTo>
                    <a:pt x="18" y="156"/>
                    <a:pt x="7" y="156"/>
                    <a:pt x="0" y="155"/>
                  </a:cubicBezTo>
                  <a:lnTo>
                    <a:pt x="0" y="3"/>
                  </a:lnTo>
                  <a:close/>
                  <a:moveTo>
                    <a:pt x="20" y="66"/>
                  </a:moveTo>
                  <a:cubicBezTo>
                    <a:pt x="38" y="66"/>
                    <a:pt x="38" y="66"/>
                    <a:pt x="38" y="66"/>
                  </a:cubicBezTo>
                  <a:cubicBezTo>
                    <a:pt x="59" y="66"/>
                    <a:pt x="72" y="55"/>
                    <a:pt x="72" y="40"/>
                  </a:cubicBezTo>
                  <a:cubicBezTo>
                    <a:pt x="72" y="22"/>
                    <a:pt x="58" y="15"/>
                    <a:pt x="38" y="15"/>
                  </a:cubicBezTo>
                  <a:cubicBezTo>
                    <a:pt x="29" y="15"/>
                    <a:pt x="23" y="16"/>
                    <a:pt x="20" y="16"/>
                  </a:cubicBezTo>
                  <a:lnTo>
                    <a:pt x="20" y="66"/>
                  </a:lnTo>
                  <a:close/>
                  <a:moveTo>
                    <a:pt x="20" y="140"/>
                  </a:moveTo>
                  <a:cubicBezTo>
                    <a:pt x="24" y="141"/>
                    <a:pt x="30" y="141"/>
                    <a:pt x="37" y="141"/>
                  </a:cubicBezTo>
                  <a:cubicBezTo>
                    <a:pt x="58" y="141"/>
                    <a:pt x="77" y="133"/>
                    <a:pt x="77" y="111"/>
                  </a:cubicBezTo>
                  <a:cubicBezTo>
                    <a:pt x="77" y="90"/>
                    <a:pt x="58" y="81"/>
                    <a:pt x="37" y="81"/>
                  </a:cubicBezTo>
                  <a:cubicBezTo>
                    <a:pt x="20" y="81"/>
                    <a:pt x="20" y="81"/>
                    <a:pt x="20" y="81"/>
                  </a:cubicBezTo>
                  <a:lnTo>
                    <a:pt x="20" y="140"/>
                  </a:ln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63" name="Freeform 99"/>
            <p:cNvSpPr/>
            <p:nvPr/>
          </p:nvSpPr>
          <p:spPr bwMode="auto">
            <a:xfrm>
              <a:off x="4552226" y="4741286"/>
              <a:ext cx="157542" cy="213422"/>
            </a:xfrm>
            <a:custGeom>
              <a:avLst/>
              <a:gdLst>
                <a:gd name="T0" fmla="*/ 99 w 99"/>
                <a:gd name="T1" fmla="*/ 128 h 134"/>
                <a:gd name="T2" fmla="*/ 64 w 99"/>
                <a:gd name="T3" fmla="*/ 134 h 134"/>
                <a:gd name="T4" fmla="*/ 0 w 99"/>
                <a:gd name="T5" fmla="*/ 68 h 134"/>
                <a:gd name="T6" fmla="*/ 68 w 99"/>
                <a:gd name="T7" fmla="*/ 0 h 134"/>
                <a:gd name="T8" fmla="*/ 99 w 99"/>
                <a:gd name="T9" fmla="*/ 5 h 134"/>
                <a:gd name="T10" fmla="*/ 95 w 99"/>
                <a:gd name="T11" fmla="*/ 19 h 134"/>
                <a:gd name="T12" fmla="*/ 69 w 99"/>
                <a:gd name="T13" fmla="*/ 14 h 134"/>
                <a:gd name="T14" fmla="*/ 18 w 99"/>
                <a:gd name="T15" fmla="*/ 67 h 134"/>
                <a:gd name="T16" fmla="*/ 68 w 99"/>
                <a:gd name="T17" fmla="*/ 119 h 134"/>
                <a:gd name="T18" fmla="*/ 95 w 99"/>
                <a:gd name="T19" fmla="*/ 114 h 134"/>
                <a:gd name="T20" fmla="*/ 99 w 99"/>
                <a:gd name="T21" fmla="*/ 128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9" h="134">
                  <a:moveTo>
                    <a:pt x="99" y="128"/>
                  </a:moveTo>
                  <a:cubicBezTo>
                    <a:pt x="93" y="131"/>
                    <a:pt x="80" y="134"/>
                    <a:pt x="64" y="134"/>
                  </a:cubicBezTo>
                  <a:cubicBezTo>
                    <a:pt x="28" y="134"/>
                    <a:pt x="0" y="111"/>
                    <a:pt x="0" y="68"/>
                  </a:cubicBezTo>
                  <a:cubicBezTo>
                    <a:pt x="0" y="27"/>
                    <a:pt x="28" y="0"/>
                    <a:pt x="68" y="0"/>
                  </a:cubicBezTo>
                  <a:cubicBezTo>
                    <a:pt x="84" y="0"/>
                    <a:pt x="95" y="3"/>
                    <a:pt x="99" y="5"/>
                  </a:cubicBezTo>
                  <a:cubicBezTo>
                    <a:pt x="95" y="19"/>
                    <a:pt x="95" y="19"/>
                    <a:pt x="95" y="19"/>
                  </a:cubicBezTo>
                  <a:cubicBezTo>
                    <a:pt x="89" y="16"/>
                    <a:pt x="80" y="14"/>
                    <a:pt x="69" y="14"/>
                  </a:cubicBezTo>
                  <a:cubicBezTo>
                    <a:pt x="38" y="14"/>
                    <a:pt x="18" y="33"/>
                    <a:pt x="18" y="67"/>
                  </a:cubicBezTo>
                  <a:cubicBezTo>
                    <a:pt x="18" y="99"/>
                    <a:pt x="36" y="119"/>
                    <a:pt x="68" y="119"/>
                  </a:cubicBezTo>
                  <a:cubicBezTo>
                    <a:pt x="78" y="119"/>
                    <a:pt x="89" y="117"/>
                    <a:pt x="95" y="114"/>
                  </a:cubicBezTo>
                  <a:lnTo>
                    <a:pt x="99" y="128"/>
                  </a:ln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64" name="Group 10"/>
          <p:cNvGrpSpPr/>
          <p:nvPr/>
        </p:nvGrpSpPr>
        <p:grpSpPr>
          <a:xfrm>
            <a:off x="3076928" y="1807871"/>
            <a:ext cx="541515" cy="632153"/>
            <a:chOff x="3918693" y="2872329"/>
            <a:chExt cx="788382" cy="920340"/>
          </a:xfrm>
        </p:grpSpPr>
        <p:sp>
          <p:nvSpPr>
            <p:cNvPr id="237" name="Freeform 73"/>
            <p:cNvSpPr/>
            <p:nvPr/>
          </p:nvSpPr>
          <p:spPr bwMode="auto">
            <a:xfrm>
              <a:off x="3918693" y="2872329"/>
              <a:ext cx="788382" cy="920340"/>
            </a:xfrm>
            <a:custGeom>
              <a:avLst/>
              <a:gdLst>
                <a:gd name="T0" fmla="*/ 495 w 495"/>
                <a:gd name="T1" fmla="*/ 247 h 578"/>
                <a:gd name="T2" fmla="*/ 248 w 495"/>
                <a:gd name="T3" fmla="*/ 0 h 578"/>
                <a:gd name="T4" fmla="*/ 0 w 495"/>
                <a:gd name="T5" fmla="*/ 247 h 578"/>
                <a:gd name="T6" fmla="*/ 248 w 495"/>
                <a:gd name="T7" fmla="*/ 494 h 578"/>
                <a:gd name="T8" fmla="*/ 259 w 495"/>
                <a:gd name="T9" fmla="*/ 494 h 578"/>
                <a:gd name="T10" fmla="*/ 359 w 495"/>
                <a:gd name="T11" fmla="*/ 578 h 578"/>
                <a:gd name="T12" fmla="*/ 369 w 495"/>
                <a:gd name="T13" fmla="*/ 462 h 578"/>
                <a:gd name="T14" fmla="*/ 495 w 495"/>
                <a:gd name="T15" fmla="*/ 247 h 5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5" h="578">
                  <a:moveTo>
                    <a:pt x="495" y="247"/>
                  </a:moveTo>
                  <a:cubicBezTo>
                    <a:pt x="495" y="110"/>
                    <a:pt x="384" y="0"/>
                    <a:pt x="248" y="0"/>
                  </a:cubicBezTo>
                  <a:cubicBezTo>
                    <a:pt x="111" y="0"/>
                    <a:pt x="0" y="110"/>
                    <a:pt x="0" y="247"/>
                  </a:cubicBezTo>
                  <a:cubicBezTo>
                    <a:pt x="0" y="383"/>
                    <a:pt x="111" y="494"/>
                    <a:pt x="248" y="494"/>
                  </a:cubicBezTo>
                  <a:cubicBezTo>
                    <a:pt x="251" y="494"/>
                    <a:pt x="255" y="494"/>
                    <a:pt x="259" y="494"/>
                  </a:cubicBezTo>
                  <a:cubicBezTo>
                    <a:pt x="359" y="578"/>
                    <a:pt x="359" y="578"/>
                    <a:pt x="359" y="578"/>
                  </a:cubicBezTo>
                  <a:cubicBezTo>
                    <a:pt x="369" y="462"/>
                    <a:pt x="369" y="462"/>
                    <a:pt x="369" y="462"/>
                  </a:cubicBezTo>
                  <a:cubicBezTo>
                    <a:pt x="444" y="419"/>
                    <a:pt x="495" y="339"/>
                    <a:pt x="495" y="247"/>
                  </a:cubicBezTo>
                  <a:close/>
                </a:path>
              </a:pathLst>
            </a:custGeom>
            <a:gradFill>
              <a:gsLst>
                <a:gs pos="0">
                  <a:srgbClr val="E30000"/>
                </a:gs>
                <a:gs pos="100000">
                  <a:srgbClr val="760303"/>
                </a:gs>
              </a:gsLst>
              <a:path path="circle">
                <a:fillToRect l="100000" b="100000"/>
              </a:path>
              <a:tileRect t="-100000" r="-100000"/>
            </a:gra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64" name="Freeform 100"/>
            <p:cNvSpPr>
              <a:spLocks noEditPoints="1"/>
            </p:cNvSpPr>
            <p:nvPr/>
          </p:nvSpPr>
          <p:spPr bwMode="auto">
            <a:xfrm>
              <a:off x="4149620" y="3238580"/>
              <a:ext cx="235639" cy="235639"/>
            </a:xfrm>
            <a:custGeom>
              <a:avLst/>
              <a:gdLst>
                <a:gd name="T0" fmla="*/ 148 w 148"/>
                <a:gd name="T1" fmla="*/ 145 h 148"/>
                <a:gd name="T2" fmla="*/ 145 w 148"/>
                <a:gd name="T3" fmla="*/ 148 h 148"/>
                <a:gd name="T4" fmla="*/ 3 w 148"/>
                <a:gd name="T5" fmla="*/ 148 h 148"/>
                <a:gd name="T6" fmla="*/ 0 w 148"/>
                <a:gd name="T7" fmla="*/ 145 h 148"/>
                <a:gd name="T8" fmla="*/ 0 w 148"/>
                <a:gd name="T9" fmla="*/ 3 h 148"/>
                <a:gd name="T10" fmla="*/ 3 w 148"/>
                <a:gd name="T11" fmla="*/ 0 h 148"/>
                <a:gd name="T12" fmla="*/ 145 w 148"/>
                <a:gd name="T13" fmla="*/ 0 h 148"/>
                <a:gd name="T14" fmla="*/ 148 w 148"/>
                <a:gd name="T15" fmla="*/ 3 h 148"/>
                <a:gd name="T16" fmla="*/ 148 w 148"/>
                <a:gd name="T17" fmla="*/ 145 h 148"/>
                <a:gd name="T18" fmla="*/ 4 w 148"/>
                <a:gd name="T19" fmla="*/ 140 h 148"/>
                <a:gd name="T20" fmla="*/ 144 w 148"/>
                <a:gd name="T21" fmla="*/ 140 h 148"/>
                <a:gd name="T22" fmla="*/ 144 w 148"/>
                <a:gd name="T23" fmla="*/ 8 h 148"/>
                <a:gd name="T24" fmla="*/ 4 w 148"/>
                <a:gd name="T25" fmla="*/ 8 h 148"/>
                <a:gd name="T26" fmla="*/ 4 w 148"/>
                <a:gd name="T27" fmla="*/ 14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8" h="148">
                  <a:moveTo>
                    <a:pt x="148" y="145"/>
                  </a:moveTo>
                  <a:cubicBezTo>
                    <a:pt x="148" y="147"/>
                    <a:pt x="147" y="148"/>
                    <a:pt x="145" y="148"/>
                  </a:cubicBezTo>
                  <a:cubicBezTo>
                    <a:pt x="3" y="148"/>
                    <a:pt x="3" y="148"/>
                    <a:pt x="3" y="148"/>
                  </a:cubicBezTo>
                  <a:cubicBezTo>
                    <a:pt x="1" y="148"/>
                    <a:pt x="0" y="147"/>
                    <a:pt x="0" y="145"/>
                  </a:cubicBezTo>
                  <a:cubicBezTo>
                    <a:pt x="0" y="3"/>
                    <a:pt x="0" y="3"/>
                    <a:pt x="0" y="3"/>
                  </a:cubicBezTo>
                  <a:cubicBezTo>
                    <a:pt x="0" y="1"/>
                    <a:pt x="1" y="0"/>
                    <a:pt x="3" y="0"/>
                  </a:cubicBezTo>
                  <a:cubicBezTo>
                    <a:pt x="145" y="0"/>
                    <a:pt x="145" y="0"/>
                    <a:pt x="145" y="0"/>
                  </a:cubicBezTo>
                  <a:cubicBezTo>
                    <a:pt x="147" y="0"/>
                    <a:pt x="148" y="1"/>
                    <a:pt x="148" y="3"/>
                  </a:cubicBezTo>
                  <a:lnTo>
                    <a:pt x="148" y="145"/>
                  </a:lnTo>
                  <a:close/>
                  <a:moveTo>
                    <a:pt x="4" y="140"/>
                  </a:moveTo>
                  <a:cubicBezTo>
                    <a:pt x="144" y="140"/>
                    <a:pt x="144" y="140"/>
                    <a:pt x="144" y="140"/>
                  </a:cubicBezTo>
                  <a:cubicBezTo>
                    <a:pt x="144" y="8"/>
                    <a:pt x="144" y="8"/>
                    <a:pt x="144" y="8"/>
                  </a:cubicBezTo>
                  <a:cubicBezTo>
                    <a:pt x="4" y="8"/>
                    <a:pt x="4" y="8"/>
                    <a:pt x="4" y="8"/>
                  </a:cubicBezTo>
                  <a:lnTo>
                    <a:pt x="4" y="140"/>
                  </a:ln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65" name="Freeform 101"/>
            <p:cNvSpPr/>
            <p:nvPr/>
          </p:nvSpPr>
          <p:spPr bwMode="auto">
            <a:xfrm>
              <a:off x="4152986" y="3154423"/>
              <a:ext cx="316430" cy="93582"/>
            </a:xfrm>
            <a:custGeom>
              <a:avLst/>
              <a:gdLst>
                <a:gd name="T0" fmla="*/ 144 w 199"/>
                <a:gd name="T1" fmla="*/ 59 h 59"/>
                <a:gd name="T2" fmla="*/ 142 w 199"/>
                <a:gd name="T3" fmla="*/ 59 h 59"/>
                <a:gd name="T4" fmla="*/ 142 w 199"/>
                <a:gd name="T5" fmla="*/ 55 h 59"/>
                <a:gd name="T6" fmla="*/ 190 w 199"/>
                <a:gd name="T7" fmla="*/ 5 h 59"/>
                <a:gd name="T8" fmla="*/ 55 w 199"/>
                <a:gd name="T9" fmla="*/ 5 h 59"/>
                <a:gd name="T10" fmla="*/ 5 w 199"/>
                <a:gd name="T11" fmla="*/ 58 h 59"/>
                <a:gd name="T12" fmla="*/ 1 w 199"/>
                <a:gd name="T13" fmla="*/ 58 h 59"/>
                <a:gd name="T14" fmla="*/ 1 w 199"/>
                <a:gd name="T15" fmla="*/ 54 h 59"/>
                <a:gd name="T16" fmla="*/ 52 w 199"/>
                <a:gd name="T17" fmla="*/ 1 h 59"/>
                <a:gd name="T18" fmla="*/ 54 w 199"/>
                <a:gd name="T19" fmla="*/ 1 h 59"/>
                <a:gd name="T20" fmla="*/ 196 w 199"/>
                <a:gd name="T21" fmla="*/ 1 h 59"/>
                <a:gd name="T22" fmla="*/ 199 w 199"/>
                <a:gd name="T23" fmla="*/ 2 h 59"/>
                <a:gd name="T24" fmla="*/ 198 w 199"/>
                <a:gd name="T25" fmla="*/ 4 h 59"/>
                <a:gd name="T26" fmla="*/ 146 w 199"/>
                <a:gd name="T27" fmla="*/ 59 h 59"/>
                <a:gd name="T28" fmla="*/ 144 w 199"/>
                <a:gd name="T29"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9" h="59">
                  <a:moveTo>
                    <a:pt x="144" y="59"/>
                  </a:moveTo>
                  <a:cubicBezTo>
                    <a:pt x="144" y="59"/>
                    <a:pt x="143" y="59"/>
                    <a:pt x="142" y="59"/>
                  </a:cubicBezTo>
                  <a:cubicBezTo>
                    <a:pt x="141" y="58"/>
                    <a:pt x="141" y="56"/>
                    <a:pt x="142" y="55"/>
                  </a:cubicBezTo>
                  <a:cubicBezTo>
                    <a:pt x="190" y="5"/>
                    <a:pt x="190" y="5"/>
                    <a:pt x="190" y="5"/>
                  </a:cubicBezTo>
                  <a:cubicBezTo>
                    <a:pt x="55" y="5"/>
                    <a:pt x="55" y="5"/>
                    <a:pt x="55" y="5"/>
                  </a:cubicBezTo>
                  <a:cubicBezTo>
                    <a:pt x="5" y="58"/>
                    <a:pt x="5" y="58"/>
                    <a:pt x="5" y="58"/>
                  </a:cubicBezTo>
                  <a:cubicBezTo>
                    <a:pt x="4" y="59"/>
                    <a:pt x="2" y="59"/>
                    <a:pt x="1" y="58"/>
                  </a:cubicBezTo>
                  <a:cubicBezTo>
                    <a:pt x="0" y="57"/>
                    <a:pt x="0" y="55"/>
                    <a:pt x="1" y="54"/>
                  </a:cubicBezTo>
                  <a:cubicBezTo>
                    <a:pt x="52" y="1"/>
                    <a:pt x="52" y="1"/>
                    <a:pt x="52" y="1"/>
                  </a:cubicBezTo>
                  <a:cubicBezTo>
                    <a:pt x="52" y="0"/>
                    <a:pt x="53" y="1"/>
                    <a:pt x="54" y="1"/>
                  </a:cubicBezTo>
                  <a:cubicBezTo>
                    <a:pt x="196" y="1"/>
                    <a:pt x="196" y="1"/>
                    <a:pt x="196" y="1"/>
                  </a:cubicBezTo>
                  <a:cubicBezTo>
                    <a:pt x="197" y="1"/>
                    <a:pt x="198" y="1"/>
                    <a:pt x="199" y="2"/>
                  </a:cubicBezTo>
                  <a:cubicBezTo>
                    <a:pt x="199" y="3"/>
                    <a:pt x="199" y="3"/>
                    <a:pt x="198" y="4"/>
                  </a:cubicBezTo>
                  <a:cubicBezTo>
                    <a:pt x="146" y="59"/>
                    <a:pt x="146" y="59"/>
                    <a:pt x="146" y="59"/>
                  </a:cubicBezTo>
                  <a:cubicBezTo>
                    <a:pt x="146" y="59"/>
                    <a:pt x="145" y="59"/>
                    <a:pt x="144" y="59"/>
                  </a:cubicBez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66" name="Freeform 102"/>
            <p:cNvSpPr/>
            <p:nvPr/>
          </p:nvSpPr>
          <p:spPr bwMode="auto">
            <a:xfrm>
              <a:off x="4379199" y="3155770"/>
              <a:ext cx="93582" cy="318450"/>
            </a:xfrm>
            <a:custGeom>
              <a:avLst/>
              <a:gdLst>
                <a:gd name="T0" fmla="*/ 3 w 59"/>
                <a:gd name="T1" fmla="*/ 200 h 200"/>
                <a:gd name="T2" fmla="*/ 1 w 59"/>
                <a:gd name="T3" fmla="*/ 199 h 200"/>
                <a:gd name="T4" fmla="*/ 1 w 59"/>
                <a:gd name="T5" fmla="*/ 195 h 200"/>
                <a:gd name="T6" fmla="*/ 53 w 59"/>
                <a:gd name="T7" fmla="*/ 138 h 200"/>
                <a:gd name="T8" fmla="*/ 52 w 59"/>
                <a:gd name="T9" fmla="*/ 2 h 200"/>
                <a:gd name="T10" fmla="*/ 54 w 59"/>
                <a:gd name="T11" fmla="*/ 0 h 200"/>
                <a:gd name="T12" fmla="*/ 57 w 59"/>
                <a:gd name="T13" fmla="*/ 2 h 200"/>
                <a:gd name="T14" fmla="*/ 59 w 59"/>
                <a:gd name="T15" fmla="*/ 139 h 200"/>
                <a:gd name="T16" fmla="*/ 58 w 59"/>
                <a:gd name="T17" fmla="*/ 141 h 200"/>
                <a:gd name="T18" fmla="*/ 5 w 59"/>
                <a:gd name="T19" fmla="*/ 199 h 200"/>
                <a:gd name="T20" fmla="*/ 3 w 59"/>
                <a:gd name="T21"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200">
                  <a:moveTo>
                    <a:pt x="3" y="200"/>
                  </a:moveTo>
                  <a:cubicBezTo>
                    <a:pt x="2" y="200"/>
                    <a:pt x="2" y="199"/>
                    <a:pt x="1" y="199"/>
                  </a:cubicBezTo>
                  <a:cubicBezTo>
                    <a:pt x="0" y="198"/>
                    <a:pt x="0" y="196"/>
                    <a:pt x="1" y="195"/>
                  </a:cubicBezTo>
                  <a:cubicBezTo>
                    <a:pt x="53" y="138"/>
                    <a:pt x="53" y="138"/>
                    <a:pt x="53" y="138"/>
                  </a:cubicBezTo>
                  <a:cubicBezTo>
                    <a:pt x="52" y="2"/>
                    <a:pt x="52" y="2"/>
                    <a:pt x="52" y="2"/>
                  </a:cubicBezTo>
                  <a:cubicBezTo>
                    <a:pt x="52" y="1"/>
                    <a:pt x="53" y="0"/>
                    <a:pt x="54" y="0"/>
                  </a:cubicBezTo>
                  <a:cubicBezTo>
                    <a:pt x="56" y="0"/>
                    <a:pt x="57" y="1"/>
                    <a:pt x="57" y="2"/>
                  </a:cubicBezTo>
                  <a:cubicBezTo>
                    <a:pt x="59" y="139"/>
                    <a:pt x="59" y="139"/>
                    <a:pt x="59" y="139"/>
                  </a:cubicBezTo>
                  <a:cubicBezTo>
                    <a:pt x="59" y="140"/>
                    <a:pt x="59" y="140"/>
                    <a:pt x="58" y="141"/>
                  </a:cubicBezTo>
                  <a:cubicBezTo>
                    <a:pt x="5" y="199"/>
                    <a:pt x="5" y="199"/>
                    <a:pt x="5" y="199"/>
                  </a:cubicBezTo>
                  <a:cubicBezTo>
                    <a:pt x="4" y="199"/>
                    <a:pt x="4" y="200"/>
                    <a:pt x="3" y="200"/>
                  </a:cubicBez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67" name="Freeform 103"/>
            <p:cNvSpPr/>
            <p:nvPr/>
          </p:nvSpPr>
          <p:spPr bwMode="auto">
            <a:xfrm>
              <a:off x="4235796" y="3154423"/>
              <a:ext cx="9426" cy="20198"/>
            </a:xfrm>
            <a:custGeom>
              <a:avLst/>
              <a:gdLst>
                <a:gd name="T0" fmla="*/ 3 w 6"/>
                <a:gd name="T1" fmla="*/ 13 h 13"/>
                <a:gd name="T2" fmla="*/ 0 w 6"/>
                <a:gd name="T3" fmla="*/ 9 h 13"/>
                <a:gd name="T4" fmla="*/ 0 w 6"/>
                <a:gd name="T5" fmla="*/ 4 h 13"/>
                <a:gd name="T6" fmla="*/ 3 w 6"/>
                <a:gd name="T7" fmla="*/ 1 h 13"/>
                <a:gd name="T8" fmla="*/ 6 w 6"/>
                <a:gd name="T9" fmla="*/ 3 h 13"/>
                <a:gd name="T10" fmla="*/ 6 w 6"/>
                <a:gd name="T11" fmla="*/ 9 h 13"/>
                <a:gd name="T12" fmla="*/ 3 w 6"/>
                <a:gd name="T13" fmla="*/ 13 h 13"/>
              </a:gdLst>
              <a:ahLst/>
              <a:cxnLst>
                <a:cxn ang="0">
                  <a:pos x="T0" y="T1"/>
                </a:cxn>
                <a:cxn ang="0">
                  <a:pos x="T2" y="T3"/>
                </a:cxn>
                <a:cxn ang="0">
                  <a:pos x="T4" y="T5"/>
                </a:cxn>
                <a:cxn ang="0">
                  <a:pos x="T6" y="T7"/>
                </a:cxn>
                <a:cxn ang="0">
                  <a:pos x="T8" y="T9"/>
                </a:cxn>
                <a:cxn ang="0">
                  <a:pos x="T10" y="T11"/>
                </a:cxn>
                <a:cxn ang="0">
                  <a:pos x="T12" y="T13"/>
                </a:cxn>
              </a:cxnLst>
              <a:rect l="0" t="0" r="r" b="b"/>
              <a:pathLst>
                <a:path w="6" h="13">
                  <a:moveTo>
                    <a:pt x="3" y="13"/>
                  </a:moveTo>
                  <a:cubicBezTo>
                    <a:pt x="1" y="13"/>
                    <a:pt x="0" y="11"/>
                    <a:pt x="0" y="9"/>
                  </a:cubicBezTo>
                  <a:cubicBezTo>
                    <a:pt x="0" y="4"/>
                    <a:pt x="0" y="4"/>
                    <a:pt x="0" y="4"/>
                  </a:cubicBezTo>
                  <a:cubicBezTo>
                    <a:pt x="0" y="2"/>
                    <a:pt x="1" y="1"/>
                    <a:pt x="3" y="1"/>
                  </a:cubicBezTo>
                  <a:cubicBezTo>
                    <a:pt x="4" y="0"/>
                    <a:pt x="6" y="2"/>
                    <a:pt x="6" y="3"/>
                  </a:cubicBezTo>
                  <a:cubicBezTo>
                    <a:pt x="6" y="9"/>
                    <a:pt x="6" y="9"/>
                    <a:pt x="6" y="9"/>
                  </a:cubicBezTo>
                  <a:cubicBezTo>
                    <a:pt x="6" y="11"/>
                    <a:pt x="4" y="13"/>
                    <a:pt x="3" y="13"/>
                  </a:cubicBez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68" name="Freeform 104"/>
            <p:cNvSpPr>
              <a:spLocks noEditPoints="1"/>
            </p:cNvSpPr>
            <p:nvPr/>
          </p:nvSpPr>
          <p:spPr bwMode="auto">
            <a:xfrm>
              <a:off x="4171837" y="3180007"/>
              <a:ext cx="74731" cy="273342"/>
            </a:xfrm>
            <a:custGeom>
              <a:avLst/>
              <a:gdLst>
                <a:gd name="T0" fmla="*/ 1 w 47"/>
                <a:gd name="T1" fmla="*/ 171 h 172"/>
                <a:gd name="T2" fmla="*/ 8 w 47"/>
                <a:gd name="T3" fmla="*/ 159 h 172"/>
                <a:gd name="T4" fmla="*/ 12 w 47"/>
                <a:gd name="T5" fmla="*/ 163 h 172"/>
                <a:gd name="T6" fmla="*/ 3 w 47"/>
                <a:gd name="T7" fmla="*/ 172 h 172"/>
                <a:gd name="T8" fmla="*/ 15 w 47"/>
                <a:gd name="T9" fmla="*/ 155 h 172"/>
                <a:gd name="T10" fmla="*/ 22 w 47"/>
                <a:gd name="T11" fmla="*/ 144 h 172"/>
                <a:gd name="T12" fmla="*/ 26 w 47"/>
                <a:gd name="T13" fmla="*/ 147 h 172"/>
                <a:gd name="T14" fmla="*/ 17 w 47"/>
                <a:gd name="T15" fmla="*/ 156 h 172"/>
                <a:gd name="T16" fmla="*/ 30 w 47"/>
                <a:gd name="T17" fmla="*/ 139 h 172"/>
                <a:gd name="T18" fmla="*/ 37 w 47"/>
                <a:gd name="T19" fmla="*/ 128 h 172"/>
                <a:gd name="T20" fmla="*/ 41 w 47"/>
                <a:gd name="T21" fmla="*/ 131 h 172"/>
                <a:gd name="T22" fmla="*/ 32 w 47"/>
                <a:gd name="T23" fmla="*/ 140 h 172"/>
                <a:gd name="T24" fmla="*/ 42 w 47"/>
                <a:gd name="T25" fmla="*/ 122 h 172"/>
                <a:gd name="T26" fmla="*/ 45 w 47"/>
                <a:gd name="T27" fmla="*/ 108 h 172"/>
                <a:gd name="T28" fmla="*/ 47 w 47"/>
                <a:gd name="T29" fmla="*/ 122 h 172"/>
                <a:gd name="T30" fmla="*/ 44 w 47"/>
                <a:gd name="T31" fmla="*/ 105 h 172"/>
                <a:gd name="T32" fmla="*/ 42 w 47"/>
                <a:gd name="T33" fmla="*/ 90 h 172"/>
                <a:gd name="T34" fmla="*/ 47 w 47"/>
                <a:gd name="T35" fmla="*/ 89 h 172"/>
                <a:gd name="T36" fmla="*/ 44 w 47"/>
                <a:gd name="T37" fmla="*/ 105 h 172"/>
                <a:gd name="T38" fmla="*/ 41 w 47"/>
                <a:gd name="T39" fmla="*/ 80 h 172"/>
                <a:gd name="T40" fmla="*/ 44 w 47"/>
                <a:gd name="T41" fmla="*/ 65 h 172"/>
                <a:gd name="T42" fmla="*/ 47 w 47"/>
                <a:gd name="T43" fmla="*/ 80 h 172"/>
                <a:gd name="T44" fmla="*/ 44 w 47"/>
                <a:gd name="T45" fmla="*/ 61 h 172"/>
                <a:gd name="T46" fmla="*/ 41 w 47"/>
                <a:gd name="T47" fmla="*/ 47 h 172"/>
                <a:gd name="T48" fmla="*/ 46 w 47"/>
                <a:gd name="T49" fmla="*/ 46 h 172"/>
                <a:gd name="T50" fmla="*/ 44 w 47"/>
                <a:gd name="T51" fmla="*/ 61 h 172"/>
                <a:gd name="T52" fmla="*/ 41 w 47"/>
                <a:gd name="T53" fmla="*/ 35 h 172"/>
                <a:gd name="T54" fmla="*/ 43 w 47"/>
                <a:gd name="T55" fmla="*/ 22 h 172"/>
                <a:gd name="T56" fmla="*/ 46 w 47"/>
                <a:gd name="T57" fmla="*/ 35 h 172"/>
                <a:gd name="T58" fmla="*/ 43 w 47"/>
                <a:gd name="T59" fmla="*/ 37 h 172"/>
                <a:gd name="T60" fmla="*/ 40 w 47"/>
                <a:gd name="T61" fmla="*/ 12 h 172"/>
                <a:gd name="T62" fmla="*/ 43 w 47"/>
                <a:gd name="T63" fmla="*/ 0 h 172"/>
                <a:gd name="T64" fmla="*/ 46 w 47"/>
                <a:gd name="T65" fmla="*/ 1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7" h="172">
                  <a:moveTo>
                    <a:pt x="3" y="172"/>
                  </a:moveTo>
                  <a:cubicBezTo>
                    <a:pt x="2" y="172"/>
                    <a:pt x="1" y="172"/>
                    <a:pt x="1" y="171"/>
                  </a:cubicBezTo>
                  <a:cubicBezTo>
                    <a:pt x="0" y="170"/>
                    <a:pt x="0" y="168"/>
                    <a:pt x="1" y="167"/>
                  </a:cubicBezTo>
                  <a:cubicBezTo>
                    <a:pt x="8" y="159"/>
                    <a:pt x="8" y="159"/>
                    <a:pt x="8" y="159"/>
                  </a:cubicBezTo>
                  <a:cubicBezTo>
                    <a:pt x="9" y="158"/>
                    <a:pt x="11" y="158"/>
                    <a:pt x="12" y="159"/>
                  </a:cubicBezTo>
                  <a:cubicBezTo>
                    <a:pt x="13" y="160"/>
                    <a:pt x="13" y="162"/>
                    <a:pt x="12" y="163"/>
                  </a:cubicBezTo>
                  <a:cubicBezTo>
                    <a:pt x="5" y="171"/>
                    <a:pt x="5" y="171"/>
                    <a:pt x="5" y="171"/>
                  </a:cubicBezTo>
                  <a:cubicBezTo>
                    <a:pt x="4" y="171"/>
                    <a:pt x="3" y="172"/>
                    <a:pt x="3" y="172"/>
                  </a:cubicBezTo>
                  <a:close/>
                  <a:moveTo>
                    <a:pt x="17" y="156"/>
                  </a:moveTo>
                  <a:cubicBezTo>
                    <a:pt x="16" y="156"/>
                    <a:pt x="16" y="156"/>
                    <a:pt x="15" y="155"/>
                  </a:cubicBezTo>
                  <a:cubicBezTo>
                    <a:pt x="14" y="154"/>
                    <a:pt x="14" y="153"/>
                    <a:pt x="15" y="151"/>
                  </a:cubicBezTo>
                  <a:cubicBezTo>
                    <a:pt x="22" y="144"/>
                    <a:pt x="22" y="144"/>
                    <a:pt x="22" y="144"/>
                  </a:cubicBezTo>
                  <a:cubicBezTo>
                    <a:pt x="23" y="142"/>
                    <a:pt x="25" y="142"/>
                    <a:pt x="26" y="143"/>
                  </a:cubicBezTo>
                  <a:cubicBezTo>
                    <a:pt x="27" y="144"/>
                    <a:pt x="27" y="146"/>
                    <a:pt x="26" y="147"/>
                  </a:cubicBezTo>
                  <a:cubicBezTo>
                    <a:pt x="19" y="155"/>
                    <a:pt x="19" y="155"/>
                    <a:pt x="19" y="155"/>
                  </a:cubicBezTo>
                  <a:cubicBezTo>
                    <a:pt x="19" y="156"/>
                    <a:pt x="18" y="156"/>
                    <a:pt x="17" y="156"/>
                  </a:cubicBezTo>
                  <a:close/>
                  <a:moveTo>
                    <a:pt x="32" y="140"/>
                  </a:moveTo>
                  <a:cubicBezTo>
                    <a:pt x="31" y="140"/>
                    <a:pt x="30" y="140"/>
                    <a:pt x="30" y="139"/>
                  </a:cubicBezTo>
                  <a:cubicBezTo>
                    <a:pt x="29" y="138"/>
                    <a:pt x="29" y="137"/>
                    <a:pt x="30" y="136"/>
                  </a:cubicBezTo>
                  <a:cubicBezTo>
                    <a:pt x="37" y="128"/>
                    <a:pt x="37" y="128"/>
                    <a:pt x="37" y="128"/>
                  </a:cubicBezTo>
                  <a:cubicBezTo>
                    <a:pt x="38" y="127"/>
                    <a:pt x="40" y="127"/>
                    <a:pt x="41" y="128"/>
                  </a:cubicBezTo>
                  <a:cubicBezTo>
                    <a:pt x="42" y="129"/>
                    <a:pt x="42" y="130"/>
                    <a:pt x="41" y="131"/>
                  </a:cubicBezTo>
                  <a:cubicBezTo>
                    <a:pt x="34" y="139"/>
                    <a:pt x="34" y="139"/>
                    <a:pt x="34" y="139"/>
                  </a:cubicBezTo>
                  <a:cubicBezTo>
                    <a:pt x="33" y="140"/>
                    <a:pt x="32" y="140"/>
                    <a:pt x="32" y="140"/>
                  </a:cubicBezTo>
                  <a:close/>
                  <a:moveTo>
                    <a:pt x="45" y="125"/>
                  </a:moveTo>
                  <a:cubicBezTo>
                    <a:pt x="43" y="125"/>
                    <a:pt x="42" y="123"/>
                    <a:pt x="42" y="122"/>
                  </a:cubicBezTo>
                  <a:cubicBezTo>
                    <a:pt x="42" y="111"/>
                    <a:pt x="42" y="111"/>
                    <a:pt x="42" y="111"/>
                  </a:cubicBezTo>
                  <a:cubicBezTo>
                    <a:pt x="42" y="109"/>
                    <a:pt x="43" y="108"/>
                    <a:pt x="45" y="108"/>
                  </a:cubicBezTo>
                  <a:cubicBezTo>
                    <a:pt x="46" y="108"/>
                    <a:pt x="47" y="109"/>
                    <a:pt x="47" y="110"/>
                  </a:cubicBezTo>
                  <a:cubicBezTo>
                    <a:pt x="47" y="122"/>
                    <a:pt x="47" y="122"/>
                    <a:pt x="47" y="122"/>
                  </a:cubicBezTo>
                  <a:cubicBezTo>
                    <a:pt x="47" y="123"/>
                    <a:pt x="46" y="125"/>
                    <a:pt x="45" y="125"/>
                  </a:cubicBezTo>
                  <a:close/>
                  <a:moveTo>
                    <a:pt x="44" y="105"/>
                  </a:moveTo>
                  <a:cubicBezTo>
                    <a:pt x="43" y="105"/>
                    <a:pt x="42" y="103"/>
                    <a:pt x="42" y="101"/>
                  </a:cubicBezTo>
                  <a:cubicBezTo>
                    <a:pt x="42" y="90"/>
                    <a:pt x="42" y="90"/>
                    <a:pt x="42" y="90"/>
                  </a:cubicBezTo>
                  <a:cubicBezTo>
                    <a:pt x="42" y="88"/>
                    <a:pt x="43" y="87"/>
                    <a:pt x="44" y="87"/>
                  </a:cubicBezTo>
                  <a:cubicBezTo>
                    <a:pt x="46" y="86"/>
                    <a:pt x="47" y="88"/>
                    <a:pt x="47" y="89"/>
                  </a:cubicBezTo>
                  <a:cubicBezTo>
                    <a:pt x="47" y="101"/>
                    <a:pt x="47" y="101"/>
                    <a:pt x="47" y="101"/>
                  </a:cubicBezTo>
                  <a:cubicBezTo>
                    <a:pt x="47" y="103"/>
                    <a:pt x="46" y="105"/>
                    <a:pt x="44" y="105"/>
                  </a:cubicBezTo>
                  <a:close/>
                  <a:moveTo>
                    <a:pt x="44" y="85"/>
                  </a:moveTo>
                  <a:cubicBezTo>
                    <a:pt x="43" y="85"/>
                    <a:pt x="41" y="82"/>
                    <a:pt x="41" y="80"/>
                  </a:cubicBezTo>
                  <a:cubicBezTo>
                    <a:pt x="41" y="69"/>
                    <a:pt x="41" y="69"/>
                    <a:pt x="41" y="69"/>
                  </a:cubicBezTo>
                  <a:cubicBezTo>
                    <a:pt x="41" y="67"/>
                    <a:pt x="42" y="65"/>
                    <a:pt x="44" y="65"/>
                  </a:cubicBezTo>
                  <a:cubicBezTo>
                    <a:pt x="45" y="65"/>
                    <a:pt x="47" y="66"/>
                    <a:pt x="47" y="68"/>
                  </a:cubicBezTo>
                  <a:cubicBezTo>
                    <a:pt x="47" y="80"/>
                    <a:pt x="47" y="80"/>
                    <a:pt x="47" y="80"/>
                  </a:cubicBezTo>
                  <a:cubicBezTo>
                    <a:pt x="47" y="82"/>
                    <a:pt x="46" y="85"/>
                    <a:pt x="44" y="85"/>
                  </a:cubicBezTo>
                  <a:close/>
                  <a:moveTo>
                    <a:pt x="44" y="61"/>
                  </a:moveTo>
                  <a:cubicBezTo>
                    <a:pt x="42" y="61"/>
                    <a:pt x="41" y="59"/>
                    <a:pt x="41" y="58"/>
                  </a:cubicBezTo>
                  <a:cubicBezTo>
                    <a:pt x="41" y="47"/>
                    <a:pt x="41" y="47"/>
                    <a:pt x="41" y="47"/>
                  </a:cubicBezTo>
                  <a:cubicBezTo>
                    <a:pt x="41" y="45"/>
                    <a:pt x="42" y="44"/>
                    <a:pt x="44" y="44"/>
                  </a:cubicBezTo>
                  <a:cubicBezTo>
                    <a:pt x="45" y="43"/>
                    <a:pt x="46" y="45"/>
                    <a:pt x="46" y="46"/>
                  </a:cubicBezTo>
                  <a:cubicBezTo>
                    <a:pt x="47" y="58"/>
                    <a:pt x="47" y="58"/>
                    <a:pt x="47" y="58"/>
                  </a:cubicBezTo>
                  <a:cubicBezTo>
                    <a:pt x="47" y="59"/>
                    <a:pt x="45" y="61"/>
                    <a:pt x="44" y="61"/>
                  </a:cubicBezTo>
                  <a:close/>
                  <a:moveTo>
                    <a:pt x="43" y="37"/>
                  </a:moveTo>
                  <a:cubicBezTo>
                    <a:pt x="42" y="37"/>
                    <a:pt x="41" y="36"/>
                    <a:pt x="41" y="35"/>
                  </a:cubicBezTo>
                  <a:cubicBezTo>
                    <a:pt x="41" y="24"/>
                    <a:pt x="41" y="24"/>
                    <a:pt x="41" y="24"/>
                  </a:cubicBezTo>
                  <a:cubicBezTo>
                    <a:pt x="41" y="23"/>
                    <a:pt x="42" y="22"/>
                    <a:pt x="43" y="22"/>
                  </a:cubicBezTo>
                  <a:cubicBezTo>
                    <a:pt x="45" y="22"/>
                    <a:pt x="46" y="23"/>
                    <a:pt x="46" y="25"/>
                  </a:cubicBezTo>
                  <a:cubicBezTo>
                    <a:pt x="46" y="35"/>
                    <a:pt x="46" y="35"/>
                    <a:pt x="46" y="35"/>
                  </a:cubicBezTo>
                  <a:cubicBezTo>
                    <a:pt x="46" y="36"/>
                    <a:pt x="45" y="37"/>
                    <a:pt x="44" y="37"/>
                  </a:cubicBezTo>
                  <a:lnTo>
                    <a:pt x="43" y="37"/>
                  </a:lnTo>
                  <a:close/>
                  <a:moveTo>
                    <a:pt x="43" y="13"/>
                  </a:moveTo>
                  <a:cubicBezTo>
                    <a:pt x="42" y="13"/>
                    <a:pt x="40" y="14"/>
                    <a:pt x="40" y="12"/>
                  </a:cubicBezTo>
                  <a:cubicBezTo>
                    <a:pt x="40" y="2"/>
                    <a:pt x="40" y="2"/>
                    <a:pt x="40" y="2"/>
                  </a:cubicBezTo>
                  <a:cubicBezTo>
                    <a:pt x="40" y="1"/>
                    <a:pt x="41" y="0"/>
                    <a:pt x="43" y="0"/>
                  </a:cubicBezTo>
                  <a:cubicBezTo>
                    <a:pt x="44" y="0"/>
                    <a:pt x="46" y="1"/>
                    <a:pt x="46" y="3"/>
                  </a:cubicBezTo>
                  <a:cubicBezTo>
                    <a:pt x="46" y="12"/>
                    <a:pt x="46" y="12"/>
                    <a:pt x="46" y="12"/>
                  </a:cubicBezTo>
                  <a:cubicBezTo>
                    <a:pt x="46" y="13"/>
                    <a:pt x="45" y="13"/>
                    <a:pt x="43" y="13"/>
                  </a:cubicBez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69" name="Freeform 105"/>
            <p:cNvSpPr/>
            <p:nvPr/>
          </p:nvSpPr>
          <p:spPr bwMode="auto">
            <a:xfrm>
              <a:off x="4154332" y="3456715"/>
              <a:ext cx="14138" cy="16158"/>
            </a:xfrm>
            <a:custGeom>
              <a:avLst/>
              <a:gdLst>
                <a:gd name="T0" fmla="*/ 3 w 9"/>
                <a:gd name="T1" fmla="*/ 10 h 10"/>
                <a:gd name="T2" fmla="*/ 1 w 9"/>
                <a:gd name="T3" fmla="*/ 9 h 10"/>
                <a:gd name="T4" fmla="*/ 1 w 9"/>
                <a:gd name="T5" fmla="*/ 5 h 10"/>
                <a:gd name="T6" fmla="*/ 4 w 9"/>
                <a:gd name="T7" fmla="*/ 1 h 10"/>
                <a:gd name="T8" fmla="*/ 8 w 9"/>
                <a:gd name="T9" fmla="*/ 1 h 10"/>
                <a:gd name="T10" fmla="*/ 8 w 9"/>
                <a:gd name="T11" fmla="*/ 5 h 10"/>
                <a:gd name="T12" fmla="*/ 5 w 9"/>
                <a:gd name="T13" fmla="*/ 9 h 10"/>
                <a:gd name="T14" fmla="*/ 3 w 9"/>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0">
                  <a:moveTo>
                    <a:pt x="3" y="10"/>
                  </a:moveTo>
                  <a:cubicBezTo>
                    <a:pt x="2" y="10"/>
                    <a:pt x="1" y="9"/>
                    <a:pt x="1" y="9"/>
                  </a:cubicBezTo>
                  <a:cubicBezTo>
                    <a:pt x="0" y="8"/>
                    <a:pt x="0" y="6"/>
                    <a:pt x="1" y="5"/>
                  </a:cubicBezTo>
                  <a:cubicBezTo>
                    <a:pt x="4" y="1"/>
                    <a:pt x="4" y="1"/>
                    <a:pt x="4" y="1"/>
                  </a:cubicBezTo>
                  <a:cubicBezTo>
                    <a:pt x="5" y="0"/>
                    <a:pt x="7" y="0"/>
                    <a:pt x="8" y="1"/>
                  </a:cubicBezTo>
                  <a:cubicBezTo>
                    <a:pt x="9" y="2"/>
                    <a:pt x="9" y="4"/>
                    <a:pt x="8" y="5"/>
                  </a:cubicBezTo>
                  <a:cubicBezTo>
                    <a:pt x="5" y="9"/>
                    <a:pt x="5" y="9"/>
                    <a:pt x="5" y="9"/>
                  </a:cubicBezTo>
                  <a:cubicBezTo>
                    <a:pt x="4" y="9"/>
                    <a:pt x="3" y="10"/>
                    <a:pt x="3" y="10"/>
                  </a:cubicBez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70" name="Freeform 106"/>
            <p:cNvSpPr/>
            <p:nvPr/>
          </p:nvSpPr>
          <p:spPr bwMode="auto">
            <a:xfrm>
              <a:off x="4238489" y="3372558"/>
              <a:ext cx="17505" cy="6059"/>
            </a:xfrm>
            <a:custGeom>
              <a:avLst/>
              <a:gdLst>
                <a:gd name="T0" fmla="*/ 8 w 11"/>
                <a:gd name="T1" fmla="*/ 4 h 4"/>
                <a:gd name="T2" fmla="*/ 8 w 11"/>
                <a:gd name="T3" fmla="*/ 4 h 4"/>
                <a:gd name="T4" fmla="*/ 3 w 11"/>
                <a:gd name="T5" fmla="*/ 4 h 4"/>
                <a:gd name="T6" fmla="*/ 0 w 11"/>
                <a:gd name="T7" fmla="*/ 2 h 4"/>
                <a:gd name="T8" fmla="*/ 3 w 11"/>
                <a:gd name="T9" fmla="*/ 0 h 4"/>
                <a:gd name="T10" fmla="*/ 3 w 11"/>
                <a:gd name="T11" fmla="*/ 0 h 4"/>
                <a:gd name="T12" fmla="*/ 8 w 11"/>
                <a:gd name="T13" fmla="*/ 0 h 4"/>
                <a:gd name="T14" fmla="*/ 11 w 11"/>
                <a:gd name="T15" fmla="*/ 2 h 4"/>
                <a:gd name="T16" fmla="*/ 8 w 11"/>
                <a:gd name="T17"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4">
                  <a:moveTo>
                    <a:pt x="8" y="4"/>
                  </a:moveTo>
                  <a:cubicBezTo>
                    <a:pt x="8" y="4"/>
                    <a:pt x="8" y="4"/>
                    <a:pt x="8" y="4"/>
                  </a:cubicBezTo>
                  <a:cubicBezTo>
                    <a:pt x="3" y="4"/>
                    <a:pt x="3" y="4"/>
                    <a:pt x="3" y="4"/>
                  </a:cubicBezTo>
                  <a:cubicBezTo>
                    <a:pt x="1" y="4"/>
                    <a:pt x="0" y="4"/>
                    <a:pt x="0" y="2"/>
                  </a:cubicBezTo>
                  <a:cubicBezTo>
                    <a:pt x="0" y="1"/>
                    <a:pt x="1" y="0"/>
                    <a:pt x="3" y="0"/>
                  </a:cubicBezTo>
                  <a:cubicBezTo>
                    <a:pt x="3" y="0"/>
                    <a:pt x="3" y="0"/>
                    <a:pt x="3" y="0"/>
                  </a:cubicBezTo>
                  <a:cubicBezTo>
                    <a:pt x="8" y="0"/>
                    <a:pt x="8" y="0"/>
                    <a:pt x="8" y="0"/>
                  </a:cubicBezTo>
                  <a:cubicBezTo>
                    <a:pt x="10" y="0"/>
                    <a:pt x="11" y="0"/>
                    <a:pt x="11" y="2"/>
                  </a:cubicBezTo>
                  <a:cubicBezTo>
                    <a:pt x="11" y="3"/>
                    <a:pt x="10" y="4"/>
                    <a:pt x="8" y="4"/>
                  </a:cubicBez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71" name="Freeform 107"/>
            <p:cNvSpPr>
              <a:spLocks noEditPoints="1"/>
            </p:cNvSpPr>
            <p:nvPr/>
          </p:nvSpPr>
          <p:spPr bwMode="auto">
            <a:xfrm>
              <a:off x="4266093" y="3365826"/>
              <a:ext cx="175046" cy="14138"/>
            </a:xfrm>
            <a:custGeom>
              <a:avLst/>
              <a:gdLst>
                <a:gd name="T0" fmla="*/ 108 w 110"/>
                <a:gd name="T1" fmla="*/ 8 h 9"/>
                <a:gd name="T2" fmla="*/ 107 w 110"/>
                <a:gd name="T3" fmla="*/ 8 h 9"/>
                <a:gd name="T4" fmla="*/ 96 w 110"/>
                <a:gd name="T5" fmla="*/ 9 h 9"/>
                <a:gd name="T6" fmla="*/ 93 w 110"/>
                <a:gd name="T7" fmla="*/ 6 h 9"/>
                <a:gd name="T8" fmla="*/ 96 w 110"/>
                <a:gd name="T9" fmla="*/ 4 h 9"/>
                <a:gd name="T10" fmla="*/ 108 w 110"/>
                <a:gd name="T11" fmla="*/ 4 h 9"/>
                <a:gd name="T12" fmla="*/ 110 w 110"/>
                <a:gd name="T13" fmla="*/ 6 h 9"/>
                <a:gd name="T14" fmla="*/ 108 w 110"/>
                <a:gd name="T15" fmla="*/ 8 h 9"/>
                <a:gd name="T16" fmla="*/ 84 w 110"/>
                <a:gd name="T17" fmla="*/ 8 h 9"/>
                <a:gd name="T18" fmla="*/ 84 w 110"/>
                <a:gd name="T19" fmla="*/ 8 h 9"/>
                <a:gd name="T20" fmla="*/ 73 w 110"/>
                <a:gd name="T21" fmla="*/ 9 h 9"/>
                <a:gd name="T22" fmla="*/ 70 w 110"/>
                <a:gd name="T23" fmla="*/ 4 h 9"/>
                <a:gd name="T24" fmla="*/ 73 w 110"/>
                <a:gd name="T25" fmla="*/ 0 h 9"/>
                <a:gd name="T26" fmla="*/ 73 w 110"/>
                <a:gd name="T27" fmla="*/ 0 h 9"/>
                <a:gd name="T28" fmla="*/ 84 w 110"/>
                <a:gd name="T29" fmla="*/ 2 h 9"/>
                <a:gd name="T30" fmla="*/ 87 w 110"/>
                <a:gd name="T31" fmla="*/ 5 h 9"/>
                <a:gd name="T32" fmla="*/ 84 w 110"/>
                <a:gd name="T33" fmla="*/ 8 h 9"/>
                <a:gd name="T34" fmla="*/ 61 w 110"/>
                <a:gd name="T35" fmla="*/ 8 h 9"/>
                <a:gd name="T36" fmla="*/ 61 w 110"/>
                <a:gd name="T37" fmla="*/ 8 h 9"/>
                <a:gd name="T38" fmla="*/ 49 w 110"/>
                <a:gd name="T39" fmla="*/ 9 h 9"/>
                <a:gd name="T40" fmla="*/ 47 w 110"/>
                <a:gd name="T41" fmla="*/ 4 h 9"/>
                <a:gd name="T42" fmla="*/ 49 w 110"/>
                <a:gd name="T43" fmla="*/ 0 h 9"/>
                <a:gd name="T44" fmla="*/ 49 w 110"/>
                <a:gd name="T45" fmla="*/ 0 h 9"/>
                <a:gd name="T46" fmla="*/ 61 w 110"/>
                <a:gd name="T47" fmla="*/ 2 h 9"/>
                <a:gd name="T48" fmla="*/ 64 w 110"/>
                <a:gd name="T49" fmla="*/ 5 h 9"/>
                <a:gd name="T50" fmla="*/ 61 w 110"/>
                <a:gd name="T51" fmla="*/ 8 h 9"/>
                <a:gd name="T52" fmla="*/ 38 w 110"/>
                <a:gd name="T53" fmla="*/ 8 h 9"/>
                <a:gd name="T54" fmla="*/ 38 w 110"/>
                <a:gd name="T55" fmla="*/ 8 h 9"/>
                <a:gd name="T56" fmla="*/ 26 w 110"/>
                <a:gd name="T57" fmla="*/ 8 h 9"/>
                <a:gd name="T58" fmla="*/ 23 w 110"/>
                <a:gd name="T59" fmla="*/ 4 h 9"/>
                <a:gd name="T60" fmla="*/ 26 w 110"/>
                <a:gd name="T61" fmla="*/ 0 h 9"/>
                <a:gd name="T62" fmla="*/ 26 w 110"/>
                <a:gd name="T63" fmla="*/ 0 h 9"/>
                <a:gd name="T64" fmla="*/ 38 w 110"/>
                <a:gd name="T65" fmla="*/ 2 h 9"/>
                <a:gd name="T66" fmla="*/ 40 w 110"/>
                <a:gd name="T67" fmla="*/ 5 h 9"/>
                <a:gd name="T68" fmla="*/ 38 w 110"/>
                <a:gd name="T69" fmla="*/ 8 h 9"/>
                <a:gd name="T70" fmla="*/ 14 w 110"/>
                <a:gd name="T71" fmla="*/ 8 h 9"/>
                <a:gd name="T72" fmla="*/ 14 w 110"/>
                <a:gd name="T73" fmla="*/ 8 h 9"/>
                <a:gd name="T74" fmla="*/ 3 w 110"/>
                <a:gd name="T75" fmla="*/ 8 h 9"/>
                <a:gd name="T76" fmla="*/ 0 w 110"/>
                <a:gd name="T77" fmla="*/ 4 h 9"/>
                <a:gd name="T78" fmla="*/ 3 w 110"/>
                <a:gd name="T79" fmla="*/ 0 h 9"/>
                <a:gd name="T80" fmla="*/ 3 w 110"/>
                <a:gd name="T81" fmla="*/ 0 h 9"/>
                <a:gd name="T82" fmla="*/ 15 w 110"/>
                <a:gd name="T83" fmla="*/ 2 h 9"/>
                <a:gd name="T84" fmla="*/ 17 w 110"/>
                <a:gd name="T85" fmla="*/ 5 h 9"/>
                <a:gd name="T86" fmla="*/ 14 w 110"/>
                <a:gd name="T87" fmla="*/ 8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0" h="9">
                  <a:moveTo>
                    <a:pt x="108" y="8"/>
                  </a:moveTo>
                  <a:cubicBezTo>
                    <a:pt x="107" y="8"/>
                    <a:pt x="107" y="8"/>
                    <a:pt x="107" y="8"/>
                  </a:cubicBezTo>
                  <a:cubicBezTo>
                    <a:pt x="96" y="9"/>
                    <a:pt x="96" y="9"/>
                    <a:pt x="96" y="9"/>
                  </a:cubicBezTo>
                  <a:cubicBezTo>
                    <a:pt x="94" y="9"/>
                    <a:pt x="93" y="8"/>
                    <a:pt x="93" y="6"/>
                  </a:cubicBezTo>
                  <a:cubicBezTo>
                    <a:pt x="93" y="5"/>
                    <a:pt x="94" y="4"/>
                    <a:pt x="96" y="4"/>
                  </a:cubicBezTo>
                  <a:cubicBezTo>
                    <a:pt x="108" y="4"/>
                    <a:pt x="108" y="4"/>
                    <a:pt x="108" y="4"/>
                  </a:cubicBezTo>
                  <a:cubicBezTo>
                    <a:pt x="109" y="4"/>
                    <a:pt x="110" y="4"/>
                    <a:pt x="110" y="6"/>
                  </a:cubicBezTo>
                  <a:cubicBezTo>
                    <a:pt x="110" y="8"/>
                    <a:pt x="109" y="8"/>
                    <a:pt x="108" y="8"/>
                  </a:cubicBezTo>
                  <a:close/>
                  <a:moveTo>
                    <a:pt x="84" y="8"/>
                  </a:moveTo>
                  <a:cubicBezTo>
                    <a:pt x="84" y="8"/>
                    <a:pt x="84" y="8"/>
                    <a:pt x="84" y="8"/>
                  </a:cubicBezTo>
                  <a:cubicBezTo>
                    <a:pt x="73" y="9"/>
                    <a:pt x="73" y="9"/>
                    <a:pt x="73" y="9"/>
                  </a:cubicBezTo>
                  <a:cubicBezTo>
                    <a:pt x="71" y="9"/>
                    <a:pt x="70" y="6"/>
                    <a:pt x="70" y="4"/>
                  </a:cubicBezTo>
                  <a:cubicBezTo>
                    <a:pt x="70" y="3"/>
                    <a:pt x="71" y="0"/>
                    <a:pt x="73" y="0"/>
                  </a:cubicBezTo>
                  <a:cubicBezTo>
                    <a:pt x="73" y="0"/>
                    <a:pt x="73" y="0"/>
                    <a:pt x="73" y="0"/>
                  </a:cubicBezTo>
                  <a:cubicBezTo>
                    <a:pt x="84" y="2"/>
                    <a:pt x="84" y="2"/>
                    <a:pt x="84" y="2"/>
                  </a:cubicBezTo>
                  <a:cubicBezTo>
                    <a:pt x="86" y="2"/>
                    <a:pt x="87" y="3"/>
                    <a:pt x="87" y="5"/>
                  </a:cubicBezTo>
                  <a:cubicBezTo>
                    <a:pt x="87" y="6"/>
                    <a:pt x="86" y="8"/>
                    <a:pt x="84" y="8"/>
                  </a:cubicBezTo>
                  <a:close/>
                  <a:moveTo>
                    <a:pt x="61" y="8"/>
                  </a:moveTo>
                  <a:cubicBezTo>
                    <a:pt x="61" y="8"/>
                    <a:pt x="61" y="8"/>
                    <a:pt x="61" y="8"/>
                  </a:cubicBezTo>
                  <a:cubicBezTo>
                    <a:pt x="49" y="9"/>
                    <a:pt x="49" y="9"/>
                    <a:pt x="49" y="9"/>
                  </a:cubicBezTo>
                  <a:cubicBezTo>
                    <a:pt x="48" y="9"/>
                    <a:pt x="47" y="6"/>
                    <a:pt x="47" y="4"/>
                  </a:cubicBezTo>
                  <a:cubicBezTo>
                    <a:pt x="47" y="3"/>
                    <a:pt x="48" y="0"/>
                    <a:pt x="49" y="0"/>
                  </a:cubicBezTo>
                  <a:cubicBezTo>
                    <a:pt x="49" y="0"/>
                    <a:pt x="49" y="0"/>
                    <a:pt x="49" y="0"/>
                  </a:cubicBezTo>
                  <a:cubicBezTo>
                    <a:pt x="61" y="2"/>
                    <a:pt x="61" y="2"/>
                    <a:pt x="61" y="2"/>
                  </a:cubicBezTo>
                  <a:cubicBezTo>
                    <a:pt x="63" y="2"/>
                    <a:pt x="64" y="3"/>
                    <a:pt x="64" y="5"/>
                  </a:cubicBezTo>
                  <a:cubicBezTo>
                    <a:pt x="64" y="6"/>
                    <a:pt x="63" y="8"/>
                    <a:pt x="61" y="8"/>
                  </a:cubicBezTo>
                  <a:close/>
                  <a:moveTo>
                    <a:pt x="38" y="8"/>
                  </a:moveTo>
                  <a:cubicBezTo>
                    <a:pt x="38" y="8"/>
                    <a:pt x="38" y="8"/>
                    <a:pt x="38" y="8"/>
                  </a:cubicBezTo>
                  <a:cubicBezTo>
                    <a:pt x="26" y="8"/>
                    <a:pt x="26" y="8"/>
                    <a:pt x="26" y="8"/>
                  </a:cubicBezTo>
                  <a:cubicBezTo>
                    <a:pt x="25" y="8"/>
                    <a:pt x="23" y="6"/>
                    <a:pt x="23" y="4"/>
                  </a:cubicBezTo>
                  <a:cubicBezTo>
                    <a:pt x="23" y="3"/>
                    <a:pt x="25" y="0"/>
                    <a:pt x="26" y="0"/>
                  </a:cubicBezTo>
                  <a:cubicBezTo>
                    <a:pt x="26" y="0"/>
                    <a:pt x="26" y="0"/>
                    <a:pt x="26" y="0"/>
                  </a:cubicBezTo>
                  <a:cubicBezTo>
                    <a:pt x="38" y="2"/>
                    <a:pt x="38" y="2"/>
                    <a:pt x="38" y="2"/>
                  </a:cubicBezTo>
                  <a:cubicBezTo>
                    <a:pt x="39" y="2"/>
                    <a:pt x="40" y="3"/>
                    <a:pt x="40" y="5"/>
                  </a:cubicBezTo>
                  <a:cubicBezTo>
                    <a:pt x="40" y="6"/>
                    <a:pt x="39" y="8"/>
                    <a:pt x="38" y="8"/>
                  </a:cubicBezTo>
                  <a:close/>
                  <a:moveTo>
                    <a:pt x="14" y="8"/>
                  </a:moveTo>
                  <a:cubicBezTo>
                    <a:pt x="14" y="8"/>
                    <a:pt x="14" y="8"/>
                    <a:pt x="14" y="8"/>
                  </a:cubicBezTo>
                  <a:cubicBezTo>
                    <a:pt x="3" y="8"/>
                    <a:pt x="3" y="8"/>
                    <a:pt x="3" y="8"/>
                  </a:cubicBezTo>
                  <a:cubicBezTo>
                    <a:pt x="1" y="8"/>
                    <a:pt x="0" y="6"/>
                    <a:pt x="0" y="4"/>
                  </a:cubicBezTo>
                  <a:cubicBezTo>
                    <a:pt x="0" y="3"/>
                    <a:pt x="1" y="0"/>
                    <a:pt x="3" y="0"/>
                  </a:cubicBezTo>
                  <a:cubicBezTo>
                    <a:pt x="3" y="0"/>
                    <a:pt x="3" y="0"/>
                    <a:pt x="3" y="0"/>
                  </a:cubicBezTo>
                  <a:cubicBezTo>
                    <a:pt x="15" y="2"/>
                    <a:pt x="15" y="2"/>
                    <a:pt x="15" y="2"/>
                  </a:cubicBezTo>
                  <a:cubicBezTo>
                    <a:pt x="16" y="2"/>
                    <a:pt x="17" y="3"/>
                    <a:pt x="17" y="5"/>
                  </a:cubicBezTo>
                  <a:cubicBezTo>
                    <a:pt x="17" y="6"/>
                    <a:pt x="16" y="8"/>
                    <a:pt x="14" y="8"/>
                  </a:cubicBez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72" name="Freeform 108"/>
            <p:cNvSpPr/>
            <p:nvPr/>
          </p:nvSpPr>
          <p:spPr bwMode="auto">
            <a:xfrm>
              <a:off x="4450565" y="3372558"/>
              <a:ext cx="17505" cy="7406"/>
            </a:xfrm>
            <a:custGeom>
              <a:avLst/>
              <a:gdLst>
                <a:gd name="T0" fmla="*/ 9 w 11"/>
                <a:gd name="T1" fmla="*/ 4 h 5"/>
                <a:gd name="T2" fmla="*/ 9 w 11"/>
                <a:gd name="T3" fmla="*/ 4 h 5"/>
                <a:gd name="T4" fmla="*/ 3 w 11"/>
                <a:gd name="T5" fmla="*/ 5 h 5"/>
                <a:gd name="T6" fmla="*/ 0 w 11"/>
                <a:gd name="T7" fmla="*/ 2 h 5"/>
                <a:gd name="T8" fmla="*/ 3 w 11"/>
                <a:gd name="T9" fmla="*/ 0 h 5"/>
                <a:gd name="T10" fmla="*/ 3 w 11"/>
                <a:gd name="T11" fmla="*/ 0 h 5"/>
                <a:gd name="T12" fmla="*/ 9 w 11"/>
                <a:gd name="T13" fmla="*/ 0 h 5"/>
                <a:gd name="T14" fmla="*/ 11 w 11"/>
                <a:gd name="T15" fmla="*/ 2 h 5"/>
                <a:gd name="T16" fmla="*/ 9 w 11"/>
                <a:gd name="T17" fmla="*/ 4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5">
                  <a:moveTo>
                    <a:pt x="9" y="4"/>
                  </a:moveTo>
                  <a:cubicBezTo>
                    <a:pt x="9" y="4"/>
                    <a:pt x="9" y="4"/>
                    <a:pt x="9" y="4"/>
                  </a:cubicBezTo>
                  <a:cubicBezTo>
                    <a:pt x="3" y="5"/>
                    <a:pt x="3" y="5"/>
                    <a:pt x="3" y="5"/>
                  </a:cubicBezTo>
                  <a:cubicBezTo>
                    <a:pt x="2" y="5"/>
                    <a:pt x="0" y="4"/>
                    <a:pt x="0" y="2"/>
                  </a:cubicBezTo>
                  <a:cubicBezTo>
                    <a:pt x="0" y="1"/>
                    <a:pt x="2" y="0"/>
                    <a:pt x="3" y="0"/>
                  </a:cubicBezTo>
                  <a:cubicBezTo>
                    <a:pt x="3" y="0"/>
                    <a:pt x="3" y="0"/>
                    <a:pt x="3" y="0"/>
                  </a:cubicBezTo>
                  <a:cubicBezTo>
                    <a:pt x="9" y="0"/>
                    <a:pt x="9" y="0"/>
                    <a:pt x="9" y="0"/>
                  </a:cubicBezTo>
                  <a:cubicBezTo>
                    <a:pt x="10" y="0"/>
                    <a:pt x="11" y="0"/>
                    <a:pt x="11" y="2"/>
                  </a:cubicBezTo>
                  <a:cubicBezTo>
                    <a:pt x="11" y="3"/>
                    <a:pt x="10" y="4"/>
                    <a:pt x="9" y="4"/>
                  </a:cubicBez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73" name="Freeform 109"/>
            <p:cNvSpPr>
              <a:spLocks noEditPoints="1"/>
            </p:cNvSpPr>
            <p:nvPr/>
          </p:nvSpPr>
          <p:spPr bwMode="auto">
            <a:xfrm>
              <a:off x="4085660" y="3155770"/>
              <a:ext cx="65306" cy="53860"/>
            </a:xfrm>
            <a:custGeom>
              <a:avLst/>
              <a:gdLst>
                <a:gd name="T0" fmla="*/ 2 w 41"/>
                <a:gd name="T1" fmla="*/ 11 h 34"/>
                <a:gd name="T2" fmla="*/ 21 w 41"/>
                <a:gd name="T3" fmla="*/ 0 h 34"/>
                <a:gd name="T4" fmla="*/ 39 w 41"/>
                <a:gd name="T5" fmla="*/ 11 h 34"/>
                <a:gd name="T6" fmla="*/ 39 w 41"/>
                <a:gd name="T7" fmla="*/ 27 h 34"/>
                <a:gd name="T8" fmla="*/ 41 w 41"/>
                <a:gd name="T9" fmla="*/ 33 h 34"/>
                <a:gd name="T10" fmla="*/ 30 w 41"/>
                <a:gd name="T11" fmla="*/ 33 h 34"/>
                <a:gd name="T12" fmla="*/ 29 w 41"/>
                <a:gd name="T13" fmla="*/ 30 h 34"/>
                <a:gd name="T14" fmla="*/ 14 w 41"/>
                <a:gd name="T15" fmla="*/ 34 h 34"/>
                <a:gd name="T16" fmla="*/ 0 w 41"/>
                <a:gd name="T17" fmla="*/ 24 h 34"/>
                <a:gd name="T18" fmla="*/ 13 w 41"/>
                <a:gd name="T19" fmla="*/ 14 h 34"/>
                <a:gd name="T20" fmla="*/ 24 w 41"/>
                <a:gd name="T21" fmla="*/ 13 h 34"/>
                <a:gd name="T22" fmla="*/ 29 w 41"/>
                <a:gd name="T23" fmla="*/ 10 h 34"/>
                <a:gd name="T24" fmla="*/ 20 w 41"/>
                <a:gd name="T25" fmla="*/ 6 h 34"/>
                <a:gd name="T26" fmla="*/ 12 w 41"/>
                <a:gd name="T27" fmla="*/ 11 h 34"/>
                <a:gd name="T28" fmla="*/ 2 w 41"/>
                <a:gd name="T29" fmla="*/ 11 h 34"/>
                <a:gd name="T30" fmla="*/ 29 w 41"/>
                <a:gd name="T31" fmla="*/ 17 h 34"/>
                <a:gd name="T32" fmla="*/ 23 w 41"/>
                <a:gd name="T33" fmla="*/ 19 h 34"/>
                <a:gd name="T34" fmla="*/ 17 w 41"/>
                <a:gd name="T35" fmla="*/ 19 h 34"/>
                <a:gd name="T36" fmla="*/ 11 w 41"/>
                <a:gd name="T37" fmla="*/ 24 h 34"/>
                <a:gd name="T38" fmla="*/ 18 w 41"/>
                <a:gd name="T39" fmla="*/ 28 h 34"/>
                <a:gd name="T40" fmla="*/ 29 w 41"/>
                <a:gd name="T41" fmla="*/ 20 h 34"/>
                <a:gd name="T42" fmla="*/ 29 w 41"/>
                <a:gd name="T43" fmla="*/ 1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1" h="34">
                  <a:moveTo>
                    <a:pt x="2" y="11"/>
                  </a:moveTo>
                  <a:cubicBezTo>
                    <a:pt x="3" y="1"/>
                    <a:pt x="12" y="0"/>
                    <a:pt x="21" y="0"/>
                  </a:cubicBezTo>
                  <a:cubicBezTo>
                    <a:pt x="36" y="0"/>
                    <a:pt x="39" y="5"/>
                    <a:pt x="39" y="11"/>
                  </a:cubicBezTo>
                  <a:cubicBezTo>
                    <a:pt x="39" y="27"/>
                    <a:pt x="39" y="27"/>
                    <a:pt x="39" y="27"/>
                  </a:cubicBezTo>
                  <a:cubicBezTo>
                    <a:pt x="39" y="29"/>
                    <a:pt x="40" y="31"/>
                    <a:pt x="41" y="33"/>
                  </a:cubicBezTo>
                  <a:cubicBezTo>
                    <a:pt x="30" y="33"/>
                    <a:pt x="30" y="33"/>
                    <a:pt x="30" y="33"/>
                  </a:cubicBezTo>
                  <a:cubicBezTo>
                    <a:pt x="30" y="32"/>
                    <a:pt x="29" y="31"/>
                    <a:pt x="29" y="30"/>
                  </a:cubicBezTo>
                  <a:cubicBezTo>
                    <a:pt x="26" y="33"/>
                    <a:pt x="19" y="34"/>
                    <a:pt x="14" y="34"/>
                  </a:cubicBezTo>
                  <a:cubicBezTo>
                    <a:pt x="6" y="34"/>
                    <a:pt x="0" y="31"/>
                    <a:pt x="0" y="24"/>
                  </a:cubicBezTo>
                  <a:cubicBezTo>
                    <a:pt x="0" y="16"/>
                    <a:pt x="7" y="14"/>
                    <a:pt x="13" y="14"/>
                  </a:cubicBezTo>
                  <a:cubicBezTo>
                    <a:pt x="24" y="13"/>
                    <a:pt x="24" y="13"/>
                    <a:pt x="24" y="13"/>
                  </a:cubicBezTo>
                  <a:cubicBezTo>
                    <a:pt x="28" y="13"/>
                    <a:pt x="29" y="12"/>
                    <a:pt x="29" y="10"/>
                  </a:cubicBezTo>
                  <a:cubicBezTo>
                    <a:pt x="29" y="7"/>
                    <a:pt x="27" y="6"/>
                    <a:pt x="20" y="6"/>
                  </a:cubicBezTo>
                  <a:cubicBezTo>
                    <a:pt x="16" y="6"/>
                    <a:pt x="14" y="6"/>
                    <a:pt x="12" y="11"/>
                  </a:cubicBezTo>
                  <a:lnTo>
                    <a:pt x="2" y="11"/>
                  </a:lnTo>
                  <a:close/>
                  <a:moveTo>
                    <a:pt x="29" y="17"/>
                  </a:moveTo>
                  <a:cubicBezTo>
                    <a:pt x="27" y="18"/>
                    <a:pt x="25" y="19"/>
                    <a:pt x="23" y="19"/>
                  </a:cubicBezTo>
                  <a:cubicBezTo>
                    <a:pt x="17" y="19"/>
                    <a:pt x="17" y="19"/>
                    <a:pt x="17" y="19"/>
                  </a:cubicBezTo>
                  <a:cubicBezTo>
                    <a:pt x="13" y="20"/>
                    <a:pt x="11" y="21"/>
                    <a:pt x="11" y="24"/>
                  </a:cubicBezTo>
                  <a:cubicBezTo>
                    <a:pt x="11" y="26"/>
                    <a:pt x="14" y="28"/>
                    <a:pt x="18" y="28"/>
                  </a:cubicBezTo>
                  <a:cubicBezTo>
                    <a:pt x="23" y="28"/>
                    <a:pt x="29" y="25"/>
                    <a:pt x="29" y="20"/>
                  </a:cubicBezTo>
                  <a:lnTo>
                    <a:pt x="29" y="17"/>
                  </a:ln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74" name="Freeform 110"/>
            <p:cNvSpPr>
              <a:spLocks noEditPoints="1"/>
            </p:cNvSpPr>
            <p:nvPr/>
          </p:nvSpPr>
          <p:spPr bwMode="auto">
            <a:xfrm>
              <a:off x="4219638" y="3041317"/>
              <a:ext cx="66652" cy="71365"/>
            </a:xfrm>
            <a:custGeom>
              <a:avLst/>
              <a:gdLst>
                <a:gd name="T0" fmla="*/ 0 w 42"/>
                <a:gd name="T1" fmla="*/ 0 h 45"/>
                <a:gd name="T2" fmla="*/ 11 w 42"/>
                <a:gd name="T3" fmla="*/ 0 h 45"/>
                <a:gd name="T4" fmla="*/ 11 w 42"/>
                <a:gd name="T5" fmla="*/ 15 h 45"/>
                <a:gd name="T6" fmla="*/ 11 w 42"/>
                <a:gd name="T7" fmla="*/ 15 h 45"/>
                <a:gd name="T8" fmla="*/ 24 w 42"/>
                <a:gd name="T9" fmla="*/ 11 h 45"/>
                <a:gd name="T10" fmla="*/ 42 w 42"/>
                <a:gd name="T11" fmla="*/ 28 h 45"/>
                <a:gd name="T12" fmla="*/ 23 w 42"/>
                <a:gd name="T13" fmla="*/ 45 h 45"/>
                <a:gd name="T14" fmla="*/ 11 w 42"/>
                <a:gd name="T15" fmla="*/ 40 h 45"/>
                <a:gd name="T16" fmla="*/ 11 w 42"/>
                <a:gd name="T17" fmla="*/ 40 h 45"/>
                <a:gd name="T18" fmla="*/ 11 w 42"/>
                <a:gd name="T19" fmla="*/ 44 h 45"/>
                <a:gd name="T20" fmla="*/ 0 w 42"/>
                <a:gd name="T21" fmla="*/ 44 h 45"/>
                <a:gd name="T22" fmla="*/ 0 w 42"/>
                <a:gd name="T23" fmla="*/ 0 h 45"/>
                <a:gd name="T24" fmla="*/ 21 w 42"/>
                <a:gd name="T25" fmla="*/ 37 h 45"/>
                <a:gd name="T26" fmla="*/ 31 w 42"/>
                <a:gd name="T27" fmla="*/ 28 h 45"/>
                <a:gd name="T28" fmla="*/ 21 w 42"/>
                <a:gd name="T29" fmla="*/ 18 h 45"/>
                <a:gd name="T30" fmla="*/ 11 w 42"/>
                <a:gd name="T31" fmla="*/ 28 h 45"/>
                <a:gd name="T32" fmla="*/ 21 w 42"/>
                <a:gd name="T33" fmla="*/ 3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45">
                  <a:moveTo>
                    <a:pt x="0" y="0"/>
                  </a:moveTo>
                  <a:cubicBezTo>
                    <a:pt x="11" y="0"/>
                    <a:pt x="11" y="0"/>
                    <a:pt x="11" y="0"/>
                  </a:cubicBezTo>
                  <a:cubicBezTo>
                    <a:pt x="11" y="15"/>
                    <a:pt x="11" y="15"/>
                    <a:pt x="11" y="15"/>
                  </a:cubicBezTo>
                  <a:cubicBezTo>
                    <a:pt x="11" y="15"/>
                    <a:pt x="11" y="15"/>
                    <a:pt x="11" y="15"/>
                  </a:cubicBezTo>
                  <a:cubicBezTo>
                    <a:pt x="13" y="13"/>
                    <a:pt x="18" y="11"/>
                    <a:pt x="24" y="11"/>
                  </a:cubicBezTo>
                  <a:cubicBezTo>
                    <a:pt x="34" y="11"/>
                    <a:pt x="42" y="17"/>
                    <a:pt x="42" y="28"/>
                  </a:cubicBezTo>
                  <a:cubicBezTo>
                    <a:pt x="42" y="39"/>
                    <a:pt x="33" y="45"/>
                    <a:pt x="23" y="45"/>
                  </a:cubicBezTo>
                  <a:cubicBezTo>
                    <a:pt x="18" y="45"/>
                    <a:pt x="15" y="44"/>
                    <a:pt x="11" y="40"/>
                  </a:cubicBezTo>
                  <a:cubicBezTo>
                    <a:pt x="11" y="40"/>
                    <a:pt x="11" y="40"/>
                    <a:pt x="11" y="40"/>
                  </a:cubicBezTo>
                  <a:cubicBezTo>
                    <a:pt x="11" y="44"/>
                    <a:pt x="11" y="44"/>
                    <a:pt x="11" y="44"/>
                  </a:cubicBezTo>
                  <a:cubicBezTo>
                    <a:pt x="0" y="44"/>
                    <a:pt x="0" y="44"/>
                    <a:pt x="0" y="44"/>
                  </a:cubicBezTo>
                  <a:lnTo>
                    <a:pt x="0" y="0"/>
                  </a:lnTo>
                  <a:close/>
                  <a:moveTo>
                    <a:pt x="21" y="37"/>
                  </a:moveTo>
                  <a:cubicBezTo>
                    <a:pt x="26" y="37"/>
                    <a:pt x="31" y="34"/>
                    <a:pt x="31" y="28"/>
                  </a:cubicBezTo>
                  <a:cubicBezTo>
                    <a:pt x="31" y="22"/>
                    <a:pt x="26" y="18"/>
                    <a:pt x="21" y="18"/>
                  </a:cubicBezTo>
                  <a:cubicBezTo>
                    <a:pt x="15" y="18"/>
                    <a:pt x="11" y="22"/>
                    <a:pt x="11" y="28"/>
                  </a:cubicBezTo>
                  <a:cubicBezTo>
                    <a:pt x="11" y="34"/>
                    <a:pt x="15" y="37"/>
                    <a:pt x="21" y="37"/>
                  </a:cubicBez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75" name="Freeform 111"/>
            <p:cNvSpPr/>
            <p:nvPr/>
          </p:nvSpPr>
          <p:spPr bwMode="auto">
            <a:xfrm>
              <a:off x="4469416" y="3076326"/>
              <a:ext cx="65306" cy="55880"/>
            </a:xfrm>
            <a:custGeom>
              <a:avLst/>
              <a:gdLst>
                <a:gd name="T0" fmla="*/ 30 w 41"/>
                <a:gd name="T1" fmla="*/ 13 h 35"/>
                <a:gd name="T2" fmla="*/ 21 w 41"/>
                <a:gd name="T3" fmla="*/ 8 h 35"/>
                <a:gd name="T4" fmla="*/ 11 w 41"/>
                <a:gd name="T5" fmla="*/ 17 h 35"/>
                <a:gd name="T6" fmla="*/ 21 w 41"/>
                <a:gd name="T7" fmla="*/ 27 h 35"/>
                <a:gd name="T8" fmla="*/ 30 w 41"/>
                <a:gd name="T9" fmla="*/ 21 h 35"/>
                <a:gd name="T10" fmla="*/ 41 w 41"/>
                <a:gd name="T11" fmla="*/ 21 h 35"/>
                <a:gd name="T12" fmla="*/ 20 w 41"/>
                <a:gd name="T13" fmla="*/ 35 h 35"/>
                <a:gd name="T14" fmla="*/ 0 w 41"/>
                <a:gd name="T15" fmla="*/ 17 h 35"/>
                <a:gd name="T16" fmla="*/ 21 w 41"/>
                <a:gd name="T17" fmla="*/ 0 h 35"/>
                <a:gd name="T18" fmla="*/ 41 w 41"/>
                <a:gd name="T19" fmla="*/ 13 h 35"/>
                <a:gd name="T20" fmla="*/ 30 w 41"/>
                <a:gd name="T21" fmla="*/ 13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35">
                  <a:moveTo>
                    <a:pt x="30" y="13"/>
                  </a:moveTo>
                  <a:cubicBezTo>
                    <a:pt x="29" y="9"/>
                    <a:pt x="25" y="8"/>
                    <a:pt x="21" y="8"/>
                  </a:cubicBezTo>
                  <a:cubicBezTo>
                    <a:pt x="14" y="8"/>
                    <a:pt x="11" y="11"/>
                    <a:pt x="11" y="17"/>
                  </a:cubicBezTo>
                  <a:cubicBezTo>
                    <a:pt x="11" y="24"/>
                    <a:pt x="14" y="27"/>
                    <a:pt x="21" y="27"/>
                  </a:cubicBezTo>
                  <a:cubicBezTo>
                    <a:pt x="26" y="27"/>
                    <a:pt x="29" y="25"/>
                    <a:pt x="30" y="21"/>
                  </a:cubicBezTo>
                  <a:cubicBezTo>
                    <a:pt x="41" y="21"/>
                    <a:pt x="41" y="21"/>
                    <a:pt x="41" y="21"/>
                  </a:cubicBezTo>
                  <a:cubicBezTo>
                    <a:pt x="39" y="32"/>
                    <a:pt x="31" y="35"/>
                    <a:pt x="20" y="35"/>
                  </a:cubicBezTo>
                  <a:cubicBezTo>
                    <a:pt x="8" y="35"/>
                    <a:pt x="0" y="30"/>
                    <a:pt x="0" y="17"/>
                  </a:cubicBezTo>
                  <a:cubicBezTo>
                    <a:pt x="0" y="5"/>
                    <a:pt x="8" y="0"/>
                    <a:pt x="21" y="0"/>
                  </a:cubicBezTo>
                  <a:cubicBezTo>
                    <a:pt x="29" y="0"/>
                    <a:pt x="39" y="2"/>
                    <a:pt x="41" y="13"/>
                  </a:cubicBezTo>
                  <a:lnTo>
                    <a:pt x="30" y="13"/>
                  </a:ln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65" name="Group 11"/>
          <p:cNvGrpSpPr/>
          <p:nvPr/>
        </p:nvGrpSpPr>
        <p:grpSpPr>
          <a:xfrm>
            <a:off x="3501447" y="1181731"/>
            <a:ext cx="490647" cy="572498"/>
            <a:chOff x="4536741" y="1960742"/>
            <a:chExt cx="714324" cy="833490"/>
          </a:xfrm>
        </p:grpSpPr>
        <p:sp>
          <p:nvSpPr>
            <p:cNvPr id="235" name="Freeform 71"/>
            <p:cNvSpPr/>
            <p:nvPr/>
          </p:nvSpPr>
          <p:spPr bwMode="auto">
            <a:xfrm>
              <a:off x="4536741" y="1960742"/>
              <a:ext cx="714324" cy="833490"/>
            </a:xfrm>
            <a:custGeom>
              <a:avLst/>
              <a:gdLst>
                <a:gd name="T0" fmla="*/ 449 w 449"/>
                <a:gd name="T1" fmla="*/ 224 h 524"/>
                <a:gd name="T2" fmla="*/ 225 w 449"/>
                <a:gd name="T3" fmla="*/ 0 h 524"/>
                <a:gd name="T4" fmla="*/ 0 w 449"/>
                <a:gd name="T5" fmla="*/ 224 h 524"/>
                <a:gd name="T6" fmla="*/ 225 w 449"/>
                <a:gd name="T7" fmla="*/ 448 h 524"/>
                <a:gd name="T8" fmla="*/ 235 w 449"/>
                <a:gd name="T9" fmla="*/ 448 h 524"/>
                <a:gd name="T10" fmla="*/ 325 w 449"/>
                <a:gd name="T11" fmla="*/ 524 h 524"/>
                <a:gd name="T12" fmla="*/ 335 w 449"/>
                <a:gd name="T13" fmla="*/ 419 h 524"/>
                <a:gd name="T14" fmla="*/ 449 w 449"/>
                <a:gd name="T15" fmla="*/ 224 h 5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9" h="524">
                  <a:moveTo>
                    <a:pt x="449" y="224"/>
                  </a:moveTo>
                  <a:cubicBezTo>
                    <a:pt x="449" y="100"/>
                    <a:pt x="348" y="0"/>
                    <a:pt x="225" y="0"/>
                  </a:cubicBezTo>
                  <a:cubicBezTo>
                    <a:pt x="101" y="0"/>
                    <a:pt x="0" y="100"/>
                    <a:pt x="0" y="224"/>
                  </a:cubicBezTo>
                  <a:cubicBezTo>
                    <a:pt x="0" y="348"/>
                    <a:pt x="101" y="448"/>
                    <a:pt x="225" y="448"/>
                  </a:cubicBezTo>
                  <a:cubicBezTo>
                    <a:pt x="228" y="448"/>
                    <a:pt x="231" y="448"/>
                    <a:pt x="235" y="448"/>
                  </a:cubicBezTo>
                  <a:cubicBezTo>
                    <a:pt x="325" y="524"/>
                    <a:pt x="325" y="524"/>
                    <a:pt x="325" y="524"/>
                  </a:cubicBezTo>
                  <a:cubicBezTo>
                    <a:pt x="335" y="419"/>
                    <a:pt x="335" y="419"/>
                    <a:pt x="335" y="419"/>
                  </a:cubicBezTo>
                  <a:cubicBezTo>
                    <a:pt x="403" y="380"/>
                    <a:pt x="449" y="307"/>
                    <a:pt x="449" y="224"/>
                  </a:cubicBezTo>
                  <a:close/>
                </a:path>
              </a:pathLst>
            </a:custGeom>
            <a:gradFill>
              <a:gsLst>
                <a:gs pos="0">
                  <a:srgbClr val="E30000"/>
                </a:gs>
                <a:gs pos="100000">
                  <a:srgbClr val="760303"/>
                </a:gs>
              </a:gsLst>
              <a:path path="circle">
                <a:fillToRect l="100000" b="100000"/>
              </a:path>
              <a:tileRect t="-100000" r="-100000"/>
            </a:gra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76" name="Freeform 112"/>
            <p:cNvSpPr>
              <a:spLocks noEditPoints="1"/>
            </p:cNvSpPr>
            <p:nvPr/>
          </p:nvSpPr>
          <p:spPr bwMode="auto">
            <a:xfrm>
              <a:off x="4649848" y="2145214"/>
              <a:ext cx="508981" cy="379043"/>
            </a:xfrm>
            <a:custGeom>
              <a:avLst/>
              <a:gdLst>
                <a:gd name="T0" fmla="*/ 318 w 320"/>
                <a:gd name="T1" fmla="*/ 85 h 238"/>
                <a:gd name="T2" fmla="*/ 50 w 320"/>
                <a:gd name="T3" fmla="*/ 237 h 238"/>
                <a:gd name="T4" fmla="*/ 44 w 320"/>
                <a:gd name="T5" fmla="*/ 235 h 238"/>
                <a:gd name="T6" fmla="*/ 1 w 320"/>
                <a:gd name="T7" fmla="*/ 158 h 238"/>
                <a:gd name="T8" fmla="*/ 2 w 320"/>
                <a:gd name="T9" fmla="*/ 153 h 238"/>
                <a:gd name="T10" fmla="*/ 270 w 320"/>
                <a:gd name="T11" fmla="*/ 1 h 238"/>
                <a:gd name="T12" fmla="*/ 276 w 320"/>
                <a:gd name="T13" fmla="*/ 3 h 238"/>
                <a:gd name="T14" fmla="*/ 319 w 320"/>
                <a:gd name="T15" fmla="*/ 80 h 238"/>
                <a:gd name="T16" fmla="*/ 318 w 320"/>
                <a:gd name="T17" fmla="*/ 85 h 238"/>
                <a:gd name="T18" fmla="*/ 49 w 320"/>
                <a:gd name="T19" fmla="*/ 228 h 238"/>
                <a:gd name="T20" fmla="*/ 310 w 320"/>
                <a:gd name="T21" fmla="*/ 80 h 238"/>
                <a:gd name="T22" fmla="*/ 271 w 320"/>
                <a:gd name="T23" fmla="*/ 10 h 238"/>
                <a:gd name="T24" fmla="*/ 10 w 320"/>
                <a:gd name="T25" fmla="*/ 158 h 238"/>
                <a:gd name="T26" fmla="*/ 49 w 320"/>
                <a:gd name="T27" fmla="*/ 2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0" h="238">
                  <a:moveTo>
                    <a:pt x="318" y="85"/>
                  </a:moveTo>
                  <a:cubicBezTo>
                    <a:pt x="50" y="237"/>
                    <a:pt x="50" y="237"/>
                    <a:pt x="50" y="237"/>
                  </a:cubicBezTo>
                  <a:cubicBezTo>
                    <a:pt x="48" y="238"/>
                    <a:pt x="45" y="237"/>
                    <a:pt x="44" y="235"/>
                  </a:cubicBezTo>
                  <a:cubicBezTo>
                    <a:pt x="1" y="158"/>
                    <a:pt x="1" y="158"/>
                    <a:pt x="1" y="158"/>
                  </a:cubicBezTo>
                  <a:cubicBezTo>
                    <a:pt x="0" y="157"/>
                    <a:pt x="0" y="154"/>
                    <a:pt x="2" y="153"/>
                  </a:cubicBezTo>
                  <a:cubicBezTo>
                    <a:pt x="270" y="1"/>
                    <a:pt x="270" y="1"/>
                    <a:pt x="270" y="1"/>
                  </a:cubicBezTo>
                  <a:cubicBezTo>
                    <a:pt x="272" y="0"/>
                    <a:pt x="275" y="1"/>
                    <a:pt x="276" y="3"/>
                  </a:cubicBezTo>
                  <a:cubicBezTo>
                    <a:pt x="319" y="80"/>
                    <a:pt x="319" y="80"/>
                    <a:pt x="319" y="80"/>
                  </a:cubicBezTo>
                  <a:cubicBezTo>
                    <a:pt x="320" y="81"/>
                    <a:pt x="320" y="84"/>
                    <a:pt x="318" y="85"/>
                  </a:cubicBezTo>
                  <a:close/>
                  <a:moveTo>
                    <a:pt x="49" y="228"/>
                  </a:moveTo>
                  <a:cubicBezTo>
                    <a:pt x="310" y="80"/>
                    <a:pt x="310" y="80"/>
                    <a:pt x="310" y="80"/>
                  </a:cubicBezTo>
                  <a:cubicBezTo>
                    <a:pt x="271" y="10"/>
                    <a:pt x="271" y="10"/>
                    <a:pt x="271" y="10"/>
                  </a:cubicBezTo>
                  <a:cubicBezTo>
                    <a:pt x="10" y="158"/>
                    <a:pt x="10" y="158"/>
                    <a:pt x="10" y="158"/>
                  </a:cubicBezTo>
                  <a:lnTo>
                    <a:pt x="49" y="228"/>
                  </a:ln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77" name="Freeform 113"/>
            <p:cNvSpPr/>
            <p:nvPr/>
          </p:nvSpPr>
          <p:spPr bwMode="auto">
            <a:xfrm>
              <a:off x="4698996" y="2358636"/>
              <a:ext cx="45781" cy="70019"/>
            </a:xfrm>
            <a:custGeom>
              <a:avLst/>
              <a:gdLst>
                <a:gd name="T0" fmla="*/ 26 w 29"/>
                <a:gd name="T1" fmla="*/ 43 h 44"/>
                <a:gd name="T2" fmla="*/ 21 w 29"/>
                <a:gd name="T3" fmla="*/ 42 h 44"/>
                <a:gd name="T4" fmla="*/ 1 w 29"/>
                <a:gd name="T5" fmla="*/ 7 h 44"/>
                <a:gd name="T6" fmla="*/ 3 w 29"/>
                <a:gd name="T7" fmla="*/ 1 h 44"/>
                <a:gd name="T8" fmla="*/ 8 w 29"/>
                <a:gd name="T9" fmla="*/ 3 h 44"/>
                <a:gd name="T10" fmla="*/ 28 w 29"/>
                <a:gd name="T11" fmla="*/ 38 h 44"/>
                <a:gd name="T12" fmla="*/ 26 w 29"/>
                <a:gd name="T13" fmla="*/ 43 h 44"/>
              </a:gdLst>
              <a:ahLst/>
              <a:cxnLst>
                <a:cxn ang="0">
                  <a:pos x="T0" y="T1"/>
                </a:cxn>
                <a:cxn ang="0">
                  <a:pos x="T2" y="T3"/>
                </a:cxn>
                <a:cxn ang="0">
                  <a:pos x="T4" y="T5"/>
                </a:cxn>
                <a:cxn ang="0">
                  <a:pos x="T6" y="T7"/>
                </a:cxn>
                <a:cxn ang="0">
                  <a:pos x="T8" y="T9"/>
                </a:cxn>
                <a:cxn ang="0">
                  <a:pos x="T10" y="T11"/>
                </a:cxn>
                <a:cxn ang="0">
                  <a:pos x="T12" y="T13"/>
                </a:cxn>
              </a:cxnLst>
              <a:rect l="0" t="0" r="r" b="b"/>
              <a:pathLst>
                <a:path w="29" h="44">
                  <a:moveTo>
                    <a:pt x="26" y="43"/>
                  </a:moveTo>
                  <a:cubicBezTo>
                    <a:pt x="24" y="44"/>
                    <a:pt x="22" y="43"/>
                    <a:pt x="21" y="42"/>
                  </a:cubicBezTo>
                  <a:cubicBezTo>
                    <a:pt x="1" y="7"/>
                    <a:pt x="1" y="7"/>
                    <a:pt x="1" y="7"/>
                  </a:cubicBezTo>
                  <a:cubicBezTo>
                    <a:pt x="0" y="5"/>
                    <a:pt x="1" y="2"/>
                    <a:pt x="3" y="1"/>
                  </a:cubicBezTo>
                  <a:cubicBezTo>
                    <a:pt x="5" y="0"/>
                    <a:pt x="7" y="1"/>
                    <a:pt x="8" y="3"/>
                  </a:cubicBezTo>
                  <a:cubicBezTo>
                    <a:pt x="28" y="38"/>
                    <a:pt x="28" y="38"/>
                    <a:pt x="28" y="38"/>
                  </a:cubicBezTo>
                  <a:cubicBezTo>
                    <a:pt x="29" y="40"/>
                    <a:pt x="28" y="42"/>
                    <a:pt x="26" y="43"/>
                  </a:cubicBez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78" name="Freeform 114"/>
            <p:cNvSpPr/>
            <p:nvPr/>
          </p:nvSpPr>
          <p:spPr bwMode="auto">
            <a:xfrm>
              <a:off x="4765648" y="2321607"/>
              <a:ext cx="46455" cy="70019"/>
            </a:xfrm>
            <a:custGeom>
              <a:avLst/>
              <a:gdLst>
                <a:gd name="T0" fmla="*/ 26 w 29"/>
                <a:gd name="T1" fmla="*/ 42 h 44"/>
                <a:gd name="T2" fmla="*/ 21 w 29"/>
                <a:gd name="T3" fmla="*/ 41 h 44"/>
                <a:gd name="T4" fmla="*/ 1 w 29"/>
                <a:gd name="T5" fmla="*/ 6 h 44"/>
                <a:gd name="T6" fmla="*/ 2 w 29"/>
                <a:gd name="T7" fmla="*/ 1 h 44"/>
                <a:gd name="T8" fmla="*/ 8 w 29"/>
                <a:gd name="T9" fmla="*/ 2 h 44"/>
                <a:gd name="T10" fmla="*/ 28 w 29"/>
                <a:gd name="T11" fmla="*/ 37 h 44"/>
                <a:gd name="T12" fmla="*/ 26 w 29"/>
                <a:gd name="T13" fmla="*/ 42 h 44"/>
              </a:gdLst>
              <a:ahLst/>
              <a:cxnLst>
                <a:cxn ang="0">
                  <a:pos x="T0" y="T1"/>
                </a:cxn>
                <a:cxn ang="0">
                  <a:pos x="T2" y="T3"/>
                </a:cxn>
                <a:cxn ang="0">
                  <a:pos x="T4" y="T5"/>
                </a:cxn>
                <a:cxn ang="0">
                  <a:pos x="T6" y="T7"/>
                </a:cxn>
                <a:cxn ang="0">
                  <a:pos x="T8" y="T9"/>
                </a:cxn>
                <a:cxn ang="0">
                  <a:pos x="T10" y="T11"/>
                </a:cxn>
                <a:cxn ang="0">
                  <a:pos x="T12" y="T13"/>
                </a:cxn>
              </a:cxnLst>
              <a:rect l="0" t="0" r="r" b="b"/>
              <a:pathLst>
                <a:path w="29" h="44">
                  <a:moveTo>
                    <a:pt x="26" y="42"/>
                  </a:moveTo>
                  <a:cubicBezTo>
                    <a:pt x="24" y="44"/>
                    <a:pt x="22" y="43"/>
                    <a:pt x="21" y="41"/>
                  </a:cubicBezTo>
                  <a:cubicBezTo>
                    <a:pt x="1" y="6"/>
                    <a:pt x="1" y="6"/>
                    <a:pt x="1" y="6"/>
                  </a:cubicBezTo>
                  <a:cubicBezTo>
                    <a:pt x="0" y="4"/>
                    <a:pt x="1" y="2"/>
                    <a:pt x="2" y="1"/>
                  </a:cubicBezTo>
                  <a:cubicBezTo>
                    <a:pt x="4" y="0"/>
                    <a:pt x="7" y="0"/>
                    <a:pt x="8" y="2"/>
                  </a:cubicBezTo>
                  <a:cubicBezTo>
                    <a:pt x="28" y="37"/>
                    <a:pt x="28" y="37"/>
                    <a:pt x="28" y="37"/>
                  </a:cubicBezTo>
                  <a:cubicBezTo>
                    <a:pt x="29" y="39"/>
                    <a:pt x="28" y="41"/>
                    <a:pt x="26" y="42"/>
                  </a:cubicBez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79" name="Freeform 115"/>
            <p:cNvSpPr/>
            <p:nvPr/>
          </p:nvSpPr>
          <p:spPr bwMode="auto">
            <a:xfrm>
              <a:off x="4840379" y="2285251"/>
              <a:ext cx="46455" cy="70019"/>
            </a:xfrm>
            <a:custGeom>
              <a:avLst/>
              <a:gdLst>
                <a:gd name="T0" fmla="*/ 26 w 29"/>
                <a:gd name="T1" fmla="*/ 43 h 44"/>
                <a:gd name="T2" fmla="*/ 21 w 29"/>
                <a:gd name="T3" fmla="*/ 42 h 44"/>
                <a:gd name="T4" fmla="*/ 1 w 29"/>
                <a:gd name="T5" fmla="*/ 7 h 44"/>
                <a:gd name="T6" fmla="*/ 3 w 29"/>
                <a:gd name="T7" fmla="*/ 2 h 44"/>
                <a:gd name="T8" fmla="*/ 8 w 29"/>
                <a:gd name="T9" fmla="*/ 3 h 44"/>
                <a:gd name="T10" fmla="*/ 28 w 29"/>
                <a:gd name="T11" fmla="*/ 38 h 44"/>
                <a:gd name="T12" fmla="*/ 26 w 29"/>
                <a:gd name="T13" fmla="*/ 43 h 44"/>
              </a:gdLst>
              <a:ahLst/>
              <a:cxnLst>
                <a:cxn ang="0">
                  <a:pos x="T0" y="T1"/>
                </a:cxn>
                <a:cxn ang="0">
                  <a:pos x="T2" y="T3"/>
                </a:cxn>
                <a:cxn ang="0">
                  <a:pos x="T4" y="T5"/>
                </a:cxn>
                <a:cxn ang="0">
                  <a:pos x="T6" y="T7"/>
                </a:cxn>
                <a:cxn ang="0">
                  <a:pos x="T8" y="T9"/>
                </a:cxn>
                <a:cxn ang="0">
                  <a:pos x="T10" y="T11"/>
                </a:cxn>
                <a:cxn ang="0">
                  <a:pos x="T12" y="T13"/>
                </a:cxn>
              </a:cxnLst>
              <a:rect l="0" t="0" r="r" b="b"/>
              <a:pathLst>
                <a:path w="29" h="44">
                  <a:moveTo>
                    <a:pt x="26" y="43"/>
                  </a:moveTo>
                  <a:cubicBezTo>
                    <a:pt x="24" y="44"/>
                    <a:pt x="22" y="44"/>
                    <a:pt x="21" y="42"/>
                  </a:cubicBezTo>
                  <a:cubicBezTo>
                    <a:pt x="1" y="7"/>
                    <a:pt x="1" y="7"/>
                    <a:pt x="1" y="7"/>
                  </a:cubicBezTo>
                  <a:cubicBezTo>
                    <a:pt x="0" y="5"/>
                    <a:pt x="1" y="3"/>
                    <a:pt x="3" y="2"/>
                  </a:cubicBezTo>
                  <a:cubicBezTo>
                    <a:pt x="5" y="0"/>
                    <a:pt x="7" y="1"/>
                    <a:pt x="8" y="3"/>
                  </a:cubicBezTo>
                  <a:cubicBezTo>
                    <a:pt x="28" y="38"/>
                    <a:pt x="28" y="38"/>
                    <a:pt x="28" y="38"/>
                  </a:cubicBezTo>
                  <a:cubicBezTo>
                    <a:pt x="29" y="40"/>
                    <a:pt x="28" y="42"/>
                    <a:pt x="26" y="43"/>
                  </a:cubicBez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80" name="Freeform 116"/>
            <p:cNvSpPr/>
            <p:nvPr/>
          </p:nvSpPr>
          <p:spPr bwMode="auto">
            <a:xfrm>
              <a:off x="4732658" y="2339111"/>
              <a:ext cx="55207" cy="87523"/>
            </a:xfrm>
            <a:custGeom>
              <a:avLst/>
              <a:gdLst>
                <a:gd name="T0" fmla="*/ 32 w 35"/>
                <a:gd name="T1" fmla="*/ 54 h 55"/>
                <a:gd name="T2" fmla="*/ 27 w 35"/>
                <a:gd name="T3" fmla="*/ 52 h 55"/>
                <a:gd name="T4" fmla="*/ 1 w 35"/>
                <a:gd name="T5" fmla="*/ 7 h 55"/>
                <a:gd name="T6" fmla="*/ 3 w 35"/>
                <a:gd name="T7" fmla="*/ 1 h 55"/>
                <a:gd name="T8" fmla="*/ 8 w 35"/>
                <a:gd name="T9" fmla="*/ 3 h 55"/>
                <a:gd name="T10" fmla="*/ 34 w 35"/>
                <a:gd name="T11" fmla="*/ 48 h 55"/>
                <a:gd name="T12" fmla="*/ 32 w 35"/>
                <a:gd name="T13" fmla="*/ 54 h 55"/>
              </a:gdLst>
              <a:ahLst/>
              <a:cxnLst>
                <a:cxn ang="0">
                  <a:pos x="T0" y="T1"/>
                </a:cxn>
                <a:cxn ang="0">
                  <a:pos x="T2" y="T3"/>
                </a:cxn>
                <a:cxn ang="0">
                  <a:pos x="T4" y="T5"/>
                </a:cxn>
                <a:cxn ang="0">
                  <a:pos x="T6" y="T7"/>
                </a:cxn>
                <a:cxn ang="0">
                  <a:pos x="T8" y="T9"/>
                </a:cxn>
                <a:cxn ang="0">
                  <a:pos x="T10" y="T11"/>
                </a:cxn>
                <a:cxn ang="0">
                  <a:pos x="T12" y="T13"/>
                </a:cxn>
              </a:cxnLst>
              <a:rect l="0" t="0" r="r" b="b"/>
              <a:pathLst>
                <a:path w="35" h="55">
                  <a:moveTo>
                    <a:pt x="32" y="54"/>
                  </a:moveTo>
                  <a:cubicBezTo>
                    <a:pt x="30" y="55"/>
                    <a:pt x="28" y="54"/>
                    <a:pt x="27" y="52"/>
                  </a:cubicBezTo>
                  <a:cubicBezTo>
                    <a:pt x="1" y="7"/>
                    <a:pt x="1" y="7"/>
                    <a:pt x="1" y="7"/>
                  </a:cubicBezTo>
                  <a:cubicBezTo>
                    <a:pt x="0" y="5"/>
                    <a:pt x="1" y="3"/>
                    <a:pt x="3" y="1"/>
                  </a:cubicBezTo>
                  <a:cubicBezTo>
                    <a:pt x="4" y="0"/>
                    <a:pt x="7" y="1"/>
                    <a:pt x="8" y="3"/>
                  </a:cubicBezTo>
                  <a:cubicBezTo>
                    <a:pt x="34" y="48"/>
                    <a:pt x="34" y="48"/>
                    <a:pt x="34" y="48"/>
                  </a:cubicBezTo>
                  <a:cubicBezTo>
                    <a:pt x="35" y="50"/>
                    <a:pt x="34" y="53"/>
                    <a:pt x="32" y="54"/>
                  </a:cubicBez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81" name="Freeform 117"/>
            <p:cNvSpPr/>
            <p:nvPr/>
          </p:nvSpPr>
          <p:spPr bwMode="auto">
            <a:xfrm>
              <a:off x="4802677" y="2307468"/>
              <a:ext cx="53860" cy="87523"/>
            </a:xfrm>
            <a:custGeom>
              <a:avLst/>
              <a:gdLst>
                <a:gd name="T0" fmla="*/ 32 w 34"/>
                <a:gd name="T1" fmla="*/ 54 h 55"/>
                <a:gd name="T2" fmla="*/ 26 w 34"/>
                <a:gd name="T3" fmla="*/ 52 h 55"/>
                <a:gd name="T4" fmla="*/ 1 w 34"/>
                <a:gd name="T5" fmla="*/ 7 h 55"/>
                <a:gd name="T6" fmla="*/ 2 w 34"/>
                <a:gd name="T7" fmla="*/ 1 h 55"/>
                <a:gd name="T8" fmla="*/ 8 w 34"/>
                <a:gd name="T9" fmla="*/ 3 h 55"/>
                <a:gd name="T10" fmla="*/ 33 w 34"/>
                <a:gd name="T11" fmla="*/ 48 h 55"/>
                <a:gd name="T12" fmla="*/ 32 w 34"/>
                <a:gd name="T13" fmla="*/ 54 h 55"/>
              </a:gdLst>
              <a:ahLst/>
              <a:cxnLst>
                <a:cxn ang="0">
                  <a:pos x="T0" y="T1"/>
                </a:cxn>
                <a:cxn ang="0">
                  <a:pos x="T2" y="T3"/>
                </a:cxn>
                <a:cxn ang="0">
                  <a:pos x="T4" y="T5"/>
                </a:cxn>
                <a:cxn ang="0">
                  <a:pos x="T6" y="T7"/>
                </a:cxn>
                <a:cxn ang="0">
                  <a:pos x="T8" y="T9"/>
                </a:cxn>
                <a:cxn ang="0">
                  <a:pos x="T10" y="T11"/>
                </a:cxn>
                <a:cxn ang="0">
                  <a:pos x="T12" y="T13"/>
                </a:cxn>
              </a:cxnLst>
              <a:rect l="0" t="0" r="r" b="b"/>
              <a:pathLst>
                <a:path w="34" h="55">
                  <a:moveTo>
                    <a:pt x="32" y="54"/>
                  </a:moveTo>
                  <a:cubicBezTo>
                    <a:pt x="30" y="55"/>
                    <a:pt x="27" y="54"/>
                    <a:pt x="26" y="52"/>
                  </a:cubicBezTo>
                  <a:cubicBezTo>
                    <a:pt x="1" y="7"/>
                    <a:pt x="1" y="7"/>
                    <a:pt x="1" y="7"/>
                  </a:cubicBezTo>
                  <a:cubicBezTo>
                    <a:pt x="0" y="5"/>
                    <a:pt x="0" y="2"/>
                    <a:pt x="2" y="1"/>
                  </a:cubicBezTo>
                  <a:cubicBezTo>
                    <a:pt x="4" y="0"/>
                    <a:pt x="7" y="1"/>
                    <a:pt x="8" y="3"/>
                  </a:cubicBezTo>
                  <a:cubicBezTo>
                    <a:pt x="33" y="48"/>
                    <a:pt x="33" y="48"/>
                    <a:pt x="33" y="48"/>
                  </a:cubicBezTo>
                  <a:cubicBezTo>
                    <a:pt x="34" y="50"/>
                    <a:pt x="34" y="52"/>
                    <a:pt x="32" y="54"/>
                  </a:cubicBez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82" name="Freeform 118"/>
            <p:cNvSpPr/>
            <p:nvPr/>
          </p:nvSpPr>
          <p:spPr bwMode="auto">
            <a:xfrm>
              <a:off x="4918477" y="2242163"/>
              <a:ext cx="46455" cy="70019"/>
            </a:xfrm>
            <a:custGeom>
              <a:avLst/>
              <a:gdLst>
                <a:gd name="T0" fmla="*/ 26 w 29"/>
                <a:gd name="T1" fmla="*/ 43 h 44"/>
                <a:gd name="T2" fmla="*/ 21 w 29"/>
                <a:gd name="T3" fmla="*/ 41 h 44"/>
                <a:gd name="T4" fmla="*/ 1 w 29"/>
                <a:gd name="T5" fmla="*/ 6 h 44"/>
                <a:gd name="T6" fmla="*/ 2 w 29"/>
                <a:gd name="T7" fmla="*/ 1 h 44"/>
                <a:gd name="T8" fmla="*/ 8 w 29"/>
                <a:gd name="T9" fmla="*/ 3 h 44"/>
                <a:gd name="T10" fmla="*/ 28 w 29"/>
                <a:gd name="T11" fmla="*/ 37 h 44"/>
                <a:gd name="T12" fmla="*/ 26 w 29"/>
                <a:gd name="T13" fmla="*/ 43 h 44"/>
              </a:gdLst>
              <a:ahLst/>
              <a:cxnLst>
                <a:cxn ang="0">
                  <a:pos x="T0" y="T1"/>
                </a:cxn>
                <a:cxn ang="0">
                  <a:pos x="T2" y="T3"/>
                </a:cxn>
                <a:cxn ang="0">
                  <a:pos x="T4" y="T5"/>
                </a:cxn>
                <a:cxn ang="0">
                  <a:pos x="T6" y="T7"/>
                </a:cxn>
                <a:cxn ang="0">
                  <a:pos x="T8" y="T9"/>
                </a:cxn>
                <a:cxn ang="0">
                  <a:pos x="T10" y="T11"/>
                </a:cxn>
                <a:cxn ang="0">
                  <a:pos x="T12" y="T13"/>
                </a:cxn>
              </a:cxnLst>
              <a:rect l="0" t="0" r="r" b="b"/>
              <a:pathLst>
                <a:path w="29" h="44">
                  <a:moveTo>
                    <a:pt x="26" y="43"/>
                  </a:moveTo>
                  <a:cubicBezTo>
                    <a:pt x="24" y="44"/>
                    <a:pt x="22" y="43"/>
                    <a:pt x="21" y="41"/>
                  </a:cubicBezTo>
                  <a:cubicBezTo>
                    <a:pt x="1" y="6"/>
                    <a:pt x="1" y="6"/>
                    <a:pt x="1" y="6"/>
                  </a:cubicBezTo>
                  <a:cubicBezTo>
                    <a:pt x="0" y="5"/>
                    <a:pt x="1" y="2"/>
                    <a:pt x="2" y="1"/>
                  </a:cubicBezTo>
                  <a:cubicBezTo>
                    <a:pt x="4" y="0"/>
                    <a:pt x="7" y="1"/>
                    <a:pt x="8" y="3"/>
                  </a:cubicBezTo>
                  <a:cubicBezTo>
                    <a:pt x="28" y="37"/>
                    <a:pt x="28" y="37"/>
                    <a:pt x="28" y="37"/>
                  </a:cubicBezTo>
                  <a:cubicBezTo>
                    <a:pt x="29" y="39"/>
                    <a:pt x="28" y="42"/>
                    <a:pt x="26" y="43"/>
                  </a:cubicBez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83" name="Freeform 119"/>
            <p:cNvSpPr/>
            <p:nvPr/>
          </p:nvSpPr>
          <p:spPr bwMode="auto">
            <a:xfrm>
              <a:off x="4878755" y="2264380"/>
              <a:ext cx="55880" cy="86177"/>
            </a:xfrm>
            <a:custGeom>
              <a:avLst/>
              <a:gdLst>
                <a:gd name="T0" fmla="*/ 33 w 35"/>
                <a:gd name="T1" fmla="*/ 53 h 54"/>
                <a:gd name="T2" fmla="*/ 27 w 35"/>
                <a:gd name="T3" fmla="*/ 51 h 54"/>
                <a:gd name="T4" fmla="*/ 2 w 35"/>
                <a:gd name="T5" fmla="*/ 6 h 54"/>
                <a:gd name="T6" fmla="*/ 3 w 35"/>
                <a:gd name="T7" fmla="*/ 1 h 54"/>
                <a:gd name="T8" fmla="*/ 9 w 35"/>
                <a:gd name="T9" fmla="*/ 2 h 54"/>
                <a:gd name="T10" fmla="*/ 34 w 35"/>
                <a:gd name="T11" fmla="*/ 48 h 54"/>
                <a:gd name="T12" fmla="*/ 33 w 35"/>
                <a:gd name="T13" fmla="*/ 53 h 54"/>
              </a:gdLst>
              <a:ahLst/>
              <a:cxnLst>
                <a:cxn ang="0">
                  <a:pos x="T0" y="T1"/>
                </a:cxn>
                <a:cxn ang="0">
                  <a:pos x="T2" y="T3"/>
                </a:cxn>
                <a:cxn ang="0">
                  <a:pos x="T4" y="T5"/>
                </a:cxn>
                <a:cxn ang="0">
                  <a:pos x="T6" y="T7"/>
                </a:cxn>
                <a:cxn ang="0">
                  <a:pos x="T8" y="T9"/>
                </a:cxn>
                <a:cxn ang="0">
                  <a:pos x="T10" y="T11"/>
                </a:cxn>
                <a:cxn ang="0">
                  <a:pos x="T12" y="T13"/>
                </a:cxn>
              </a:cxnLst>
              <a:rect l="0" t="0" r="r" b="b"/>
              <a:pathLst>
                <a:path w="35" h="54">
                  <a:moveTo>
                    <a:pt x="33" y="53"/>
                  </a:moveTo>
                  <a:cubicBezTo>
                    <a:pt x="31" y="54"/>
                    <a:pt x="28" y="53"/>
                    <a:pt x="27" y="51"/>
                  </a:cubicBezTo>
                  <a:cubicBezTo>
                    <a:pt x="2" y="6"/>
                    <a:pt x="2" y="6"/>
                    <a:pt x="2" y="6"/>
                  </a:cubicBezTo>
                  <a:cubicBezTo>
                    <a:pt x="0" y="4"/>
                    <a:pt x="1" y="2"/>
                    <a:pt x="3" y="1"/>
                  </a:cubicBezTo>
                  <a:cubicBezTo>
                    <a:pt x="5" y="0"/>
                    <a:pt x="7" y="0"/>
                    <a:pt x="9" y="2"/>
                  </a:cubicBezTo>
                  <a:cubicBezTo>
                    <a:pt x="34" y="48"/>
                    <a:pt x="34" y="48"/>
                    <a:pt x="34" y="48"/>
                  </a:cubicBezTo>
                  <a:cubicBezTo>
                    <a:pt x="35" y="49"/>
                    <a:pt x="35" y="52"/>
                    <a:pt x="33" y="53"/>
                  </a:cubicBez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84" name="Freeform 120"/>
            <p:cNvSpPr/>
            <p:nvPr/>
          </p:nvSpPr>
          <p:spPr bwMode="auto">
            <a:xfrm>
              <a:off x="4996574" y="2197728"/>
              <a:ext cx="44435" cy="70019"/>
            </a:xfrm>
            <a:custGeom>
              <a:avLst/>
              <a:gdLst>
                <a:gd name="T0" fmla="*/ 26 w 28"/>
                <a:gd name="T1" fmla="*/ 43 h 44"/>
                <a:gd name="T2" fmla="*/ 20 w 28"/>
                <a:gd name="T3" fmla="*/ 42 h 44"/>
                <a:gd name="T4" fmla="*/ 1 w 28"/>
                <a:gd name="T5" fmla="*/ 7 h 44"/>
                <a:gd name="T6" fmla="*/ 2 w 28"/>
                <a:gd name="T7" fmla="*/ 1 h 44"/>
                <a:gd name="T8" fmla="*/ 8 w 28"/>
                <a:gd name="T9" fmla="*/ 3 h 44"/>
                <a:gd name="T10" fmla="*/ 27 w 28"/>
                <a:gd name="T11" fmla="*/ 38 h 44"/>
                <a:gd name="T12" fmla="*/ 26 w 28"/>
                <a:gd name="T13" fmla="*/ 43 h 44"/>
              </a:gdLst>
              <a:ahLst/>
              <a:cxnLst>
                <a:cxn ang="0">
                  <a:pos x="T0" y="T1"/>
                </a:cxn>
                <a:cxn ang="0">
                  <a:pos x="T2" y="T3"/>
                </a:cxn>
                <a:cxn ang="0">
                  <a:pos x="T4" y="T5"/>
                </a:cxn>
                <a:cxn ang="0">
                  <a:pos x="T6" y="T7"/>
                </a:cxn>
                <a:cxn ang="0">
                  <a:pos x="T8" y="T9"/>
                </a:cxn>
                <a:cxn ang="0">
                  <a:pos x="T10" y="T11"/>
                </a:cxn>
                <a:cxn ang="0">
                  <a:pos x="T12" y="T13"/>
                </a:cxn>
              </a:cxnLst>
              <a:rect l="0" t="0" r="r" b="b"/>
              <a:pathLst>
                <a:path w="28" h="44">
                  <a:moveTo>
                    <a:pt x="26" y="43"/>
                  </a:moveTo>
                  <a:cubicBezTo>
                    <a:pt x="24" y="44"/>
                    <a:pt x="21" y="44"/>
                    <a:pt x="20" y="42"/>
                  </a:cubicBezTo>
                  <a:cubicBezTo>
                    <a:pt x="1" y="7"/>
                    <a:pt x="1" y="7"/>
                    <a:pt x="1" y="7"/>
                  </a:cubicBezTo>
                  <a:cubicBezTo>
                    <a:pt x="0" y="5"/>
                    <a:pt x="0" y="3"/>
                    <a:pt x="2" y="1"/>
                  </a:cubicBezTo>
                  <a:cubicBezTo>
                    <a:pt x="4" y="0"/>
                    <a:pt x="7" y="1"/>
                    <a:pt x="8" y="3"/>
                  </a:cubicBezTo>
                  <a:cubicBezTo>
                    <a:pt x="27" y="38"/>
                    <a:pt x="27" y="38"/>
                    <a:pt x="27" y="38"/>
                  </a:cubicBezTo>
                  <a:cubicBezTo>
                    <a:pt x="28" y="40"/>
                    <a:pt x="28" y="42"/>
                    <a:pt x="26" y="43"/>
                  </a:cubicBez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85" name="Freeform 121"/>
            <p:cNvSpPr/>
            <p:nvPr/>
          </p:nvSpPr>
          <p:spPr bwMode="auto">
            <a:xfrm>
              <a:off x="4956852" y="2219945"/>
              <a:ext cx="55880" cy="87523"/>
            </a:xfrm>
            <a:custGeom>
              <a:avLst/>
              <a:gdLst>
                <a:gd name="T0" fmla="*/ 32 w 35"/>
                <a:gd name="T1" fmla="*/ 53 h 55"/>
                <a:gd name="T2" fmla="*/ 27 w 35"/>
                <a:gd name="T3" fmla="*/ 52 h 55"/>
                <a:gd name="T4" fmla="*/ 1 w 35"/>
                <a:gd name="T5" fmla="*/ 7 h 55"/>
                <a:gd name="T6" fmla="*/ 3 w 35"/>
                <a:gd name="T7" fmla="*/ 1 h 55"/>
                <a:gd name="T8" fmla="*/ 8 w 35"/>
                <a:gd name="T9" fmla="*/ 3 h 55"/>
                <a:gd name="T10" fmla="*/ 34 w 35"/>
                <a:gd name="T11" fmla="*/ 48 h 55"/>
                <a:gd name="T12" fmla="*/ 32 w 35"/>
                <a:gd name="T13" fmla="*/ 53 h 55"/>
              </a:gdLst>
              <a:ahLst/>
              <a:cxnLst>
                <a:cxn ang="0">
                  <a:pos x="T0" y="T1"/>
                </a:cxn>
                <a:cxn ang="0">
                  <a:pos x="T2" y="T3"/>
                </a:cxn>
                <a:cxn ang="0">
                  <a:pos x="T4" y="T5"/>
                </a:cxn>
                <a:cxn ang="0">
                  <a:pos x="T6" y="T7"/>
                </a:cxn>
                <a:cxn ang="0">
                  <a:pos x="T8" y="T9"/>
                </a:cxn>
                <a:cxn ang="0">
                  <a:pos x="T10" y="T11"/>
                </a:cxn>
                <a:cxn ang="0">
                  <a:pos x="T12" y="T13"/>
                </a:cxn>
              </a:cxnLst>
              <a:rect l="0" t="0" r="r" b="b"/>
              <a:pathLst>
                <a:path w="35" h="55">
                  <a:moveTo>
                    <a:pt x="32" y="53"/>
                  </a:moveTo>
                  <a:cubicBezTo>
                    <a:pt x="30" y="55"/>
                    <a:pt x="28" y="54"/>
                    <a:pt x="27" y="52"/>
                  </a:cubicBezTo>
                  <a:cubicBezTo>
                    <a:pt x="1" y="7"/>
                    <a:pt x="1" y="7"/>
                    <a:pt x="1" y="7"/>
                  </a:cubicBezTo>
                  <a:cubicBezTo>
                    <a:pt x="0" y="5"/>
                    <a:pt x="1" y="2"/>
                    <a:pt x="3" y="1"/>
                  </a:cubicBezTo>
                  <a:cubicBezTo>
                    <a:pt x="5" y="0"/>
                    <a:pt x="7" y="1"/>
                    <a:pt x="8" y="3"/>
                  </a:cubicBezTo>
                  <a:cubicBezTo>
                    <a:pt x="34" y="48"/>
                    <a:pt x="34" y="48"/>
                    <a:pt x="34" y="48"/>
                  </a:cubicBezTo>
                  <a:cubicBezTo>
                    <a:pt x="35" y="50"/>
                    <a:pt x="34" y="52"/>
                    <a:pt x="32" y="53"/>
                  </a:cubicBez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sp>
          <p:nvSpPr>
            <p:cNvPr id="286" name="Freeform 122"/>
            <p:cNvSpPr/>
            <p:nvPr/>
          </p:nvSpPr>
          <p:spPr bwMode="auto">
            <a:xfrm>
              <a:off x="5034950" y="2176857"/>
              <a:ext cx="55880" cy="86177"/>
            </a:xfrm>
            <a:custGeom>
              <a:avLst/>
              <a:gdLst>
                <a:gd name="T0" fmla="*/ 32 w 35"/>
                <a:gd name="T1" fmla="*/ 53 h 54"/>
                <a:gd name="T2" fmla="*/ 27 w 35"/>
                <a:gd name="T3" fmla="*/ 51 h 54"/>
                <a:gd name="T4" fmla="*/ 1 w 35"/>
                <a:gd name="T5" fmla="*/ 6 h 54"/>
                <a:gd name="T6" fmla="*/ 3 w 35"/>
                <a:gd name="T7" fmla="*/ 1 h 54"/>
                <a:gd name="T8" fmla="*/ 8 w 35"/>
                <a:gd name="T9" fmla="*/ 2 h 54"/>
                <a:gd name="T10" fmla="*/ 34 w 35"/>
                <a:gd name="T11" fmla="*/ 47 h 54"/>
                <a:gd name="T12" fmla="*/ 32 w 35"/>
                <a:gd name="T13" fmla="*/ 53 h 54"/>
              </a:gdLst>
              <a:ahLst/>
              <a:cxnLst>
                <a:cxn ang="0">
                  <a:pos x="T0" y="T1"/>
                </a:cxn>
                <a:cxn ang="0">
                  <a:pos x="T2" y="T3"/>
                </a:cxn>
                <a:cxn ang="0">
                  <a:pos x="T4" y="T5"/>
                </a:cxn>
                <a:cxn ang="0">
                  <a:pos x="T6" y="T7"/>
                </a:cxn>
                <a:cxn ang="0">
                  <a:pos x="T8" y="T9"/>
                </a:cxn>
                <a:cxn ang="0">
                  <a:pos x="T10" y="T11"/>
                </a:cxn>
                <a:cxn ang="0">
                  <a:pos x="T12" y="T13"/>
                </a:cxn>
              </a:cxnLst>
              <a:rect l="0" t="0" r="r" b="b"/>
              <a:pathLst>
                <a:path w="35" h="54">
                  <a:moveTo>
                    <a:pt x="32" y="53"/>
                  </a:moveTo>
                  <a:cubicBezTo>
                    <a:pt x="30" y="54"/>
                    <a:pt x="28" y="53"/>
                    <a:pt x="27" y="51"/>
                  </a:cubicBezTo>
                  <a:cubicBezTo>
                    <a:pt x="1" y="6"/>
                    <a:pt x="1" y="6"/>
                    <a:pt x="1" y="6"/>
                  </a:cubicBezTo>
                  <a:cubicBezTo>
                    <a:pt x="0" y="4"/>
                    <a:pt x="1" y="2"/>
                    <a:pt x="3" y="1"/>
                  </a:cubicBezTo>
                  <a:cubicBezTo>
                    <a:pt x="4" y="0"/>
                    <a:pt x="7" y="0"/>
                    <a:pt x="8" y="2"/>
                  </a:cubicBezTo>
                  <a:cubicBezTo>
                    <a:pt x="34" y="47"/>
                    <a:pt x="34" y="47"/>
                    <a:pt x="34" y="47"/>
                  </a:cubicBezTo>
                  <a:cubicBezTo>
                    <a:pt x="35" y="49"/>
                    <a:pt x="34" y="52"/>
                    <a:pt x="32" y="53"/>
                  </a:cubicBezTo>
                  <a:close/>
                </a:path>
              </a:pathLst>
            </a:custGeom>
            <a:solidFill>
              <a:schemeClr val="bg2"/>
            </a:solidFill>
            <a:ln>
              <a:noFill/>
            </a:ln>
          </p:spPr>
          <p:txBody>
            <a:bodyPr vert="horz" wrap="square" lIns="62807" tIns="31404" rIns="62807" bIns="31404" numCol="1" anchor="t" anchorCtr="0" compatLnSpc="1"/>
            <a:lstStyle/>
            <a:p>
              <a:pPr algn="just">
                <a:lnSpc>
                  <a:spcPct val="120000"/>
                </a:lnSpc>
              </a:pPr>
              <a:endParaRPr lang="en-GB" sz="675">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66" name="Group 19"/>
          <p:cNvGrpSpPr/>
          <p:nvPr/>
        </p:nvGrpSpPr>
        <p:grpSpPr>
          <a:xfrm>
            <a:off x="6207660" y="1371264"/>
            <a:ext cx="1637657" cy="530220"/>
            <a:chOff x="8854418" y="2347395"/>
            <a:chExt cx="2384237" cy="771937"/>
          </a:xfrm>
        </p:grpSpPr>
        <p:sp>
          <p:nvSpPr>
            <p:cNvPr id="287" name="TextBox 286"/>
            <p:cNvSpPr txBox="1"/>
            <p:nvPr/>
          </p:nvSpPr>
          <p:spPr>
            <a:xfrm>
              <a:off x="9367043" y="2347395"/>
              <a:ext cx="1358994" cy="281043"/>
            </a:xfrm>
            <a:prstGeom prst="rect">
              <a:avLst/>
            </a:prstGeom>
            <a:noFill/>
          </p:spPr>
          <p:txBody>
            <a:bodyPr wrap="none" lIns="0" tIns="0" rIns="0" bIns="0" rtlCol="0">
              <a:spAutoFit/>
            </a:bodyPr>
            <a:lstStyle/>
            <a:p>
              <a:pPr algn="ctr">
                <a:lnSpc>
                  <a:spcPct val="120000"/>
                </a:lnSpc>
              </a:pPr>
              <a:r>
                <a:rPr lang="zh-CN" altLang="en-US" sz="1050" dirty="0">
                  <a:solidFill>
                    <a:schemeClr val="tx1"/>
                  </a:solidFill>
                  <a:latin typeface="微软雅黑" panose="020B0503020204020204" charset="-122"/>
                  <a:ea typeface="微软雅黑" panose="020B0503020204020204" charset="-122"/>
                  <a:cs typeface="+mn-ea"/>
                  <a:sym typeface="Arial" panose="020B0604020202020204" pitchFamily="34" charset="0"/>
                </a:rPr>
                <a:t>请替换文字内容</a:t>
              </a:r>
            </a:p>
          </p:txBody>
        </p:sp>
        <p:sp>
          <p:nvSpPr>
            <p:cNvPr id="288" name="Rectangle 287"/>
            <p:cNvSpPr/>
            <p:nvPr/>
          </p:nvSpPr>
          <p:spPr>
            <a:xfrm>
              <a:off x="8854418" y="2637675"/>
              <a:ext cx="2384237" cy="481657"/>
            </a:xfrm>
            <a:prstGeom prst="rect">
              <a:avLst/>
            </a:prstGeom>
          </p:spPr>
          <p:txBody>
            <a:bodyPr wrap="square" lIns="0" tIns="0" rIns="0" bIns="0">
              <a:spAutoFit/>
            </a:bodyPr>
            <a:lstStyle/>
            <a:p>
              <a:pPr algn="ctr">
                <a:lnSpc>
                  <a:spcPct val="120000"/>
                </a:lnSpc>
              </a:pPr>
              <a:r>
                <a:rPr lang="en-US" altLang="zh-CN" sz="600" dirty="0">
                  <a:solidFill>
                    <a:schemeClr val="tx1"/>
                  </a:solidFill>
                  <a:latin typeface="微软雅黑" panose="020B0503020204020204" charset="-122"/>
                  <a:ea typeface="微软雅黑" panose="020B0503020204020204" charset="-122"/>
                  <a:cs typeface="+mn-ea"/>
                  <a:sym typeface="Arial" panose="020B0604020202020204" pitchFamily="34" charset="0"/>
                </a:rPr>
                <a:t>Please replace text, click add relevant headline, modify the text content, also can copy your content to this directly.</a:t>
              </a:r>
            </a:p>
          </p:txBody>
        </p:sp>
      </p:grpSp>
      <p:grpSp>
        <p:nvGrpSpPr>
          <p:cNvPr id="289" name="Group 288"/>
          <p:cNvGrpSpPr/>
          <p:nvPr/>
        </p:nvGrpSpPr>
        <p:grpSpPr>
          <a:xfrm>
            <a:off x="6931134" y="1070659"/>
            <a:ext cx="190707" cy="190139"/>
            <a:chOff x="2138511" y="2464802"/>
            <a:chExt cx="354012" cy="352956"/>
          </a:xfrm>
          <a:gradFill>
            <a:gsLst>
              <a:gs pos="0">
                <a:srgbClr val="E30000"/>
              </a:gs>
              <a:gs pos="100000">
                <a:srgbClr val="760303"/>
              </a:gs>
            </a:gsLst>
            <a:path path="circle">
              <a:fillToRect l="100000" b="100000"/>
            </a:path>
            <a:tileRect t="-100000" r="-100000"/>
          </a:gradFill>
        </p:grpSpPr>
        <p:sp>
          <p:nvSpPr>
            <p:cNvPr id="290" name="Oval 289"/>
            <p:cNvSpPr>
              <a:spLocks noChangeArrowheads="1"/>
            </p:cNvSpPr>
            <p:nvPr/>
          </p:nvSpPr>
          <p:spPr bwMode="auto">
            <a:xfrm>
              <a:off x="2229830" y="2555417"/>
              <a:ext cx="171376" cy="17172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ctr">
                <a:lnSpc>
                  <a:spcPct val="120000"/>
                </a:lnSpc>
              </a:pPr>
              <a:endParaRPr lang="id-ID" sz="675">
                <a:solidFill>
                  <a:schemeClr val="tx1"/>
                </a:solidFill>
                <a:latin typeface="微软雅黑" panose="020B0503020204020204" charset="-122"/>
                <a:ea typeface="微软雅黑" panose="020B0503020204020204" charset="-122"/>
                <a:cs typeface="+mn-ea"/>
                <a:sym typeface="Arial" panose="020B0604020202020204" pitchFamily="34" charset="0"/>
              </a:endParaRPr>
            </a:p>
          </p:txBody>
        </p:sp>
        <p:sp>
          <p:nvSpPr>
            <p:cNvPr id="291" name="Freeform 290"/>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ctr">
                <a:lnSpc>
                  <a:spcPct val="120000"/>
                </a:lnSpc>
              </a:pPr>
              <a:endParaRPr lang="id-ID" sz="675">
                <a:solidFill>
                  <a:schemeClr val="tx1"/>
                </a:solidFill>
                <a:latin typeface="微软雅黑" panose="020B0503020204020204" charset="-122"/>
                <a:ea typeface="微软雅黑" panose="020B0503020204020204" charset="-122"/>
                <a:cs typeface="+mn-ea"/>
                <a:sym typeface="Arial" panose="020B0604020202020204" pitchFamily="34" charset="0"/>
              </a:endParaRPr>
            </a:p>
          </p:txBody>
        </p:sp>
      </p:grpSp>
      <p:grpSp>
        <p:nvGrpSpPr>
          <p:cNvPr id="67" name="Group 20"/>
          <p:cNvGrpSpPr/>
          <p:nvPr/>
        </p:nvGrpSpPr>
        <p:grpSpPr>
          <a:xfrm>
            <a:off x="6207660" y="2409330"/>
            <a:ext cx="1637657" cy="552704"/>
            <a:chOff x="8854418" y="3858698"/>
            <a:chExt cx="2384237" cy="804672"/>
          </a:xfrm>
        </p:grpSpPr>
        <p:sp>
          <p:nvSpPr>
            <p:cNvPr id="292" name="TextBox 291"/>
            <p:cNvSpPr txBox="1"/>
            <p:nvPr/>
          </p:nvSpPr>
          <p:spPr>
            <a:xfrm>
              <a:off x="9367043" y="3858698"/>
              <a:ext cx="1358994" cy="281044"/>
            </a:xfrm>
            <a:prstGeom prst="rect">
              <a:avLst/>
            </a:prstGeom>
            <a:noFill/>
          </p:spPr>
          <p:txBody>
            <a:bodyPr wrap="none" lIns="0" tIns="0" rIns="0" bIns="0" rtlCol="0">
              <a:spAutoFit/>
            </a:bodyPr>
            <a:lstStyle/>
            <a:p>
              <a:pPr algn="ctr">
                <a:lnSpc>
                  <a:spcPct val="120000"/>
                </a:lnSpc>
              </a:pPr>
              <a:r>
                <a:rPr lang="zh-CN" altLang="en-US" sz="1050" dirty="0">
                  <a:solidFill>
                    <a:schemeClr val="tx1"/>
                  </a:solidFill>
                  <a:latin typeface="微软雅黑" panose="020B0503020204020204" charset="-122"/>
                  <a:ea typeface="微软雅黑" panose="020B0503020204020204" charset="-122"/>
                  <a:cs typeface="+mn-ea"/>
                  <a:sym typeface="Arial" panose="020B0604020202020204" pitchFamily="34" charset="0"/>
                </a:rPr>
                <a:t>请替换文字内容</a:t>
              </a:r>
            </a:p>
          </p:txBody>
        </p:sp>
        <p:sp>
          <p:nvSpPr>
            <p:cNvPr id="293" name="Rectangle 292"/>
            <p:cNvSpPr/>
            <p:nvPr/>
          </p:nvSpPr>
          <p:spPr>
            <a:xfrm>
              <a:off x="8854418" y="4181713"/>
              <a:ext cx="2384237" cy="481657"/>
            </a:xfrm>
            <a:prstGeom prst="rect">
              <a:avLst/>
            </a:prstGeom>
          </p:spPr>
          <p:txBody>
            <a:bodyPr wrap="square" lIns="0" tIns="0" rIns="0" bIns="0">
              <a:spAutoFit/>
            </a:bodyPr>
            <a:lstStyle/>
            <a:p>
              <a:pPr algn="ctr">
                <a:lnSpc>
                  <a:spcPct val="120000"/>
                </a:lnSpc>
              </a:pPr>
              <a:r>
                <a:rPr lang="en-US" altLang="zh-CN" sz="600" dirty="0">
                  <a:solidFill>
                    <a:schemeClr val="tx1"/>
                  </a:solidFill>
                  <a:latin typeface="微软雅黑" panose="020B0503020204020204" charset="-122"/>
                  <a:ea typeface="微软雅黑" panose="020B0503020204020204" charset="-122"/>
                  <a:cs typeface="+mn-ea"/>
                  <a:sym typeface="Arial" panose="020B0604020202020204" pitchFamily="34" charset="0"/>
                </a:rPr>
                <a:t>Please replace text, click add relevant headline, modify the text content, also can copy your content to this directly.</a:t>
              </a:r>
            </a:p>
          </p:txBody>
        </p:sp>
      </p:grpSp>
      <p:grpSp>
        <p:nvGrpSpPr>
          <p:cNvPr id="294" name="Group 293"/>
          <p:cNvGrpSpPr/>
          <p:nvPr/>
        </p:nvGrpSpPr>
        <p:grpSpPr>
          <a:xfrm>
            <a:off x="6931134" y="2131210"/>
            <a:ext cx="190707" cy="190139"/>
            <a:chOff x="2138511" y="2464802"/>
            <a:chExt cx="354012" cy="352956"/>
          </a:xfrm>
          <a:gradFill>
            <a:gsLst>
              <a:gs pos="0">
                <a:srgbClr val="E30000"/>
              </a:gs>
              <a:gs pos="100000">
                <a:srgbClr val="760303"/>
              </a:gs>
            </a:gsLst>
            <a:path path="circle">
              <a:fillToRect l="100000" b="100000"/>
            </a:path>
            <a:tileRect t="-100000" r="-100000"/>
          </a:gradFill>
        </p:grpSpPr>
        <p:sp>
          <p:nvSpPr>
            <p:cNvPr id="295" name="Oval 294"/>
            <p:cNvSpPr>
              <a:spLocks noChangeArrowheads="1"/>
            </p:cNvSpPr>
            <p:nvPr/>
          </p:nvSpPr>
          <p:spPr bwMode="auto">
            <a:xfrm>
              <a:off x="2229830" y="2555417"/>
              <a:ext cx="171376" cy="17172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ctr">
                <a:lnSpc>
                  <a:spcPct val="120000"/>
                </a:lnSpc>
              </a:pPr>
              <a:endParaRPr lang="id-ID" sz="675">
                <a:solidFill>
                  <a:schemeClr val="tx1"/>
                </a:solidFill>
                <a:latin typeface="微软雅黑" panose="020B0503020204020204" charset="-122"/>
                <a:ea typeface="微软雅黑" panose="020B0503020204020204" charset="-122"/>
                <a:cs typeface="+mn-ea"/>
                <a:sym typeface="Arial" panose="020B0604020202020204" pitchFamily="34" charset="0"/>
              </a:endParaRPr>
            </a:p>
          </p:txBody>
        </p:sp>
        <p:sp>
          <p:nvSpPr>
            <p:cNvPr id="296" name="Freeform 295"/>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ctr">
                <a:lnSpc>
                  <a:spcPct val="120000"/>
                </a:lnSpc>
              </a:pPr>
              <a:endParaRPr lang="id-ID" sz="675">
                <a:solidFill>
                  <a:schemeClr val="tx1"/>
                </a:solidFill>
                <a:latin typeface="微软雅黑" panose="020B0503020204020204" charset="-122"/>
                <a:ea typeface="微软雅黑" panose="020B0503020204020204" charset="-122"/>
                <a:cs typeface="+mn-ea"/>
                <a:sym typeface="Arial" panose="020B0604020202020204" pitchFamily="34" charset="0"/>
              </a:endParaRPr>
            </a:p>
          </p:txBody>
        </p:sp>
      </p:grpSp>
      <p:grpSp>
        <p:nvGrpSpPr>
          <p:cNvPr id="68" name="Group 20"/>
          <p:cNvGrpSpPr/>
          <p:nvPr/>
        </p:nvGrpSpPr>
        <p:grpSpPr>
          <a:xfrm>
            <a:off x="6207660" y="3469114"/>
            <a:ext cx="1637657" cy="552704"/>
            <a:chOff x="8854418" y="3858698"/>
            <a:chExt cx="2384237" cy="804672"/>
          </a:xfrm>
        </p:grpSpPr>
        <p:sp>
          <p:nvSpPr>
            <p:cNvPr id="69" name="TextBox 291"/>
            <p:cNvSpPr txBox="1"/>
            <p:nvPr/>
          </p:nvSpPr>
          <p:spPr>
            <a:xfrm>
              <a:off x="9367043" y="3858698"/>
              <a:ext cx="1358994" cy="281044"/>
            </a:xfrm>
            <a:prstGeom prst="rect">
              <a:avLst/>
            </a:prstGeom>
            <a:noFill/>
          </p:spPr>
          <p:txBody>
            <a:bodyPr wrap="none" lIns="0" tIns="0" rIns="0" bIns="0" rtlCol="0">
              <a:spAutoFit/>
            </a:bodyPr>
            <a:lstStyle/>
            <a:p>
              <a:pPr algn="ctr">
                <a:lnSpc>
                  <a:spcPct val="120000"/>
                </a:lnSpc>
              </a:pPr>
              <a:r>
                <a:rPr lang="zh-CN" altLang="en-US" sz="1050" dirty="0">
                  <a:solidFill>
                    <a:schemeClr val="tx1"/>
                  </a:solidFill>
                  <a:latin typeface="微软雅黑" panose="020B0503020204020204" charset="-122"/>
                  <a:ea typeface="微软雅黑" panose="020B0503020204020204" charset="-122"/>
                  <a:cs typeface="+mn-ea"/>
                  <a:sym typeface="Arial" panose="020B0604020202020204" pitchFamily="34" charset="0"/>
                </a:rPr>
                <a:t>请替换文字内容</a:t>
              </a:r>
            </a:p>
          </p:txBody>
        </p:sp>
        <p:sp>
          <p:nvSpPr>
            <p:cNvPr id="70" name="Rectangle 292"/>
            <p:cNvSpPr/>
            <p:nvPr/>
          </p:nvSpPr>
          <p:spPr>
            <a:xfrm>
              <a:off x="8854418" y="4181713"/>
              <a:ext cx="2384237" cy="481657"/>
            </a:xfrm>
            <a:prstGeom prst="rect">
              <a:avLst/>
            </a:prstGeom>
          </p:spPr>
          <p:txBody>
            <a:bodyPr wrap="square" lIns="0" tIns="0" rIns="0" bIns="0">
              <a:spAutoFit/>
            </a:bodyPr>
            <a:lstStyle/>
            <a:p>
              <a:pPr algn="ctr">
                <a:lnSpc>
                  <a:spcPct val="120000"/>
                </a:lnSpc>
              </a:pPr>
              <a:r>
                <a:rPr lang="en-US" altLang="zh-CN" sz="600" dirty="0">
                  <a:solidFill>
                    <a:schemeClr val="tx1"/>
                  </a:solidFill>
                  <a:latin typeface="微软雅黑" panose="020B0503020204020204" charset="-122"/>
                  <a:ea typeface="微软雅黑" panose="020B0503020204020204" charset="-122"/>
                  <a:cs typeface="+mn-ea"/>
                  <a:sym typeface="Arial" panose="020B0604020202020204" pitchFamily="34" charset="0"/>
                </a:rPr>
                <a:t>Please replace text, click add relevant headline, modify the text content, also can copy your content to this directly.</a:t>
              </a:r>
            </a:p>
          </p:txBody>
        </p:sp>
      </p:grpSp>
      <p:grpSp>
        <p:nvGrpSpPr>
          <p:cNvPr id="71" name="Group 293"/>
          <p:cNvGrpSpPr/>
          <p:nvPr/>
        </p:nvGrpSpPr>
        <p:grpSpPr>
          <a:xfrm>
            <a:off x="6931136" y="3190769"/>
            <a:ext cx="190707" cy="190139"/>
            <a:chOff x="2138511" y="2464802"/>
            <a:chExt cx="354012" cy="352956"/>
          </a:xfrm>
          <a:gradFill>
            <a:gsLst>
              <a:gs pos="0">
                <a:srgbClr val="E30000"/>
              </a:gs>
              <a:gs pos="100000">
                <a:srgbClr val="760303"/>
              </a:gs>
            </a:gsLst>
            <a:path path="circle">
              <a:fillToRect l="100000" b="100000"/>
            </a:path>
            <a:tileRect t="-100000" r="-100000"/>
          </a:gradFill>
        </p:grpSpPr>
        <p:sp>
          <p:nvSpPr>
            <p:cNvPr id="72" name="Oval 294"/>
            <p:cNvSpPr>
              <a:spLocks noChangeArrowheads="1"/>
            </p:cNvSpPr>
            <p:nvPr/>
          </p:nvSpPr>
          <p:spPr bwMode="auto">
            <a:xfrm>
              <a:off x="2229830" y="2555417"/>
              <a:ext cx="171376" cy="17172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ctr">
                <a:lnSpc>
                  <a:spcPct val="120000"/>
                </a:lnSpc>
              </a:pPr>
              <a:endParaRPr lang="id-ID" sz="675">
                <a:solidFill>
                  <a:schemeClr val="tx1"/>
                </a:solidFill>
                <a:latin typeface="微软雅黑" panose="020B0503020204020204" charset="-122"/>
                <a:ea typeface="微软雅黑" panose="020B0503020204020204" charset="-122"/>
                <a:cs typeface="+mn-ea"/>
                <a:sym typeface="Arial" panose="020B0604020202020204" pitchFamily="34" charset="0"/>
              </a:endParaRPr>
            </a:p>
          </p:txBody>
        </p:sp>
        <p:sp>
          <p:nvSpPr>
            <p:cNvPr id="73" name="Freeform 295"/>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2807" tIns="31404" rIns="62807" bIns="31404" numCol="1" anchor="t" anchorCtr="0" compatLnSpc="1"/>
            <a:lstStyle/>
            <a:p>
              <a:pPr algn="ctr">
                <a:lnSpc>
                  <a:spcPct val="120000"/>
                </a:lnSpc>
              </a:pPr>
              <a:endParaRPr lang="id-ID" sz="675">
                <a:solidFill>
                  <a:schemeClr val="tx1"/>
                </a:solidFill>
                <a:latin typeface="微软雅黑" panose="020B0503020204020204" charset="-122"/>
                <a:ea typeface="微软雅黑" panose="020B0503020204020204" charset="-122"/>
                <a:cs typeface="+mn-ea"/>
                <a:sym typeface="Arial" panose="020B0604020202020204" pitchFamily="34" charset="0"/>
              </a:endParaRPr>
            </a:p>
          </p:txBody>
        </p:sp>
      </p:grpSp>
      <p:pic>
        <p:nvPicPr>
          <p:cNvPr id="6" name="图片 5" descr="b1a457f9e298e079bbd2f9ccb2b0b04e"/>
          <p:cNvPicPr>
            <a:picLocks noChangeAspect="1"/>
          </p:cNvPicPr>
          <p:nvPr/>
        </p:nvPicPr>
        <p:blipFill>
          <a:blip r:embed="rId5" cstate="email"/>
          <a:stretch>
            <a:fillRect/>
          </a:stretch>
        </p:blipFill>
        <p:spPr>
          <a:xfrm>
            <a:off x="72390" y="-292735"/>
            <a:ext cx="1465580" cy="1465580"/>
          </a:xfrm>
          <a:prstGeom prst="rect">
            <a:avLst/>
          </a:prstGeom>
        </p:spPr>
      </p:pic>
    </p:spTree>
  </p:cSld>
  <p:clrMapOvr>
    <a:masterClrMapping/>
  </p:clrMapOvr>
  <p:transition advTm="702">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00"/>
                                        <p:tgtEl>
                                          <p:spTgt spid="21"/>
                                        </p:tgtEl>
                                      </p:cBhvr>
                                    </p:animEffect>
                                  </p:childTnLst>
                                </p:cTn>
                              </p:par>
                              <p:par>
                                <p:cTn id="8" presetID="22" presetClass="entr" presetSubtype="4"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wipe(down)">
                                      <p:cBhvr>
                                        <p:cTn id="10" dur="500"/>
                                        <p:tgtEl>
                                          <p:spTgt spid="22"/>
                                        </p:tgtEl>
                                      </p:cBhvr>
                                    </p:animEffect>
                                  </p:childTnLst>
                                </p:cTn>
                              </p:par>
                              <p:par>
                                <p:cTn id="11" presetID="22" presetClass="entr" presetSubtype="4" fill="hold" nodeType="withEffect">
                                  <p:stCondLst>
                                    <p:cond delay="0"/>
                                  </p:stCondLst>
                                  <p:childTnLst>
                                    <p:set>
                                      <p:cBhvr>
                                        <p:cTn id="12" dur="1" fill="hold">
                                          <p:stCondLst>
                                            <p:cond delay="0"/>
                                          </p:stCondLst>
                                        </p:cTn>
                                        <p:tgtEl>
                                          <p:spTgt spid="56"/>
                                        </p:tgtEl>
                                        <p:attrNameLst>
                                          <p:attrName>style.visibility</p:attrName>
                                        </p:attrNameLst>
                                      </p:cBhvr>
                                      <p:to>
                                        <p:strVal val="visible"/>
                                      </p:to>
                                    </p:set>
                                    <p:animEffect transition="in" filter="wipe(down)">
                                      <p:cBhvr>
                                        <p:cTn id="13" dur="500"/>
                                        <p:tgtEl>
                                          <p:spTgt spid="56"/>
                                        </p:tgtEl>
                                      </p:cBhvr>
                                    </p:animEffect>
                                  </p:childTnLst>
                                </p:cTn>
                              </p:par>
                              <p:par>
                                <p:cTn id="14" presetID="22" presetClass="entr" presetSubtype="4" fill="hold" nodeType="withEffect">
                                  <p:stCondLst>
                                    <p:cond delay="0"/>
                                  </p:stCondLst>
                                  <p:childTnLst>
                                    <p:set>
                                      <p:cBhvr>
                                        <p:cTn id="15" dur="1" fill="hold">
                                          <p:stCondLst>
                                            <p:cond delay="0"/>
                                          </p:stCondLst>
                                        </p:cTn>
                                        <p:tgtEl>
                                          <p:spTgt spid="57"/>
                                        </p:tgtEl>
                                        <p:attrNameLst>
                                          <p:attrName>style.visibility</p:attrName>
                                        </p:attrNameLst>
                                      </p:cBhvr>
                                      <p:to>
                                        <p:strVal val="visible"/>
                                      </p:to>
                                    </p:set>
                                    <p:animEffect transition="in" filter="wipe(down)">
                                      <p:cBhvr>
                                        <p:cTn id="16" dur="500"/>
                                        <p:tgtEl>
                                          <p:spTgt spid="57"/>
                                        </p:tgtEl>
                                      </p:cBhvr>
                                    </p:animEffect>
                                  </p:childTnLst>
                                </p:cTn>
                              </p:par>
                              <p:par>
                                <p:cTn id="17" presetID="22" presetClass="entr" presetSubtype="4"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wipe(down)">
                                      <p:cBhvr>
                                        <p:cTn id="19" dur="500"/>
                                        <p:tgtEl>
                                          <p:spTgt spid="24"/>
                                        </p:tgtEl>
                                      </p:cBhvr>
                                    </p:animEffect>
                                  </p:childTnLst>
                                </p:cTn>
                              </p:par>
                              <p:par>
                                <p:cTn id="20" presetID="10" presetClass="entr" presetSubtype="0" fill="hold" nodeType="withEffect">
                                  <p:stCondLst>
                                    <p:cond delay="0"/>
                                  </p:stCondLst>
                                  <p:childTnLst>
                                    <p:set>
                                      <p:cBhvr>
                                        <p:cTn id="21" dur="1" fill="hold">
                                          <p:stCondLst>
                                            <p:cond delay="0"/>
                                          </p:stCondLst>
                                        </p:cTn>
                                        <p:tgtEl>
                                          <p:spTgt spid="63"/>
                                        </p:tgtEl>
                                        <p:attrNameLst>
                                          <p:attrName>style.visibility</p:attrName>
                                        </p:attrNameLst>
                                      </p:cBhvr>
                                      <p:to>
                                        <p:strVal val="visible"/>
                                      </p:to>
                                    </p:set>
                                    <p:animEffect transition="in" filter="fade">
                                      <p:cBhvr>
                                        <p:cTn id="22" dur="500"/>
                                        <p:tgtEl>
                                          <p:spTgt spid="63"/>
                                        </p:tgtEl>
                                      </p:cBhvr>
                                    </p:animEffect>
                                  </p:childTnLst>
                                </p:cTn>
                              </p:par>
                              <p:par>
                                <p:cTn id="23" presetID="10" presetClass="entr" presetSubtype="0" fill="hold" nodeType="withEffect">
                                  <p:stCondLst>
                                    <p:cond delay="0"/>
                                  </p:stCondLst>
                                  <p:childTnLst>
                                    <p:set>
                                      <p:cBhvr>
                                        <p:cTn id="24" dur="1" fill="hold">
                                          <p:stCondLst>
                                            <p:cond delay="0"/>
                                          </p:stCondLst>
                                        </p:cTn>
                                        <p:tgtEl>
                                          <p:spTgt spid="59"/>
                                        </p:tgtEl>
                                        <p:attrNameLst>
                                          <p:attrName>style.visibility</p:attrName>
                                        </p:attrNameLst>
                                      </p:cBhvr>
                                      <p:to>
                                        <p:strVal val="visible"/>
                                      </p:to>
                                    </p:set>
                                    <p:animEffect transition="in" filter="fade">
                                      <p:cBhvr>
                                        <p:cTn id="25" dur="500"/>
                                        <p:tgtEl>
                                          <p:spTgt spid="59"/>
                                        </p:tgtEl>
                                      </p:cBhvr>
                                    </p:animEffect>
                                  </p:childTnLst>
                                </p:cTn>
                              </p:par>
                              <p:par>
                                <p:cTn id="26" presetID="10" presetClass="entr" presetSubtype="0" fill="hold" nodeType="withEffect">
                                  <p:stCondLst>
                                    <p:cond delay="0"/>
                                  </p:stCondLst>
                                  <p:childTnLst>
                                    <p:set>
                                      <p:cBhvr>
                                        <p:cTn id="27" dur="1" fill="hold">
                                          <p:stCondLst>
                                            <p:cond delay="0"/>
                                          </p:stCondLst>
                                        </p:cTn>
                                        <p:tgtEl>
                                          <p:spTgt spid="64"/>
                                        </p:tgtEl>
                                        <p:attrNameLst>
                                          <p:attrName>style.visibility</p:attrName>
                                        </p:attrNameLst>
                                      </p:cBhvr>
                                      <p:to>
                                        <p:strVal val="visible"/>
                                      </p:to>
                                    </p:set>
                                    <p:animEffect transition="in" filter="fade">
                                      <p:cBhvr>
                                        <p:cTn id="28" dur="500"/>
                                        <p:tgtEl>
                                          <p:spTgt spid="64"/>
                                        </p:tgtEl>
                                      </p:cBhvr>
                                    </p:animEffect>
                                  </p:childTnLst>
                                </p:cTn>
                              </p:par>
                              <p:par>
                                <p:cTn id="29" presetID="10" presetClass="entr" presetSubtype="0" fill="hold" nodeType="withEffect">
                                  <p:stCondLst>
                                    <p:cond delay="0"/>
                                  </p:stCondLst>
                                  <p:childTnLst>
                                    <p:set>
                                      <p:cBhvr>
                                        <p:cTn id="30" dur="1" fill="hold">
                                          <p:stCondLst>
                                            <p:cond delay="0"/>
                                          </p:stCondLst>
                                        </p:cTn>
                                        <p:tgtEl>
                                          <p:spTgt spid="65"/>
                                        </p:tgtEl>
                                        <p:attrNameLst>
                                          <p:attrName>style.visibility</p:attrName>
                                        </p:attrNameLst>
                                      </p:cBhvr>
                                      <p:to>
                                        <p:strVal val="visible"/>
                                      </p:to>
                                    </p:set>
                                    <p:animEffect transition="in" filter="fade">
                                      <p:cBhvr>
                                        <p:cTn id="31" dur="500"/>
                                        <p:tgtEl>
                                          <p:spTgt spid="65"/>
                                        </p:tgtEl>
                                      </p:cBhvr>
                                    </p:animEffect>
                                  </p:childTnLst>
                                </p:cTn>
                              </p:par>
                              <p:par>
                                <p:cTn id="32" presetID="10" presetClass="entr" presetSubtype="0" fill="hold" nodeType="withEffect">
                                  <p:stCondLst>
                                    <p:cond delay="0"/>
                                  </p:stCondLst>
                                  <p:childTnLst>
                                    <p:set>
                                      <p:cBhvr>
                                        <p:cTn id="33" dur="1" fill="hold">
                                          <p:stCondLst>
                                            <p:cond delay="0"/>
                                          </p:stCondLst>
                                        </p:cTn>
                                        <p:tgtEl>
                                          <p:spTgt spid="58"/>
                                        </p:tgtEl>
                                        <p:attrNameLst>
                                          <p:attrName>style.visibility</p:attrName>
                                        </p:attrNameLst>
                                      </p:cBhvr>
                                      <p:to>
                                        <p:strVal val="visible"/>
                                      </p:to>
                                    </p:set>
                                    <p:animEffect transition="in" filter="fade">
                                      <p:cBhvr>
                                        <p:cTn id="34" dur="500"/>
                                        <p:tgtEl>
                                          <p:spTgt spid="58"/>
                                        </p:tgtEl>
                                      </p:cBhvr>
                                    </p:animEffect>
                                  </p:childTnLst>
                                </p:cTn>
                              </p:par>
                              <p:par>
                                <p:cTn id="35" presetID="10" presetClass="entr" presetSubtype="0" fill="hold" nodeType="withEffect">
                                  <p:stCondLst>
                                    <p:cond delay="0"/>
                                  </p:stCondLst>
                                  <p:childTnLst>
                                    <p:set>
                                      <p:cBhvr>
                                        <p:cTn id="36" dur="1" fill="hold">
                                          <p:stCondLst>
                                            <p:cond delay="0"/>
                                          </p:stCondLst>
                                        </p:cTn>
                                        <p:tgtEl>
                                          <p:spTgt spid="62"/>
                                        </p:tgtEl>
                                        <p:attrNameLst>
                                          <p:attrName>style.visibility</p:attrName>
                                        </p:attrNameLst>
                                      </p:cBhvr>
                                      <p:to>
                                        <p:strVal val="visible"/>
                                      </p:to>
                                    </p:set>
                                    <p:animEffect transition="in" filter="fade">
                                      <p:cBhvr>
                                        <p:cTn id="37" dur="500"/>
                                        <p:tgtEl>
                                          <p:spTgt spid="62"/>
                                        </p:tgtEl>
                                      </p:cBhvr>
                                    </p:animEffect>
                                  </p:childTnLst>
                                </p:cTn>
                              </p:par>
                              <p:par>
                                <p:cTn id="38" presetID="10" presetClass="entr" presetSubtype="0" fill="hold" nodeType="withEffect">
                                  <p:stCondLst>
                                    <p:cond delay="0"/>
                                  </p:stCondLst>
                                  <p:childTnLst>
                                    <p:set>
                                      <p:cBhvr>
                                        <p:cTn id="39" dur="1" fill="hold">
                                          <p:stCondLst>
                                            <p:cond delay="0"/>
                                          </p:stCondLst>
                                        </p:cTn>
                                        <p:tgtEl>
                                          <p:spTgt spid="60"/>
                                        </p:tgtEl>
                                        <p:attrNameLst>
                                          <p:attrName>style.visibility</p:attrName>
                                        </p:attrNameLst>
                                      </p:cBhvr>
                                      <p:to>
                                        <p:strVal val="visible"/>
                                      </p:to>
                                    </p:set>
                                    <p:animEffect transition="in" filter="fade">
                                      <p:cBhvr>
                                        <p:cTn id="40" dur="500"/>
                                        <p:tgtEl>
                                          <p:spTgt spid="60"/>
                                        </p:tgtEl>
                                      </p:cBhvr>
                                    </p:animEffect>
                                  </p:childTnLst>
                                </p:cTn>
                              </p:par>
                              <p:par>
                                <p:cTn id="41" presetID="10" presetClass="entr" presetSubtype="0" fill="hold" nodeType="withEffect">
                                  <p:stCondLst>
                                    <p:cond delay="0"/>
                                  </p:stCondLst>
                                  <p:childTnLst>
                                    <p:set>
                                      <p:cBhvr>
                                        <p:cTn id="42" dur="1" fill="hold">
                                          <p:stCondLst>
                                            <p:cond delay="0"/>
                                          </p:stCondLst>
                                        </p:cTn>
                                        <p:tgtEl>
                                          <p:spTgt spid="61"/>
                                        </p:tgtEl>
                                        <p:attrNameLst>
                                          <p:attrName>style.visibility</p:attrName>
                                        </p:attrNameLst>
                                      </p:cBhvr>
                                      <p:to>
                                        <p:strVal val="visible"/>
                                      </p:to>
                                    </p:set>
                                    <p:animEffect transition="in" filter="fade">
                                      <p:cBhvr>
                                        <p:cTn id="43" dur="500"/>
                                        <p:tgtEl>
                                          <p:spTgt spid="61"/>
                                        </p:tgtEl>
                                      </p:cBhvr>
                                    </p:animEffect>
                                  </p:childTnLst>
                                </p:cTn>
                              </p:par>
                              <p:par>
                                <p:cTn id="44" presetID="53" presetClass="entr" presetSubtype="16" fill="hold" nodeType="withEffect">
                                  <p:stCondLst>
                                    <p:cond delay="0"/>
                                  </p:stCondLst>
                                  <p:childTnLst>
                                    <p:set>
                                      <p:cBhvr>
                                        <p:cTn id="45" dur="1" fill="hold">
                                          <p:stCondLst>
                                            <p:cond delay="0"/>
                                          </p:stCondLst>
                                        </p:cTn>
                                        <p:tgtEl>
                                          <p:spTgt spid="156"/>
                                        </p:tgtEl>
                                        <p:attrNameLst>
                                          <p:attrName>style.visibility</p:attrName>
                                        </p:attrNameLst>
                                      </p:cBhvr>
                                      <p:to>
                                        <p:strVal val="visible"/>
                                      </p:to>
                                    </p:set>
                                    <p:anim calcmode="lin" valueType="num">
                                      <p:cBhvr>
                                        <p:cTn id="46" dur="500" fill="hold"/>
                                        <p:tgtEl>
                                          <p:spTgt spid="156"/>
                                        </p:tgtEl>
                                        <p:attrNameLst>
                                          <p:attrName>ppt_w</p:attrName>
                                        </p:attrNameLst>
                                      </p:cBhvr>
                                      <p:tavLst>
                                        <p:tav tm="0">
                                          <p:val>
                                            <p:fltVal val="0"/>
                                          </p:val>
                                        </p:tav>
                                        <p:tav tm="100000">
                                          <p:val>
                                            <p:strVal val="#ppt_w"/>
                                          </p:val>
                                        </p:tav>
                                      </p:tavLst>
                                    </p:anim>
                                    <p:anim calcmode="lin" valueType="num">
                                      <p:cBhvr>
                                        <p:cTn id="47" dur="500" fill="hold"/>
                                        <p:tgtEl>
                                          <p:spTgt spid="156"/>
                                        </p:tgtEl>
                                        <p:attrNameLst>
                                          <p:attrName>ppt_h</p:attrName>
                                        </p:attrNameLst>
                                      </p:cBhvr>
                                      <p:tavLst>
                                        <p:tav tm="0">
                                          <p:val>
                                            <p:fltVal val="0"/>
                                          </p:val>
                                        </p:tav>
                                        <p:tav tm="100000">
                                          <p:val>
                                            <p:strVal val="#ppt_h"/>
                                          </p:val>
                                        </p:tav>
                                      </p:tavLst>
                                    </p:anim>
                                    <p:animEffect transition="in" filter="fade">
                                      <p:cBhvr>
                                        <p:cTn id="48" dur="500"/>
                                        <p:tgtEl>
                                          <p:spTgt spid="156"/>
                                        </p:tgtEl>
                                      </p:cBhvr>
                                    </p:animEffect>
                                  </p:childTnLst>
                                </p:cTn>
                              </p:par>
                              <p:par>
                                <p:cTn id="49" presetID="12" presetClass="entr" presetSubtype="1" fill="hold" nodeType="with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p:tgtEl>
                                          <p:spTgt spid="13"/>
                                        </p:tgtEl>
                                        <p:attrNameLst>
                                          <p:attrName>ppt_y</p:attrName>
                                        </p:attrNameLst>
                                      </p:cBhvr>
                                      <p:tavLst>
                                        <p:tav tm="0">
                                          <p:val>
                                            <p:strVal val="#ppt_y-#ppt_h*1.125000"/>
                                          </p:val>
                                        </p:tav>
                                        <p:tav tm="100000">
                                          <p:val>
                                            <p:strVal val="#ppt_y"/>
                                          </p:val>
                                        </p:tav>
                                      </p:tavLst>
                                    </p:anim>
                                    <p:animEffect transition="in" filter="wipe(down)">
                                      <p:cBhvr>
                                        <p:cTn id="52" dur="500"/>
                                        <p:tgtEl>
                                          <p:spTgt spid="13"/>
                                        </p:tgtEl>
                                      </p:cBhvr>
                                    </p:animEffect>
                                  </p:childTnLst>
                                </p:cTn>
                              </p:par>
                              <p:par>
                                <p:cTn id="53" presetID="53" presetClass="entr" presetSubtype="16" fill="hold" nodeType="withEffect">
                                  <p:stCondLst>
                                    <p:cond delay="0"/>
                                  </p:stCondLst>
                                  <p:childTnLst>
                                    <p:set>
                                      <p:cBhvr>
                                        <p:cTn id="54" dur="1" fill="hold">
                                          <p:stCondLst>
                                            <p:cond delay="0"/>
                                          </p:stCondLst>
                                        </p:cTn>
                                        <p:tgtEl>
                                          <p:spTgt spid="161"/>
                                        </p:tgtEl>
                                        <p:attrNameLst>
                                          <p:attrName>style.visibility</p:attrName>
                                        </p:attrNameLst>
                                      </p:cBhvr>
                                      <p:to>
                                        <p:strVal val="visible"/>
                                      </p:to>
                                    </p:set>
                                    <p:anim calcmode="lin" valueType="num">
                                      <p:cBhvr>
                                        <p:cTn id="55" dur="500" fill="hold"/>
                                        <p:tgtEl>
                                          <p:spTgt spid="161"/>
                                        </p:tgtEl>
                                        <p:attrNameLst>
                                          <p:attrName>ppt_w</p:attrName>
                                        </p:attrNameLst>
                                      </p:cBhvr>
                                      <p:tavLst>
                                        <p:tav tm="0">
                                          <p:val>
                                            <p:fltVal val="0"/>
                                          </p:val>
                                        </p:tav>
                                        <p:tav tm="100000">
                                          <p:val>
                                            <p:strVal val="#ppt_w"/>
                                          </p:val>
                                        </p:tav>
                                      </p:tavLst>
                                    </p:anim>
                                    <p:anim calcmode="lin" valueType="num">
                                      <p:cBhvr>
                                        <p:cTn id="56" dur="500" fill="hold"/>
                                        <p:tgtEl>
                                          <p:spTgt spid="161"/>
                                        </p:tgtEl>
                                        <p:attrNameLst>
                                          <p:attrName>ppt_h</p:attrName>
                                        </p:attrNameLst>
                                      </p:cBhvr>
                                      <p:tavLst>
                                        <p:tav tm="0">
                                          <p:val>
                                            <p:fltVal val="0"/>
                                          </p:val>
                                        </p:tav>
                                        <p:tav tm="100000">
                                          <p:val>
                                            <p:strVal val="#ppt_h"/>
                                          </p:val>
                                        </p:tav>
                                      </p:tavLst>
                                    </p:anim>
                                    <p:animEffect transition="in" filter="fade">
                                      <p:cBhvr>
                                        <p:cTn id="57" dur="500"/>
                                        <p:tgtEl>
                                          <p:spTgt spid="161"/>
                                        </p:tgtEl>
                                      </p:cBhvr>
                                    </p:animEffect>
                                  </p:childTnLst>
                                </p:cTn>
                              </p:par>
                              <p:par>
                                <p:cTn id="58" presetID="12" presetClass="entr" presetSubtype="1" fill="hold" nodeType="withEffect">
                                  <p:stCondLst>
                                    <p:cond delay="0"/>
                                  </p:stCondLst>
                                  <p:childTnLst>
                                    <p:set>
                                      <p:cBhvr>
                                        <p:cTn id="59" dur="1" fill="hold">
                                          <p:stCondLst>
                                            <p:cond delay="0"/>
                                          </p:stCondLst>
                                        </p:cTn>
                                        <p:tgtEl>
                                          <p:spTgt spid="3"/>
                                        </p:tgtEl>
                                        <p:attrNameLst>
                                          <p:attrName>style.visibility</p:attrName>
                                        </p:attrNameLst>
                                      </p:cBhvr>
                                      <p:to>
                                        <p:strVal val="visible"/>
                                      </p:to>
                                    </p:set>
                                    <p:anim calcmode="lin" valueType="num">
                                      <p:cBhvr additive="base">
                                        <p:cTn id="60" dur="500"/>
                                        <p:tgtEl>
                                          <p:spTgt spid="3"/>
                                        </p:tgtEl>
                                        <p:attrNameLst>
                                          <p:attrName>ppt_y</p:attrName>
                                        </p:attrNameLst>
                                      </p:cBhvr>
                                      <p:tavLst>
                                        <p:tav tm="0">
                                          <p:val>
                                            <p:strVal val="#ppt_y-#ppt_h*1.125000"/>
                                          </p:val>
                                        </p:tav>
                                        <p:tav tm="100000">
                                          <p:val>
                                            <p:strVal val="#ppt_y"/>
                                          </p:val>
                                        </p:tav>
                                      </p:tavLst>
                                    </p:anim>
                                    <p:animEffect transition="in" filter="wipe(down)">
                                      <p:cBhvr>
                                        <p:cTn id="61" dur="500"/>
                                        <p:tgtEl>
                                          <p:spTgt spid="3"/>
                                        </p:tgtEl>
                                      </p:cBhvr>
                                    </p:animEffect>
                                  </p:childTnLst>
                                </p:cTn>
                              </p:par>
                              <p:par>
                                <p:cTn id="62" presetID="53" presetClass="entr" presetSubtype="16" fill="hold" nodeType="withEffect">
                                  <p:stCondLst>
                                    <p:cond delay="0"/>
                                  </p:stCondLst>
                                  <p:childTnLst>
                                    <p:set>
                                      <p:cBhvr>
                                        <p:cTn id="63" dur="1" fill="hold">
                                          <p:stCondLst>
                                            <p:cond delay="0"/>
                                          </p:stCondLst>
                                        </p:cTn>
                                        <p:tgtEl>
                                          <p:spTgt spid="166"/>
                                        </p:tgtEl>
                                        <p:attrNameLst>
                                          <p:attrName>style.visibility</p:attrName>
                                        </p:attrNameLst>
                                      </p:cBhvr>
                                      <p:to>
                                        <p:strVal val="visible"/>
                                      </p:to>
                                    </p:set>
                                    <p:anim calcmode="lin" valueType="num">
                                      <p:cBhvr>
                                        <p:cTn id="64" dur="500" fill="hold"/>
                                        <p:tgtEl>
                                          <p:spTgt spid="166"/>
                                        </p:tgtEl>
                                        <p:attrNameLst>
                                          <p:attrName>ppt_w</p:attrName>
                                        </p:attrNameLst>
                                      </p:cBhvr>
                                      <p:tavLst>
                                        <p:tav tm="0">
                                          <p:val>
                                            <p:fltVal val="0"/>
                                          </p:val>
                                        </p:tav>
                                        <p:tav tm="100000">
                                          <p:val>
                                            <p:strVal val="#ppt_w"/>
                                          </p:val>
                                        </p:tav>
                                      </p:tavLst>
                                    </p:anim>
                                    <p:anim calcmode="lin" valueType="num">
                                      <p:cBhvr>
                                        <p:cTn id="65" dur="500" fill="hold"/>
                                        <p:tgtEl>
                                          <p:spTgt spid="166"/>
                                        </p:tgtEl>
                                        <p:attrNameLst>
                                          <p:attrName>ppt_h</p:attrName>
                                        </p:attrNameLst>
                                      </p:cBhvr>
                                      <p:tavLst>
                                        <p:tav tm="0">
                                          <p:val>
                                            <p:fltVal val="0"/>
                                          </p:val>
                                        </p:tav>
                                        <p:tav tm="100000">
                                          <p:val>
                                            <p:strVal val="#ppt_h"/>
                                          </p:val>
                                        </p:tav>
                                      </p:tavLst>
                                    </p:anim>
                                    <p:animEffect transition="in" filter="fade">
                                      <p:cBhvr>
                                        <p:cTn id="66" dur="500"/>
                                        <p:tgtEl>
                                          <p:spTgt spid="166"/>
                                        </p:tgtEl>
                                      </p:cBhvr>
                                    </p:animEffect>
                                  </p:childTnLst>
                                </p:cTn>
                              </p:par>
                              <p:par>
                                <p:cTn id="67" presetID="12" presetClass="entr" presetSubtype="1" fill="hold" nodeType="withEffect">
                                  <p:stCondLst>
                                    <p:cond delay="0"/>
                                  </p:stCondLst>
                                  <p:childTnLst>
                                    <p:set>
                                      <p:cBhvr>
                                        <p:cTn id="68" dur="1" fill="hold">
                                          <p:stCondLst>
                                            <p:cond delay="0"/>
                                          </p:stCondLst>
                                        </p:cTn>
                                        <p:tgtEl>
                                          <p:spTgt spid="5"/>
                                        </p:tgtEl>
                                        <p:attrNameLst>
                                          <p:attrName>style.visibility</p:attrName>
                                        </p:attrNameLst>
                                      </p:cBhvr>
                                      <p:to>
                                        <p:strVal val="visible"/>
                                      </p:to>
                                    </p:set>
                                    <p:anim calcmode="lin" valueType="num">
                                      <p:cBhvr additive="base">
                                        <p:cTn id="69" dur="500"/>
                                        <p:tgtEl>
                                          <p:spTgt spid="5"/>
                                        </p:tgtEl>
                                        <p:attrNameLst>
                                          <p:attrName>ppt_y</p:attrName>
                                        </p:attrNameLst>
                                      </p:cBhvr>
                                      <p:tavLst>
                                        <p:tav tm="0">
                                          <p:val>
                                            <p:strVal val="#ppt_y-#ppt_h*1.125000"/>
                                          </p:val>
                                        </p:tav>
                                        <p:tav tm="100000">
                                          <p:val>
                                            <p:strVal val="#ppt_y"/>
                                          </p:val>
                                        </p:tav>
                                      </p:tavLst>
                                    </p:anim>
                                    <p:animEffect transition="in" filter="wipe(down)">
                                      <p:cBhvr>
                                        <p:cTn id="70" dur="500"/>
                                        <p:tgtEl>
                                          <p:spTgt spid="5"/>
                                        </p:tgtEl>
                                      </p:cBhvr>
                                    </p:animEffect>
                                  </p:childTnLst>
                                </p:cTn>
                              </p:par>
                              <p:par>
                                <p:cTn id="71" presetID="53" presetClass="entr" presetSubtype="16" fill="hold" nodeType="withEffect">
                                  <p:stCondLst>
                                    <p:cond delay="0"/>
                                  </p:stCondLst>
                                  <p:childTnLst>
                                    <p:set>
                                      <p:cBhvr>
                                        <p:cTn id="72" dur="1" fill="hold">
                                          <p:stCondLst>
                                            <p:cond delay="0"/>
                                          </p:stCondLst>
                                        </p:cTn>
                                        <p:tgtEl>
                                          <p:spTgt spid="289"/>
                                        </p:tgtEl>
                                        <p:attrNameLst>
                                          <p:attrName>style.visibility</p:attrName>
                                        </p:attrNameLst>
                                      </p:cBhvr>
                                      <p:to>
                                        <p:strVal val="visible"/>
                                      </p:to>
                                    </p:set>
                                    <p:anim calcmode="lin" valueType="num">
                                      <p:cBhvr>
                                        <p:cTn id="73" dur="500" fill="hold"/>
                                        <p:tgtEl>
                                          <p:spTgt spid="289"/>
                                        </p:tgtEl>
                                        <p:attrNameLst>
                                          <p:attrName>ppt_w</p:attrName>
                                        </p:attrNameLst>
                                      </p:cBhvr>
                                      <p:tavLst>
                                        <p:tav tm="0">
                                          <p:val>
                                            <p:fltVal val="0"/>
                                          </p:val>
                                        </p:tav>
                                        <p:tav tm="100000">
                                          <p:val>
                                            <p:strVal val="#ppt_w"/>
                                          </p:val>
                                        </p:tav>
                                      </p:tavLst>
                                    </p:anim>
                                    <p:anim calcmode="lin" valueType="num">
                                      <p:cBhvr>
                                        <p:cTn id="74" dur="500" fill="hold"/>
                                        <p:tgtEl>
                                          <p:spTgt spid="289"/>
                                        </p:tgtEl>
                                        <p:attrNameLst>
                                          <p:attrName>ppt_h</p:attrName>
                                        </p:attrNameLst>
                                      </p:cBhvr>
                                      <p:tavLst>
                                        <p:tav tm="0">
                                          <p:val>
                                            <p:fltVal val="0"/>
                                          </p:val>
                                        </p:tav>
                                        <p:tav tm="100000">
                                          <p:val>
                                            <p:strVal val="#ppt_h"/>
                                          </p:val>
                                        </p:tav>
                                      </p:tavLst>
                                    </p:anim>
                                    <p:animEffect transition="in" filter="fade">
                                      <p:cBhvr>
                                        <p:cTn id="75" dur="500"/>
                                        <p:tgtEl>
                                          <p:spTgt spid="289"/>
                                        </p:tgtEl>
                                      </p:cBhvr>
                                    </p:animEffect>
                                  </p:childTnLst>
                                </p:cTn>
                              </p:par>
                              <p:par>
                                <p:cTn id="76" presetID="12" presetClass="entr" presetSubtype="1" fill="hold" nodeType="withEffect">
                                  <p:stCondLst>
                                    <p:cond delay="0"/>
                                  </p:stCondLst>
                                  <p:childTnLst>
                                    <p:set>
                                      <p:cBhvr>
                                        <p:cTn id="77" dur="1" fill="hold">
                                          <p:stCondLst>
                                            <p:cond delay="0"/>
                                          </p:stCondLst>
                                        </p:cTn>
                                        <p:tgtEl>
                                          <p:spTgt spid="66"/>
                                        </p:tgtEl>
                                        <p:attrNameLst>
                                          <p:attrName>style.visibility</p:attrName>
                                        </p:attrNameLst>
                                      </p:cBhvr>
                                      <p:to>
                                        <p:strVal val="visible"/>
                                      </p:to>
                                    </p:set>
                                    <p:anim calcmode="lin" valueType="num">
                                      <p:cBhvr additive="base">
                                        <p:cTn id="78" dur="500"/>
                                        <p:tgtEl>
                                          <p:spTgt spid="66"/>
                                        </p:tgtEl>
                                        <p:attrNameLst>
                                          <p:attrName>ppt_y</p:attrName>
                                        </p:attrNameLst>
                                      </p:cBhvr>
                                      <p:tavLst>
                                        <p:tav tm="0">
                                          <p:val>
                                            <p:strVal val="#ppt_y-#ppt_h*1.125000"/>
                                          </p:val>
                                        </p:tav>
                                        <p:tav tm="100000">
                                          <p:val>
                                            <p:strVal val="#ppt_y"/>
                                          </p:val>
                                        </p:tav>
                                      </p:tavLst>
                                    </p:anim>
                                    <p:animEffect transition="in" filter="wipe(down)">
                                      <p:cBhvr>
                                        <p:cTn id="79" dur="500"/>
                                        <p:tgtEl>
                                          <p:spTgt spid="66"/>
                                        </p:tgtEl>
                                      </p:cBhvr>
                                    </p:animEffect>
                                  </p:childTnLst>
                                </p:cTn>
                              </p:par>
                              <p:par>
                                <p:cTn id="80" presetID="53" presetClass="entr" presetSubtype="16" fill="hold" nodeType="withEffect">
                                  <p:stCondLst>
                                    <p:cond delay="0"/>
                                  </p:stCondLst>
                                  <p:childTnLst>
                                    <p:set>
                                      <p:cBhvr>
                                        <p:cTn id="81" dur="1" fill="hold">
                                          <p:stCondLst>
                                            <p:cond delay="0"/>
                                          </p:stCondLst>
                                        </p:cTn>
                                        <p:tgtEl>
                                          <p:spTgt spid="294"/>
                                        </p:tgtEl>
                                        <p:attrNameLst>
                                          <p:attrName>style.visibility</p:attrName>
                                        </p:attrNameLst>
                                      </p:cBhvr>
                                      <p:to>
                                        <p:strVal val="visible"/>
                                      </p:to>
                                    </p:set>
                                    <p:anim calcmode="lin" valueType="num">
                                      <p:cBhvr>
                                        <p:cTn id="82" dur="500" fill="hold"/>
                                        <p:tgtEl>
                                          <p:spTgt spid="294"/>
                                        </p:tgtEl>
                                        <p:attrNameLst>
                                          <p:attrName>ppt_w</p:attrName>
                                        </p:attrNameLst>
                                      </p:cBhvr>
                                      <p:tavLst>
                                        <p:tav tm="0">
                                          <p:val>
                                            <p:fltVal val="0"/>
                                          </p:val>
                                        </p:tav>
                                        <p:tav tm="100000">
                                          <p:val>
                                            <p:strVal val="#ppt_w"/>
                                          </p:val>
                                        </p:tav>
                                      </p:tavLst>
                                    </p:anim>
                                    <p:anim calcmode="lin" valueType="num">
                                      <p:cBhvr>
                                        <p:cTn id="83" dur="500" fill="hold"/>
                                        <p:tgtEl>
                                          <p:spTgt spid="294"/>
                                        </p:tgtEl>
                                        <p:attrNameLst>
                                          <p:attrName>ppt_h</p:attrName>
                                        </p:attrNameLst>
                                      </p:cBhvr>
                                      <p:tavLst>
                                        <p:tav tm="0">
                                          <p:val>
                                            <p:fltVal val="0"/>
                                          </p:val>
                                        </p:tav>
                                        <p:tav tm="100000">
                                          <p:val>
                                            <p:strVal val="#ppt_h"/>
                                          </p:val>
                                        </p:tav>
                                      </p:tavLst>
                                    </p:anim>
                                    <p:animEffect transition="in" filter="fade">
                                      <p:cBhvr>
                                        <p:cTn id="84" dur="500"/>
                                        <p:tgtEl>
                                          <p:spTgt spid="294"/>
                                        </p:tgtEl>
                                      </p:cBhvr>
                                    </p:animEffect>
                                  </p:childTnLst>
                                </p:cTn>
                              </p:par>
                              <p:par>
                                <p:cTn id="85" presetID="12" presetClass="entr" presetSubtype="1" fill="hold" nodeType="withEffect">
                                  <p:stCondLst>
                                    <p:cond delay="0"/>
                                  </p:stCondLst>
                                  <p:childTnLst>
                                    <p:set>
                                      <p:cBhvr>
                                        <p:cTn id="86" dur="1" fill="hold">
                                          <p:stCondLst>
                                            <p:cond delay="0"/>
                                          </p:stCondLst>
                                        </p:cTn>
                                        <p:tgtEl>
                                          <p:spTgt spid="67"/>
                                        </p:tgtEl>
                                        <p:attrNameLst>
                                          <p:attrName>style.visibility</p:attrName>
                                        </p:attrNameLst>
                                      </p:cBhvr>
                                      <p:to>
                                        <p:strVal val="visible"/>
                                      </p:to>
                                    </p:set>
                                    <p:anim calcmode="lin" valueType="num">
                                      <p:cBhvr additive="base">
                                        <p:cTn id="87" dur="500"/>
                                        <p:tgtEl>
                                          <p:spTgt spid="67"/>
                                        </p:tgtEl>
                                        <p:attrNameLst>
                                          <p:attrName>ppt_y</p:attrName>
                                        </p:attrNameLst>
                                      </p:cBhvr>
                                      <p:tavLst>
                                        <p:tav tm="0">
                                          <p:val>
                                            <p:strVal val="#ppt_y-#ppt_h*1.125000"/>
                                          </p:val>
                                        </p:tav>
                                        <p:tav tm="100000">
                                          <p:val>
                                            <p:strVal val="#ppt_y"/>
                                          </p:val>
                                        </p:tav>
                                      </p:tavLst>
                                    </p:anim>
                                    <p:animEffect transition="in" filter="wipe(down)">
                                      <p:cBhvr>
                                        <p:cTn id="88" dur="500"/>
                                        <p:tgtEl>
                                          <p:spTgt spid="67"/>
                                        </p:tgtEl>
                                      </p:cBhvr>
                                    </p:animEffect>
                                  </p:childTnLst>
                                </p:cTn>
                              </p:par>
                              <p:par>
                                <p:cTn id="89" presetID="53" presetClass="entr" presetSubtype="16" fill="hold" nodeType="withEffect">
                                  <p:stCondLst>
                                    <p:cond delay="0"/>
                                  </p:stCondLst>
                                  <p:childTnLst>
                                    <p:set>
                                      <p:cBhvr>
                                        <p:cTn id="90" dur="1" fill="hold">
                                          <p:stCondLst>
                                            <p:cond delay="0"/>
                                          </p:stCondLst>
                                        </p:cTn>
                                        <p:tgtEl>
                                          <p:spTgt spid="71"/>
                                        </p:tgtEl>
                                        <p:attrNameLst>
                                          <p:attrName>style.visibility</p:attrName>
                                        </p:attrNameLst>
                                      </p:cBhvr>
                                      <p:to>
                                        <p:strVal val="visible"/>
                                      </p:to>
                                    </p:set>
                                    <p:anim calcmode="lin" valueType="num">
                                      <p:cBhvr>
                                        <p:cTn id="91" dur="500" fill="hold"/>
                                        <p:tgtEl>
                                          <p:spTgt spid="71"/>
                                        </p:tgtEl>
                                        <p:attrNameLst>
                                          <p:attrName>ppt_w</p:attrName>
                                        </p:attrNameLst>
                                      </p:cBhvr>
                                      <p:tavLst>
                                        <p:tav tm="0">
                                          <p:val>
                                            <p:fltVal val="0"/>
                                          </p:val>
                                        </p:tav>
                                        <p:tav tm="100000">
                                          <p:val>
                                            <p:strVal val="#ppt_w"/>
                                          </p:val>
                                        </p:tav>
                                      </p:tavLst>
                                    </p:anim>
                                    <p:anim calcmode="lin" valueType="num">
                                      <p:cBhvr>
                                        <p:cTn id="92" dur="500" fill="hold"/>
                                        <p:tgtEl>
                                          <p:spTgt spid="71"/>
                                        </p:tgtEl>
                                        <p:attrNameLst>
                                          <p:attrName>ppt_h</p:attrName>
                                        </p:attrNameLst>
                                      </p:cBhvr>
                                      <p:tavLst>
                                        <p:tav tm="0">
                                          <p:val>
                                            <p:fltVal val="0"/>
                                          </p:val>
                                        </p:tav>
                                        <p:tav tm="100000">
                                          <p:val>
                                            <p:strVal val="#ppt_h"/>
                                          </p:val>
                                        </p:tav>
                                      </p:tavLst>
                                    </p:anim>
                                    <p:animEffect transition="in" filter="fade">
                                      <p:cBhvr>
                                        <p:cTn id="93" dur="500"/>
                                        <p:tgtEl>
                                          <p:spTgt spid="71"/>
                                        </p:tgtEl>
                                      </p:cBhvr>
                                    </p:animEffect>
                                  </p:childTnLst>
                                </p:cTn>
                              </p:par>
                              <p:par>
                                <p:cTn id="94" presetID="12" presetClass="entr" presetSubtype="1" fill="hold" nodeType="withEffect">
                                  <p:stCondLst>
                                    <p:cond delay="0"/>
                                  </p:stCondLst>
                                  <p:childTnLst>
                                    <p:set>
                                      <p:cBhvr>
                                        <p:cTn id="95" dur="1" fill="hold">
                                          <p:stCondLst>
                                            <p:cond delay="0"/>
                                          </p:stCondLst>
                                        </p:cTn>
                                        <p:tgtEl>
                                          <p:spTgt spid="68"/>
                                        </p:tgtEl>
                                        <p:attrNameLst>
                                          <p:attrName>style.visibility</p:attrName>
                                        </p:attrNameLst>
                                      </p:cBhvr>
                                      <p:to>
                                        <p:strVal val="visible"/>
                                      </p:to>
                                    </p:set>
                                    <p:anim calcmode="lin" valueType="num">
                                      <p:cBhvr additive="base">
                                        <p:cTn id="96" dur="500"/>
                                        <p:tgtEl>
                                          <p:spTgt spid="68"/>
                                        </p:tgtEl>
                                        <p:attrNameLst>
                                          <p:attrName>ppt_y</p:attrName>
                                        </p:attrNameLst>
                                      </p:cBhvr>
                                      <p:tavLst>
                                        <p:tav tm="0">
                                          <p:val>
                                            <p:strVal val="#ppt_y-#ppt_h*1.125000"/>
                                          </p:val>
                                        </p:tav>
                                        <p:tav tm="100000">
                                          <p:val>
                                            <p:strVal val="#ppt_y"/>
                                          </p:val>
                                        </p:tav>
                                      </p:tavLst>
                                    </p:anim>
                                    <p:animEffect transition="in" filter="wipe(down)">
                                      <p:cBhvr>
                                        <p:cTn id="97"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AD0100"/>
        </a:solidFill>
        <a:effectLst/>
      </p:bgPr>
    </p:bg>
    <p:spTree>
      <p:nvGrpSpPr>
        <p:cNvPr id="1" name=""/>
        <p:cNvGrpSpPr/>
        <p:nvPr/>
      </p:nvGrpSpPr>
      <p:grpSpPr>
        <a:xfrm>
          <a:off x="0" y="0"/>
          <a:ext cx="0" cy="0"/>
          <a:chOff x="0" y="0"/>
          <a:chExt cx="0" cy="0"/>
        </a:xfrm>
      </p:grpSpPr>
      <p:pic>
        <p:nvPicPr>
          <p:cNvPr id="3" name="图片 2" descr="E:\素材\国庆\包图网_501935新时代汇就新蓝图党政宣传栏\369.png369"/>
          <p:cNvPicPr>
            <a:picLocks noChangeAspect="1"/>
          </p:cNvPicPr>
          <p:nvPr/>
        </p:nvPicPr>
        <p:blipFill>
          <a:blip r:embed="rId3" cstate="email"/>
          <a:srcRect/>
          <a:stretch>
            <a:fillRect/>
          </a:stretch>
        </p:blipFill>
        <p:spPr>
          <a:xfrm>
            <a:off x="2401570" y="264160"/>
            <a:ext cx="4189095" cy="3427730"/>
          </a:xfrm>
          <a:prstGeom prst="rect">
            <a:avLst/>
          </a:prstGeom>
        </p:spPr>
      </p:pic>
      <p:sp>
        <p:nvSpPr>
          <p:cNvPr id="22" name="文本框 14"/>
          <p:cNvSpPr txBox="1">
            <a:spLocks noChangeArrowheads="1"/>
          </p:cNvSpPr>
          <p:nvPr/>
        </p:nvSpPr>
        <p:spPr bwMode="auto">
          <a:xfrm>
            <a:off x="1732629" y="3138750"/>
            <a:ext cx="5526977"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r>
              <a:rPr lang="zh-CN" altLang="en-US" sz="3000" b="1" dirty="0">
                <a:solidFill>
                  <a:srgbClr val="F9D647"/>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谢谢您的观看</a:t>
            </a:r>
          </a:p>
        </p:txBody>
      </p:sp>
      <p:sp>
        <p:nvSpPr>
          <p:cNvPr id="23" name="文本框 22"/>
          <p:cNvSpPr txBox="1"/>
          <p:nvPr/>
        </p:nvSpPr>
        <p:spPr>
          <a:xfrm>
            <a:off x="1583690" y="3620770"/>
            <a:ext cx="5824855" cy="434975"/>
          </a:xfrm>
          <a:prstGeom prst="rect">
            <a:avLst/>
          </a:prstGeom>
          <a:noFill/>
        </p:spPr>
        <p:txBody>
          <a:bodyPr wrap="square" rtlCol="0">
            <a:spAutoFit/>
          </a:bodyPr>
          <a:lstStyle/>
          <a:p>
            <a:pPr algn="ctr">
              <a:lnSpc>
                <a:spcPct val="80000"/>
              </a:lnSpc>
            </a:pPr>
            <a:r>
              <a:rPr lang="en-US" altLang="zh-CN" sz="700" b="0" dirty="0">
                <a:solidFill>
                  <a:srgbClr val="F9D647"/>
                </a:solidFill>
                <a:latin typeface="微软雅黑" panose="020B0503020204020204" charset="-122"/>
                <a:ea typeface="微软雅黑" panose="020B0503020204020204" charset="-122"/>
                <a:cs typeface="+mn-ea"/>
                <a:sym typeface="+mn-lt"/>
              </a:rPr>
              <a:t>Team spirit, is a kind of collective consciousness, the team is </a:t>
            </a:r>
            <a:r>
              <a:rPr lang="en-US" altLang="zh-CN" sz="700" b="0" dirty="0" err="1">
                <a:solidFill>
                  <a:srgbClr val="F9D647"/>
                </a:solidFill>
                <a:latin typeface="微软雅黑" panose="020B0503020204020204" charset="-122"/>
                <a:ea typeface="微软雅黑" panose="020B0503020204020204" charset="-122"/>
                <a:cs typeface="+mn-ea"/>
                <a:sym typeface="+mn-lt"/>
              </a:rPr>
              <a:t>allA</a:t>
            </a:r>
            <a:r>
              <a:rPr lang="en-US" altLang="zh-CN" sz="700" b="0" dirty="0">
                <a:solidFill>
                  <a:srgbClr val="F9D647"/>
                </a:solidFill>
                <a:latin typeface="微软雅黑" panose="020B0503020204020204" charset="-122"/>
                <a:ea typeface="微软雅黑" panose="020B0503020204020204" charset="-122"/>
                <a:cs typeface="+mn-ea"/>
                <a:sym typeface="+mn-lt"/>
              </a:rPr>
              <a:t> kind of collective</a:t>
            </a:r>
          </a:p>
          <a:p>
            <a:pPr algn="ctr">
              <a:lnSpc>
                <a:spcPct val="80000"/>
              </a:lnSpc>
            </a:pPr>
            <a:r>
              <a:rPr lang="en-US" altLang="zh-CN" sz="700" b="0" dirty="0">
                <a:solidFill>
                  <a:srgbClr val="F9D647"/>
                </a:solidFill>
                <a:latin typeface="微软雅黑" panose="020B0503020204020204" charset="-122"/>
                <a:ea typeface="微软雅黑" panose="020B0503020204020204" charset="-122"/>
                <a:cs typeface="+mn-ea"/>
                <a:sym typeface="+mn-lt"/>
              </a:rPr>
              <a:t> consciousness have been recognized by members of the. Team spirit </a:t>
            </a:r>
            <a:r>
              <a:rPr lang="en-US" altLang="zh-CN" sz="700" b="0" dirty="0" err="1">
                <a:solidFill>
                  <a:srgbClr val="F9D647"/>
                </a:solidFill>
                <a:latin typeface="微软雅黑" panose="020B0503020204020204" charset="-122"/>
                <a:ea typeface="微软雅黑" panose="020B0503020204020204" charset="-122"/>
                <a:cs typeface="+mn-ea"/>
                <a:sym typeface="+mn-lt"/>
              </a:rPr>
              <a:t>isA</a:t>
            </a:r>
            <a:r>
              <a:rPr lang="en-US" altLang="zh-CN" sz="700" b="0" dirty="0">
                <a:solidFill>
                  <a:srgbClr val="F9D647"/>
                </a:solidFill>
                <a:latin typeface="微软雅黑" panose="020B0503020204020204" charset="-122"/>
                <a:ea typeface="微软雅黑" panose="020B0503020204020204" charset="-122"/>
                <a:cs typeface="+mn-ea"/>
                <a:sym typeface="+mn-lt"/>
              </a:rPr>
              <a:t> high performance team </a:t>
            </a:r>
          </a:p>
          <a:p>
            <a:pPr algn="ctr">
              <a:lnSpc>
                <a:spcPct val="80000"/>
              </a:lnSpc>
            </a:pPr>
            <a:r>
              <a:rPr lang="en-US" altLang="zh-CN" sz="700" b="0" dirty="0">
                <a:solidFill>
                  <a:srgbClr val="F9D647"/>
                </a:solidFill>
                <a:latin typeface="微软雅黑" panose="020B0503020204020204" charset="-122"/>
                <a:ea typeface="微软雅黑" panose="020B0503020204020204" charset="-122"/>
                <a:cs typeface="+mn-ea"/>
                <a:sym typeface="+mn-lt"/>
              </a:rPr>
              <a:t>spirit. In simple terms, team </a:t>
            </a:r>
            <a:r>
              <a:rPr lang="en-US" altLang="zh-CN" sz="700" b="0" dirty="0" err="1">
                <a:solidFill>
                  <a:srgbClr val="F9D647"/>
                </a:solidFill>
                <a:latin typeface="微软雅黑" panose="020B0503020204020204" charset="-122"/>
                <a:ea typeface="微软雅黑" panose="020B0503020204020204" charset="-122"/>
                <a:cs typeface="+mn-ea"/>
                <a:sym typeface="+mn-lt"/>
              </a:rPr>
              <a:t>spiritGod</a:t>
            </a:r>
            <a:r>
              <a:rPr lang="en-US" altLang="zh-CN" sz="700" b="0" dirty="0">
                <a:solidFill>
                  <a:srgbClr val="F9D647"/>
                </a:solidFill>
                <a:latin typeface="微软雅黑" panose="020B0503020204020204" charset="-122"/>
                <a:ea typeface="微软雅黑" panose="020B0503020204020204" charset="-122"/>
                <a:cs typeface="+mn-ea"/>
                <a:sym typeface="+mn-lt"/>
              </a:rPr>
              <a:t>, is the overall </a:t>
            </a:r>
          </a:p>
          <a:p>
            <a:pPr algn="ctr">
              <a:lnSpc>
                <a:spcPct val="80000"/>
              </a:lnSpc>
            </a:pPr>
            <a:r>
              <a:rPr lang="en-US" altLang="zh-CN" sz="700" b="0" dirty="0">
                <a:solidFill>
                  <a:srgbClr val="F9D647"/>
                </a:solidFill>
                <a:latin typeface="微软雅黑" panose="020B0503020204020204" charset="-122"/>
                <a:ea typeface="微软雅黑" panose="020B0503020204020204" charset="-122"/>
                <a:cs typeface="+mn-ea"/>
                <a:sym typeface="+mn-lt"/>
              </a:rPr>
              <a:t>situation consciousness, service consciousness and awareness of coordination</a:t>
            </a:r>
          </a:p>
        </p:txBody>
      </p:sp>
      <p:sp>
        <p:nvSpPr>
          <p:cNvPr id="5" name="矩形 4"/>
          <p:cNvSpPr/>
          <p:nvPr/>
        </p:nvSpPr>
        <p:spPr>
          <a:xfrm>
            <a:off x="203835" y="152400"/>
            <a:ext cx="8743315" cy="4750435"/>
          </a:xfrm>
          <a:prstGeom prst="rect">
            <a:avLst/>
          </a:prstGeom>
          <a:noFill/>
          <a:ln w="19050">
            <a:solidFill>
              <a:srgbClr val="F9D6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317183" y="281940"/>
            <a:ext cx="8516620" cy="4491355"/>
          </a:xfrm>
          <a:prstGeom prst="rect">
            <a:avLst/>
          </a:prstGeom>
          <a:noFill/>
          <a:ln w="19050">
            <a:solidFill>
              <a:srgbClr val="F9D6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5825bfa5f33cf8"/>
          <p:cNvPicPr>
            <a:picLocks noChangeAspect="1"/>
          </p:cNvPicPr>
          <p:nvPr/>
        </p:nvPicPr>
        <p:blipFill>
          <a:blip r:embed="rId4" cstate="email"/>
          <a:stretch>
            <a:fillRect/>
          </a:stretch>
        </p:blipFill>
        <p:spPr>
          <a:xfrm>
            <a:off x="317500" y="3962400"/>
            <a:ext cx="3543935" cy="1108710"/>
          </a:xfrm>
          <a:prstGeom prst="rect">
            <a:avLst/>
          </a:prstGeom>
        </p:spPr>
      </p:pic>
      <p:pic>
        <p:nvPicPr>
          <p:cNvPr id="15" name="图片 14" descr="5825bfa5f33cf8"/>
          <p:cNvPicPr>
            <a:picLocks noChangeAspect="1"/>
          </p:cNvPicPr>
          <p:nvPr/>
        </p:nvPicPr>
        <p:blipFill>
          <a:blip r:embed="rId4" cstate="email"/>
          <a:stretch>
            <a:fillRect/>
          </a:stretch>
        </p:blipFill>
        <p:spPr>
          <a:xfrm>
            <a:off x="3843020" y="4046220"/>
            <a:ext cx="3543935" cy="1108710"/>
          </a:xfrm>
          <a:prstGeom prst="rect">
            <a:avLst/>
          </a:prstGeom>
        </p:spPr>
      </p:pic>
      <p:pic>
        <p:nvPicPr>
          <p:cNvPr id="16" name="图片 15" descr="5825bfa5f33cf8"/>
          <p:cNvPicPr>
            <a:picLocks noChangeAspect="1"/>
          </p:cNvPicPr>
          <p:nvPr/>
        </p:nvPicPr>
        <p:blipFill>
          <a:blip r:embed="rId5" cstate="email"/>
          <a:srcRect/>
          <a:stretch>
            <a:fillRect/>
          </a:stretch>
        </p:blipFill>
        <p:spPr>
          <a:xfrm>
            <a:off x="7365365" y="4046220"/>
            <a:ext cx="1585595" cy="1108710"/>
          </a:xfrm>
          <a:prstGeom prst="rect">
            <a:avLst/>
          </a:prstGeom>
        </p:spPr>
      </p:pic>
      <p:pic>
        <p:nvPicPr>
          <p:cNvPr id="17" name="图片 16" descr="9"/>
          <p:cNvPicPr>
            <a:picLocks noChangeAspect="1"/>
          </p:cNvPicPr>
          <p:nvPr/>
        </p:nvPicPr>
        <p:blipFill>
          <a:blip r:embed="rId6" cstate="email"/>
          <a:stretch>
            <a:fillRect/>
          </a:stretch>
        </p:blipFill>
        <p:spPr>
          <a:xfrm>
            <a:off x="317500" y="357505"/>
            <a:ext cx="1543050" cy="57086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Tm="843">
        <p:zoom/>
      </p:transition>
    </mc:Choice>
    <mc:Fallback xmlns="">
      <p:transition spd="med" advTm="843">
        <p:zo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p:stCondLst>
                              <p:cond delay="1500"/>
                            </p:stCondLst>
                            <p:childTnLst>
                              <p:par>
                                <p:cTn id="17" presetID="2" presetClass="entr" presetSubtype="8" fill="hold" grpId="0" nodeType="afterEffect">
                                  <p:stCondLst>
                                    <p:cond delay="0"/>
                                  </p:stCondLst>
                                  <p:iterate type="lt">
                                    <p:tmPct val="10000"/>
                                  </p:iterate>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0-#ppt_w/2"/>
                                          </p:val>
                                        </p:tav>
                                        <p:tav tm="100000">
                                          <p:val>
                                            <p:strVal val="#ppt_x"/>
                                          </p:val>
                                        </p:tav>
                                      </p:tavLst>
                                    </p:anim>
                                    <p:anim calcmode="lin" valueType="num">
                                      <p:cBhvr additive="base">
                                        <p:cTn id="20" dur="500" fill="hold"/>
                                        <p:tgtEl>
                                          <p:spTgt spid="22"/>
                                        </p:tgtEl>
                                        <p:attrNameLst>
                                          <p:attrName>ppt_y</p:attrName>
                                        </p:attrNameLst>
                                      </p:cBhvr>
                                      <p:tavLst>
                                        <p:tav tm="0">
                                          <p:val>
                                            <p:strVal val="#ppt_y"/>
                                          </p:val>
                                        </p:tav>
                                        <p:tav tm="100000">
                                          <p:val>
                                            <p:strVal val="#ppt_y"/>
                                          </p:val>
                                        </p:tav>
                                      </p:tavLst>
                                    </p:anim>
                                  </p:childTnLst>
                                </p:cTn>
                              </p:par>
                            </p:childTnLst>
                          </p:cTn>
                        </p:par>
                        <p:par>
                          <p:cTn id="21" fill="hold">
                            <p:stCondLst>
                              <p:cond delay="2250"/>
                            </p:stCondLst>
                            <p:childTnLst>
                              <p:par>
                                <p:cTn id="22" presetID="22" presetClass="entr" presetSubtype="1"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wipe(up)">
                                      <p:cBhvr>
                                        <p:cTn id="2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D0100"/>
        </a:solidFill>
        <a:effectLst/>
      </p:bgPr>
    </p:bg>
    <p:spTree>
      <p:nvGrpSpPr>
        <p:cNvPr id="1" name=""/>
        <p:cNvGrpSpPr/>
        <p:nvPr/>
      </p:nvGrpSpPr>
      <p:grpSpPr>
        <a:xfrm>
          <a:off x="0" y="0"/>
          <a:ext cx="0" cy="0"/>
          <a:chOff x="0" y="0"/>
          <a:chExt cx="0" cy="0"/>
        </a:xfrm>
      </p:grpSpPr>
      <p:sp>
        <p:nvSpPr>
          <p:cNvPr id="65" name="TextBox 64"/>
          <p:cNvSpPr txBox="1"/>
          <p:nvPr/>
        </p:nvSpPr>
        <p:spPr>
          <a:xfrm>
            <a:off x="4092995" y="1518874"/>
            <a:ext cx="2926080" cy="1076325"/>
          </a:xfrm>
          <a:prstGeom prst="rect">
            <a:avLst/>
          </a:prstGeom>
          <a:noFill/>
        </p:spPr>
        <p:txBody>
          <a:bodyPr wrap="none" rtlCol="0">
            <a:spAutoFit/>
          </a:bodyPr>
          <a:lstStyle/>
          <a:p>
            <a:pPr marL="0" lvl="1" algn="l"/>
            <a:r>
              <a:rPr lang="zh-CN" altLang="en-US" sz="1400" b="1" dirty="0">
                <a:solidFill>
                  <a:srgbClr val="F9D647"/>
                </a:solidFill>
                <a:latin typeface="微软雅黑" panose="020B0503020204020204" charset="-122"/>
                <a:ea typeface="微软雅黑" panose="020B0503020204020204" charset="-122"/>
              </a:rPr>
              <a:t> </a:t>
            </a:r>
            <a:r>
              <a:rPr lang="zh-CN" altLang="en-US" sz="2800" b="1" dirty="0">
                <a:solidFill>
                  <a:srgbClr val="F9D647"/>
                </a:solidFill>
                <a:latin typeface="微软雅黑" panose="020B0503020204020204" charset="-122"/>
                <a:ea typeface="微软雅黑" panose="020B0503020204020204" charset="-122"/>
              </a:rPr>
              <a:t>第一部分</a:t>
            </a:r>
          </a:p>
          <a:p>
            <a:pPr marL="0" lvl="1" algn="l"/>
            <a:r>
              <a:rPr lang="zh-CN" altLang="en-US" sz="3600" b="1" dirty="0">
                <a:solidFill>
                  <a:srgbClr val="F9D647"/>
                </a:solidFill>
                <a:latin typeface="微软雅黑" panose="020B0503020204020204" charset="-122"/>
                <a:ea typeface="微软雅黑" panose="020B0503020204020204" charset="-122"/>
                <a:sym typeface="+mn-ea"/>
              </a:rPr>
              <a:t>基本工作概述</a:t>
            </a:r>
          </a:p>
        </p:txBody>
      </p:sp>
      <p:cxnSp>
        <p:nvCxnSpPr>
          <p:cNvPr id="66" name="直接连接符 65"/>
          <p:cNvCxnSpPr/>
          <p:nvPr/>
        </p:nvCxnSpPr>
        <p:spPr>
          <a:xfrm flipV="1">
            <a:off x="3876969" y="1446866"/>
            <a:ext cx="0" cy="1924424"/>
          </a:xfrm>
          <a:prstGeom prst="line">
            <a:avLst/>
          </a:prstGeom>
          <a:ln w="12700">
            <a:solidFill>
              <a:srgbClr val="080808"/>
            </a:solidFill>
            <a:prstDash val="dash"/>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2558969" y="3040950"/>
            <a:ext cx="902846" cy="245745"/>
          </a:xfrm>
          <a:prstGeom prst="rect">
            <a:avLst/>
          </a:prstGeom>
          <a:noFill/>
        </p:spPr>
        <p:txBody>
          <a:bodyPr wrap="square" lIns="0" tIns="0" rIns="0" bIns="0" rtlCol="0">
            <a:spAutoFit/>
          </a:bodyPr>
          <a:lstStyle/>
          <a:p>
            <a:r>
              <a:rPr lang="en-US" altLang="zh-CN" sz="1600" dirty="0">
                <a:solidFill>
                  <a:srgbClr val="F9D647"/>
                </a:solidFill>
                <a:latin typeface="微软雅黑" panose="020B0503020204020204" charset="-122"/>
                <a:ea typeface="微软雅黑" panose="020B0503020204020204" charset="-122"/>
              </a:rPr>
              <a:t>PART 01</a:t>
            </a:r>
          </a:p>
        </p:txBody>
      </p:sp>
      <p:grpSp>
        <p:nvGrpSpPr>
          <p:cNvPr id="68" name="组合 67"/>
          <p:cNvGrpSpPr/>
          <p:nvPr/>
        </p:nvGrpSpPr>
        <p:grpSpPr>
          <a:xfrm>
            <a:off x="2364801" y="1518876"/>
            <a:ext cx="1197175" cy="1197175"/>
            <a:chOff x="304800" y="673100"/>
            <a:chExt cx="4000500" cy="4000500"/>
          </a:xfrm>
          <a:effectLst>
            <a:outerShdw blurRad="444500" dist="254000" dir="8100000" algn="tr" rotWithShape="0">
              <a:prstClr val="black">
                <a:alpha val="50000"/>
              </a:prstClr>
            </a:outerShdw>
          </a:effectLst>
        </p:grpSpPr>
        <p:sp>
          <p:nvSpPr>
            <p:cNvPr id="69" name="同心圆 6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9D647"/>
                </a:solidFill>
                <a:latin typeface="微软雅黑" panose="020B0503020204020204" charset="-122"/>
                <a:ea typeface="微软雅黑" panose="020B0503020204020204" charset="-122"/>
              </a:endParaRPr>
            </a:p>
          </p:txBody>
        </p:sp>
        <p:sp>
          <p:nvSpPr>
            <p:cNvPr id="70" name="椭圆 69"/>
            <p:cNvSpPr/>
            <p:nvPr/>
          </p:nvSpPr>
          <p:spPr>
            <a:xfrm>
              <a:off x="392112" y="760412"/>
              <a:ext cx="3825874" cy="3825874"/>
            </a:xfrm>
            <a:prstGeom prst="ellipse">
              <a:avLst/>
            </a:prstGeom>
            <a:gradFill>
              <a:gsLst>
                <a:gs pos="0">
                  <a:srgbClr val="E30000"/>
                </a:gs>
                <a:gs pos="100000">
                  <a:srgbClr val="760303"/>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9D647"/>
                </a:solidFill>
                <a:latin typeface="微软雅黑" panose="020B0503020204020204" charset="-122"/>
                <a:ea typeface="微软雅黑" panose="020B0503020204020204" charset="-122"/>
              </a:endParaRPr>
            </a:p>
          </p:txBody>
        </p:sp>
      </p:grpSp>
      <p:sp>
        <p:nvSpPr>
          <p:cNvPr id="71" name="TextBox 70"/>
          <p:cNvSpPr txBox="1"/>
          <p:nvPr/>
        </p:nvSpPr>
        <p:spPr>
          <a:xfrm>
            <a:off x="4189665" y="2598994"/>
            <a:ext cx="1027882" cy="243840"/>
          </a:xfrm>
          <a:prstGeom prst="rect">
            <a:avLst/>
          </a:prstGeom>
          <a:noFill/>
        </p:spPr>
        <p:txBody>
          <a:bodyPr wrap="square" lIns="60468" tIns="30234" rIns="60468" bIns="30234" rtlCol="0">
            <a:spAutoFit/>
          </a:bodyPr>
          <a:lstStyle/>
          <a:p>
            <a:r>
              <a:rPr lang="en-US" altLang="zh-CN" sz="1200" dirty="0">
                <a:solidFill>
                  <a:srgbClr val="F9D647"/>
                </a:solidFill>
                <a:latin typeface="微软雅黑" panose="020B0503020204020204" charset="-122"/>
                <a:ea typeface="微软雅黑" panose="020B0503020204020204" charset="-122"/>
              </a:rPr>
              <a:t>※ </a:t>
            </a:r>
            <a:r>
              <a:rPr lang="zh-CN" altLang="en-US" sz="1200" dirty="0">
                <a:solidFill>
                  <a:srgbClr val="F9D647"/>
                </a:solidFill>
                <a:latin typeface="微软雅黑" panose="020B0503020204020204" charset="-122"/>
                <a:ea typeface="微软雅黑" panose="020B0503020204020204" charset="-122"/>
              </a:rPr>
              <a:t>添加内容</a:t>
            </a:r>
          </a:p>
        </p:txBody>
      </p:sp>
      <p:sp>
        <p:nvSpPr>
          <p:cNvPr id="72" name="TextBox 71"/>
          <p:cNvSpPr txBox="1"/>
          <p:nvPr/>
        </p:nvSpPr>
        <p:spPr>
          <a:xfrm>
            <a:off x="5242336" y="2598994"/>
            <a:ext cx="985236" cy="243840"/>
          </a:xfrm>
          <a:prstGeom prst="rect">
            <a:avLst/>
          </a:prstGeom>
          <a:noFill/>
        </p:spPr>
        <p:txBody>
          <a:bodyPr wrap="square" lIns="60468" tIns="30234" rIns="60468" bIns="30234" rtlCol="0">
            <a:spAutoFit/>
          </a:bodyPr>
          <a:lstStyle/>
          <a:p>
            <a:r>
              <a:rPr lang="en-US" altLang="zh-CN" sz="1200" dirty="0">
                <a:solidFill>
                  <a:srgbClr val="F9D647"/>
                </a:solidFill>
                <a:latin typeface="微软雅黑" panose="020B0503020204020204" charset="-122"/>
                <a:ea typeface="微软雅黑" panose="020B0503020204020204" charset="-122"/>
              </a:rPr>
              <a:t>※ </a:t>
            </a:r>
            <a:r>
              <a:rPr lang="zh-CN" altLang="en-US" sz="1200" dirty="0">
                <a:solidFill>
                  <a:srgbClr val="F9D647"/>
                </a:solidFill>
                <a:latin typeface="微软雅黑" panose="020B0503020204020204" charset="-122"/>
                <a:ea typeface="微软雅黑" panose="020B0503020204020204" charset="-122"/>
              </a:rPr>
              <a:t>添加内容</a:t>
            </a:r>
          </a:p>
        </p:txBody>
      </p:sp>
      <p:sp>
        <p:nvSpPr>
          <p:cNvPr id="73" name="TextBox 72"/>
          <p:cNvSpPr txBox="1"/>
          <p:nvPr/>
        </p:nvSpPr>
        <p:spPr>
          <a:xfrm>
            <a:off x="6252362" y="2598994"/>
            <a:ext cx="1027882" cy="243840"/>
          </a:xfrm>
          <a:prstGeom prst="rect">
            <a:avLst/>
          </a:prstGeom>
          <a:noFill/>
        </p:spPr>
        <p:txBody>
          <a:bodyPr wrap="square" lIns="60468" tIns="30234" rIns="60468" bIns="30234" rtlCol="0">
            <a:spAutoFit/>
          </a:bodyPr>
          <a:lstStyle/>
          <a:p>
            <a:r>
              <a:rPr lang="en-US" altLang="zh-CN" sz="1200" dirty="0">
                <a:solidFill>
                  <a:srgbClr val="F9D647"/>
                </a:solidFill>
                <a:latin typeface="微软雅黑" panose="020B0503020204020204" charset="-122"/>
                <a:ea typeface="微软雅黑" panose="020B0503020204020204" charset="-122"/>
              </a:rPr>
              <a:t>※ </a:t>
            </a:r>
            <a:r>
              <a:rPr lang="zh-CN" altLang="en-US" sz="1200" dirty="0">
                <a:solidFill>
                  <a:srgbClr val="F9D647"/>
                </a:solidFill>
                <a:latin typeface="微软雅黑" panose="020B0503020204020204" charset="-122"/>
                <a:ea typeface="微软雅黑" panose="020B0503020204020204" charset="-122"/>
              </a:rPr>
              <a:t>添加内容</a:t>
            </a:r>
          </a:p>
        </p:txBody>
      </p:sp>
      <p:sp>
        <p:nvSpPr>
          <p:cNvPr id="74" name="TextBox 73"/>
          <p:cNvSpPr txBox="1"/>
          <p:nvPr/>
        </p:nvSpPr>
        <p:spPr>
          <a:xfrm>
            <a:off x="4189665" y="2946065"/>
            <a:ext cx="985236" cy="243840"/>
          </a:xfrm>
          <a:prstGeom prst="rect">
            <a:avLst/>
          </a:prstGeom>
          <a:noFill/>
        </p:spPr>
        <p:txBody>
          <a:bodyPr wrap="square" lIns="60468" tIns="30234" rIns="60468" bIns="30234" rtlCol="0">
            <a:spAutoFit/>
          </a:bodyPr>
          <a:lstStyle/>
          <a:p>
            <a:r>
              <a:rPr lang="en-US" altLang="zh-CN" sz="1200" dirty="0">
                <a:solidFill>
                  <a:srgbClr val="F9D647"/>
                </a:solidFill>
                <a:latin typeface="微软雅黑" panose="020B0503020204020204" charset="-122"/>
                <a:ea typeface="微软雅黑" panose="020B0503020204020204" charset="-122"/>
              </a:rPr>
              <a:t>※ </a:t>
            </a:r>
            <a:r>
              <a:rPr lang="zh-CN" altLang="en-US" sz="1200" dirty="0">
                <a:solidFill>
                  <a:srgbClr val="F9D647"/>
                </a:solidFill>
                <a:latin typeface="微软雅黑" panose="020B0503020204020204" charset="-122"/>
                <a:ea typeface="微软雅黑" panose="020B0503020204020204" charset="-122"/>
              </a:rPr>
              <a:t>添加内容</a:t>
            </a:r>
          </a:p>
        </p:txBody>
      </p:sp>
      <p:sp>
        <p:nvSpPr>
          <p:cNvPr id="75" name="TextBox 74"/>
          <p:cNvSpPr txBox="1"/>
          <p:nvPr/>
        </p:nvSpPr>
        <p:spPr>
          <a:xfrm>
            <a:off x="5242337" y="2946065"/>
            <a:ext cx="985236" cy="243840"/>
          </a:xfrm>
          <a:prstGeom prst="rect">
            <a:avLst/>
          </a:prstGeom>
          <a:noFill/>
        </p:spPr>
        <p:txBody>
          <a:bodyPr wrap="square" lIns="60468" tIns="30234" rIns="60468" bIns="30234" rtlCol="0">
            <a:spAutoFit/>
          </a:bodyPr>
          <a:lstStyle/>
          <a:p>
            <a:r>
              <a:rPr lang="en-US" altLang="zh-CN" sz="1200" dirty="0">
                <a:solidFill>
                  <a:srgbClr val="F9D647"/>
                </a:solidFill>
                <a:latin typeface="微软雅黑" panose="020B0503020204020204" charset="-122"/>
                <a:ea typeface="微软雅黑" panose="020B0503020204020204" charset="-122"/>
              </a:rPr>
              <a:t>※ </a:t>
            </a:r>
            <a:r>
              <a:rPr lang="zh-CN" altLang="en-US" sz="1200" dirty="0">
                <a:solidFill>
                  <a:srgbClr val="F9D647"/>
                </a:solidFill>
                <a:latin typeface="微软雅黑" panose="020B0503020204020204" charset="-122"/>
                <a:ea typeface="微软雅黑" panose="020B0503020204020204" charset="-122"/>
              </a:rPr>
              <a:t>添加内容</a:t>
            </a:r>
          </a:p>
        </p:txBody>
      </p:sp>
      <p:sp>
        <p:nvSpPr>
          <p:cNvPr id="76" name="TextBox 75"/>
          <p:cNvSpPr txBox="1"/>
          <p:nvPr/>
        </p:nvSpPr>
        <p:spPr>
          <a:xfrm>
            <a:off x="6251976" y="2946065"/>
            <a:ext cx="985236" cy="243840"/>
          </a:xfrm>
          <a:prstGeom prst="rect">
            <a:avLst/>
          </a:prstGeom>
          <a:noFill/>
        </p:spPr>
        <p:txBody>
          <a:bodyPr wrap="square" lIns="60468" tIns="30234" rIns="60468" bIns="30234" rtlCol="0">
            <a:spAutoFit/>
          </a:bodyPr>
          <a:lstStyle/>
          <a:p>
            <a:r>
              <a:rPr lang="en-US" altLang="zh-CN" sz="1200" dirty="0">
                <a:solidFill>
                  <a:srgbClr val="F9D647"/>
                </a:solidFill>
                <a:latin typeface="微软雅黑" panose="020B0503020204020204" charset="-122"/>
                <a:ea typeface="微软雅黑" panose="020B0503020204020204" charset="-122"/>
              </a:rPr>
              <a:t>※ </a:t>
            </a:r>
            <a:r>
              <a:rPr lang="zh-CN" altLang="en-US" sz="1200" dirty="0">
                <a:solidFill>
                  <a:srgbClr val="F9D647"/>
                </a:solidFill>
                <a:latin typeface="微软雅黑" panose="020B0503020204020204" charset="-122"/>
                <a:ea typeface="微软雅黑" panose="020B0503020204020204" charset="-122"/>
              </a:rPr>
              <a:t>添加内容</a:t>
            </a:r>
          </a:p>
        </p:txBody>
      </p:sp>
      <p:sp>
        <p:nvSpPr>
          <p:cNvPr id="77" name="TextBox 13"/>
          <p:cNvSpPr txBox="1"/>
          <p:nvPr/>
        </p:nvSpPr>
        <p:spPr>
          <a:xfrm>
            <a:off x="2585411" y="1732742"/>
            <a:ext cx="902846" cy="768985"/>
          </a:xfrm>
          <a:prstGeom prst="rect">
            <a:avLst/>
          </a:prstGeom>
          <a:noFill/>
        </p:spPr>
        <p:txBody>
          <a:bodyPr wrap="square" lIns="0" tIns="0" rIns="0" bIns="0" rtlCol="0">
            <a:spAutoFit/>
          </a:bodyPr>
          <a:lstStyle/>
          <a:p>
            <a:r>
              <a:rPr lang="en-US" altLang="zh-CN" sz="5000" b="1" dirty="0">
                <a:solidFill>
                  <a:srgbClr val="F9D647"/>
                </a:solidFill>
                <a:effectLst>
                  <a:outerShdw blurRad="38100" dist="38100" dir="2700000" algn="tl">
                    <a:srgbClr val="000000">
                      <a:alpha val="43137"/>
                    </a:srgbClr>
                  </a:outerShdw>
                </a:effectLst>
                <a:latin typeface="微软雅黑" panose="020B0503020204020204" charset="-122"/>
                <a:ea typeface="微软雅黑" panose="020B0503020204020204" charset="-122"/>
              </a:rPr>
              <a:t>01</a:t>
            </a:r>
          </a:p>
        </p:txBody>
      </p:sp>
      <p:sp>
        <p:nvSpPr>
          <p:cNvPr id="4" name="矩形 3"/>
          <p:cNvSpPr/>
          <p:nvPr/>
        </p:nvSpPr>
        <p:spPr>
          <a:xfrm>
            <a:off x="203835" y="152400"/>
            <a:ext cx="8743315" cy="4750435"/>
          </a:xfrm>
          <a:prstGeom prst="rect">
            <a:avLst/>
          </a:prstGeom>
          <a:noFill/>
          <a:ln w="19050">
            <a:solidFill>
              <a:srgbClr val="F9D6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9D647"/>
              </a:solidFill>
            </a:endParaRPr>
          </a:p>
        </p:txBody>
      </p:sp>
      <p:sp>
        <p:nvSpPr>
          <p:cNvPr id="5" name="矩形 4"/>
          <p:cNvSpPr/>
          <p:nvPr/>
        </p:nvSpPr>
        <p:spPr>
          <a:xfrm>
            <a:off x="317183" y="281940"/>
            <a:ext cx="8516620" cy="4491355"/>
          </a:xfrm>
          <a:prstGeom prst="rect">
            <a:avLst/>
          </a:prstGeom>
          <a:noFill/>
          <a:ln w="19050">
            <a:solidFill>
              <a:srgbClr val="F9D6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9D647"/>
              </a:solidFill>
            </a:endParaRPr>
          </a:p>
        </p:txBody>
      </p:sp>
      <p:pic>
        <p:nvPicPr>
          <p:cNvPr id="3" name="图片 2" descr="5825bfa5f33cf8"/>
          <p:cNvPicPr>
            <a:picLocks noChangeAspect="1"/>
          </p:cNvPicPr>
          <p:nvPr/>
        </p:nvPicPr>
        <p:blipFill>
          <a:blip r:embed="rId3" cstate="email"/>
          <a:stretch>
            <a:fillRect/>
          </a:stretch>
        </p:blipFill>
        <p:spPr>
          <a:xfrm>
            <a:off x="317500" y="3962400"/>
            <a:ext cx="3543935" cy="1108710"/>
          </a:xfrm>
          <a:prstGeom prst="rect">
            <a:avLst/>
          </a:prstGeom>
        </p:spPr>
      </p:pic>
      <p:pic>
        <p:nvPicPr>
          <p:cNvPr id="6" name="图片 5" descr="5825bfa5f33cf8"/>
          <p:cNvPicPr>
            <a:picLocks noChangeAspect="1"/>
          </p:cNvPicPr>
          <p:nvPr/>
        </p:nvPicPr>
        <p:blipFill>
          <a:blip r:embed="rId3" cstate="email"/>
          <a:stretch>
            <a:fillRect/>
          </a:stretch>
        </p:blipFill>
        <p:spPr>
          <a:xfrm>
            <a:off x="3843020" y="4046220"/>
            <a:ext cx="3543935" cy="1108710"/>
          </a:xfrm>
          <a:prstGeom prst="rect">
            <a:avLst/>
          </a:prstGeom>
        </p:spPr>
      </p:pic>
      <p:pic>
        <p:nvPicPr>
          <p:cNvPr id="7" name="图片 6" descr="5825bfa5f33cf8"/>
          <p:cNvPicPr>
            <a:picLocks noChangeAspect="1"/>
          </p:cNvPicPr>
          <p:nvPr/>
        </p:nvPicPr>
        <p:blipFill>
          <a:blip r:embed="rId4" cstate="email"/>
          <a:srcRect/>
          <a:stretch>
            <a:fillRect/>
          </a:stretch>
        </p:blipFill>
        <p:spPr>
          <a:xfrm>
            <a:off x="7365365" y="4046220"/>
            <a:ext cx="1585595" cy="1108710"/>
          </a:xfrm>
          <a:prstGeom prst="rect">
            <a:avLst/>
          </a:prstGeom>
        </p:spPr>
      </p:pic>
    </p:spTree>
  </p:cSld>
  <p:clrMapOvr>
    <a:masterClrMapping/>
  </p:clrMapOvr>
  <p:transition advTm="1076">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68"/>
                                        </p:tgtEl>
                                        <p:attrNameLst>
                                          <p:attrName>style.visibility</p:attrName>
                                        </p:attrNameLst>
                                      </p:cBhvr>
                                      <p:to>
                                        <p:strVal val="visible"/>
                                      </p:to>
                                    </p:set>
                                    <p:anim calcmode="lin" valueType="num">
                                      <p:cBhvr additive="base">
                                        <p:cTn id="7" dur="500" fill="hold"/>
                                        <p:tgtEl>
                                          <p:spTgt spid="68"/>
                                        </p:tgtEl>
                                        <p:attrNameLst>
                                          <p:attrName>ppt_x</p:attrName>
                                        </p:attrNameLst>
                                      </p:cBhvr>
                                      <p:tavLst>
                                        <p:tav tm="0">
                                          <p:val>
                                            <p:strVal val="0-#ppt_w/2"/>
                                          </p:val>
                                        </p:tav>
                                        <p:tav tm="100000">
                                          <p:val>
                                            <p:strVal val="#ppt_x"/>
                                          </p:val>
                                        </p:tav>
                                      </p:tavLst>
                                    </p:anim>
                                    <p:anim calcmode="lin" valueType="num">
                                      <p:cBhvr additive="base">
                                        <p:cTn id="8" dur="500" fill="hold"/>
                                        <p:tgtEl>
                                          <p:spTgt spid="68"/>
                                        </p:tgtEl>
                                        <p:attrNameLst>
                                          <p:attrName>ppt_y</p:attrName>
                                        </p:attrNameLst>
                                      </p:cBhvr>
                                      <p:tavLst>
                                        <p:tav tm="0">
                                          <p:val>
                                            <p:strVal val="#ppt_y"/>
                                          </p:val>
                                        </p:tav>
                                        <p:tav tm="100000">
                                          <p:val>
                                            <p:strVal val="#ppt_y"/>
                                          </p:val>
                                        </p:tav>
                                      </p:tavLst>
                                    </p:anim>
                                  </p:childTnLst>
                                </p:cTn>
                              </p:par>
                              <p:par>
                                <p:cTn id="9" presetID="47" presetClass="entr" presetSubtype="0" fill="hold" grpId="0" nodeType="withEffect">
                                  <p:stCondLst>
                                    <p:cond delay="0"/>
                                  </p:stCondLst>
                                  <p:childTnLst>
                                    <p:set>
                                      <p:cBhvr>
                                        <p:cTn id="10" dur="1" fill="hold">
                                          <p:stCondLst>
                                            <p:cond delay="0"/>
                                          </p:stCondLst>
                                        </p:cTn>
                                        <p:tgtEl>
                                          <p:spTgt spid="77"/>
                                        </p:tgtEl>
                                        <p:attrNameLst>
                                          <p:attrName>style.visibility</p:attrName>
                                        </p:attrNameLst>
                                      </p:cBhvr>
                                      <p:to>
                                        <p:strVal val="visible"/>
                                      </p:to>
                                    </p:set>
                                    <p:animEffect transition="in" filter="fade">
                                      <p:cBhvr>
                                        <p:cTn id="11" dur="500"/>
                                        <p:tgtEl>
                                          <p:spTgt spid="77"/>
                                        </p:tgtEl>
                                      </p:cBhvr>
                                    </p:animEffect>
                                    <p:anim calcmode="lin" valueType="num">
                                      <p:cBhvr>
                                        <p:cTn id="12" dur="500" fill="hold"/>
                                        <p:tgtEl>
                                          <p:spTgt spid="77"/>
                                        </p:tgtEl>
                                        <p:attrNameLst>
                                          <p:attrName>ppt_x</p:attrName>
                                        </p:attrNameLst>
                                      </p:cBhvr>
                                      <p:tavLst>
                                        <p:tav tm="0">
                                          <p:val>
                                            <p:strVal val="#ppt_x"/>
                                          </p:val>
                                        </p:tav>
                                        <p:tav tm="100000">
                                          <p:val>
                                            <p:strVal val="#ppt_x"/>
                                          </p:val>
                                        </p:tav>
                                      </p:tavLst>
                                    </p:anim>
                                    <p:anim calcmode="lin" valueType="num">
                                      <p:cBhvr>
                                        <p:cTn id="13" dur="500" fill="hold"/>
                                        <p:tgtEl>
                                          <p:spTgt spid="77"/>
                                        </p:tgtEl>
                                        <p:attrNameLst>
                                          <p:attrName>ppt_y</p:attrName>
                                        </p:attrNameLst>
                                      </p:cBhvr>
                                      <p:tavLst>
                                        <p:tav tm="0">
                                          <p:val>
                                            <p:strVal val="#ppt_y-.1"/>
                                          </p:val>
                                        </p:tav>
                                        <p:tav tm="100000">
                                          <p:val>
                                            <p:strVal val="#ppt_y"/>
                                          </p:val>
                                        </p:tav>
                                      </p:tavLst>
                                    </p:anim>
                                  </p:childTnLst>
                                </p:cTn>
                              </p:par>
                              <p:par>
                                <p:cTn id="14" presetID="22" presetClass="entr" presetSubtype="4" fill="hold" nodeType="withEffect">
                                  <p:stCondLst>
                                    <p:cond delay="0"/>
                                  </p:stCondLst>
                                  <p:childTnLst>
                                    <p:set>
                                      <p:cBhvr>
                                        <p:cTn id="15" dur="1" fill="hold">
                                          <p:stCondLst>
                                            <p:cond delay="0"/>
                                          </p:stCondLst>
                                        </p:cTn>
                                        <p:tgtEl>
                                          <p:spTgt spid="66"/>
                                        </p:tgtEl>
                                        <p:attrNameLst>
                                          <p:attrName>style.visibility</p:attrName>
                                        </p:attrNameLst>
                                      </p:cBhvr>
                                      <p:to>
                                        <p:strVal val="visible"/>
                                      </p:to>
                                    </p:set>
                                    <p:animEffect transition="in" filter="wipe(down)">
                                      <p:cBhvr>
                                        <p:cTn id="16" dur="500"/>
                                        <p:tgtEl>
                                          <p:spTgt spid="66"/>
                                        </p:tgtEl>
                                      </p:cBhvr>
                                    </p:animEffect>
                                  </p:childTnLst>
                                </p:cTn>
                              </p:par>
                              <p:par>
                                <p:cTn id="17" presetID="12" presetClass="entr" presetSubtype="8" fill="hold" grpId="0" nodeType="withEffect">
                                  <p:stCondLst>
                                    <p:cond delay="0"/>
                                  </p:stCondLst>
                                  <p:childTnLst>
                                    <p:set>
                                      <p:cBhvr>
                                        <p:cTn id="18" dur="1" fill="hold">
                                          <p:stCondLst>
                                            <p:cond delay="0"/>
                                          </p:stCondLst>
                                        </p:cTn>
                                        <p:tgtEl>
                                          <p:spTgt spid="65"/>
                                        </p:tgtEl>
                                        <p:attrNameLst>
                                          <p:attrName>style.visibility</p:attrName>
                                        </p:attrNameLst>
                                      </p:cBhvr>
                                      <p:to>
                                        <p:strVal val="visible"/>
                                      </p:to>
                                    </p:set>
                                    <p:anim calcmode="lin" valueType="num">
                                      <p:cBhvr additive="base">
                                        <p:cTn id="19" dur="500"/>
                                        <p:tgtEl>
                                          <p:spTgt spid="65"/>
                                        </p:tgtEl>
                                        <p:attrNameLst>
                                          <p:attrName>ppt_x</p:attrName>
                                        </p:attrNameLst>
                                      </p:cBhvr>
                                      <p:tavLst>
                                        <p:tav tm="0">
                                          <p:val>
                                            <p:strVal val="#ppt_x-#ppt_w*1.125000"/>
                                          </p:val>
                                        </p:tav>
                                        <p:tav tm="100000">
                                          <p:val>
                                            <p:strVal val="#ppt_x"/>
                                          </p:val>
                                        </p:tav>
                                      </p:tavLst>
                                    </p:anim>
                                    <p:animEffect transition="in" filter="wipe(right)">
                                      <p:cBhvr>
                                        <p:cTn id="20" dur="500"/>
                                        <p:tgtEl>
                                          <p:spTgt spid="65"/>
                                        </p:tgtEl>
                                      </p:cBhvr>
                                    </p:animEffect>
                                  </p:childTnLst>
                                </p:cTn>
                              </p:par>
                              <p:par>
                                <p:cTn id="21" presetID="47" presetClass="entr" presetSubtype="0" fill="hold" grpId="0" nodeType="withEffect">
                                  <p:stCondLst>
                                    <p:cond delay="0"/>
                                  </p:stCondLst>
                                  <p:childTnLst>
                                    <p:set>
                                      <p:cBhvr>
                                        <p:cTn id="22" dur="1" fill="hold">
                                          <p:stCondLst>
                                            <p:cond delay="0"/>
                                          </p:stCondLst>
                                        </p:cTn>
                                        <p:tgtEl>
                                          <p:spTgt spid="67"/>
                                        </p:tgtEl>
                                        <p:attrNameLst>
                                          <p:attrName>style.visibility</p:attrName>
                                        </p:attrNameLst>
                                      </p:cBhvr>
                                      <p:to>
                                        <p:strVal val="visible"/>
                                      </p:to>
                                    </p:set>
                                    <p:animEffect transition="in" filter="fade">
                                      <p:cBhvr>
                                        <p:cTn id="23" dur="500"/>
                                        <p:tgtEl>
                                          <p:spTgt spid="67"/>
                                        </p:tgtEl>
                                      </p:cBhvr>
                                    </p:animEffect>
                                    <p:anim calcmode="lin" valueType="num">
                                      <p:cBhvr>
                                        <p:cTn id="24" dur="500" fill="hold"/>
                                        <p:tgtEl>
                                          <p:spTgt spid="67"/>
                                        </p:tgtEl>
                                        <p:attrNameLst>
                                          <p:attrName>ppt_x</p:attrName>
                                        </p:attrNameLst>
                                      </p:cBhvr>
                                      <p:tavLst>
                                        <p:tav tm="0">
                                          <p:val>
                                            <p:strVal val="#ppt_x"/>
                                          </p:val>
                                        </p:tav>
                                        <p:tav tm="100000">
                                          <p:val>
                                            <p:strVal val="#ppt_x"/>
                                          </p:val>
                                        </p:tav>
                                      </p:tavLst>
                                    </p:anim>
                                    <p:anim calcmode="lin" valueType="num">
                                      <p:cBhvr>
                                        <p:cTn id="25" dur="500" fill="hold"/>
                                        <p:tgtEl>
                                          <p:spTgt spid="67"/>
                                        </p:tgtEl>
                                        <p:attrNameLst>
                                          <p:attrName>ppt_y</p:attrName>
                                        </p:attrNameLst>
                                      </p:cBhvr>
                                      <p:tavLst>
                                        <p:tav tm="0">
                                          <p:val>
                                            <p:strVal val="#ppt_y-.1"/>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71"/>
                                        </p:tgtEl>
                                        <p:attrNameLst>
                                          <p:attrName>style.visibility</p:attrName>
                                        </p:attrNameLst>
                                      </p:cBhvr>
                                      <p:to>
                                        <p:strVal val="visible"/>
                                      </p:to>
                                    </p:set>
                                    <p:anim calcmode="lin" valueType="num">
                                      <p:cBhvr additive="base">
                                        <p:cTn id="28" dur="500" fill="hold"/>
                                        <p:tgtEl>
                                          <p:spTgt spid="71"/>
                                        </p:tgtEl>
                                        <p:attrNameLst>
                                          <p:attrName>ppt_x</p:attrName>
                                        </p:attrNameLst>
                                      </p:cBhvr>
                                      <p:tavLst>
                                        <p:tav tm="0">
                                          <p:val>
                                            <p:strVal val="#ppt_x"/>
                                          </p:val>
                                        </p:tav>
                                        <p:tav tm="100000">
                                          <p:val>
                                            <p:strVal val="#ppt_x"/>
                                          </p:val>
                                        </p:tav>
                                      </p:tavLst>
                                    </p:anim>
                                    <p:anim calcmode="lin" valueType="num">
                                      <p:cBhvr additive="base">
                                        <p:cTn id="29" dur="500" fill="hold"/>
                                        <p:tgtEl>
                                          <p:spTgt spid="71"/>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200"/>
                                  </p:stCondLst>
                                  <p:childTnLst>
                                    <p:set>
                                      <p:cBhvr>
                                        <p:cTn id="31" dur="1" fill="hold">
                                          <p:stCondLst>
                                            <p:cond delay="0"/>
                                          </p:stCondLst>
                                        </p:cTn>
                                        <p:tgtEl>
                                          <p:spTgt spid="72"/>
                                        </p:tgtEl>
                                        <p:attrNameLst>
                                          <p:attrName>style.visibility</p:attrName>
                                        </p:attrNameLst>
                                      </p:cBhvr>
                                      <p:to>
                                        <p:strVal val="visible"/>
                                      </p:to>
                                    </p:set>
                                    <p:anim calcmode="lin" valueType="num">
                                      <p:cBhvr additive="base">
                                        <p:cTn id="32" dur="500" fill="hold"/>
                                        <p:tgtEl>
                                          <p:spTgt spid="72"/>
                                        </p:tgtEl>
                                        <p:attrNameLst>
                                          <p:attrName>ppt_x</p:attrName>
                                        </p:attrNameLst>
                                      </p:cBhvr>
                                      <p:tavLst>
                                        <p:tav tm="0">
                                          <p:val>
                                            <p:strVal val="#ppt_x"/>
                                          </p:val>
                                        </p:tav>
                                        <p:tav tm="100000">
                                          <p:val>
                                            <p:strVal val="#ppt_x"/>
                                          </p:val>
                                        </p:tav>
                                      </p:tavLst>
                                    </p:anim>
                                    <p:anim calcmode="lin" valueType="num">
                                      <p:cBhvr additive="base">
                                        <p:cTn id="33" dur="500" fill="hold"/>
                                        <p:tgtEl>
                                          <p:spTgt spid="72"/>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400"/>
                                  </p:stCondLst>
                                  <p:childTnLst>
                                    <p:set>
                                      <p:cBhvr>
                                        <p:cTn id="35" dur="1" fill="hold">
                                          <p:stCondLst>
                                            <p:cond delay="0"/>
                                          </p:stCondLst>
                                        </p:cTn>
                                        <p:tgtEl>
                                          <p:spTgt spid="73"/>
                                        </p:tgtEl>
                                        <p:attrNameLst>
                                          <p:attrName>style.visibility</p:attrName>
                                        </p:attrNameLst>
                                      </p:cBhvr>
                                      <p:to>
                                        <p:strVal val="visible"/>
                                      </p:to>
                                    </p:set>
                                    <p:anim calcmode="lin" valueType="num">
                                      <p:cBhvr additive="base">
                                        <p:cTn id="36" dur="500" fill="hold"/>
                                        <p:tgtEl>
                                          <p:spTgt spid="73"/>
                                        </p:tgtEl>
                                        <p:attrNameLst>
                                          <p:attrName>ppt_x</p:attrName>
                                        </p:attrNameLst>
                                      </p:cBhvr>
                                      <p:tavLst>
                                        <p:tav tm="0">
                                          <p:val>
                                            <p:strVal val="#ppt_x"/>
                                          </p:val>
                                        </p:tav>
                                        <p:tav tm="100000">
                                          <p:val>
                                            <p:strVal val="#ppt_x"/>
                                          </p:val>
                                        </p:tav>
                                      </p:tavLst>
                                    </p:anim>
                                    <p:anim calcmode="lin" valueType="num">
                                      <p:cBhvr additive="base">
                                        <p:cTn id="37" dur="500" fill="hold"/>
                                        <p:tgtEl>
                                          <p:spTgt spid="73"/>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600"/>
                                  </p:stCondLst>
                                  <p:childTnLst>
                                    <p:set>
                                      <p:cBhvr>
                                        <p:cTn id="39" dur="1" fill="hold">
                                          <p:stCondLst>
                                            <p:cond delay="0"/>
                                          </p:stCondLst>
                                        </p:cTn>
                                        <p:tgtEl>
                                          <p:spTgt spid="74"/>
                                        </p:tgtEl>
                                        <p:attrNameLst>
                                          <p:attrName>style.visibility</p:attrName>
                                        </p:attrNameLst>
                                      </p:cBhvr>
                                      <p:to>
                                        <p:strVal val="visible"/>
                                      </p:to>
                                    </p:set>
                                    <p:anim calcmode="lin" valueType="num">
                                      <p:cBhvr additive="base">
                                        <p:cTn id="40" dur="500" fill="hold"/>
                                        <p:tgtEl>
                                          <p:spTgt spid="74"/>
                                        </p:tgtEl>
                                        <p:attrNameLst>
                                          <p:attrName>ppt_x</p:attrName>
                                        </p:attrNameLst>
                                      </p:cBhvr>
                                      <p:tavLst>
                                        <p:tav tm="0">
                                          <p:val>
                                            <p:strVal val="#ppt_x"/>
                                          </p:val>
                                        </p:tav>
                                        <p:tav tm="100000">
                                          <p:val>
                                            <p:strVal val="#ppt_x"/>
                                          </p:val>
                                        </p:tav>
                                      </p:tavLst>
                                    </p:anim>
                                    <p:anim calcmode="lin" valueType="num">
                                      <p:cBhvr additive="base">
                                        <p:cTn id="41" dur="500" fill="hold"/>
                                        <p:tgtEl>
                                          <p:spTgt spid="74"/>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800"/>
                                  </p:stCondLst>
                                  <p:childTnLst>
                                    <p:set>
                                      <p:cBhvr>
                                        <p:cTn id="43" dur="1" fill="hold">
                                          <p:stCondLst>
                                            <p:cond delay="0"/>
                                          </p:stCondLst>
                                        </p:cTn>
                                        <p:tgtEl>
                                          <p:spTgt spid="75"/>
                                        </p:tgtEl>
                                        <p:attrNameLst>
                                          <p:attrName>style.visibility</p:attrName>
                                        </p:attrNameLst>
                                      </p:cBhvr>
                                      <p:to>
                                        <p:strVal val="visible"/>
                                      </p:to>
                                    </p:set>
                                    <p:anim calcmode="lin" valueType="num">
                                      <p:cBhvr additive="base">
                                        <p:cTn id="44" dur="500" fill="hold"/>
                                        <p:tgtEl>
                                          <p:spTgt spid="75"/>
                                        </p:tgtEl>
                                        <p:attrNameLst>
                                          <p:attrName>ppt_x</p:attrName>
                                        </p:attrNameLst>
                                      </p:cBhvr>
                                      <p:tavLst>
                                        <p:tav tm="0">
                                          <p:val>
                                            <p:strVal val="#ppt_x"/>
                                          </p:val>
                                        </p:tav>
                                        <p:tav tm="100000">
                                          <p:val>
                                            <p:strVal val="#ppt_x"/>
                                          </p:val>
                                        </p:tav>
                                      </p:tavLst>
                                    </p:anim>
                                    <p:anim calcmode="lin" valueType="num">
                                      <p:cBhvr additive="base">
                                        <p:cTn id="45" dur="500" fill="hold"/>
                                        <p:tgtEl>
                                          <p:spTgt spid="75"/>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1000"/>
                                  </p:stCondLst>
                                  <p:childTnLst>
                                    <p:set>
                                      <p:cBhvr>
                                        <p:cTn id="47" dur="1" fill="hold">
                                          <p:stCondLst>
                                            <p:cond delay="0"/>
                                          </p:stCondLst>
                                        </p:cTn>
                                        <p:tgtEl>
                                          <p:spTgt spid="76"/>
                                        </p:tgtEl>
                                        <p:attrNameLst>
                                          <p:attrName>style.visibility</p:attrName>
                                        </p:attrNameLst>
                                      </p:cBhvr>
                                      <p:to>
                                        <p:strVal val="visible"/>
                                      </p:to>
                                    </p:set>
                                    <p:anim calcmode="lin" valueType="num">
                                      <p:cBhvr additive="base">
                                        <p:cTn id="48" dur="500" fill="hold"/>
                                        <p:tgtEl>
                                          <p:spTgt spid="76"/>
                                        </p:tgtEl>
                                        <p:attrNameLst>
                                          <p:attrName>ppt_x</p:attrName>
                                        </p:attrNameLst>
                                      </p:cBhvr>
                                      <p:tavLst>
                                        <p:tav tm="0">
                                          <p:val>
                                            <p:strVal val="#ppt_x"/>
                                          </p:val>
                                        </p:tav>
                                        <p:tav tm="100000">
                                          <p:val>
                                            <p:strVal val="#ppt_x"/>
                                          </p:val>
                                        </p:tav>
                                      </p:tavLst>
                                    </p:anim>
                                    <p:anim calcmode="lin" valueType="num">
                                      <p:cBhvr additive="base">
                                        <p:cTn id="49" dur="500" fill="hold"/>
                                        <p:tgtEl>
                                          <p:spTgt spid="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67" grpId="0"/>
      <p:bldP spid="71" grpId="0"/>
      <p:bldP spid="72" grpId="0"/>
      <p:bldP spid="73" grpId="0"/>
      <p:bldP spid="74" grpId="0"/>
      <p:bldP spid="75" grpId="0"/>
      <p:bldP spid="76" grpId="0"/>
      <p:bldP spid="7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1464936" y="228366"/>
            <a:ext cx="2886860" cy="337185"/>
            <a:chOff x="568442" y="319364"/>
            <a:chExt cx="3849149" cy="449581"/>
          </a:xfrm>
        </p:grpSpPr>
        <p:sp>
          <p:nvSpPr>
            <p:cNvPr id="15" name="文本框 23"/>
            <p:cNvSpPr txBox="1"/>
            <p:nvPr/>
          </p:nvSpPr>
          <p:spPr>
            <a:xfrm>
              <a:off x="665958" y="319364"/>
              <a:ext cx="1869441" cy="449581"/>
            </a:xfrm>
            <a:prstGeom prst="rect">
              <a:avLst/>
            </a:prstGeom>
            <a:noFill/>
          </p:spPr>
          <p:txBody>
            <a:bodyPr wrap="none" rtlCol="0">
              <a:spAutoFit/>
            </a:bodyPr>
            <a:lstStyle/>
            <a:p>
              <a:pPr algn="l"/>
              <a:r>
                <a:rPr lang="zh-CN" altLang="en-US" sz="1600" dirty="0">
                  <a:solidFill>
                    <a:schemeClr val="tx1"/>
                  </a:solidFill>
                  <a:latin typeface="微软雅黑" panose="020B0503020204020204" charset="-122"/>
                  <a:ea typeface="微软雅黑" panose="020B0503020204020204" charset="-122"/>
                </a:rPr>
                <a:t>此处添加名称</a:t>
              </a:r>
            </a:p>
          </p:txBody>
        </p:sp>
        <p:sp>
          <p:nvSpPr>
            <p:cNvPr id="16" name="等腰三角形 15"/>
            <p:cNvSpPr/>
            <p:nvPr/>
          </p:nvSpPr>
          <p:spPr>
            <a:xfrm rot="16200000" flipH="1" flipV="1">
              <a:off x="492508" y="454911"/>
              <a:ext cx="304323" cy="152455"/>
            </a:xfrm>
            <a:prstGeom prst="triangle">
              <a:avLst/>
            </a:prstGeom>
            <a:gradFill>
              <a:gsLst>
                <a:gs pos="0">
                  <a:srgbClr val="E30000"/>
                </a:gs>
                <a:gs pos="100000">
                  <a:srgbClr val="760303"/>
                </a:gs>
              </a:gsLst>
              <a:lin ang="11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panose="020B0503020204020204" charset="-122"/>
                <a:ea typeface="微软雅黑" panose="020B0503020204020204" charset="-122"/>
              </a:endParaRPr>
            </a:p>
          </p:txBody>
        </p:sp>
        <p:sp>
          <p:nvSpPr>
            <p:cNvPr id="17" name="文本框 23"/>
            <p:cNvSpPr txBox="1"/>
            <p:nvPr/>
          </p:nvSpPr>
          <p:spPr>
            <a:xfrm>
              <a:off x="2306003" y="429775"/>
              <a:ext cx="2111588" cy="326814"/>
            </a:xfrm>
            <a:prstGeom prst="rect">
              <a:avLst/>
            </a:prstGeom>
            <a:noFill/>
          </p:spPr>
          <p:txBody>
            <a:bodyPr wrap="none" rtlCol="0">
              <a:spAutoFit/>
            </a:bodyPr>
            <a:lstStyle/>
            <a:p>
              <a:r>
                <a:rPr lang="en-US" altLang="zh-CN" sz="1000" dirty="0">
                  <a:solidFill>
                    <a:schemeClr val="tx1"/>
                  </a:solidFill>
                  <a:latin typeface="微软雅黑" panose="020B0503020204020204" charset="-122"/>
                  <a:ea typeface="微软雅黑" panose="020B0503020204020204" charset="-122"/>
                </a:rPr>
                <a:t>  Click here to add Title</a:t>
              </a:r>
            </a:p>
          </p:txBody>
        </p:sp>
      </p:grpSp>
      <p:pic>
        <p:nvPicPr>
          <p:cNvPr id="2" name="图片 1"/>
          <p:cNvPicPr>
            <a:picLocks noChangeAspect="1"/>
          </p:cNvPicPr>
          <p:nvPr/>
        </p:nvPicPr>
        <p:blipFill>
          <a:blip r:embed="rId3" cstate="email"/>
          <a:stretch>
            <a:fillRect/>
          </a:stretch>
        </p:blipFill>
        <p:spPr>
          <a:xfrm flipH="1">
            <a:off x="2548414" y="4520539"/>
            <a:ext cx="6588443" cy="693896"/>
          </a:xfrm>
          <a:prstGeom prst="rect">
            <a:avLst/>
          </a:prstGeom>
        </p:spPr>
      </p:pic>
      <p:pic>
        <p:nvPicPr>
          <p:cNvPr id="4" name="图片 3"/>
          <p:cNvPicPr>
            <a:picLocks noChangeAspect="1"/>
          </p:cNvPicPr>
          <p:nvPr/>
        </p:nvPicPr>
        <p:blipFill>
          <a:blip r:embed="rId4"/>
          <a:stretch>
            <a:fillRect/>
          </a:stretch>
        </p:blipFill>
        <p:spPr>
          <a:xfrm>
            <a:off x="0" y="4520539"/>
            <a:ext cx="9803130" cy="693896"/>
          </a:xfrm>
          <a:prstGeom prst="rect">
            <a:avLst/>
          </a:prstGeom>
        </p:spPr>
      </p:pic>
      <p:sp>
        <p:nvSpPr>
          <p:cNvPr id="5" name="Freeform 7"/>
          <p:cNvSpPr/>
          <p:nvPr/>
        </p:nvSpPr>
        <p:spPr bwMode="auto">
          <a:xfrm>
            <a:off x="3772016" y="1493537"/>
            <a:ext cx="665163" cy="649287"/>
          </a:xfrm>
          <a:custGeom>
            <a:avLst/>
            <a:gdLst>
              <a:gd name="T0" fmla="*/ 158 w 524"/>
              <a:gd name="T1" fmla="*/ 0 h 423"/>
              <a:gd name="T2" fmla="*/ 365 w 524"/>
              <a:gd name="T3" fmla="*/ 0 h 423"/>
              <a:gd name="T4" fmla="*/ 366 w 524"/>
              <a:gd name="T5" fmla="*/ 0 h 423"/>
              <a:gd name="T6" fmla="*/ 366 w 524"/>
              <a:gd name="T7" fmla="*/ 0 h 423"/>
              <a:gd name="T8" fmla="*/ 523 w 524"/>
              <a:gd name="T9" fmla="*/ 157 h 423"/>
              <a:gd name="T10" fmla="*/ 524 w 524"/>
              <a:gd name="T11" fmla="*/ 423 h 423"/>
              <a:gd name="T12" fmla="*/ 388 w 524"/>
              <a:gd name="T13" fmla="*/ 321 h 423"/>
              <a:gd name="T14" fmla="*/ 158 w 524"/>
              <a:gd name="T15" fmla="*/ 316 h 423"/>
              <a:gd name="T16" fmla="*/ 0 w 524"/>
              <a:gd name="T17" fmla="*/ 158 h 423"/>
              <a:gd name="T18" fmla="*/ 158 w 524"/>
              <a:gd name="T19"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4" h="423">
                <a:moveTo>
                  <a:pt x="158" y="0"/>
                </a:moveTo>
                <a:cubicBezTo>
                  <a:pt x="365" y="0"/>
                  <a:pt x="365" y="0"/>
                  <a:pt x="365" y="0"/>
                </a:cubicBezTo>
                <a:cubicBezTo>
                  <a:pt x="365" y="0"/>
                  <a:pt x="365" y="0"/>
                  <a:pt x="366" y="0"/>
                </a:cubicBezTo>
                <a:cubicBezTo>
                  <a:pt x="366" y="0"/>
                  <a:pt x="366" y="0"/>
                  <a:pt x="366" y="0"/>
                </a:cubicBezTo>
                <a:cubicBezTo>
                  <a:pt x="453" y="0"/>
                  <a:pt x="523" y="71"/>
                  <a:pt x="523" y="157"/>
                </a:cubicBezTo>
                <a:cubicBezTo>
                  <a:pt x="523" y="244"/>
                  <a:pt x="524" y="423"/>
                  <a:pt x="524" y="423"/>
                </a:cubicBezTo>
                <a:cubicBezTo>
                  <a:pt x="524" y="423"/>
                  <a:pt x="484" y="335"/>
                  <a:pt x="388" y="321"/>
                </a:cubicBezTo>
                <a:cubicBezTo>
                  <a:pt x="376" y="319"/>
                  <a:pt x="158" y="316"/>
                  <a:pt x="158" y="316"/>
                </a:cubicBezTo>
                <a:cubicBezTo>
                  <a:pt x="70" y="316"/>
                  <a:pt x="0" y="246"/>
                  <a:pt x="0" y="158"/>
                </a:cubicBezTo>
                <a:cubicBezTo>
                  <a:pt x="0" y="71"/>
                  <a:pt x="70" y="0"/>
                  <a:pt x="158" y="0"/>
                </a:cubicBezTo>
              </a:path>
            </a:pathLst>
          </a:custGeom>
          <a:gradFill>
            <a:gsLst>
              <a:gs pos="0">
                <a:srgbClr val="E30000"/>
              </a:gs>
              <a:gs pos="100000">
                <a:srgbClr val="760303"/>
              </a:gs>
            </a:gsLst>
            <a:lin ang="10800000" scaled="0"/>
          </a:gradFill>
          <a:ln>
            <a:noFill/>
          </a:ln>
          <a:effectLst/>
        </p:spPr>
        <p:txBody>
          <a:bodyPr lIns="68580" tIns="34290" rIns="68580" bIns="34290" anchor="ctr"/>
          <a:lstStyle/>
          <a:p>
            <a:pPr algn="ctr">
              <a:defRPr/>
            </a:pPr>
            <a:r>
              <a:rPr lang="en-AU" sz="1100" kern="0">
                <a:solidFill>
                  <a:srgbClr val="FFFFFF"/>
                </a:solidFill>
                <a:latin typeface="Roboto Bold" charset="0"/>
              </a:rPr>
              <a:t>05</a:t>
            </a:r>
          </a:p>
          <a:p>
            <a:pPr algn="ctr">
              <a:defRPr/>
            </a:pPr>
            <a:endParaRPr lang="en-AU" sz="1100" kern="0">
              <a:solidFill>
                <a:srgbClr val="FFFFFF"/>
              </a:solidFill>
              <a:latin typeface="Roboto Bold" charset="0"/>
            </a:endParaRPr>
          </a:p>
        </p:txBody>
      </p:sp>
      <p:sp>
        <p:nvSpPr>
          <p:cNvPr id="6" name="Freeform 8"/>
          <p:cNvSpPr/>
          <p:nvPr/>
        </p:nvSpPr>
        <p:spPr bwMode="auto">
          <a:xfrm>
            <a:off x="3278303" y="2061863"/>
            <a:ext cx="1158875" cy="1128712"/>
          </a:xfrm>
          <a:custGeom>
            <a:avLst/>
            <a:gdLst>
              <a:gd name="T0" fmla="*/ 275 w 913"/>
              <a:gd name="T1" fmla="*/ 0 h 735"/>
              <a:gd name="T2" fmla="*/ 636 w 913"/>
              <a:gd name="T3" fmla="*/ 0 h 735"/>
              <a:gd name="T4" fmla="*/ 637 w 913"/>
              <a:gd name="T5" fmla="*/ 0 h 735"/>
              <a:gd name="T6" fmla="*/ 638 w 913"/>
              <a:gd name="T7" fmla="*/ 0 h 735"/>
              <a:gd name="T8" fmla="*/ 911 w 913"/>
              <a:gd name="T9" fmla="*/ 273 h 735"/>
              <a:gd name="T10" fmla="*/ 913 w 913"/>
              <a:gd name="T11" fmla="*/ 735 h 735"/>
              <a:gd name="T12" fmla="*/ 677 w 913"/>
              <a:gd name="T13" fmla="*/ 557 h 735"/>
              <a:gd name="T14" fmla="*/ 275 w 913"/>
              <a:gd name="T15" fmla="*/ 550 h 735"/>
              <a:gd name="T16" fmla="*/ 0 w 913"/>
              <a:gd name="T17" fmla="*/ 275 h 735"/>
              <a:gd name="T18" fmla="*/ 275 w 913"/>
              <a:gd name="T19"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3" h="735">
                <a:moveTo>
                  <a:pt x="275" y="0"/>
                </a:moveTo>
                <a:cubicBezTo>
                  <a:pt x="636" y="0"/>
                  <a:pt x="636" y="0"/>
                  <a:pt x="636" y="0"/>
                </a:cubicBezTo>
                <a:cubicBezTo>
                  <a:pt x="636" y="0"/>
                  <a:pt x="637" y="0"/>
                  <a:pt x="637" y="0"/>
                </a:cubicBezTo>
                <a:cubicBezTo>
                  <a:pt x="637" y="0"/>
                  <a:pt x="638" y="0"/>
                  <a:pt x="638" y="0"/>
                </a:cubicBezTo>
                <a:cubicBezTo>
                  <a:pt x="789" y="0"/>
                  <a:pt x="911" y="122"/>
                  <a:pt x="911" y="273"/>
                </a:cubicBezTo>
                <a:cubicBezTo>
                  <a:pt x="911" y="424"/>
                  <a:pt x="913" y="735"/>
                  <a:pt x="913" y="735"/>
                </a:cubicBezTo>
                <a:cubicBezTo>
                  <a:pt x="913" y="735"/>
                  <a:pt x="844" y="582"/>
                  <a:pt x="677" y="557"/>
                </a:cubicBezTo>
                <a:cubicBezTo>
                  <a:pt x="656" y="554"/>
                  <a:pt x="275" y="550"/>
                  <a:pt x="275" y="550"/>
                </a:cubicBezTo>
                <a:cubicBezTo>
                  <a:pt x="123" y="550"/>
                  <a:pt x="0" y="427"/>
                  <a:pt x="0" y="275"/>
                </a:cubicBezTo>
                <a:cubicBezTo>
                  <a:pt x="0" y="123"/>
                  <a:pt x="123" y="0"/>
                  <a:pt x="275" y="0"/>
                </a:cubicBezTo>
              </a:path>
            </a:pathLst>
          </a:custGeom>
          <a:gradFill>
            <a:gsLst>
              <a:gs pos="0">
                <a:srgbClr val="E30000"/>
              </a:gs>
              <a:gs pos="100000">
                <a:srgbClr val="760303"/>
              </a:gs>
            </a:gsLst>
            <a:lin ang="10800000" scaled="0"/>
          </a:gradFill>
          <a:ln>
            <a:noFill/>
          </a:ln>
          <a:effectLst/>
        </p:spPr>
        <p:txBody>
          <a:bodyPr lIns="68580" tIns="34290" rIns="68580" bIns="34290" anchor="ctr"/>
          <a:lstStyle/>
          <a:p>
            <a:pPr algn="ctr">
              <a:defRPr/>
            </a:pPr>
            <a:r>
              <a:rPr lang="en-AU" sz="2200" kern="0">
                <a:solidFill>
                  <a:srgbClr val="FFFFFF"/>
                </a:solidFill>
                <a:latin typeface="Roboto Bold" charset="0"/>
              </a:rPr>
              <a:t>03</a:t>
            </a:r>
          </a:p>
          <a:p>
            <a:pPr algn="ctr">
              <a:defRPr/>
            </a:pPr>
            <a:endParaRPr lang="en-AU" sz="2200" kern="0">
              <a:solidFill>
                <a:srgbClr val="FFFFFF"/>
              </a:solidFill>
              <a:latin typeface="Roboto Bold" charset="0"/>
            </a:endParaRPr>
          </a:p>
        </p:txBody>
      </p:sp>
      <p:sp>
        <p:nvSpPr>
          <p:cNvPr id="7" name="Freeform 9"/>
          <p:cNvSpPr/>
          <p:nvPr/>
        </p:nvSpPr>
        <p:spPr bwMode="auto">
          <a:xfrm>
            <a:off x="3278303" y="3019124"/>
            <a:ext cx="1158875" cy="1128713"/>
          </a:xfrm>
          <a:custGeom>
            <a:avLst/>
            <a:gdLst>
              <a:gd name="T0" fmla="*/ 275 w 913"/>
              <a:gd name="T1" fmla="*/ 0 h 735"/>
              <a:gd name="T2" fmla="*/ 636 w 913"/>
              <a:gd name="T3" fmla="*/ 0 h 735"/>
              <a:gd name="T4" fmla="*/ 637 w 913"/>
              <a:gd name="T5" fmla="*/ 0 h 735"/>
              <a:gd name="T6" fmla="*/ 638 w 913"/>
              <a:gd name="T7" fmla="*/ 0 h 735"/>
              <a:gd name="T8" fmla="*/ 911 w 913"/>
              <a:gd name="T9" fmla="*/ 273 h 735"/>
              <a:gd name="T10" fmla="*/ 913 w 913"/>
              <a:gd name="T11" fmla="*/ 735 h 735"/>
              <a:gd name="T12" fmla="*/ 677 w 913"/>
              <a:gd name="T13" fmla="*/ 557 h 735"/>
              <a:gd name="T14" fmla="*/ 275 w 913"/>
              <a:gd name="T15" fmla="*/ 550 h 735"/>
              <a:gd name="T16" fmla="*/ 0 w 913"/>
              <a:gd name="T17" fmla="*/ 275 h 735"/>
              <a:gd name="T18" fmla="*/ 275 w 913"/>
              <a:gd name="T19"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3" h="735">
                <a:moveTo>
                  <a:pt x="275" y="0"/>
                </a:moveTo>
                <a:cubicBezTo>
                  <a:pt x="636" y="0"/>
                  <a:pt x="636" y="0"/>
                  <a:pt x="636" y="0"/>
                </a:cubicBezTo>
                <a:cubicBezTo>
                  <a:pt x="636" y="0"/>
                  <a:pt x="637" y="0"/>
                  <a:pt x="637" y="0"/>
                </a:cubicBezTo>
                <a:cubicBezTo>
                  <a:pt x="637" y="0"/>
                  <a:pt x="638" y="0"/>
                  <a:pt x="638" y="0"/>
                </a:cubicBezTo>
                <a:cubicBezTo>
                  <a:pt x="789" y="0"/>
                  <a:pt x="911" y="122"/>
                  <a:pt x="911" y="273"/>
                </a:cubicBezTo>
                <a:cubicBezTo>
                  <a:pt x="911" y="424"/>
                  <a:pt x="913" y="735"/>
                  <a:pt x="913" y="735"/>
                </a:cubicBezTo>
                <a:cubicBezTo>
                  <a:pt x="913" y="735"/>
                  <a:pt x="844" y="582"/>
                  <a:pt x="677" y="557"/>
                </a:cubicBezTo>
                <a:cubicBezTo>
                  <a:pt x="656" y="554"/>
                  <a:pt x="275" y="550"/>
                  <a:pt x="275" y="550"/>
                </a:cubicBezTo>
                <a:cubicBezTo>
                  <a:pt x="123" y="550"/>
                  <a:pt x="0" y="427"/>
                  <a:pt x="0" y="275"/>
                </a:cubicBezTo>
                <a:cubicBezTo>
                  <a:pt x="0" y="123"/>
                  <a:pt x="123" y="0"/>
                  <a:pt x="275" y="0"/>
                </a:cubicBezTo>
              </a:path>
            </a:pathLst>
          </a:custGeom>
          <a:gradFill>
            <a:gsLst>
              <a:gs pos="0">
                <a:srgbClr val="E30000"/>
              </a:gs>
              <a:gs pos="100000">
                <a:srgbClr val="760303"/>
              </a:gs>
            </a:gsLst>
            <a:lin ang="10800000" scaled="0"/>
          </a:gradFill>
          <a:ln>
            <a:noFill/>
          </a:ln>
          <a:effectLst/>
        </p:spPr>
        <p:txBody>
          <a:bodyPr lIns="68580" tIns="34290" rIns="68580" bIns="34290" anchor="ctr"/>
          <a:lstStyle/>
          <a:p>
            <a:pPr algn="ctr">
              <a:defRPr/>
            </a:pPr>
            <a:r>
              <a:rPr lang="en-AU" sz="2600" kern="0" dirty="0">
                <a:solidFill>
                  <a:srgbClr val="FFFFFF"/>
                </a:solidFill>
                <a:latin typeface="Roboto Bold" charset="0"/>
              </a:rPr>
              <a:t>01</a:t>
            </a:r>
          </a:p>
          <a:p>
            <a:pPr algn="ctr">
              <a:defRPr/>
            </a:pPr>
            <a:endParaRPr lang="en-AU" sz="2600" kern="0" dirty="0">
              <a:solidFill>
                <a:srgbClr val="FFFFFF"/>
              </a:solidFill>
              <a:latin typeface="Roboto Bold" charset="0"/>
            </a:endParaRPr>
          </a:p>
        </p:txBody>
      </p:sp>
      <p:sp>
        <p:nvSpPr>
          <p:cNvPr id="8" name="Freeform 10"/>
          <p:cNvSpPr/>
          <p:nvPr/>
        </p:nvSpPr>
        <p:spPr bwMode="auto">
          <a:xfrm>
            <a:off x="4459403" y="3020712"/>
            <a:ext cx="1460500" cy="1420812"/>
          </a:xfrm>
          <a:custGeom>
            <a:avLst/>
            <a:gdLst>
              <a:gd name="T0" fmla="*/ 1020384 w 1151"/>
              <a:gd name="T1" fmla="*/ 0 h 926"/>
              <a:gd name="T2" fmla="*/ 442928 w 1151"/>
              <a:gd name="T3" fmla="*/ 0 h 926"/>
              <a:gd name="T4" fmla="*/ 441659 w 1151"/>
              <a:gd name="T5" fmla="*/ 0 h 926"/>
              <a:gd name="T6" fmla="*/ 440390 w 1151"/>
              <a:gd name="T7" fmla="*/ 0 h 926"/>
              <a:gd name="T8" fmla="*/ 3807 w 1151"/>
              <a:gd name="T9" fmla="*/ 529890 h 926"/>
              <a:gd name="T10" fmla="*/ 0 w 1151"/>
              <a:gd name="T11" fmla="*/ 1422256 h 926"/>
              <a:gd name="T12" fmla="*/ 378202 w 1151"/>
              <a:gd name="T13" fmla="*/ 1079747 h 926"/>
              <a:gd name="T14" fmla="*/ 1020384 w 1151"/>
              <a:gd name="T15" fmla="*/ 1064388 h 926"/>
              <a:gd name="T16" fmla="*/ 1460774 w 1151"/>
              <a:gd name="T17" fmla="*/ 532962 h 926"/>
              <a:gd name="T18" fmla="*/ 1020384 w 1151"/>
              <a:gd name="T19" fmla="*/ 0 h 9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51"/>
              <a:gd name="T31" fmla="*/ 0 h 926"/>
              <a:gd name="T32" fmla="*/ 1151 w 1151"/>
              <a:gd name="T33" fmla="*/ 926 h 9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51" h="926">
                <a:moveTo>
                  <a:pt x="804" y="0"/>
                </a:moveTo>
                <a:cubicBezTo>
                  <a:pt x="349" y="0"/>
                  <a:pt x="349" y="0"/>
                  <a:pt x="349" y="0"/>
                </a:cubicBezTo>
                <a:cubicBezTo>
                  <a:pt x="349" y="0"/>
                  <a:pt x="348" y="0"/>
                  <a:pt x="348" y="0"/>
                </a:cubicBezTo>
                <a:cubicBezTo>
                  <a:pt x="348" y="0"/>
                  <a:pt x="347" y="0"/>
                  <a:pt x="347" y="0"/>
                </a:cubicBezTo>
                <a:cubicBezTo>
                  <a:pt x="157" y="0"/>
                  <a:pt x="3" y="154"/>
                  <a:pt x="3" y="345"/>
                </a:cubicBezTo>
                <a:cubicBezTo>
                  <a:pt x="3" y="535"/>
                  <a:pt x="0" y="926"/>
                  <a:pt x="0" y="926"/>
                </a:cubicBezTo>
                <a:cubicBezTo>
                  <a:pt x="0" y="926"/>
                  <a:pt x="88" y="734"/>
                  <a:pt x="298" y="703"/>
                </a:cubicBezTo>
                <a:cubicBezTo>
                  <a:pt x="325" y="699"/>
                  <a:pt x="804" y="693"/>
                  <a:pt x="804" y="693"/>
                </a:cubicBezTo>
                <a:cubicBezTo>
                  <a:pt x="996" y="693"/>
                  <a:pt x="1151" y="538"/>
                  <a:pt x="1151" y="347"/>
                </a:cubicBezTo>
                <a:cubicBezTo>
                  <a:pt x="1151" y="155"/>
                  <a:pt x="996" y="0"/>
                  <a:pt x="804" y="0"/>
                </a:cubicBezTo>
              </a:path>
            </a:pathLst>
          </a:custGeom>
          <a:gradFill>
            <a:gsLst>
              <a:gs pos="0">
                <a:srgbClr val="E30000"/>
              </a:gs>
              <a:gs pos="100000">
                <a:srgbClr val="760303"/>
              </a:gs>
            </a:gsLst>
            <a:lin ang="10800000" scaled="0"/>
          </a:gradFill>
          <a:ln>
            <a:noFill/>
          </a:ln>
          <a:effectLst/>
        </p:spPr>
        <p:txBody>
          <a:bodyPr lIns="68580" tIns="34290" rIns="68580" bIns="34290" anchor="ctr"/>
          <a:lstStyle/>
          <a:p>
            <a:pPr algn="ctr">
              <a:defRPr/>
            </a:pPr>
            <a:r>
              <a:rPr lang="en-AU" sz="3000" kern="0">
                <a:solidFill>
                  <a:srgbClr val="FFFFFF"/>
                </a:solidFill>
                <a:latin typeface="Roboto Bold" charset="0"/>
              </a:rPr>
              <a:t>02</a:t>
            </a:r>
          </a:p>
          <a:p>
            <a:pPr algn="ctr">
              <a:defRPr/>
            </a:pPr>
            <a:endParaRPr lang="en-AU" sz="3000" kern="0">
              <a:solidFill>
                <a:srgbClr val="FFFFFF"/>
              </a:solidFill>
              <a:latin typeface="Roboto Bold" charset="0"/>
            </a:endParaRPr>
          </a:p>
        </p:txBody>
      </p:sp>
      <p:sp>
        <p:nvSpPr>
          <p:cNvPr id="9" name="Freeform 6"/>
          <p:cNvSpPr/>
          <p:nvPr/>
        </p:nvSpPr>
        <p:spPr bwMode="auto">
          <a:xfrm>
            <a:off x="4459403" y="1250650"/>
            <a:ext cx="969962" cy="944563"/>
          </a:xfrm>
          <a:custGeom>
            <a:avLst/>
            <a:gdLst>
              <a:gd name="T0" fmla="*/ 534 w 764"/>
              <a:gd name="T1" fmla="*/ 0 h 615"/>
              <a:gd name="T2" fmla="*/ 232 w 764"/>
              <a:gd name="T3" fmla="*/ 0 h 615"/>
              <a:gd name="T4" fmla="*/ 231 w 764"/>
              <a:gd name="T5" fmla="*/ 0 h 615"/>
              <a:gd name="T6" fmla="*/ 230 w 764"/>
              <a:gd name="T7" fmla="*/ 0 h 615"/>
              <a:gd name="T8" fmla="*/ 2 w 764"/>
              <a:gd name="T9" fmla="*/ 229 h 615"/>
              <a:gd name="T10" fmla="*/ 0 w 764"/>
              <a:gd name="T11" fmla="*/ 615 h 615"/>
              <a:gd name="T12" fmla="*/ 198 w 764"/>
              <a:gd name="T13" fmla="*/ 466 h 615"/>
              <a:gd name="T14" fmla="*/ 534 w 764"/>
              <a:gd name="T15" fmla="*/ 460 h 615"/>
              <a:gd name="T16" fmla="*/ 764 w 764"/>
              <a:gd name="T17" fmla="*/ 230 h 615"/>
              <a:gd name="T18" fmla="*/ 534 w 764"/>
              <a:gd name="T19"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4" h="615">
                <a:moveTo>
                  <a:pt x="534" y="0"/>
                </a:moveTo>
                <a:cubicBezTo>
                  <a:pt x="232" y="0"/>
                  <a:pt x="232" y="0"/>
                  <a:pt x="232" y="0"/>
                </a:cubicBezTo>
                <a:cubicBezTo>
                  <a:pt x="232" y="0"/>
                  <a:pt x="231" y="0"/>
                  <a:pt x="231" y="0"/>
                </a:cubicBezTo>
                <a:cubicBezTo>
                  <a:pt x="231" y="0"/>
                  <a:pt x="231" y="0"/>
                  <a:pt x="230" y="0"/>
                </a:cubicBezTo>
                <a:cubicBezTo>
                  <a:pt x="104" y="0"/>
                  <a:pt x="2" y="102"/>
                  <a:pt x="2" y="229"/>
                </a:cubicBezTo>
                <a:cubicBezTo>
                  <a:pt x="2" y="355"/>
                  <a:pt x="0" y="615"/>
                  <a:pt x="0" y="615"/>
                </a:cubicBezTo>
                <a:cubicBezTo>
                  <a:pt x="0" y="615"/>
                  <a:pt x="58" y="487"/>
                  <a:pt x="198" y="466"/>
                </a:cubicBezTo>
                <a:cubicBezTo>
                  <a:pt x="216" y="464"/>
                  <a:pt x="534" y="460"/>
                  <a:pt x="534" y="460"/>
                </a:cubicBezTo>
                <a:cubicBezTo>
                  <a:pt x="661" y="460"/>
                  <a:pt x="764" y="357"/>
                  <a:pt x="764" y="230"/>
                </a:cubicBezTo>
                <a:cubicBezTo>
                  <a:pt x="764" y="103"/>
                  <a:pt x="661" y="0"/>
                  <a:pt x="534" y="0"/>
                </a:cubicBezTo>
              </a:path>
            </a:pathLst>
          </a:custGeom>
          <a:gradFill>
            <a:gsLst>
              <a:gs pos="0">
                <a:srgbClr val="E30000"/>
              </a:gs>
              <a:gs pos="100000">
                <a:srgbClr val="760303"/>
              </a:gs>
            </a:gsLst>
            <a:lin ang="10800000" scaled="0"/>
          </a:gradFill>
          <a:ln>
            <a:noFill/>
          </a:ln>
          <a:effectLst/>
        </p:spPr>
        <p:txBody>
          <a:bodyPr lIns="68580" tIns="34290" rIns="68580" bIns="34290" anchor="ctr"/>
          <a:lstStyle/>
          <a:p>
            <a:pPr algn="ctr">
              <a:defRPr/>
            </a:pPr>
            <a:r>
              <a:rPr lang="en-AU" sz="1500" kern="0">
                <a:solidFill>
                  <a:srgbClr val="FFFFFF"/>
                </a:solidFill>
                <a:latin typeface="Roboto Bold" charset="0"/>
              </a:rPr>
              <a:t>06</a:t>
            </a:r>
          </a:p>
          <a:p>
            <a:pPr algn="ctr">
              <a:defRPr/>
            </a:pPr>
            <a:endParaRPr lang="en-AU" sz="1500" kern="0">
              <a:solidFill>
                <a:srgbClr val="FFFFFF"/>
              </a:solidFill>
              <a:latin typeface="Roboto Bold" charset="0"/>
            </a:endParaRPr>
          </a:p>
        </p:txBody>
      </p:sp>
      <p:sp>
        <p:nvSpPr>
          <p:cNvPr id="10" name="Freeform 5"/>
          <p:cNvSpPr/>
          <p:nvPr/>
        </p:nvSpPr>
        <p:spPr bwMode="auto">
          <a:xfrm>
            <a:off x="4459403" y="2061863"/>
            <a:ext cx="1160462" cy="1128712"/>
          </a:xfrm>
          <a:custGeom>
            <a:avLst/>
            <a:gdLst>
              <a:gd name="T0" fmla="*/ 639 w 914"/>
              <a:gd name="T1" fmla="*/ 0 h 735"/>
              <a:gd name="T2" fmla="*/ 277 w 914"/>
              <a:gd name="T3" fmla="*/ 0 h 735"/>
              <a:gd name="T4" fmla="*/ 276 w 914"/>
              <a:gd name="T5" fmla="*/ 0 h 735"/>
              <a:gd name="T6" fmla="*/ 275 w 914"/>
              <a:gd name="T7" fmla="*/ 0 h 735"/>
              <a:gd name="T8" fmla="*/ 2 w 914"/>
              <a:gd name="T9" fmla="*/ 273 h 735"/>
              <a:gd name="T10" fmla="*/ 0 w 914"/>
              <a:gd name="T11" fmla="*/ 735 h 735"/>
              <a:gd name="T12" fmla="*/ 237 w 914"/>
              <a:gd name="T13" fmla="*/ 557 h 735"/>
              <a:gd name="T14" fmla="*/ 639 w 914"/>
              <a:gd name="T15" fmla="*/ 550 h 735"/>
              <a:gd name="T16" fmla="*/ 914 w 914"/>
              <a:gd name="T17" fmla="*/ 275 h 735"/>
              <a:gd name="T18" fmla="*/ 639 w 914"/>
              <a:gd name="T19"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4" h="735">
                <a:moveTo>
                  <a:pt x="639" y="0"/>
                </a:moveTo>
                <a:cubicBezTo>
                  <a:pt x="277" y="0"/>
                  <a:pt x="277" y="0"/>
                  <a:pt x="277" y="0"/>
                </a:cubicBezTo>
                <a:cubicBezTo>
                  <a:pt x="277" y="0"/>
                  <a:pt x="277" y="0"/>
                  <a:pt x="276" y="0"/>
                </a:cubicBezTo>
                <a:cubicBezTo>
                  <a:pt x="276" y="0"/>
                  <a:pt x="276" y="0"/>
                  <a:pt x="275" y="0"/>
                </a:cubicBezTo>
                <a:cubicBezTo>
                  <a:pt x="125" y="0"/>
                  <a:pt x="2" y="122"/>
                  <a:pt x="2" y="273"/>
                </a:cubicBezTo>
                <a:cubicBezTo>
                  <a:pt x="2" y="424"/>
                  <a:pt x="0" y="735"/>
                  <a:pt x="0" y="735"/>
                </a:cubicBezTo>
                <a:cubicBezTo>
                  <a:pt x="0" y="735"/>
                  <a:pt x="70" y="582"/>
                  <a:pt x="237" y="557"/>
                </a:cubicBezTo>
                <a:cubicBezTo>
                  <a:pt x="258" y="554"/>
                  <a:pt x="639" y="550"/>
                  <a:pt x="639" y="550"/>
                </a:cubicBezTo>
                <a:cubicBezTo>
                  <a:pt x="790" y="550"/>
                  <a:pt x="914" y="427"/>
                  <a:pt x="914" y="275"/>
                </a:cubicBezTo>
                <a:cubicBezTo>
                  <a:pt x="914" y="123"/>
                  <a:pt x="790" y="0"/>
                  <a:pt x="639" y="0"/>
                </a:cubicBezTo>
              </a:path>
            </a:pathLst>
          </a:custGeom>
          <a:gradFill>
            <a:gsLst>
              <a:gs pos="0">
                <a:srgbClr val="E30000"/>
              </a:gs>
              <a:gs pos="100000">
                <a:srgbClr val="760303"/>
              </a:gs>
            </a:gsLst>
            <a:lin ang="10800000" scaled="0"/>
          </a:gradFill>
          <a:ln>
            <a:noFill/>
          </a:ln>
          <a:effectLst/>
        </p:spPr>
        <p:txBody>
          <a:bodyPr lIns="68580" tIns="34290" rIns="68580" bIns="34290" anchor="ctr"/>
          <a:lstStyle/>
          <a:p>
            <a:pPr algn="ctr">
              <a:defRPr/>
            </a:pPr>
            <a:r>
              <a:rPr lang="en-AU" sz="2200" kern="0">
                <a:solidFill>
                  <a:srgbClr val="FFFFFF"/>
                </a:solidFill>
                <a:latin typeface="Roboto Bold" charset="0"/>
              </a:rPr>
              <a:t>04</a:t>
            </a:r>
          </a:p>
          <a:p>
            <a:pPr algn="ctr">
              <a:defRPr/>
            </a:pPr>
            <a:endParaRPr lang="en-AU" sz="2200" kern="0">
              <a:solidFill>
                <a:srgbClr val="FFFFFF"/>
              </a:solidFill>
              <a:latin typeface="Roboto Bold" charset="0"/>
            </a:endParaRPr>
          </a:p>
        </p:txBody>
      </p:sp>
      <p:grpSp>
        <p:nvGrpSpPr>
          <p:cNvPr id="11" name="Group 121"/>
          <p:cNvGrpSpPr/>
          <p:nvPr/>
        </p:nvGrpSpPr>
        <p:grpSpPr bwMode="auto">
          <a:xfrm>
            <a:off x="390640" y="3357263"/>
            <a:ext cx="2635250" cy="712787"/>
            <a:chOff x="551384" y="5373216"/>
            <a:chExt cx="3512719" cy="950506"/>
          </a:xfrm>
        </p:grpSpPr>
        <p:sp>
          <p:nvSpPr>
            <p:cNvPr id="12" name="Text Placeholder 2"/>
            <p:cNvSpPr txBox="1"/>
            <p:nvPr/>
          </p:nvSpPr>
          <p:spPr>
            <a:xfrm>
              <a:off x="551384" y="5373216"/>
              <a:ext cx="2846149" cy="950506"/>
            </a:xfrm>
            <a:prstGeom prst="rect">
              <a:avLst/>
            </a:prstGeom>
          </p:spPr>
          <p:txBody>
            <a:bodyPr lIns="68580" tIns="34290" rIns="68580" bIns="34290">
              <a:normAutofit/>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algn="r" defTabSz="913765">
                <a:spcBef>
                  <a:spcPct val="20000"/>
                </a:spcBef>
                <a:defRPr/>
              </a:pPr>
              <a:r>
                <a:rPr lang="zh-CN" altLang="en-US" sz="900" b="1" kern="0" dirty="0">
                  <a:solidFill>
                    <a:schemeClr val="tx1"/>
                  </a:solidFill>
                  <a:latin typeface="微软雅黑" panose="020B0503020204020204" charset="-122"/>
                  <a:ea typeface="微软雅黑" panose="020B0503020204020204" charset="-122"/>
                  <a:cs typeface="Raleway"/>
                </a:rPr>
                <a:t>输入你的标题</a:t>
              </a:r>
            </a:p>
            <a:p>
              <a:pPr algn="r" defTabSz="913765">
                <a:spcBef>
                  <a:spcPct val="20000"/>
                </a:spcBef>
                <a:defRPr/>
              </a:pPr>
              <a:r>
                <a:rPr lang="zh-CN" altLang="en-US" sz="900" kern="0" dirty="0">
                  <a:solidFill>
                    <a:schemeClr val="tx1"/>
                  </a:solidFill>
                  <a:latin typeface="微软雅黑" panose="020B0503020204020204" charset="-122"/>
                  <a:ea typeface="微软雅黑" panose="020B0503020204020204" charset="-122"/>
                  <a:cs typeface="Raleway Light"/>
                </a:rPr>
                <a:t>这里输入简单的文字概述里输入简单文字概述输入简单的文字概述里输入输入里这里输入简单的文字概述</a:t>
              </a:r>
            </a:p>
          </p:txBody>
        </p:sp>
        <p:sp>
          <p:nvSpPr>
            <p:cNvPr id="13" name="Oval 123"/>
            <p:cNvSpPr/>
            <p:nvPr/>
          </p:nvSpPr>
          <p:spPr>
            <a:xfrm>
              <a:off x="3431391" y="5476945"/>
              <a:ext cx="632712" cy="632966"/>
            </a:xfrm>
            <a:prstGeom prst="ellipse">
              <a:avLst/>
            </a:prstGeom>
            <a:solidFill>
              <a:srgbClr val="C00000"/>
            </a:solidFill>
            <a:ln w="9525" cap="flat" cmpd="sng" algn="ctr">
              <a:noFill/>
              <a:prstDash val="solid"/>
            </a:ln>
            <a:effectLst/>
          </p:spPr>
          <p:txBody>
            <a:bodyPr anchor="ctr"/>
            <a:lstStyle/>
            <a:p>
              <a:pPr algn="ctr" defTabSz="950595">
                <a:defRPr/>
              </a:pPr>
              <a:r>
                <a:rPr lang="en-US" sz="1000" kern="0" dirty="0">
                  <a:solidFill>
                    <a:schemeClr val="bg1">
                      <a:lumMod val="95000"/>
                    </a:schemeClr>
                  </a:solidFill>
                  <a:latin typeface="微软雅黑" panose="020B0503020204020204" charset="-122"/>
                  <a:ea typeface="微软雅黑" panose="020B0503020204020204" charset="-122"/>
                  <a:cs typeface="Roboto Bold"/>
                </a:rPr>
                <a:t>01</a:t>
              </a:r>
            </a:p>
          </p:txBody>
        </p:sp>
      </p:grpSp>
      <p:grpSp>
        <p:nvGrpSpPr>
          <p:cNvPr id="18" name="Group 124"/>
          <p:cNvGrpSpPr/>
          <p:nvPr/>
        </p:nvGrpSpPr>
        <p:grpSpPr bwMode="auto">
          <a:xfrm>
            <a:off x="6127865" y="3357263"/>
            <a:ext cx="2635250" cy="712787"/>
            <a:chOff x="8199905" y="5373216"/>
            <a:chExt cx="3512719" cy="950506"/>
          </a:xfrm>
        </p:grpSpPr>
        <p:sp>
          <p:nvSpPr>
            <p:cNvPr id="19" name="Text Placeholder 2"/>
            <p:cNvSpPr txBox="1"/>
            <p:nvPr/>
          </p:nvSpPr>
          <p:spPr>
            <a:xfrm>
              <a:off x="8866476" y="5373216"/>
              <a:ext cx="2846148" cy="950506"/>
            </a:xfrm>
            <a:prstGeom prst="rect">
              <a:avLst/>
            </a:prstGeom>
          </p:spPr>
          <p:txBody>
            <a:bodyPr lIns="68580" tIns="34290" rIns="68580" bIns="34290">
              <a:normAutofit/>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defTabSz="913765">
                <a:spcBef>
                  <a:spcPct val="20000"/>
                </a:spcBef>
                <a:defRPr/>
              </a:pPr>
              <a:r>
                <a:rPr lang="zh-CN" altLang="en-US" sz="1100" b="1" kern="0" dirty="0">
                  <a:solidFill>
                    <a:schemeClr val="tx1"/>
                  </a:solidFill>
                  <a:latin typeface="微软雅黑" panose="020B0503020204020204" charset="-122"/>
                  <a:ea typeface="微软雅黑" panose="020B0503020204020204" charset="-122"/>
                  <a:cs typeface="Raleway"/>
                </a:rPr>
                <a:t>输入你的标题</a:t>
              </a:r>
            </a:p>
            <a:p>
              <a:pPr defTabSz="913765">
                <a:spcBef>
                  <a:spcPct val="20000"/>
                </a:spcBef>
                <a:defRPr/>
              </a:pPr>
              <a:r>
                <a:rPr lang="zh-CN" altLang="en-US" sz="900" kern="0" dirty="0">
                  <a:solidFill>
                    <a:schemeClr val="tx1"/>
                  </a:solidFill>
                  <a:latin typeface="微软雅黑" panose="020B0503020204020204" charset="-122"/>
                  <a:ea typeface="微软雅黑" panose="020B0503020204020204" charset="-122"/>
                  <a:cs typeface="Raleway Light"/>
                </a:rPr>
                <a:t>这里输入简单的文字概述里输入简单文字概述输入简单的文字概述里输入输入里这里输入简单的文字概述</a:t>
              </a:r>
            </a:p>
          </p:txBody>
        </p:sp>
        <p:sp>
          <p:nvSpPr>
            <p:cNvPr id="20" name="Oval 126"/>
            <p:cNvSpPr/>
            <p:nvPr/>
          </p:nvSpPr>
          <p:spPr>
            <a:xfrm>
              <a:off x="8199905" y="5476945"/>
              <a:ext cx="632713" cy="632966"/>
            </a:xfrm>
            <a:prstGeom prst="ellipse">
              <a:avLst/>
            </a:prstGeom>
            <a:solidFill>
              <a:srgbClr val="C00000"/>
            </a:solidFill>
            <a:ln w="9525" cap="flat" cmpd="sng" algn="ctr">
              <a:noFill/>
              <a:prstDash val="solid"/>
            </a:ln>
            <a:effectLst/>
          </p:spPr>
          <p:txBody>
            <a:bodyPr anchor="ctr"/>
            <a:lstStyle/>
            <a:p>
              <a:pPr algn="ctr" defTabSz="950595">
                <a:defRPr/>
              </a:pPr>
              <a:r>
                <a:rPr lang="en-US" sz="1000" kern="0" dirty="0">
                  <a:solidFill>
                    <a:schemeClr val="bg1">
                      <a:lumMod val="95000"/>
                    </a:schemeClr>
                  </a:solidFill>
                  <a:latin typeface="微软雅黑" panose="020B0503020204020204" charset="-122"/>
                  <a:ea typeface="微软雅黑" panose="020B0503020204020204" charset="-122"/>
                  <a:cs typeface="Roboto Bold"/>
                </a:rPr>
                <a:t>02</a:t>
              </a:r>
            </a:p>
          </p:txBody>
        </p:sp>
      </p:grpSp>
      <p:grpSp>
        <p:nvGrpSpPr>
          <p:cNvPr id="21" name="Group 127"/>
          <p:cNvGrpSpPr/>
          <p:nvPr/>
        </p:nvGrpSpPr>
        <p:grpSpPr bwMode="auto">
          <a:xfrm>
            <a:off x="390640" y="2479374"/>
            <a:ext cx="2635250" cy="712788"/>
            <a:chOff x="551384" y="4204186"/>
            <a:chExt cx="3512719" cy="950506"/>
          </a:xfrm>
        </p:grpSpPr>
        <p:sp>
          <p:nvSpPr>
            <p:cNvPr id="22" name="Text Placeholder 2"/>
            <p:cNvSpPr txBox="1"/>
            <p:nvPr/>
          </p:nvSpPr>
          <p:spPr>
            <a:xfrm>
              <a:off x="551384" y="4204186"/>
              <a:ext cx="2846149" cy="950506"/>
            </a:xfrm>
            <a:prstGeom prst="rect">
              <a:avLst/>
            </a:prstGeom>
          </p:spPr>
          <p:txBody>
            <a:bodyPr lIns="68580" tIns="34290" rIns="68580" bIns="34290">
              <a:normAutofit fontScale="925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algn="r" defTabSz="913765">
                <a:spcBef>
                  <a:spcPct val="20000"/>
                </a:spcBef>
                <a:defRPr/>
              </a:pPr>
              <a:r>
                <a:rPr lang="zh-CN" altLang="en-US" sz="1300" b="1" kern="0" dirty="0">
                  <a:solidFill>
                    <a:schemeClr val="tx1"/>
                  </a:solidFill>
                  <a:latin typeface="微软雅黑" panose="020B0503020204020204" charset="-122"/>
                  <a:ea typeface="微软雅黑" panose="020B0503020204020204" charset="-122"/>
                  <a:cs typeface="Raleway"/>
                </a:rPr>
                <a:t>输入你的标题</a:t>
              </a:r>
            </a:p>
            <a:p>
              <a:pPr algn="r" defTabSz="913765">
                <a:spcBef>
                  <a:spcPct val="20000"/>
                </a:spcBef>
                <a:defRPr/>
              </a:pPr>
              <a:r>
                <a:rPr lang="zh-CN" altLang="en-US" sz="1000" kern="0" dirty="0">
                  <a:solidFill>
                    <a:schemeClr val="tx1"/>
                  </a:solidFill>
                  <a:latin typeface="微软雅黑" panose="020B0503020204020204" charset="-122"/>
                  <a:ea typeface="微软雅黑" panose="020B0503020204020204" charset="-122"/>
                  <a:cs typeface="Raleway Light"/>
                </a:rPr>
                <a:t>这里输入简单的文字概述里输入简单文字概述输入简单的文字概述里输入输入里这里输入简单的文字概述</a:t>
              </a:r>
            </a:p>
          </p:txBody>
        </p:sp>
        <p:sp>
          <p:nvSpPr>
            <p:cNvPr id="23" name="Oval 129"/>
            <p:cNvSpPr/>
            <p:nvPr/>
          </p:nvSpPr>
          <p:spPr>
            <a:xfrm>
              <a:off x="3431391" y="4252876"/>
              <a:ext cx="632712" cy="632964"/>
            </a:xfrm>
            <a:prstGeom prst="ellipse">
              <a:avLst/>
            </a:prstGeom>
            <a:solidFill>
              <a:srgbClr val="C00000"/>
            </a:solidFill>
            <a:ln w="9525" cap="flat" cmpd="sng" algn="ctr">
              <a:noFill/>
              <a:prstDash val="solid"/>
            </a:ln>
            <a:effectLst/>
          </p:spPr>
          <p:txBody>
            <a:bodyPr anchor="ctr"/>
            <a:lstStyle/>
            <a:p>
              <a:pPr algn="ctr" defTabSz="950595">
                <a:defRPr/>
              </a:pPr>
              <a:r>
                <a:rPr lang="en-US" sz="1000" kern="0" dirty="0">
                  <a:solidFill>
                    <a:schemeClr val="bg1">
                      <a:lumMod val="95000"/>
                    </a:schemeClr>
                  </a:solidFill>
                  <a:latin typeface="微软雅黑" panose="020B0503020204020204" charset="-122"/>
                  <a:ea typeface="微软雅黑" panose="020B0503020204020204" charset="-122"/>
                  <a:cs typeface="Roboto Bold"/>
                </a:rPr>
                <a:t>03</a:t>
              </a:r>
            </a:p>
          </p:txBody>
        </p:sp>
      </p:grpSp>
      <p:grpSp>
        <p:nvGrpSpPr>
          <p:cNvPr id="24" name="Group 130"/>
          <p:cNvGrpSpPr/>
          <p:nvPr/>
        </p:nvGrpSpPr>
        <p:grpSpPr bwMode="auto">
          <a:xfrm>
            <a:off x="6127865" y="2438099"/>
            <a:ext cx="2635250" cy="712788"/>
            <a:chOff x="8199905" y="4149080"/>
            <a:chExt cx="3512719" cy="950506"/>
          </a:xfrm>
        </p:grpSpPr>
        <p:sp>
          <p:nvSpPr>
            <p:cNvPr id="25" name="Text Placeholder 2"/>
            <p:cNvSpPr txBox="1"/>
            <p:nvPr/>
          </p:nvSpPr>
          <p:spPr>
            <a:xfrm>
              <a:off x="8866476" y="4149080"/>
              <a:ext cx="2846148" cy="950506"/>
            </a:xfrm>
            <a:prstGeom prst="rect">
              <a:avLst/>
            </a:prstGeom>
          </p:spPr>
          <p:txBody>
            <a:bodyPr lIns="68580" tIns="34290" rIns="68580" bIns="34290">
              <a:normAutofit fontScale="85000" lnSpcReduction="100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defTabSz="913765">
                <a:spcBef>
                  <a:spcPct val="20000"/>
                </a:spcBef>
                <a:defRPr/>
              </a:pPr>
              <a:r>
                <a:rPr lang="zh-CN" altLang="en-US" sz="1600" b="1" kern="0" dirty="0">
                  <a:solidFill>
                    <a:schemeClr val="tx1"/>
                  </a:solidFill>
                  <a:latin typeface="微软雅黑" panose="020B0503020204020204" charset="-122"/>
                  <a:ea typeface="微软雅黑" panose="020B0503020204020204" charset="-122"/>
                  <a:cs typeface="Raleway"/>
                </a:rPr>
                <a:t>输入你的标题</a:t>
              </a:r>
            </a:p>
            <a:p>
              <a:pPr defTabSz="913765">
                <a:spcBef>
                  <a:spcPct val="20000"/>
                </a:spcBef>
                <a:defRPr/>
              </a:pPr>
              <a:r>
                <a:rPr lang="zh-CN" altLang="en-US" sz="1100" kern="0" dirty="0">
                  <a:solidFill>
                    <a:schemeClr val="tx1"/>
                  </a:solidFill>
                  <a:latin typeface="微软雅黑" panose="020B0503020204020204" charset="-122"/>
                  <a:ea typeface="微软雅黑" panose="020B0503020204020204" charset="-122"/>
                  <a:cs typeface="Raleway Light"/>
                </a:rPr>
                <a:t>这里输入简单的文字概述里输入简单文字概述输入简单的文字概述里输入输入里这里输入简单的文字概述</a:t>
              </a:r>
            </a:p>
          </p:txBody>
        </p:sp>
        <p:sp>
          <p:nvSpPr>
            <p:cNvPr id="26" name="Oval 132"/>
            <p:cNvSpPr/>
            <p:nvPr/>
          </p:nvSpPr>
          <p:spPr>
            <a:xfrm>
              <a:off x="8199905" y="4252811"/>
              <a:ext cx="632713" cy="632964"/>
            </a:xfrm>
            <a:prstGeom prst="ellipse">
              <a:avLst/>
            </a:prstGeom>
            <a:solidFill>
              <a:srgbClr val="C00000"/>
            </a:solidFill>
            <a:ln w="9525" cap="flat" cmpd="sng" algn="ctr">
              <a:noFill/>
              <a:prstDash val="solid"/>
            </a:ln>
            <a:effectLst/>
          </p:spPr>
          <p:txBody>
            <a:bodyPr anchor="ctr"/>
            <a:lstStyle/>
            <a:p>
              <a:pPr algn="ctr" defTabSz="950595">
                <a:defRPr/>
              </a:pPr>
              <a:r>
                <a:rPr lang="en-US" sz="1000" kern="0" dirty="0">
                  <a:solidFill>
                    <a:schemeClr val="bg1">
                      <a:lumMod val="95000"/>
                    </a:schemeClr>
                  </a:solidFill>
                  <a:latin typeface="微软雅黑" panose="020B0503020204020204" charset="-122"/>
                  <a:ea typeface="微软雅黑" panose="020B0503020204020204" charset="-122"/>
                  <a:cs typeface="Roboto Bold"/>
                </a:rPr>
                <a:t>04</a:t>
              </a:r>
            </a:p>
          </p:txBody>
        </p:sp>
      </p:grpSp>
      <p:grpSp>
        <p:nvGrpSpPr>
          <p:cNvPr id="27" name="Group 133"/>
          <p:cNvGrpSpPr/>
          <p:nvPr/>
        </p:nvGrpSpPr>
        <p:grpSpPr bwMode="auto">
          <a:xfrm>
            <a:off x="390640" y="1604662"/>
            <a:ext cx="2635250" cy="712787"/>
            <a:chOff x="551384" y="3037653"/>
            <a:chExt cx="3512719" cy="950506"/>
          </a:xfrm>
        </p:grpSpPr>
        <p:sp>
          <p:nvSpPr>
            <p:cNvPr id="28" name="Text Placeholder 2"/>
            <p:cNvSpPr txBox="1"/>
            <p:nvPr/>
          </p:nvSpPr>
          <p:spPr>
            <a:xfrm>
              <a:off x="551384" y="3037653"/>
              <a:ext cx="2846149" cy="950506"/>
            </a:xfrm>
            <a:prstGeom prst="rect">
              <a:avLst/>
            </a:prstGeom>
          </p:spPr>
          <p:txBody>
            <a:bodyPr lIns="68580" tIns="34290" rIns="68580" bIns="34290">
              <a:normAutofit fontScale="925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algn="r" defTabSz="913765">
                <a:spcBef>
                  <a:spcPct val="20000"/>
                </a:spcBef>
                <a:defRPr/>
              </a:pPr>
              <a:r>
                <a:rPr lang="zh-CN" altLang="en-US" sz="1300" b="1" kern="0" dirty="0">
                  <a:solidFill>
                    <a:schemeClr val="tx1"/>
                  </a:solidFill>
                  <a:latin typeface="微软雅黑" panose="020B0503020204020204" charset="-122"/>
                  <a:ea typeface="微软雅黑" panose="020B0503020204020204" charset="-122"/>
                  <a:cs typeface="Raleway"/>
                </a:rPr>
                <a:t>输入你的标题</a:t>
              </a:r>
            </a:p>
            <a:p>
              <a:pPr algn="r" defTabSz="913765">
                <a:spcBef>
                  <a:spcPct val="20000"/>
                </a:spcBef>
                <a:defRPr/>
              </a:pPr>
              <a:r>
                <a:rPr lang="zh-CN" altLang="en-US" sz="1000" kern="0" dirty="0">
                  <a:solidFill>
                    <a:schemeClr val="tx1"/>
                  </a:solidFill>
                  <a:latin typeface="微软雅黑" panose="020B0503020204020204" charset="-122"/>
                  <a:ea typeface="微软雅黑" panose="020B0503020204020204" charset="-122"/>
                  <a:cs typeface="Raleway Light"/>
                </a:rPr>
                <a:t>这里输入简单的文字概述里输入简单文字概述输入简单的文字概述里输入输入里这里输入简单的文字概述</a:t>
              </a:r>
            </a:p>
          </p:txBody>
        </p:sp>
        <p:sp>
          <p:nvSpPr>
            <p:cNvPr id="29" name="Oval 135"/>
            <p:cNvSpPr/>
            <p:nvPr/>
          </p:nvSpPr>
          <p:spPr>
            <a:xfrm>
              <a:off x="3431391" y="3196424"/>
              <a:ext cx="632712" cy="632966"/>
            </a:xfrm>
            <a:prstGeom prst="ellipse">
              <a:avLst/>
            </a:prstGeom>
            <a:solidFill>
              <a:srgbClr val="C00000"/>
            </a:solidFill>
            <a:ln w="9525" cap="flat" cmpd="sng" algn="ctr">
              <a:noFill/>
              <a:prstDash val="solid"/>
            </a:ln>
            <a:effectLst/>
          </p:spPr>
          <p:txBody>
            <a:bodyPr anchor="ctr"/>
            <a:lstStyle/>
            <a:p>
              <a:pPr algn="ctr" defTabSz="950595">
                <a:defRPr/>
              </a:pPr>
              <a:r>
                <a:rPr lang="en-US" sz="1000" kern="0" dirty="0">
                  <a:solidFill>
                    <a:schemeClr val="bg1">
                      <a:lumMod val="95000"/>
                    </a:schemeClr>
                  </a:solidFill>
                  <a:latin typeface="微软雅黑" panose="020B0503020204020204" charset="-122"/>
                  <a:ea typeface="微软雅黑" panose="020B0503020204020204" charset="-122"/>
                  <a:cs typeface="Roboto Bold"/>
                </a:rPr>
                <a:t>05</a:t>
              </a:r>
            </a:p>
          </p:txBody>
        </p:sp>
      </p:grpSp>
      <p:grpSp>
        <p:nvGrpSpPr>
          <p:cNvPr id="30" name="Group 136"/>
          <p:cNvGrpSpPr/>
          <p:nvPr/>
        </p:nvGrpSpPr>
        <p:grpSpPr bwMode="auto">
          <a:xfrm>
            <a:off x="6127865" y="1671338"/>
            <a:ext cx="2635250" cy="712787"/>
            <a:chOff x="8199905" y="3126566"/>
            <a:chExt cx="3512719" cy="950506"/>
          </a:xfrm>
        </p:grpSpPr>
        <p:sp>
          <p:nvSpPr>
            <p:cNvPr id="31" name="Text Placeholder 2"/>
            <p:cNvSpPr txBox="1"/>
            <p:nvPr/>
          </p:nvSpPr>
          <p:spPr>
            <a:xfrm>
              <a:off x="8866476" y="3126566"/>
              <a:ext cx="2846148" cy="950506"/>
            </a:xfrm>
            <a:prstGeom prst="rect">
              <a:avLst/>
            </a:prstGeom>
          </p:spPr>
          <p:txBody>
            <a:bodyPr lIns="68580" tIns="34290" rIns="68580" bIns="34290">
              <a:normAutofit fontScale="90000"/>
            </a:bodyPr>
            <a:lstStyle>
              <a:lvl1pPr marL="0" indent="0" algn="l" defTabSz="914400" rtl="0" eaLnBrk="1" latinLnBrk="0" hangingPunct="1">
                <a:lnSpc>
                  <a:spcPct val="100000"/>
                </a:lnSpc>
                <a:spcBef>
                  <a:spcPts val="1000"/>
                </a:spcBef>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1pPr>
              <a:lvl2pPr marL="457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200" kern="1200">
                  <a:solidFill>
                    <a:schemeClr val="tx1"/>
                  </a:solidFill>
                  <a:latin typeface="Roboto" pitchFamily="2" charset="0"/>
                  <a:ea typeface="Roboto" pitchFamily="2" charset="0"/>
                  <a:cs typeface="+mn-cs"/>
                </a:defRPr>
              </a:lvl2pPr>
              <a:lvl3pPr marL="914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1000" kern="1200">
                  <a:solidFill>
                    <a:schemeClr val="tx1"/>
                  </a:solidFill>
                  <a:latin typeface="Roboto" pitchFamily="2" charset="0"/>
                  <a:ea typeface="Roboto" pitchFamily="2" charset="0"/>
                  <a:cs typeface="+mn-cs"/>
                </a:defRPr>
              </a:lvl3pPr>
              <a:lvl4pPr marL="1371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4pPr>
              <a:lvl5pPr marL="18288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tx1"/>
                  </a:solidFill>
                  <a:latin typeface="Roboto" pitchFamily="2" charset="0"/>
                  <a:ea typeface="Roboto" pitchFamily="2" charset="0"/>
                  <a:cs typeface="+mn-cs"/>
                </a:defRPr>
              </a:lvl5pPr>
              <a:lvl6pPr marL="22860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None/>
                <a:defRPr sz="900" kern="1200">
                  <a:solidFill>
                    <a:schemeClr val="accent1"/>
                  </a:solidFill>
                  <a:latin typeface="+mn-lt"/>
                  <a:ea typeface="+mn-ea"/>
                  <a:cs typeface="+mn-cs"/>
                </a:defRPr>
              </a:lvl9pPr>
            </a:lstStyle>
            <a:p>
              <a:pPr defTabSz="913765">
                <a:spcBef>
                  <a:spcPct val="20000"/>
                </a:spcBef>
                <a:defRPr/>
              </a:pPr>
              <a:r>
                <a:rPr lang="zh-CN" altLang="en-US" sz="1400" b="1" kern="0" dirty="0">
                  <a:solidFill>
                    <a:schemeClr val="tx1"/>
                  </a:solidFill>
                  <a:latin typeface="微软雅黑" panose="020B0503020204020204" charset="-122"/>
                  <a:ea typeface="微软雅黑" panose="020B0503020204020204" charset="-122"/>
                  <a:cs typeface="Raleway"/>
                </a:rPr>
                <a:t>输入你的标题</a:t>
              </a:r>
            </a:p>
            <a:p>
              <a:pPr defTabSz="913765">
                <a:spcBef>
                  <a:spcPct val="20000"/>
                </a:spcBef>
                <a:defRPr/>
              </a:pPr>
              <a:r>
                <a:rPr lang="zh-CN" altLang="en-US" sz="1050" kern="0" dirty="0">
                  <a:solidFill>
                    <a:schemeClr val="tx1"/>
                  </a:solidFill>
                  <a:latin typeface="微软雅黑" panose="020B0503020204020204" charset="-122"/>
                  <a:ea typeface="微软雅黑" panose="020B0503020204020204" charset="-122"/>
                  <a:cs typeface="Raleway Light"/>
                </a:rPr>
                <a:t>这里输入简单的文字概述里输入简单文字概述输入简单的文字概述里输入输入里这里输入简单的文字概述</a:t>
              </a:r>
            </a:p>
          </p:txBody>
        </p:sp>
        <p:sp>
          <p:nvSpPr>
            <p:cNvPr id="32" name="Oval 138"/>
            <p:cNvSpPr/>
            <p:nvPr/>
          </p:nvSpPr>
          <p:spPr>
            <a:xfrm>
              <a:off x="8199905" y="3196424"/>
              <a:ext cx="632713" cy="632966"/>
            </a:xfrm>
            <a:prstGeom prst="ellipse">
              <a:avLst/>
            </a:prstGeom>
            <a:solidFill>
              <a:srgbClr val="C00000"/>
            </a:solidFill>
            <a:ln w="9525" cap="flat" cmpd="sng" algn="ctr">
              <a:noFill/>
              <a:prstDash val="solid"/>
            </a:ln>
            <a:effectLst/>
          </p:spPr>
          <p:txBody>
            <a:bodyPr anchor="ctr"/>
            <a:lstStyle/>
            <a:p>
              <a:pPr algn="ctr" defTabSz="950595">
                <a:defRPr/>
              </a:pPr>
              <a:r>
                <a:rPr lang="en-US" sz="1000" kern="0" dirty="0">
                  <a:solidFill>
                    <a:schemeClr val="bg1">
                      <a:lumMod val="95000"/>
                    </a:schemeClr>
                  </a:solidFill>
                  <a:latin typeface="微软雅黑" panose="020B0503020204020204" charset="-122"/>
                  <a:ea typeface="微软雅黑" panose="020B0503020204020204" charset="-122"/>
                  <a:cs typeface="Roboto Bold"/>
                </a:rPr>
                <a:t>06</a:t>
              </a:r>
            </a:p>
          </p:txBody>
        </p:sp>
      </p:grpSp>
      <p:pic>
        <p:nvPicPr>
          <p:cNvPr id="3" name="图片 2" descr="b1a457f9e298e079bbd2f9ccb2b0b04e"/>
          <p:cNvPicPr>
            <a:picLocks noChangeAspect="1"/>
          </p:cNvPicPr>
          <p:nvPr/>
        </p:nvPicPr>
        <p:blipFill>
          <a:blip r:embed="rId5" cstate="email"/>
          <a:stretch>
            <a:fillRect/>
          </a:stretch>
        </p:blipFill>
        <p:spPr>
          <a:xfrm>
            <a:off x="72390" y="-292735"/>
            <a:ext cx="1465580" cy="1465580"/>
          </a:xfrm>
          <a:prstGeom prst="rect">
            <a:avLst/>
          </a:prstGeom>
        </p:spPr>
      </p:pic>
    </p:spTree>
  </p:cSld>
  <p:clrMapOvr>
    <a:masterClrMapping/>
  </p:clrMapOvr>
  <p:transition advTm="609">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par>
                                <p:cTn id="14" presetID="10" presetClass="entr" presetSubtype="0"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right)">
                                      <p:cBhvr>
                                        <p:cTn id="19" dur="500"/>
                                        <p:tgtEl>
                                          <p:spTgt spid="6"/>
                                        </p:tgtEl>
                                      </p:cBhvr>
                                    </p:animEffect>
                                  </p:childTnLst>
                                </p:cTn>
                              </p:par>
                              <p:par>
                                <p:cTn id="20" presetID="10" presetClass="entr" presetSubtype="0" fill="hold"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left)">
                                      <p:cBhvr>
                                        <p:cTn id="25" dur="500"/>
                                        <p:tgtEl>
                                          <p:spTgt spid="10"/>
                                        </p:tgtEl>
                                      </p:cBhvr>
                                    </p:animEffect>
                                  </p:childTnLst>
                                </p:cTn>
                              </p:par>
                              <p:par>
                                <p:cTn id="26" presetID="10" presetClass="entr" presetSubtype="0" fill="hold"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par>
                                <p:cTn id="29" presetID="22" presetClass="entr" presetSubtype="2"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right)">
                                      <p:cBhvr>
                                        <p:cTn id="31" dur="500"/>
                                        <p:tgtEl>
                                          <p:spTgt spid="5"/>
                                        </p:tgtEl>
                                      </p:cBhvr>
                                    </p:animEffect>
                                  </p:childTnLst>
                                </p:cTn>
                              </p:par>
                              <p:par>
                                <p:cTn id="32" presetID="10" presetClass="entr" presetSubtype="0" fill="hold" nodeType="with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fade">
                                      <p:cBhvr>
                                        <p:cTn id="34" dur="500"/>
                                        <p:tgtEl>
                                          <p:spTgt spid="27"/>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left)">
                                      <p:cBhvr>
                                        <p:cTn id="37" dur="500"/>
                                        <p:tgtEl>
                                          <p:spTgt spid="9"/>
                                        </p:tgtEl>
                                      </p:cBhvr>
                                    </p:animEffect>
                                  </p:childTnLst>
                                </p:cTn>
                              </p:par>
                              <p:par>
                                <p:cTn id="38" presetID="10" presetClass="entr" presetSubtype="0" fill="hold" nodeType="withEffect">
                                  <p:stCondLst>
                                    <p:cond delay="0"/>
                                  </p:stCondLst>
                                  <p:childTnLst>
                                    <p:set>
                                      <p:cBhvr>
                                        <p:cTn id="39" dur="1" fill="hold">
                                          <p:stCondLst>
                                            <p:cond delay="0"/>
                                          </p:stCondLst>
                                        </p:cTn>
                                        <p:tgtEl>
                                          <p:spTgt spid="30"/>
                                        </p:tgtEl>
                                        <p:attrNameLst>
                                          <p:attrName>style.visibility</p:attrName>
                                        </p:attrNameLst>
                                      </p:cBhvr>
                                      <p:to>
                                        <p:strVal val="visible"/>
                                      </p:to>
                                    </p:set>
                                    <p:animEffect transition="in" filter="fade">
                                      <p:cBhvr>
                                        <p:cTn id="40"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bldLvl="0" animBg="1"/>
      <p:bldP spid="7" grpId="0" bldLvl="0" animBg="1"/>
      <p:bldP spid="8" grpId="0" bldLvl="0" animBg="1"/>
      <p:bldP spid="9" grpId="0" bldLvl="0" animBg="1"/>
      <p:bldP spid="10"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1464936" y="228366"/>
            <a:ext cx="2886860" cy="337185"/>
            <a:chOff x="568442" y="319364"/>
            <a:chExt cx="3849149" cy="449581"/>
          </a:xfrm>
        </p:grpSpPr>
        <p:sp>
          <p:nvSpPr>
            <p:cNvPr id="15" name="文本框 23"/>
            <p:cNvSpPr txBox="1"/>
            <p:nvPr/>
          </p:nvSpPr>
          <p:spPr>
            <a:xfrm>
              <a:off x="665958" y="319364"/>
              <a:ext cx="1869441" cy="449581"/>
            </a:xfrm>
            <a:prstGeom prst="rect">
              <a:avLst/>
            </a:prstGeom>
            <a:noFill/>
          </p:spPr>
          <p:txBody>
            <a:bodyPr wrap="none" rtlCol="0">
              <a:spAutoFit/>
            </a:bodyPr>
            <a:lstStyle/>
            <a:p>
              <a:pPr algn="l"/>
              <a:r>
                <a:rPr lang="zh-CN" altLang="en-US" sz="1600" dirty="0">
                  <a:solidFill>
                    <a:schemeClr val="tx1"/>
                  </a:solidFill>
                  <a:latin typeface="微软雅黑" panose="020B0503020204020204" charset="-122"/>
                  <a:ea typeface="微软雅黑" panose="020B0503020204020204" charset="-122"/>
                </a:rPr>
                <a:t>此处添加名称</a:t>
              </a:r>
            </a:p>
          </p:txBody>
        </p:sp>
        <p:sp>
          <p:nvSpPr>
            <p:cNvPr id="16" name="等腰三角形 15"/>
            <p:cNvSpPr/>
            <p:nvPr/>
          </p:nvSpPr>
          <p:spPr>
            <a:xfrm rot="16200000" flipH="1" flipV="1">
              <a:off x="492508" y="454911"/>
              <a:ext cx="304323" cy="152455"/>
            </a:xfrm>
            <a:prstGeom prst="triangle">
              <a:avLst/>
            </a:prstGeom>
            <a:gradFill>
              <a:gsLst>
                <a:gs pos="0">
                  <a:srgbClr val="E30000"/>
                </a:gs>
                <a:gs pos="100000">
                  <a:srgbClr val="760303"/>
                </a:gs>
              </a:gsLst>
              <a:lin ang="11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panose="020B0503020204020204" charset="-122"/>
                <a:ea typeface="微软雅黑" panose="020B0503020204020204" charset="-122"/>
              </a:endParaRPr>
            </a:p>
          </p:txBody>
        </p:sp>
        <p:sp>
          <p:nvSpPr>
            <p:cNvPr id="17" name="文本框 23"/>
            <p:cNvSpPr txBox="1"/>
            <p:nvPr/>
          </p:nvSpPr>
          <p:spPr>
            <a:xfrm>
              <a:off x="2306003" y="429775"/>
              <a:ext cx="2111588" cy="326814"/>
            </a:xfrm>
            <a:prstGeom prst="rect">
              <a:avLst/>
            </a:prstGeom>
            <a:noFill/>
          </p:spPr>
          <p:txBody>
            <a:bodyPr wrap="none" rtlCol="0">
              <a:spAutoFit/>
            </a:bodyPr>
            <a:lstStyle/>
            <a:p>
              <a:r>
                <a:rPr lang="en-US" altLang="zh-CN" sz="1000" dirty="0">
                  <a:solidFill>
                    <a:schemeClr val="tx1"/>
                  </a:solidFill>
                  <a:latin typeface="微软雅黑" panose="020B0503020204020204" charset="-122"/>
                  <a:ea typeface="微软雅黑" panose="020B0503020204020204" charset="-122"/>
                </a:rPr>
                <a:t>  Click here to add Title</a:t>
              </a:r>
            </a:p>
          </p:txBody>
        </p:sp>
      </p:grpSp>
      <p:pic>
        <p:nvPicPr>
          <p:cNvPr id="2" name="图片 1"/>
          <p:cNvPicPr>
            <a:picLocks noChangeAspect="1"/>
          </p:cNvPicPr>
          <p:nvPr/>
        </p:nvPicPr>
        <p:blipFill>
          <a:blip r:embed="rId3" cstate="email"/>
          <a:stretch>
            <a:fillRect/>
          </a:stretch>
        </p:blipFill>
        <p:spPr>
          <a:xfrm flipH="1">
            <a:off x="2548414" y="4520539"/>
            <a:ext cx="6588443" cy="693896"/>
          </a:xfrm>
          <a:prstGeom prst="rect">
            <a:avLst/>
          </a:prstGeom>
        </p:spPr>
      </p:pic>
      <p:pic>
        <p:nvPicPr>
          <p:cNvPr id="4" name="图片 3"/>
          <p:cNvPicPr>
            <a:picLocks noChangeAspect="1"/>
          </p:cNvPicPr>
          <p:nvPr/>
        </p:nvPicPr>
        <p:blipFill>
          <a:blip r:embed="rId4"/>
          <a:stretch>
            <a:fillRect/>
          </a:stretch>
        </p:blipFill>
        <p:spPr>
          <a:xfrm>
            <a:off x="0" y="4520539"/>
            <a:ext cx="9803130" cy="693896"/>
          </a:xfrm>
          <a:prstGeom prst="rect">
            <a:avLst/>
          </a:prstGeom>
        </p:spPr>
      </p:pic>
      <p:sp>
        <p:nvSpPr>
          <p:cNvPr id="106" name="矩形 105"/>
          <p:cNvSpPr/>
          <p:nvPr/>
        </p:nvSpPr>
        <p:spPr>
          <a:xfrm>
            <a:off x="1" y="4024943"/>
            <a:ext cx="4334545" cy="91438"/>
          </a:xfrm>
          <a:prstGeom prst="rect">
            <a:avLst/>
          </a:prstGeom>
          <a:solidFill>
            <a:srgbClr val="C00000"/>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2400"/>
          </a:p>
        </p:txBody>
      </p:sp>
      <p:sp>
        <p:nvSpPr>
          <p:cNvPr id="108" name="矩形 107"/>
          <p:cNvSpPr/>
          <p:nvPr/>
        </p:nvSpPr>
        <p:spPr>
          <a:xfrm>
            <a:off x="1" y="3116763"/>
            <a:ext cx="4334545" cy="91438"/>
          </a:xfrm>
          <a:prstGeom prst="rect">
            <a:avLst/>
          </a:prstGeom>
          <a:solidFill>
            <a:srgbClr val="C00000"/>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2400"/>
          </a:p>
        </p:txBody>
      </p:sp>
      <p:sp>
        <p:nvSpPr>
          <p:cNvPr id="109" name="矩形 108"/>
          <p:cNvSpPr/>
          <p:nvPr/>
        </p:nvSpPr>
        <p:spPr>
          <a:xfrm>
            <a:off x="1" y="2214026"/>
            <a:ext cx="4334545" cy="91438"/>
          </a:xfrm>
          <a:prstGeom prst="rect">
            <a:avLst/>
          </a:prstGeom>
          <a:solidFill>
            <a:srgbClr val="C00000"/>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2400"/>
          </a:p>
        </p:txBody>
      </p:sp>
      <p:sp>
        <p:nvSpPr>
          <p:cNvPr id="110" name="矩形 109"/>
          <p:cNvSpPr/>
          <p:nvPr/>
        </p:nvSpPr>
        <p:spPr>
          <a:xfrm>
            <a:off x="1" y="1306800"/>
            <a:ext cx="4334545" cy="91438"/>
          </a:xfrm>
          <a:prstGeom prst="rect">
            <a:avLst/>
          </a:prstGeom>
          <a:solidFill>
            <a:srgbClr val="C00000"/>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2400"/>
          </a:p>
        </p:txBody>
      </p:sp>
      <p:sp>
        <p:nvSpPr>
          <p:cNvPr id="111" name="椭圆 110"/>
          <p:cNvSpPr/>
          <p:nvPr/>
        </p:nvSpPr>
        <p:spPr>
          <a:xfrm>
            <a:off x="4147394" y="1032291"/>
            <a:ext cx="680428" cy="680428"/>
          </a:xfrm>
          <a:prstGeom prst="ellipse">
            <a:avLst/>
          </a:prstGeom>
          <a:gradFill>
            <a:gsLst>
              <a:gs pos="0">
                <a:srgbClr val="E30000"/>
              </a:gs>
              <a:gs pos="100000">
                <a:srgbClr val="760303"/>
              </a:gs>
            </a:gsLst>
            <a:lin ang="108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t>01</a:t>
            </a:r>
          </a:p>
        </p:txBody>
      </p:sp>
      <p:sp>
        <p:nvSpPr>
          <p:cNvPr id="112" name="椭圆 111"/>
          <p:cNvSpPr/>
          <p:nvPr/>
        </p:nvSpPr>
        <p:spPr>
          <a:xfrm>
            <a:off x="4147394" y="1936802"/>
            <a:ext cx="680428" cy="680428"/>
          </a:xfrm>
          <a:prstGeom prst="ellipse">
            <a:avLst/>
          </a:prstGeom>
          <a:gradFill>
            <a:gsLst>
              <a:gs pos="0">
                <a:srgbClr val="E30000"/>
              </a:gs>
              <a:gs pos="100000">
                <a:srgbClr val="760303"/>
              </a:gs>
            </a:gsLst>
            <a:lin ang="108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t>02</a:t>
            </a:r>
          </a:p>
        </p:txBody>
      </p:sp>
      <p:sp>
        <p:nvSpPr>
          <p:cNvPr id="113" name="椭圆 112"/>
          <p:cNvSpPr/>
          <p:nvPr/>
        </p:nvSpPr>
        <p:spPr>
          <a:xfrm>
            <a:off x="4147394" y="2816186"/>
            <a:ext cx="680428" cy="680428"/>
          </a:xfrm>
          <a:prstGeom prst="ellipse">
            <a:avLst/>
          </a:prstGeom>
          <a:gradFill>
            <a:gsLst>
              <a:gs pos="0">
                <a:srgbClr val="E30000"/>
              </a:gs>
              <a:gs pos="100000">
                <a:srgbClr val="760303"/>
              </a:gs>
            </a:gsLst>
            <a:lin ang="108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t>03</a:t>
            </a:r>
          </a:p>
        </p:txBody>
      </p:sp>
      <p:sp>
        <p:nvSpPr>
          <p:cNvPr id="114" name="椭圆 113"/>
          <p:cNvSpPr/>
          <p:nvPr/>
        </p:nvSpPr>
        <p:spPr>
          <a:xfrm>
            <a:off x="4147394" y="3731460"/>
            <a:ext cx="680428" cy="680428"/>
          </a:xfrm>
          <a:prstGeom prst="ellipse">
            <a:avLst/>
          </a:prstGeom>
          <a:gradFill>
            <a:gsLst>
              <a:gs pos="0">
                <a:srgbClr val="E30000"/>
              </a:gs>
              <a:gs pos="100000">
                <a:srgbClr val="760303"/>
              </a:gs>
            </a:gsLst>
            <a:lin ang="108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t>04</a:t>
            </a:r>
          </a:p>
        </p:txBody>
      </p:sp>
      <p:grpSp>
        <p:nvGrpSpPr>
          <p:cNvPr id="115" name="组 10"/>
          <p:cNvGrpSpPr/>
          <p:nvPr/>
        </p:nvGrpSpPr>
        <p:grpSpPr>
          <a:xfrm>
            <a:off x="5222178" y="1048548"/>
            <a:ext cx="3032066" cy="781163"/>
            <a:chOff x="247498" y="2041376"/>
            <a:chExt cx="3032066" cy="781163"/>
          </a:xfrm>
        </p:grpSpPr>
        <p:sp>
          <p:nvSpPr>
            <p:cNvPr id="116" name="文本框 115"/>
            <p:cNvSpPr txBox="1"/>
            <p:nvPr/>
          </p:nvSpPr>
          <p:spPr>
            <a:xfrm>
              <a:off x="247498" y="2331049"/>
              <a:ext cx="3032066" cy="49149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8565">
                <a:lnSpc>
                  <a:spcPct val="130000"/>
                </a:lnSpc>
                <a:defRPr/>
              </a:pPr>
              <a:r>
                <a:rPr lang="zh-CN" altLang="en-US" sz="1000" dirty="0">
                  <a:solidFill>
                    <a:schemeClr val="tx1"/>
                  </a:solidFill>
                  <a:latin typeface="微软雅黑" panose="020B0503020204020204" charset="-122"/>
                  <a:ea typeface="微软雅黑" panose="020B0503020204020204" charset="-122"/>
                </a:rPr>
                <a:t>标题数字等都可以通过点击和重新输入进行更改，建议正文</a:t>
              </a:r>
              <a:r>
                <a:rPr lang="en-US" altLang="zh-CN" sz="1000" dirty="0">
                  <a:solidFill>
                    <a:schemeClr val="tx1"/>
                  </a:solidFill>
                  <a:latin typeface="微软雅黑" panose="020B0503020204020204" charset="-122"/>
                  <a:ea typeface="微软雅黑" panose="020B0503020204020204" charset="-122"/>
                </a:rPr>
                <a:t>10</a:t>
              </a:r>
              <a:r>
                <a:rPr lang="zh-CN" altLang="en-US" sz="1000" dirty="0">
                  <a:solidFill>
                    <a:schemeClr val="tx1"/>
                  </a:solidFill>
                  <a:latin typeface="微软雅黑" panose="020B0503020204020204" charset="-122"/>
                  <a:ea typeface="微软雅黑" panose="020B0503020204020204" charset="-122"/>
                </a:rPr>
                <a:t>号字，</a:t>
              </a:r>
              <a:r>
                <a:rPr lang="en-US" altLang="zh-CN" sz="1000" dirty="0">
                  <a:solidFill>
                    <a:schemeClr val="tx1"/>
                  </a:solidFill>
                  <a:latin typeface="微软雅黑" panose="020B0503020204020204" charset="-122"/>
                  <a:ea typeface="微软雅黑" panose="020B0503020204020204" charset="-122"/>
                </a:rPr>
                <a:t>1.3</a:t>
              </a:r>
              <a:r>
                <a:rPr lang="zh-CN" altLang="en-US" sz="1000" dirty="0">
                  <a:solidFill>
                    <a:schemeClr val="tx1"/>
                  </a:solidFill>
                  <a:latin typeface="微软雅黑" panose="020B0503020204020204" charset="-122"/>
                  <a:ea typeface="微软雅黑" panose="020B0503020204020204" charset="-122"/>
                </a:rPr>
                <a:t>倍字间距。</a:t>
              </a:r>
            </a:p>
          </p:txBody>
        </p:sp>
        <p:sp>
          <p:nvSpPr>
            <p:cNvPr id="117" name="矩形 116"/>
            <p:cNvSpPr/>
            <p:nvPr/>
          </p:nvSpPr>
          <p:spPr>
            <a:xfrm>
              <a:off x="247498" y="2041376"/>
              <a:ext cx="1605280" cy="370840"/>
            </a:xfrm>
            <a:prstGeom prst="rect">
              <a:avLst/>
            </a:prstGeom>
          </p:spPr>
          <p:txBody>
            <a:bodyPr wrap="none">
              <a:spAutoFit/>
            </a:bodyPr>
            <a:lstStyle/>
            <a:p>
              <a:pPr>
                <a:lnSpc>
                  <a:spcPct val="130000"/>
                </a:lnSpc>
                <a:defRPr/>
              </a:pPr>
              <a:r>
                <a:rPr lang="zh-CN" altLang="en-US" sz="1400" b="1" kern="0" dirty="0">
                  <a:solidFill>
                    <a:schemeClr val="tx1"/>
                  </a:solidFill>
                  <a:latin typeface="微软雅黑" panose="020B0503020204020204" charset="-122"/>
                  <a:ea typeface="微软雅黑" panose="020B0503020204020204" charset="-122"/>
                </a:rPr>
                <a:t>点击此处添加标题</a:t>
              </a:r>
            </a:p>
          </p:txBody>
        </p:sp>
      </p:grpSp>
      <p:grpSp>
        <p:nvGrpSpPr>
          <p:cNvPr id="118" name="组 13"/>
          <p:cNvGrpSpPr/>
          <p:nvPr/>
        </p:nvGrpSpPr>
        <p:grpSpPr>
          <a:xfrm>
            <a:off x="5222178" y="1952880"/>
            <a:ext cx="3032066" cy="781163"/>
            <a:chOff x="247498" y="2041376"/>
            <a:chExt cx="3032066" cy="781163"/>
          </a:xfrm>
        </p:grpSpPr>
        <p:sp>
          <p:nvSpPr>
            <p:cNvPr id="119" name="文本框 118"/>
            <p:cNvSpPr txBox="1"/>
            <p:nvPr/>
          </p:nvSpPr>
          <p:spPr>
            <a:xfrm>
              <a:off x="247498" y="2331049"/>
              <a:ext cx="3032066" cy="49149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8565">
                <a:lnSpc>
                  <a:spcPct val="130000"/>
                </a:lnSpc>
                <a:defRPr/>
              </a:pPr>
              <a:r>
                <a:rPr lang="zh-CN" altLang="en-US" sz="1000" dirty="0">
                  <a:solidFill>
                    <a:schemeClr val="tx1"/>
                  </a:solidFill>
                  <a:latin typeface="微软雅黑" panose="020B0503020204020204" charset="-122"/>
                  <a:ea typeface="微软雅黑" panose="020B0503020204020204" charset="-122"/>
                </a:rPr>
                <a:t>标题数字等都可以通过点击和重新输入进行更改，建议正文</a:t>
              </a:r>
              <a:r>
                <a:rPr lang="en-US" altLang="zh-CN" sz="1000" dirty="0">
                  <a:solidFill>
                    <a:schemeClr val="tx1"/>
                  </a:solidFill>
                  <a:latin typeface="微软雅黑" panose="020B0503020204020204" charset="-122"/>
                  <a:ea typeface="微软雅黑" panose="020B0503020204020204" charset="-122"/>
                </a:rPr>
                <a:t>10</a:t>
              </a:r>
              <a:r>
                <a:rPr lang="zh-CN" altLang="en-US" sz="1000" dirty="0">
                  <a:solidFill>
                    <a:schemeClr val="tx1"/>
                  </a:solidFill>
                  <a:latin typeface="微软雅黑" panose="020B0503020204020204" charset="-122"/>
                  <a:ea typeface="微软雅黑" panose="020B0503020204020204" charset="-122"/>
                </a:rPr>
                <a:t>号字，</a:t>
              </a:r>
              <a:r>
                <a:rPr lang="en-US" altLang="zh-CN" sz="1000" dirty="0">
                  <a:solidFill>
                    <a:schemeClr val="tx1"/>
                  </a:solidFill>
                  <a:latin typeface="微软雅黑" panose="020B0503020204020204" charset="-122"/>
                  <a:ea typeface="微软雅黑" panose="020B0503020204020204" charset="-122"/>
                </a:rPr>
                <a:t>1.3</a:t>
              </a:r>
              <a:r>
                <a:rPr lang="zh-CN" altLang="en-US" sz="1000" dirty="0">
                  <a:solidFill>
                    <a:schemeClr val="tx1"/>
                  </a:solidFill>
                  <a:latin typeface="微软雅黑" panose="020B0503020204020204" charset="-122"/>
                  <a:ea typeface="微软雅黑" panose="020B0503020204020204" charset="-122"/>
                </a:rPr>
                <a:t>倍字间距。</a:t>
              </a:r>
            </a:p>
          </p:txBody>
        </p:sp>
        <p:sp>
          <p:nvSpPr>
            <p:cNvPr id="120" name="矩形 119"/>
            <p:cNvSpPr/>
            <p:nvPr/>
          </p:nvSpPr>
          <p:spPr>
            <a:xfrm>
              <a:off x="247498" y="2041376"/>
              <a:ext cx="1605280" cy="370840"/>
            </a:xfrm>
            <a:prstGeom prst="rect">
              <a:avLst/>
            </a:prstGeom>
          </p:spPr>
          <p:txBody>
            <a:bodyPr wrap="none">
              <a:spAutoFit/>
            </a:bodyPr>
            <a:lstStyle/>
            <a:p>
              <a:pPr>
                <a:lnSpc>
                  <a:spcPct val="130000"/>
                </a:lnSpc>
                <a:defRPr/>
              </a:pPr>
              <a:r>
                <a:rPr lang="zh-CN" altLang="en-US" sz="1400" b="1" kern="0" dirty="0">
                  <a:solidFill>
                    <a:schemeClr val="tx1"/>
                  </a:solidFill>
                  <a:latin typeface="微软雅黑" panose="020B0503020204020204" charset="-122"/>
                  <a:ea typeface="微软雅黑" panose="020B0503020204020204" charset="-122"/>
                </a:rPr>
                <a:t>点击此处添加标题</a:t>
              </a:r>
            </a:p>
          </p:txBody>
        </p:sp>
      </p:grpSp>
      <p:grpSp>
        <p:nvGrpSpPr>
          <p:cNvPr id="121" name="组 16"/>
          <p:cNvGrpSpPr/>
          <p:nvPr/>
        </p:nvGrpSpPr>
        <p:grpSpPr>
          <a:xfrm>
            <a:off x="5222178" y="2857212"/>
            <a:ext cx="3032066" cy="781163"/>
            <a:chOff x="247498" y="2041376"/>
            <a:chExt cx="3032066" cy="781163"/>
          </a:xfrm>
        </p:grpSpPr>
        <p:sp>
          <p:nvSpPr>
            <p:cNvPr id="122" name="文本框 121"/>
            <p:cNvSpPr txBox="1"/>
            <p:nvPr/>
          </p:nvSpPr>
          <p:spPr>
            <a:xfrm>
              <a:off x="247498" y="2331049"/>
              <a:ext cx="3032066" cy="49149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8565">
                <a:lnSpc>
                  <a:spcPct val="130000"/>
                </a:lnSpc>
                <a:defRPr/>
              </a:pPr>
              <a:r>
                <a:rPr lang="zh-CN" altLang="en-US" sz="1000" dirty="0">
                  <a:solidFill>
                    <a:schemeClr val="tx1"/>
                  </a:solidFill>
                  <a:latin typeface="微软雅黑" panose="020B0503020204020204" charset="-122"/>
                  <a:ea typeface="微软雅黑" panose="020B0503020204020204" charset="-122"/>
                </a:rPr>
                <a:t>标题数字等都可以通过点击和重新输入进行更改，建议正文</a:t>
              </a:r>
              <a:r>
                <a:rPr lang="en-US" altLang="zh-CN" sz="1000" dirty="0">
                  <a:solidFill>
                    <a:schemeClr val="tx1"/>
                  </a:solidFill>
                  <a:latin typeface="微软雅黑" panose="020B0503020204020204" charset="-122"/>
                  <a:ea typeface="微软雅黑" panose="020B0503020204020204" charset="-122"/>
                </a:rPr>
                <a:t>10</a:t>
              </a:r>
              <a:r>
                <a:rPr lang="zh-CN" altLang="en-US" sz="1000" dirty="0">
                  <a:solidFill>
                    <a:schemeClr val="tx1"/>
                  </a:solidFill>
                  <a:latin typeface="微软雅黑" panose="020B0503020204020204" charset="-122"/>
                  <a:ea typeface="微软雅黑" panose="020B0503020204020204" charset="-122"/>
                </a:rPr>
                <a:t>号字，</a:t>
              </a:r>
              <a:r>
                <a:rPr lang="en-US" altLang="zh-CN" sz="1000" dirty="0">
                  <a:solidFill>
                    <a:schemeClr val="tx1"/>
                  </a:solidFill>
                  <a:latin typeface="微软雅黑" panose="020B0503020204020204" charset="-122"/>
                  <a:ea typeface="微软雅黑" panose="020B0503020204020204" charset="-122"/>
                </a:rPr>
                <a:t>1.3</a:t>
              </a:r>
              <a:r>
                <a:rPr lang="zh-CN" altLang="en-US" sz="1000" dirty="0">
                  <a:solidFill>
                    <a:schemeClr val="tx1"/>
                  </a:solidFill>
                  <a:latin typeface="微软雅黑" panose="020B0503020204020204" charset="-122"/>
                  <a:ea typeface="微软雅黑" panose="020B0503020204020204" charset="-122"/>
                </a:rPr>
                <a:t>倍字间距。</a:t>
              </a:r>
            </a:p>
          </p:txBody>
        </p:sp>
        <p:sp>
          <p:nvSpPr>
            <p:cNvPr id="123" name="矩形 122"/>
            <p:cNvSpPr/>
            <p:nvPr/>
          </p:nvSpPr>
          <p:spPr>
            <a:xfrm>
              <a:off x="247498" y="2041376"/>
              <a:ext cx="1605280" cy="370840"/>
            </a:xfrm>
            <a:prstGeom prst="rect">
              <a:avLst/>
            </a:prstGeom>
          </p:spPr>
          <p:txBody>
            <a:bodyPr wrap="none">
              <a:spAutoFit/>
            </a:bodyPr>
            <a:lstStyle/>
            <a:p>
              <a:pPr>
                <a:lnSpc>
                  <a:spcPct val="130000"/>
                </a:lnSpc>
                <a:defRPr/>
              </a:pPr>
              <a:r>
                <a:rPr lang="zh-CN" altLang="en-US" sz="1400" b="1" kern="0" dirty="0">
                  <a:solidFill>
                    <a:schemeClr val="tx1"/>
                  </a:solidFill>
                  <a:latin typeface="微软雅黑" panose="020B0503020204020204" charset="-122"/>
                  <a:ea typeface="微软雅黑" panose="020B0503020204020204" charset="-122"/>
                </a:rPr>
                <a:t>点击此处添加标题</a:t>
              </a:r>
            </a:p>
          </p:txBody>
        </p:sp>
      </p:grpSp>
      <p:grpSp>
        <p:nvGrpSpPr>
          <p:cNvPr id="124" name="组 19"/>
          <p:cNvGrpSpPr/>
          <p:nvPr/>
        </p:nvGrpSpPr>
        <p:grpSpPr>
          <a:xfrm>
            <a:off x="5222178" y="3761543"/>
            <a:ext cx="3032066" cy="781163"/>
            <a:chOff x="247498" y="2041376"/>
            <a:chExt cx="3032066" cy="781163"/>
          </a:xfrm>
        </p:grpSpPr>
        <p:sp>
          <p:nvSpPr>
            <p:cNvPr id="125" name="文本框 124"/>
            <p:cNvSpPr txBox="1"/>
            <p:nvPr/>
          </p:nvSpPr>
          <p:spPr>
            <a:xfrm>
              <a:off x="247498" y="2331049"/>
              <a:ext cx="3032066" cy="49149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8565">
                <a:lnSpc>
                  <a:spcPct val="130000"/>
                </a:lnSpc>
                <a:defRPr/>
              </a:pPr>
              <a:r>
                <a:rPr lang="zh-CN" altLang="en-US" sz="1000" dirty="0">
                  <a:solidFill>
                    <a:schemeClr val="tx1"/>
                  </a:solidFill>
                  <a:latin typeface="微软雅黑" panose="020B0503020204020204" charset="-122"/>
                  <a:ea typeface="微软雅黑" panose="020B0503020204020204" charset="-122"/>
                </a:rPr>
                <a:t>标题数字等都可以通过点击和重新输入进行更改，建议正文</a:t>
              </a:r>
              <a:r>
                <a:rPr lang="en-US" altLang="zh-CN" sz="1000" dirty="0">
                  <a:solidFill>
                    <a:schemeClr val="tx1"/>
                  </a:solidFill>
                  <a:latin typeface="微软雅黑" panose="020B0503020204020204" charset="-122"/>
                  <a:ea typeface="微软雅黑" panose="020B0503020204020204" charset="-122"/>
                </a:rPr>
                <a:t>10</a:t>
              </a:r>
              <a:r>
                <a:rPr lang="zh-CN" altLang="en-US" sz="1000" dirty="0">
                  <a:solidFill>
                    <a:schemeClr val="tx1"/>
                  </a:solidFill>
                  <a:latin typeface="微软雅黑" panose="020B0503020204020204" charset="-122"/>
                  <a:ea typeface="微软雅黑" panose="020B0503020204020204" charset="-122"/>
                </a:rPr>
                <a:t>号字，</a:t>
              </a:r>
              <a:r>
                <a:rPr lang="en-US" altLang="zh-CN" sz="1000" dirty="0">
                  <a:solidFill>
                    <a:schemeClr val="tx1"/>
                  </a:solidFill>
                  <a:latin typeface="微软雅黑" panose="020B0503020204020204" charset="-122"/>
                  <a:ea typeface="微软雅黑" panose="020B0503020204020204" charset="-122"/>
                </a:rPr>
                <a:t>1.3</a:t>
              </a:r>
              <a:r>
                <a:rPr lang="zh-CN" altLang="en-US" sz="1000" dirty="0">
                  <a:solidFill>
                    <a:schemeClr val="tx1"/>
                  </a:solidFill>
                  <a:latin typeface="微软雅黑" panose="020B0503020204020204" charset="-122"/>
                  <a:ea typeface="微软雅黑" panose="020B0503020204020204" charset="-122"/>
                </a:rPr>
                <a:t>倍字间距。</a:t>
              </a:r>
            </a:p>
          </p:txBody>
        </p:sp>
        <p:sp>
          <p:nvSpPr>
            <p:cNvPr id="126" name="矩形 125"/>
            <p:cNvSpPr/>
            <p:nvPr/>
          </p:nvSpPr>
          <p:spPr>
            <a:xfrm>
              <a:off x="247498" y="2041376"/>
              <a:ext cx="1605280" cy="370840"/>
            </a:xfrm>
            <a:prstGeom prst="rect">
              <a:avLst/>
            </a:prstGeom>
          </p:spPr>
          <p:txBody>
            <a:bodyPr wrap="none">
              <a:spAutoFit/>
            </a:bodyPr>
            <a:lstStyle/>
            <a:p>
              <a:pPr>
                <a:lnSpc>
                  <a:spcPct val="130000"/>
                </a:lnSpc>
                <a:defRPr/>
              </a:pPr>
              <a:r>
                <a:rPr lang="zh-CN" altLang="en-US" sz="1400" b="1" kern="0" dirty="0">
                  <a:solidFill>
                    <a:schemeClr val="tx1"/>
                  </a:solidFill>
                  <a:latin typeface="微软雅黑" panose="020B0503020204020204" charset="-122"/>
                  <a:ea typeface="微软雅黑" panose="020B0503020204020204" charset="-122"/>
                </a:rPr>
                <a:t>点击此处添加标题</a:t>
              </a:r>
            </a:p>
          </p:txBody>
        </p:sp>
      </p:grpSp>
      <p:pic>
        <p:nvPicPr>
          <p:cNvPr id="3" name="图片 2" descr="b1a457f9e298e079bbd2f9ccb2b0b04e"/>
          <p:cNvPicPr>
            <a:picLocks noChangeAspect="1"/>
          </p:cNvPicPr>
          <p:nvPr/>
        </p:nvPicPr>
        <p:blipFill>
          <a:blip r:embed="rId5" cstate="email"/>
          <a:stretch>
            <a:fillRect/>
          </a:stretch>
        </p:blipFill>
        <p:spPr>
          <a:xfrm>
            <a:off x="72390" y="-292735"/>
            <a:ext cx="1465580" cy="1465580"/>
          </a:xfrm>
          <a:prstGeom prst="rect">
            <a:avLst/>
          </a:prstGeom>
        </p:spPr>
      </p:pic>
    </p:spTree>
  </p:cSld>
  <p:clrMapOvr>
    <a:masterClrMapping/>
  </p:clrMapOvr>
  <p:transition advTm="562">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0"/>
                                        </p:tgtEl>
                                        <p:attrNameLst>
                                          <p:attrName>style.visibility</p:attrName>
                                        </p:attrNameLst>
                                      </p:cBhvr>
                                      <p:to>
                                        <p:strVal val="visible"/>
                                      </p:to>
                                    </p:set>
                                    <p:anim calcmode="lin" valueType="num">
                                      <p:cBhvr additive="base">
                                        <p:cTn id="7" dur="500" fill="hold"/>
                                        <p:tgtEl>
                                          <p:spTgt spid="110"/>
                                        </p:tgtEl>
                                        <p:attrNameLst>
                                          <p:attrName>ppt_x</p:attrName>
                                        </p:attrNameLst>
                                      </p:cBhvr>
                                      <p:tavLst>
                                        <p:tav tm="0">
                                          <p:val>
                                            <p:strVal val="0-#ppt_w/2"/>
                                          </p:val>
                                        </p:tav>
                                        <p:tav tm="100000">
                                          <p:val>
                                            <p:strVal val="#ppt_x"/>
                                          </p:val>
                                        </p:tav>
                                      </p:tavLst>
                                    </p:anim>
                                    <p:anim calcmode="lin" valueType="num">
                                      <p:cBhvr additive="base">
                                        <p:cTn id="8" dur="500" fill="hold"/>
                                        <p:tgtEl>
                                          <p:spTgt spid="110"/>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100"/>
                                  </p:stCondLst>
                                  <p:childTnLst>
                                    <p:set>
                                      <p:cBhvr>
                                        <p:cTn id="10" dur="1" fill="hold">
                                          <p:stCondLst>
                                            <p:cond delay="0"/>
                                          </p:stCondLst>
                                        </p:cTn>
                                        <p:tgtEl>
                                          <p:spTgt spid="109"/>
                                        </p:tgtEl>
                                        <p:attrNameLst>
                                          <p:attrName>style.visibility</p:attrName>
                                        </p:attrNameLst>
                                      </p:cBhvr>
                                      <p:to>
                                        <p:strVal val="visible"/>
                                      </p:to>
                                    </p:set>
                                    <p:anim calcmode="lin" valueType="num">
                                      <p:cBhvr additive="base">
                                        <p:cTn id="11" dur="500" fill="hold"/>
                                        <p:tgtEl>
                                          <p:spTgt spid="109"/>
                                        </p:tgtEl>
                                        <p:attrNameLst>
                                          <p:attrName>ppt_x</p:attrName>
                                        </p:attrNameLst>
                                      </p:cBhvr>
                                      <p:tavLst>
                                        <p:tav tm="0">
                                          <p:val>
                                            <p:strVal val="0-#ppt_w/2"/>
                                          </p:val>
                                        </p:tav>
                                        <p:tav tm="100000">
                                          <p:val>
                                            <p:strVal val="#ppt_x"/>
                                          </p:val>
                                        </p:tav>
                                      </p:tavLst>
                                    </p:anim>
                                    <p:anim calcmode="lin" valueType="num">
                                      <p:cBhvr additive="base">
                                        <p:cTn id="12" dur="500" fill="hold"/>
                                        <p:tgtEl>
                                          <p:spTgt spid="109"/>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200"/>
                                  </p:stCondLst>
                                  <p:childTnLst>
                                    <p:set>
                                      <p:cBhvr>
                                        <p:cTn id="14" dur="1" fill="hold">
                                          <p:stCondLst>
                                            <p:cond delay="0"/>
                                          </p:stCondLst>
                                        </p:cTn>
                                        <p:tgtEl>
                                          <p:spTgt spid="108"/>
                                        </p:tgtEl>
                                        <p:attrNameLst>
                                          <p:attrName>style.visibility</p:attrName>
                                        </p:attrNameLst>
                                      </p:cBhvr>
                                      <p:to>
                                        <p:strVal val="visible"/>
                                      </p:to>
                                    </p:set>
                                    <p:anim calcmode="lin" valueType="num">
                                      <p:cBhvr additive="base">
                                        <p:cTn id="15" dur="500" fill="hold"/>
                                        <p:tgtEl>
                                          <p:spTgt spid="108"/>
                                        </p:tgtEl>
                                        <p:attrNameLst>
                                          <p:attrName>ppt_x</p:attrName>
                                        </p:attrNameLst>
                                      </p:cBhvr>
                                      <p:tavLst>
                                        <p:tav tm="0">
                                          <p:val>
                                            <p:strVal val="0-#ppt_w/2"/>
                                          </p:val>
                                        </p:tav>
                                        <p:tav tm="100000">
                                          <p:val>
                                            <p:strVal val="#ppt_x"/>
                                          </p:val>
                                        </p:tav>
                                      </p:tavLst>
                                    </p:anim>
                                    <p:anim calcmode="lin" valueType="num">
                                      <p:cBhvr additive="base">
                                        <p:cTn id="16" dur="500" fill="hold"/>
                                        <p:tgtEl>
                                          <p:spTgt spid="108"/>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300"/>
                                  </p:stCondLst>
                                  <p:childTnLst>
                                    <p:set>
                                      <p:cBhvr>
                                        <p:cTn id="18" dur="1" fill="hold">
                                          <p:stCondLst>
                                            <p:cond delay="0"/>
                                          </p:stCondLst>
                                        </p:cTn>
                                        <p:tgtEl>
                                          <p:spTgt spid="106"/>
                                        </p:tgtEl>
                                        <p:attrNameLst>
                                          <p:attrName>style.visibility</p:attrName>
                                        </p:attrNameLst>
                                      </p:cBhvr>
                                      <p:to>
                                        <p:strVal val="visible"/>
                                      </p:to>
                                    </p:set>
                                    <p:anim calcmode="lin" valueType="num">
                                      <p:cBhvr additive="base">
                                        <p:cTn id="19" dur="500" fill="hold"/>
                                        <p:tgtEl>
                                          <p:spTgt spid="106"/>
                                        </p:tgtEl>
                                        <p:attrNameLst>
                                          <p:attrName>ppt_x</p:attrName>
                                        </p:attrNameLst>
                                      </p:cBhvr>
                                      <p:tavLst>
                                        <p:tav tm="0">
                                          <p:val>
                                            <p:strVal val="0-#ppt_w/2"/>
                                          </p:val>
                                        </p:tav>
                                        <p:tav tm="100000">
                                          <p:val>
                                            <p:strVal val="#ppt_x"/>
                                          </p:val>
                                        </p:tav>
                                      </p:tavLst>
                                    </p:anim>
                                    <p:anim calcmode="lin" valueType="num">
                                      <p:cBhvr additive="base">
                                        <p:cTn id="20" dur="500" fill="hold"/>
                                        <p:tgtEl>
                                          <p:spTgt spid="106"/>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53" presetClass="entr" presetSubtype="16" fill="hold" grpId="0" nodeType="afterEffect">
                                  <p:stCondLst>
                                    <p:cond delay="0"/>
                                  </p:stCondLst>
                                  <p:childTnLst>
                                    <p:set>
                                      <p:cBhvr>
                                        <p:cTn id="23" dur="1" fill="hold">
                                          <p:stCondLst>
                                            <p:cond delay="0"/>
                                          </p:stCondLst>
                                        </p:cTn>
                                        <p:tgtEl>
                                          <p:spTgt spid="111"/>
                                        </p:tgtEl>
                                        <p:attrNameLst>
                                          <p:attrName>style.visibility</p:attrName>
                                        </p:attrNameLst>
                                      </p:cBhvr>
                                      <p:to>
                                        <p:strVal val="visible"/>
                                      </p:to>
                                    </p:set>
                                    <p:anim calcmode="lin" valueType="num">
                                      <p:cBhvr>
                                        <p:cTn id="24" dur="500" fill="hold"/>
                                        <p:tgtEl>
                                          <p:spTgt spid="111"/>
                                        </p:tgtEl>
                                        <p:attrNameLst>
                                          <p:attrName>ppt_w</p:attrName>
                                        </p:attrNameLst>
                                      </p:cBhvr>
                                      <p:tavLst>
                                        <p:tav tm="0">
                                          <p:val>
                                            <p:fltVal val="0"/>
                                          </p:val>
                                        </p:tav>
                                        <p:tav tm="100000">
                                          <p:val>
                                            <p:strVal val="#ppt_w"/>
                                          </p:val>
                                        </p:tav>
                                      </p:tavLst>
                                    </p:anim>
                                    <p:anim calcmode="lin" valueType="num">
                                      <p:cBhvr>
                                        <p:cTn id="25" dur="500" fill="hold"/>
                                        <p:tgtEl>
                                          <p:spTgt spid="111"/>
                                        </p:tgtEl>
                                        <p:attrNameLst>
                                          <p:attrName>ppt_h</p:attrName>
                                        </p:attrNameLst>
                                      </p:cBhvr>
                                      <p:tavLst>
                                        <p:tav tm="0">
                                          <p:val>
                                            <p:fltVal val="0"/>
                                          </p:val>
                                        </p:tav>
                                        <p:tav tm="100000">
                                          <p:val>
                                            <p:strVal val="#ppt_h"/>
                                          </p:val>
                                        </p:tav>
                                      </p:tavLst>
                                    </p:anim>
                                    <p:animEffect transition="in" filter="fade">
                                      <p:cBhvr>
                                        <p:cTn id="26" dur="500"/>
                                        <p:tgtEl>
                                          <p:spTgt spid="111"/>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12"/>
                                        </p:tgtEl>
                                        <p:attrNameLst>
                                          <p:attrName>style.visibility</p:attrName>
                                        </p:attrNameLst>
                                      </p:cBhvr>
                                      <p:to>
                                        <p:strVal val="visible"/>
                                      </p:to>
                                    </p:set>
                                    <p:anim calcmode="lin" valueType="num">
                                      <p:cBhvr>
                                        <p:cTn id="29" dur="500" fill="hold"/>
                                        <p:tgtEl>
                                          <p:spTgt spid="112"/>
                                        </p:tgtEl>
                                        <p:attrNameLst>
                                          <p:attrName>ppt_w</p:attrName>
                                        </p:attrNameLst>
                                      </p:cBhvr>
                                      <p:tavLst>
                                        <p:tav tm="0">
                                          <p:val>
                                            <p:fltVal val="0"/>
                                          </p:val>
                                        </p:tav>
                                        <p:tav tm="100000">
                                          <p:val>
                                            <p:strVal val="#ppt_w"/>
                                          </p:val>
                                        </p:tav>
                                      </p:tavLst>
                                    </p:anim>
                                    <p:anim calcmode="lin" valueType="num">
                                      <p:cBhvr>
                                        <p:cTn id="30" dur="500" fill="hold"/>
                                        <p:tgtEl>
                                          <p:spTgt spid="112"/>
                                        </p:tgtEl>
                                        <p:attrNameLst>
                                          <p:attrName>ppt_h</p:attrName>
                                        </p:attrNameLst>
                                      </p:cBhvr>
                                      <p:tavLst>
                                        <p:tav tm="0">
                                          <p:val>
                                            <p:fltVal val="0"/>
                                          </p:val>
                                        </p:tav>
                                        <p:tav tm="100000">
                                          <p:val>
                                            <p:strVal val="#ppt_h"/>
                                          </p:val>
                                        </p:tav>
                                      </p:tavLst>
                                    </p:anim>
                                    <p:animEffect transition="in" filter="fade">
                                      <p:cBhvr>
                                        <p:cTn id="31" dur="500"/>
                                        <p:tgtEl>
                                          <p:spTgt spid="112"/>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13"/>
                                        </p:tgtEl>
                                        <p:attrNameLst>
                                          <p:attrName>style.visibility</p:attrName>
                                        </p:attrNameLst>
                                      </p:cBhvr>
                                      <p:to>
                                        <p:strVal val="visible"/>
                                      </p:to>
                                    </p:set>
                                    <p:anim calcmode="lin" valueType="num">
                                      <p:cBhvr>
                                        <p:cTn id="34" dur="500" fill="hold"/>
                                        <p:tgtEl>
                                          <p:spTgt spid="113"/>
                                        </p:tgtEl>
                                        <p:attrNameLst>
                                          <p:attrName>ppt_w</p:attrName>
                                        </p:attrNameLst>
                                      </p:cBhvr>
                                      <p:tavLst>
                                        <p:tav tm="0">
                                          <p:val>
                                            <p:fltVal val="0"/>
                                          </p:val>
                                        </p:tav>
                                        <p:tav tm="100000">
                                          <p:val>
                                            <p:strVal val="#ppt_w"/>
                                          </p:val>
                                        </p:tav>
                                      </p:tavLst>
                                    </p:anim>
                                    <p:anim calcmode="lin" valueType="num">
                                      <p:cBhvr>
                                        <p:cTn id="35" dur="500" fill="hold"/>
                                        <p:tgtEl>
                                          <p:spTgt spid="113"/>
                                        </p:tgtEl>
                                        <p:attrNameLst>
                                          <p:attrName>ppt_h</p:attrName>
                                        </p:attrNameLst>
                                      </p:cBhvr>
                                      <p:tavLst>
                                        <p:tav tm="0">
                                          <p:val>
                                            <p:fltVal val="0"/>
                                          </p:val>
                                        </p:tav>
                                        <p:tav tm="100000">
                                          <p:val>
                                            <p:strVal val="#ppt_h"/>
                                          </p:val>
                                        </p:tav>
                                      </p:tavLst>
                                    </p:anim>
                                    <p:animEffect transition="in" filter="fade">
                                      <p:cBhvr>
                                        <p:cTn id="36" dur="500"/>
                                        <p:tgtEl>
                                          <p:spTgt spid="113"/>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14"/>
                                        </p:tgtEl>
                                        <p:attrNameLst>
                                          <p:attrName>style.visibility</p:attrName>
                                        </p:attrNameLst>
                                      </p:cBhvr>
                                      <p:to>
                                        <p:strVal val="visible"/>
                                      </p:to>
                                    </p:set>
                                    <p:anim calcmode="lin" valueType="num">
                                      <p:cBhvr>
                                        <p:cTn id="39" dur="500" fill="hold"/>
                                        <p:tgtEl>
                                          <p:spTgt spid="114"/>
                                        </p:tgtEl>
                                        <p:attrNameLst>
                                          <p:attrName>ppt_w</p:attrName>
                                        </p:attrNameLst>
                                      </p:cBhvr>
                                      <p:tavLst>
                                        <p:tav tm="0">
                                          <p:val>
                                            <p:fltVal val="0"/>
                                          </p:val>
                                        </p:tav>
                                        <p:tav tm="100000">
                                          <p:val>
                                            <p:strVal val="#ppt_w"/>
                                          </p:val>
                                        </p:tav>
                                      </p:tavLst>
                                    </p:anim>
                                    <p:anim calcmode="lin" valueType="num">
                                      <p:cBhvr>
                                        <p:cTn id="40" dur="500" fill="hold"/>
                                        <p:tgtEl>
                                          <p:spTgt spid="114"/>
                                        </p:tgtEl>
                                        <p:attrNameLst>
                                          <p:attrName>ppt_h</p:attrName>
                                        </p:attrNameLst>
                                      </p:cBhvr>
                                      <p:tavLst>
                                        <p:tav tm="0">
                                          <p:val>
                                            <p:fltVal val="0"/>
                                          </p:val>
                                        </p:tav>
                                        <p:tav tm="100000">
                                          <p:val>
                                            <p:strVal val="#ppt_h"/>
                                          </p:val>
                                        </p:tav>
                                      </p:tavLst>
                                    </p:anim>
                                    <p:animEffect transition="in" filter="fade">
                                      <p:cBhvr>
                                        <p:cTn id="41" dur="500"/>
                                        <p:tgtEl>
                                          <p:spTgt spid="114"/>
                                        </p:tgtEl>
                                      </p:cBhvr>
                                    </p:animEffect>
                                  </p:childTnLst>
                                </p:cTn>
                              </p:par>
                            </p:childTnLst>
                          </p:cTn>
                        </p:par>
                        <p:par>
                          <p:cTn id="42" fill="hold">
                            <p:stCondLst>
                              <p:cond delay="1000"/>
                            </p:stCondLst>
                            <p:childTnLst>
                              <p:par>
                                <p:cTn id="43" presetID="42" presetClass="entr" presetSubtype="0" fill="hold" nodeType="afterEffect">
                                  <p:stCondLst>
                                    <p:cond delay="0"/>
                                  </p:stCondLst>
                                  <p:childTnLst>
                                    <p:set>
                                      <p:cBhvr>
                                        <p:cTn id="44" dur="1" fill="hold">
                                          <p:stCondLst>
                                            <p:cond delay="0"/>
                                          </p:stCondLst>
                                        </p:cTn>
                                        <p:tgtEl>
                                          <p:spTgt spid="115"/>
                                        </p:tgtEl>
                                        <p:attrNameLst>
                                          <p:attrName>style.visibility</p:attrName>
                                        </p:attrNameLst>
                                      </p:cBhvr>
                                      <p:to>
                                        <p:strVal val="visible"/>
                                      </p:to>
                                    </p:set>
                                    <p:animEffect transition="in" filter="fade">
                                      <p:cBhvr>
                                        <p:cTn id="45" dur="1000"/>
                                        <p:tgtEl>
                                          <p:spTgt spid="115"/>
                                        </p:tgtEl>
                                      </p:cBhvr>
                                    </p:animEffect>
                                    <p:anim calcmode="lin" valueType="num">
                                      <p:cBhvr>
                                        <p:cTn id="46" dur="1000" fill="hold"/>
                                        <p:tgtEl>
                                          <p:spTgt spid="115"/>
                                        </p:tgtEl>
                                        <p:attrNameLst>
                                          <p:attrName>ppt_x</p:attrName>
                                        </p:attrNameLst>
                                      </p:cBhvr>
                                      <p:tavLst>
                                        <p:tav tm="0">
                                          <p:val>
                                            <p:strVal val="#ppt_x"/>
                                          </p:val>
                                        </p:tav>
                                        <p:tav tm="100000">
                                          <p:val>
                                            <p:strVal val="#ppt_x"/>
                                          </p:val>
                                        </p:tav>
                                      </p:tavLst>
                                    </p:anim>
                                    <p:anim calcmode="lin" valueType="num">
                                      <p:cBhvr>
                                        <p:cTn id="47" dur="1000" fill="hold"/>
                                        <p:tgtEl>
                                          <p:spTgt spid="115"/>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118"/>
                                        </p:tgtEl>
                                        <p:attrNameLst>
                                          <p:attrName>style.visibility</p:attrName>
                                        </p:attrNameLst>
                                      </p:cBhvr>
                                      <p:to>
                                        <p:strVal val="visible"/>
                                      </p:to>
                                    </p:set>
                                    <p:animEffect transition="in" filter="fade">
                                      <p:cBhvr>
                                        <p:cTn id="50" dur="1000"/>
                                        <p:tgtEl>
                                          <p:spTgt spid="118"/>
                                        </p:tgtEl>
                                      </p:cBhvr>
                                    </p:animEffect>
                                    <p:anim calcmode="lin" valueType="num">
                                      <p:cBhvr>
                                        <p:cTn id="51" dur="1000" fill="hold"/>
                                        <p:tgtEl>
                                          <p:spTgt spid="118"/>
                                        </p:tgtEl>
                                        <p:attrNameLst>
                                          <p:attrName>ppt_x</p:attrName>
                                        </p:attrNameLst>
                                      </p:cBhvr>
                                      <p:tavLst>
                                        <p:tav tm="0">
                                          <p:val>
                                            <p:strVal val="#ppt_x"/>
                                          </p:val>
                                        </p:tav>
                                        <p:tav tm="100000">
                                          <p:val>
                                            <p:strVal val="#ppt_x"/>
                                          </p:val>
                                        </p:tav>
                                      </p:tavLst>
                                    </p:anim>
                                    <p:anim calcmode="lin" valueType="num">
                                      <p:cBhvr>
                                        <p:cTn id="52" dur="1000" fill="hold"/>
                                        <p:tgtEl>
                                          <p:spTgt spid="118"/>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121"/>
                                        </p:tgtEl>
                                        <p:attrNameLst>
                                          <p:attrName>style.visibility</p:attrName>
                                        </p:attrNameLst>
                                      </p:cBhvr>
                                      <p:to>
                                        <p:strVal val="visible"/>
                                      </p:to>
                                    </p:set>
                                    <p:animEffect transition="in" filter="fade">
                                      <p:cBhvr>
                                        <p:cTn id="55" dur="1000"/>
                                        <p:tgtEl>
                                          <p:spTgt spid="121"/>
                                        </p:tgtEl>
                                      </p:cBhvr>
                                    </p:animEffect>
                                    <p:anim calcmode="lin" valueType="num">
                                      <p:cBhvr>
                                        <p:cTn id="56" dur="1000" fill="hold"/>
                                        <p:tgtEl>
                                          <p:spTgt spid="121"/>
                                        </p:tgtEl>
                                        <p:attrNameLst>
                                          <p:attrName>ppt_x</p:attrName>
                                        </p:attrNameLst>
                                      </p:cBhvr>
                                      <p:tavLst>
                                        <p:tav tm="0">
                                          <p:val>
                                            <p:strVal val="#ppt_x"/>
                                          </p:val>
                                        </p:tav>
                                        <p:tav tm="100000">
                                          <p:val>
                                            <p:strVal val="#ppt_x"/>
                                          </p:val>
                                        </p:tav>
                                      </p:tavLst>
                                    </p:anim>
                                    <p:anim calcmode="lin" valueType="num">
                                      <p:cBhvr>
                                        <p:cTn id="57" dur="1000" fill="hold"/>
                                        <p:tgtEl>
                                          <p:spTgt spid="121"/>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124"/>
                                        </p:tgtEl>
                                        <p:attrNameLst>
                                          <p:attrName>style.visibility</p:attrName>
                                        </p:attrNameLst>
                                      </p:cBhvr>
                                      <p:to>
                                        <p:strVal val="visible"/>
                                      </p:to>
                                    </p:set>
                                    <p:animEffect transition="in" filter="fade">
                                      <p:cBhvr>
                                        <p:cTn id="60" dur="1000"/>
                                        <p:tgtEl>
                                          <p:spTgt spid="124"/>
                                        </p:tgtEl>
                                      </p:cBhvr>
                                    </p:animEffect>
                                    <p:anim calcmode="lin" valueType="num">
                                      <p:cBhvr>
                                        <p:cTn id="61" dur="1000" fill="hold"/>
                                        <p:tgtEl>
                                          <p:spTgt spid="124"/>
                                        </p:tgtEl>
                                        <p:attrNameLst>
                                          <p:attrName>ppt_x</p:attrName>
                                        </p:attrNameLst>
                                      </p:cBhvr>
                                      <p:tavLst>
                                        <p:tav tm="0">
                                          <p:val>
                                            <p:strVal val="#ppt_x"/>
                                          </p:val>
                                        </p:tav>
                                        <p:tav tm="100000">
                                          <p:val>
                                            <p:strVal val="#ppt_x"/>
                                          </p:val>
                                        </p:tav>
                                      </p:tavLst>
                                    </p:anim>
                                    <p:anim calcmode="lin" valueType="num">
                                      <p:cBhvr>
                                        <p:cTn id="62" dur="1000" fill="hold"/>
                                        <p:tgtEl>
                                          <p:spTgt spid="1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bldLvl="0" animBg="1"/>
      <p:bldP spid="108" grpId="0" bldLvl="0" animBg="1"/>
      <p:bldP spid="109" grpId="0" bldLvl="0" animBg="1"/>
      <p:bldP spid="110" grpId="0" bldLvl="0" animBg="1"/>
      <p:bldP spid="111" grpId="0" bldLvl="0" animBg="1"/>
      <p:bldP spid="112" grpId="0" bldLvl="0" animBg="1"/>
      <p:bldP spid="113" grpId="0" bldLvl="0" animBg="1"/>
      <p:bldP spid="114"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1464936" y="228366"/>
            <a:ext cx="2886860" cy="337185"/>
            <a:chOff x="568442" y="319364"/>
            <a:chExt cx="3849149" cy="449581"/>
          </a:xfrm>
        </p:grpSpPr>
        <p:sp>
          <p:nvSpPr>
            <p:cNvPr id="15" name="文本框 23"/>
            <p:cNvSpPr txBox="1"/>
            <p:nvPr/>
          </p:nvSpPr>
          <p:spPr>
            <a:xfrm>
              <a:off x="665958" y="319364"/>
              <a:ext cx="1869441" cy="449581"/>
            </a:xfrm>
            <a:prstGeom prst="rect">
              <a:avLst/>
            </a:prstGeom>
            <a:noFill/>
          </p:spPr>
          <p:txBody>
            <a:bodyPr wrap="none" rtlCol="0">
              <a:spAutoFit/>
            </a:bodyPr>
            <a:lstStyle/>
            <a:p>
              <a:pPr algn="l"/>
              <a:r>
                <a:rPr lang="zh-CN" altLang="en-US" sz="1600" dirty="0">
                  <a:solidFill>
                    <a:schemeClr val="tx1"/>
                  </a:solidFill>
                  <a:latin typeface="微软雅黑" panose="020B0503020204020204" charset="-122"/>
                  <a:ea typeface="微软雅黑" panose="020B0503020204020204" charset="-122"/>
                </a:rPr>
                <a:t>此处添加名称</a:t>
              </a:r>
            </a:p>
          </p:txBody>
        </p:sp>
        <p:sp>
          <p:nvSpPr>
            <p:cNvPr id="16" name="等腰三角形 15"/>
            <p:cNvSpPr/>
            <p:nvPr/>
          </p:nvSpPr>
          <p:spPr>
            <a:xfrm rot="16200000" flipH="1" flipV="1">
              <a:off x="492508" y="454911"/>
              <a:ext cx="304323" cy="152455"/>
            </a:xfrm>
            <a:prstGeom prst="triangle">
              <a:avLst/>
            </a:prstGeom>
            <a:gradFill>
              <a:gsLst>
                <a:gs pos="0">
                  <a:srgbClr val="E30000"/>
                </a:gs>
                <a:gs pos="100000">
                  <a:srgbClr val="760303"/>
                </a:gs>
              </a:gsLst>
              <a:lin ang="11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panose="020B0503020204020204" charset="-122"/>
                <a:ea typeface="微软雅黑" panose="020B0503020204020204" charset="-122"/>
              </a:endParaRPr>
            </a:p>
          </p:txBody>
        </p:sp>
        <p:sp>
          <p:nvSpPr>
            <p:cNvPr id="17" name="文本框 23"/>
            <p:cNvSpPr txBox="1"/>
            <p:nvPr/>
          </p:nvSpPr>
          <p:spPr>
            <a:xfrm>
              <a:off x="2306003" y="429775"/>
              <a:ext cx="2111588" cy="326814"/>
            </a:xfrm>
            <a:prstGeom prst="rect">
              <a:avLst/>
            </a:prstGeom>
            <a:noFill/>
          </p:spPr>
          <p:txBody>
            <a:bodyPr wrap="none" rtlCol="0">
              <a:spAutoFit/>
            </a:bodyPr>
            <a:lstStyle/>
            <a:p>
              <a:r>
                <a:rPr lang="en-US" altLang="zh-CN" sz="1000" dirty="0">
                  <a:solidFill>
                    <a:schemeClr val="tx1"/>
                  </a:solidFill>
                  <a:latin typeface="微软雅黑" panose="020B0503020204020204" charset="-122"/>
                  <a:ea typeface="微软雅黑" panose="020B0503020204020204" charset="-122"/>
                </a:rPr>
                <a:t>  Click here to add Title</a:t>
              </a:r>
            </a:p>
          </p:txBody>
        </p:sp>
      </p:grpSp>
      <p:pic>
        <p:nvPicPr>
          <p:cNvPr id="2" name="图片 1"/>
          <p:cNvPicPr>
            <a:picLocks noChangeAspect="1"/>
          </p:cNvPicPr>
          <p:nvPr/>
        </p:nvPicPr>
        <p:blipFill>
          <a:blip r:embed="rId3" cstate="email"/>
          <a:stretch>
            <a:fillRect/>
          </a:stretch>
        </p:blipFill>
        <p:spPr>
          <a:xfrm flipH="1">
            <a:off x="2548414" y="4520539"/>
            <a:ext cx="6588443" cy="693896"/>
          </a:xfrm>
          <a:prstGeom prst="rect">
            <a:avLst/>
          </a:prstGeom>
        </p:spPr>
      </p:pic>
      <p:pic>
        <p:nvPicPr>
          <p:cNvPr id="4" name="图片 3"/>
          <p:cNvPicPr>
            <a:picLocks noChangeAspect="1"/>
          </p:cNvPicPr>
          <p:nvPr/>
        </p:nvPicPr>
        <p:blipFill>
          <a:blip r:embed="rId4"/>
          <a:stretch>
            <a:fillRect/>
          </a:stretch>
        </p:blipFill>
        <p:spPr>
          <a:xfrm>
            <a:off x="0" y="4520539"/>
            <a:ext cx="9803130" cy="693896"/>
          </a:xfrm>
          <a:prstGeom prst="rect">
            <a:avLst/>
          </a:prstGeom>
        </p:spPr>
      </p:pic>
      <p:sp>
        <p:nvSpPr>
          <p:cNvPr id="20" name="Freeform 101"/>
          <p:cNvSpPr/>
          <p:nvPr/>
        </p:nvSpPr>
        <p:spPr bwMode="auto">
          <a:xfrm>
            <a:off x="3829815" y="1065796"/>
            <a:ext cx="1542264" cy="1597346"/>
          </a:xfrm>
          <a:custGeom>
            <a:avLst/>
            <a:gdLst>
              <a:gd name="T0" fmla="*/ 95 w 141"/>
              <a:gd name="T1" fmla="*/ 0 h 144"/>
              <a:gd name="T2" fmla="*/ 48 w 141"/>
              <a:gd name="T3" fmla="*/ 0 h 144"/>
              <a:gd name="T4" fmla="*/ 46 w 141"/>
              <a:gd name="T5" fmla="*/ 0 h 144"/>
              <a:gd name="T6" fmla="*/ 0 w 141"/>
              <a:gd name="T7" fmla="*/ 47 h 144"/>
              <a:gd name="T8" fmla="*/ 0 w 141"/>
              <a:gd name="T9" fmla="*/ 77 h 144"/>
              <a:gd name="T10" fmla="*/ 0 w 141"/>
              <a:gd name="T11" fmla="*/ 97 h 144"/>
              <a:gd name="T12" fmla="*/ 0 w 141"/>
              <a:gd name="T13" fmla="*/ 144 h 144"/>
              <a:gd name="T14" fmla="*/ 46 w 141"/>
              <a:gd name="T15" fmla="*/ 144 h 144"/>
              <a:gd name="T16" fmla="*/ 93 w 141"/>
              <a:gd name="T17" fmla="*/ 144 h 144"/>
              <a:gd name="T18" fmla="*/ 95 w 141"/>
              <a:gd name="T19" fmla="*/ 144 h 144"/>
              <a:gd name="T20" fmla="*/ 141 w 141"/>
              <a:gd name="T21" fmla="*/ 97 h 144"/>
              <a:gd name="T22" fmla="*/ 141 w 141"/>
              <a:gd name="T23" fmla="*/ 67 h 144"/>
              <a:gd name="T24" fmla="*/ 141 w 141"/>
              <a:gd name="T25" fmla="*/ 47 h 144"/>
              <a:gd name="T26" fmla="*/ 141 w 141"/>
              <a:gd name="T27" fmla="*/ 0 h 144"/>
              <a:gd name="T28" fmla="*/ 95 w 141"/>
              <a:gd name="T29"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1" h="144">
                <a:moveTo>
                  <a:pt x="95" y="0"/>
                </a:moveTo>
                <a:cubicBezTo>
                  <a:pt x="48" y="0"/>
                  <a:pt x="48" y="0"/>
                  <a:pt x="48" y="0"/>
                </a:cubicBezTo>
                <a:cubicBezTo>
                  <a:pt x="46" y="0"/>
                  <a:pt x="46" y="0"/>
                  <a:pt x="46" y="0"/>
                </a:cubicBezTo>
                <a:cubicBezTo>
                  <a:pt x="21" y="0"/>
                  <a:pt x="0" y="21"/>
                  <a:pt x="0" y="47"/>
                </a:cubicBezTo>
                <a:cubicBezTo>
                  <a:pt x="0" y="77"/>
                  <a:pt x="0" y="77"/>
                  <a:pt x="0" y="77"/>
                </a:cubicBezTo>
                <a:cubicBezTo>
                  <a:pt x="0" y="97"/>
                  <a:pt x="0" y="97"/>
                  <a:pt x="0" y="97"/>
                </a:cubicBezTo>
                <a:cubicBezTo>
                  <a:pt x="0" y="144"/>
                  <a:pt x="0" y="144"/>
                  <a:pt x="0" y="144"/>
                </a:cubicBezTo>
                <a:cubicBezTo>
                  <a:pt x="46" y="144"/>
                  <a:pt x="46" y="144"/>
                  <a:pt x="46" y="144"/>
                </a:cubicBezTo>
                <a:cubicBezTo>
                  <a:pt x="93" y="144"/>
                  <a:pt x="93" y="144"/>
                  <a:pt x="93" y="144"/>
                </a:cubicBezTo>
                <a:cubicBezTo>
                  <a:pt x="95" y="144"/>
                  <a:pt x="95" y="144"/>
                  <a:pt x="95" y="144"/>
                </a:cubicBezTo>
                <a:cubicBezTo>
                  <a:pt x="120" y="144"/>
                  <a:pt x="141" y="123"/>
                  <a:pt x="141" y="97"/>
                </a:cubicBezTo>
                <a:cubicBezTo>
                  <a:pt x="141" y="67"/>
                  <a:pt x="141" y="67"/>
                  <a:pt x="141" y="67"/>
                </a:cubicBezTo>
                <a:cubicBezTo>
                  <a:pt x="141" y="47"/>
                  <a:pt x="141" y="47"/>
                  <a:pt x="141" y="47"/>
                </a:cubicBezTo>
                <a:cubicBezTo>
                  <a:pt x="141" y="0"/>
                  <a:pt x="141" y="0"/>
                  <a:pt x="141" y="0"/>
                </a:cubicBezTo>
                <a:lnTo>
                  <a:pt x="95" y="0"/>
                </a:lnTo>
                <a:close/>
              </a:path>
            </a:pathLst>
          </a:custGeom>
          <a:gradFill>
            <a:gsLst>
              <a:gs pos="0">
                <a:srgbClr val="E30000"/>
              </a:gs>
              <a:gs pos="100000">
                <a:srgbClr val="760303"/>
              </a:gs>
            </a:gsLst>
            <a:lin ang="10800000" scaled="0"/>
          </a:gradFill>
          <a:ln>
            <a:noFill/>
          </a:ln>
        </p:spPr>
        <p:txBody>
          <a:bodyPr vert="horz" wrap="square" lIns="91440" tIns="45720" rIns="91440" bIns="45720" numCol="1" anchor="t" anchorCtr="0" compatLnSpc="1"/>
          <a:lstStyle/>
          <a:p>
            <a:pPr defTabSz="1218565"/>
            <a:endParaRPr lang="zh-CN" altLang="en-US" sz="800" u="sng" dirty="0">
              <a:solidFill>
                <a:schemeClr val="bg1"/>
              </a:solidFill>
            </a:endParaRPr>
          </a:p>
        </p:txBody>
      </p:sp>
      <p:sp>
        <p:nvSpPr>
          <p:cNvPr id="21" name="文本框 14"/>
          <p:cNvSpPr txBox="1"/>
          <p:nvPr/>
        </p:nvSpPr>
        <p:spPr>
          <a:xfrm>
            <a:off x="3923807" y="1310787"/>
            <a:ext cx="1463503" cy="1198880"/>
          </a:xfrm>
          <a:prstGeom prst="rect">
            <a:avLst/>
          </a:prstGeom>
          <a:noFill/>
        </p:spPr>
        <p:txBody>
          <a:bodyPr wrap="square" rtlCol="0">
            <a:spAutoFit/>
          </a:bodyPr>
          <a:lstStyle/>
          <a:p>
            <a:pPr algn="ctr" defTabSz="1218565"/>
            <a:r>
              <a:rPr lang="en-US" altLang="zh-CN" sz="7200" dirty="0">
                <a:solidFill>
                  <a:schemeClr val="bg1"/>
                </a:solidFill>
                <a:latin typeface="Calibri" panose="020F0502020204030204" charset="0"/>
                <a:cs typeface="Calibri" panose="020F0502020204030204" charset="0"/>
              </a:rPr>
              <a:t>36</a:t>
            </a:r>
            <a:r>
              <a:rPr lang="en-US" altLang="zh-CN" sz="3600" dirty="0">
                <a:solidFill>
                  <a:schemeClr val="bg1"/>
                </a:solidFill>
                <a:latin typeface="Calibri" panose="020F0502020204030204" charset="0"/>
                <a:cs typeface="Calibri" panose="020F0502020204030204" charset="0"/>
              </a:rPr>
              <a:t>%</a:t>
            </a:r>
            <a:endParaRPr lang="zh-CN" altLang="en-US" sz="3600" dirty="0">
              <a:solidFill>
                <a:schemeClr val="bg1"/>
              </a:solidFill>
              <a:latin typeface="Calibri" panose="020F0502020204030204" charset="0"/>
              <a:cs typeface="Calibri" panose="020F0502020204030204" charset="0"/>
            </a:endParaRPr>
          </a:p>
        </p:txBody>
      </p:sp>
      <p:sp>
        <p:nvSpPr>
          <p:cNvPr id="22" name="Freeform 5"/>
          <p:cNvSpPr/>
          <p:nvPr/>
        </p:nvSpPr>
        <p:spPr bwMode="auto">
          <a:xfrm>
            <a:off x="1640056" y="1077887"/>
            <a:ext cx="1542264" cy="1597346"/>
          </a:xfrm>
          <a:custGeom>
            <a:avLst/>
            <a:gdLst>
              <a:gd name="T0" fmla="*/ 95 w 141"/>
              <a:gd name="T1" fmla="*/ 0 h 144"/>
              <a:gd name="T2" fmla="*/ 48 w 141"/>
              <a:gd name="T3" fmla="*/ 0 h 144"/>
              <a:gd name="T4" fmla="*/ 46 w 141"/>
              <a:gd name="T5" fmla="*/ 0 h 144"/>
              <a:gd name="T6" fmla="*/ 0 w 141"/>
              <a:gd name="T7" fmla="*/ 47 h 144"/>
              <a:gd name="T8" fmla="*/ 0 w 141"/>
              <a:gd name="T9" fmla="*/ 77 h 144"/>
              <a:gd name="T10" fmla="*/ 0 w 141"/>
              <a:gd name="T11" fmla="*/ 97 h 144"/>
              <a:gd name="T12" fmla="*/ 0 w 141"/>
              <a:gd name="T13" fmla="*/ 144 h 144"/>
              <a:gd name="T14" fmla="*/ 46 w 141"/>
              <a:gd name="T15" fmla="*/ 144 h 144"/>
              <a:gd name="T16" fmla="*/ 93 w 141"/>
              <a:gd name="T17" fmla="*/ 144 h 144"/>
              <a:gd name="T18" fmla="*/ 95 w 141"/>
              <a:gd name="T19" fmla="*/ 144 h 144"/>
              <a:gd name="T20" fmla="*/ 141 w 141"/>
              <a:gd name="T21" fmla="*/ 97 h 144"/>
              <a:gd name="T22" fmla="*/ 141 w 141"/>
              <a:gd name="T23" fmla="*/ 67 h 144"/>
              <a:gd name="T24" fmla="*/ 141 w 141"/>
              <a:gd name="T25" fmla="*/ 47 h 144"/>
              <a:gd name="T26" fmla="*/ 141 w 141"/>
              <a:gd name="T27" fmla="*/ 0 h 144"/>
              <a:gd name="T28" fmla="*/ 95 w 141"/>
              <a:gd name="T29"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1" h="144">
                <a:moveTo>
                  <a:pt x="95" y="0"/>
                </a:moveTo>
                <a:cubicBezTo>
                  <a:pt x="48" y="0"/>
                  <a:pt x="48" y="0"/>
                  <a:pt x="48" y="0"/>
                </a:cubicBezTo>
                <a:cubicBezTo>
                  <a:pt x="46" y="0"/>
                  <a:pt x="46" y="0"/>
                  <a:pt x="46" y="0"/>
                </a:cubicBezTo>
                <a:cubicBezTo>
                  <a:pt x="21" y="0"/>
                  <a:pt x="0" y="21"/>
                  <a:pt x="0" y="47"/>
                </a:cubicBezTo>
                <a:cubicBezTo>
                  <a:pt x="0" y="77"/>
                  <a:pt x="0" y="77"/>
                  <a:pt x="0" y="77"/>
                </a:cubicBezTo>
                <a:cubicBezTo>
                  <a:pt x="0" y="97"/>
                  <a:pt x="0" y="97"/>
                  <a:pt x="0" y="97"/>
                </a:cubicBezTo>
                <a:cubicBezTo>
                  <a:pt x="0" y="144"/>
                  <a:pt x="0" y="144"/>
                  <a:pt x="0" y="144"/>
                </a:cubicBezTo>
                <a:cubicBezTo>
                  <a:pt x="46" y="144"/>
                  <a:pt x="46" y="144"/>
                  <a:pt x="46" y="144"/>
                </a:cubicBezTo>
                <a:cubicBezTo>
                  <a:pt x="93" y="144"/>
                  <a:pt x="93" y="144"/>
                  <a:pt x="93" y="144"/>
                </a:cubicBezTo>
                <a:cubicBezTo>
                  <a:pt x="95" y="144"/>
                  <a:pt x="95" y="144"/>
                  <a:pt x="95" y="144"/>
                </a:cubicBezTo>
                <a:cubicBezTo>
                  <a:pt x="121" y="144"/>
                  <a:pt x="141" y="123"/>
                  <a:pt x="141" y="97"/>
                </a:cubicBezTo>
                <a:cubicBezTo>
                  <a:pt x="141" y="67"/>
                  <a:pt x="141" y="67"/>
                  <a:pt x="141" y="67"/>
                </a:cubicBezTo>
                <a:cubicBezTo>
                  <a:pt x="141" y="47"/>
                  <a:pt x="141" y="47"/>
                  <a:pt x="141" y="47"/>
                </a:cubicBezTo>
                <a:cubicBezTo>
                  <a:pt x="141" y="0"/>
                  <a:pt x="141" y="0"/>
                  <a:pt x="141" y="0"/>
                </a:cubicBezTo>
                <a:lnTo>
                  <a:pt x="95" y="0"/>
                </a:lnTo>
                <a:close/>
              </a:path>
            </a:pathLst>
          </a:custGeom>
          <a:gradFill>
            <a:gsLst>
              <a:gs pos="0">
                <a:srgbClr val="E30000"/>
              </a:gs>
              <a:gs pos="100000">
                <a:srgbClr val="760303"/>
              </a:gs>
            </a:gsLst>
            <a:lin ang="10800000" scaled="0"/>
          </a:gradFill>
          <a:ln>
            <a:noFill/>
          </a:ln>
        </p:spPr>
        <p:txBody>
          <a:bodyPr vert="horz" wrap="square" lIns="91440" tIns="45720" rIns="91440" bIns="45720" numCol="1" anchor="t" anchorCtr="0" compatLnSpc="1"/>
          <a:lstStyle/>
          <a:p>
            <a:pPr defTabSz="1218565"/>
            <a:endParaRPr lang="zh-CN" altLang="en-US" sz="800" u="sng">
              <a:solidFill>
                <a:schemeClr val="bg1"/>
              </a:solidFill>
            </a:endParaRPr>
          </a:p>
        </p:txBody>
      </p:sp>
      <p:sp>
        <p:nvSpPr>
          <p:cNvPr id="23" name="文本框 18"/>
          <p:cNvSpPr txBox="1"/>
          <p:nvPr/>
        </p:nvSpPr>
        <p:spPr>
          <a:xfrm>
            <a:off x="1679437" y="1297442"/>
            <a:ext cx="1463503" cy="1198880"/>
          </a:xfrm>
          <a:prstGeom prst="rect">
            <a:avLst/>
          </a:prstGeom>
          <a:noFill/>
        </p:spPr>
        <p:txBody>
          <a:bodyPr wrap="square" rtlCol="0">
            <a:spAutoFit/>
          </a:bodyPr>
          <a:lstStyle/>
          <a:p>
            <a:pPr algn="ctr" defTabSz="1218565"/>
            <a:r>
              <a:rPr lang="en-US" altLang="zh-CN" sz="7200" dirty="0">
                <a:solidFill>
                  <a:schemeClr val="bg1"/>
                </a:solidFill>
                <a:latin typeface="Calibri" panose="020F0502020204030204" charset="0"/>
                <a:cs typeface="Calibri" panose="020F0502020204030204" charset="0"/>
              </a:rPr>
              <a:t>87</a:t>
            </a:r>
            <a:r>
              <a:rPr lang="en-US" altLang="zh-CN" sz="3600" dirty="0">
                <a:solidFill>
                  <a:schemeClr val="bg1"/>
                </a:solidFill>
                <a:latin typeface="Calibri" panose="020F0502020204030204" charset="0"/>
                <a:cs typeface="Calibri" panose="020F0502020204030204" charset="0"/>
              </a:rPr>
              <a:t>%</a:t>
            </a:r>
            <a:endParaRPr lang="zh-CN" altLang="en-US" sz="3600" dirty="0">
              <a:solidFill>
                <a:schemeClr val="bg1"/>
              </a:solidFill>
              <a:latin typeface="Calibri" panose="020F0502020204030204" charset="0"/>
              <a:cs typeface="Calibri" panose="020F0502020204030204" charset="0"/>
            </a:endParaRPr>
          </a:p>
        </p:txBody>
      </p:sp>
      <p:sp>
        <p:nvSpPr>
          <p:cNvPr id="24" name="TextBox 175"/>
          <p:cNvSpPr txBox="1"/>
          <p:nvPr/>
        </p:nvSpPr>
        <p:spPr>
          <a:xfrm>
            <a:off x="1601671" y="2848140"/>
            <a:ext cx="1812287" cy="299085"/>
          </a:xfrm>
          <a:prstGeom prst="rect">
            <a:avLst/>
          </a:prstGeom>
          <a:noFill/>
        </p:spPr>
        <p:txBody>
          <a:bodyPr wrap="square" rtlCol="0">
            <a:spAutoFit/>
          </a:bodyPr>
          <a:lstStyle/>
          <a:p>
            <a:pPr fontAlgn="base">
              <a:spcBef>
                <a:spcPct val="0"/>
              </a:spcBef>
              <a:spcAft>
                <a:spcPct val="0"/>
              </a:spcAft>
            </a:pPr>
            <a:r>
              <a:rPr lang="zh-CN" altLang="en-US" sz="1350" b="1" dirty="0">
                <a:solidFill>
                  <a:schemeClr val="tx1"/>
                </a:solidFill>
                <a:latin typeface="微软雅黑" panose="020B0503020204020204" charset="-122"/>
                <a:ea typeface="微软雅黑" panose="020B0503020204020204" charset="-122"/>
              </a:rPr>
              <a:t>单击添加标题</a:t>
            </a:r>
          </a:p>
        </p:txBody>
      </p:sp>
      <p:sp>
        <p:nvSpPr>
          <p:cNvPr id="25" name="TextBox 51"/>
          <p:cNvSpPr txBox="1"/>
          <p:nvPr/>
        </p:nvSpPr>
        <p:spPr>
          <a:xfrm>
            <a:off x="1553867" y="3207640"/>
            <a:ext cx="1860089" cy="1060450"/>
          </a:xfrm>
          <a:prstGeom prst="rect">
            <a:avLst/>
          </a:prstGeom>
          <a:noFill/>
        </p:spPr>
        <p:txBody>
          <a:bodyPr wrap="square" rtlCol="0">
            <a:spAutoFit/>
          </a:bodyPr>
          <a:lstStyle/>
          <a:p>
            <a:pPr>
              <a:lnSpc>
                <a:spcPct val="100000"/>
              </a:lnSpc>
            </a:pPr>
            <a:r>
              <a:rPr kumimoji="1" lang="zh-CN" altLang="en-US" sz="1050" dirty="0">
                <a:solidFill>
                  <a:schemeClr val="tx1"/>
                </a:solidFill>
                <a:latin typeface="微软雅黑" panose="020B0503020204020204" charset="-122"/>
                <a:ea typeface="微软雅黑" panose="020B0503020204020204" charset="-122"/>
              </a:rPr>
              <a:t>单击这里修改填写你的文字内容，或复制的文本信息。单击这里修改填写你的文字内容，或复制的文本信息。单击这里修改填写你的文字内容，或复制的文本信息。</a:t>
            </a:r>
          </a:p>
        </p:txBody>
      </p:sp>
      <p:sp>
        <p:nvSpPr>
          <p:cNvPr id="26" name="Freeform 195"/>
          <p:cNvSpPr/>
          <p:nvPr/>
        </p:nvSpPr>
        <p:spPr bwMode="auto">
          <a:xfrm>
            <a:off x="6004070" y="1060032"/>
            <a:ext cx="1542264" cy="1597346"/>
          </a:xfrm>
          <a:custGeom>
            <a:avLst/>
            <a:gdLst>
              <a:gd name="T0" fmla="*/ 95 w 141"/>
              <a:gd name="T1" fmla="*/ 0 h 144"/>
              <a:gd name="T2" fmla="*/ 48 w 141"/>
              <a:gd name="T3" fmla="*/ 0 h 144"/>
              <a:gd name="T4" fmla="*/ 46 w 141"/>
              <a:gd name="T5" fmla="*/ 0 h 144"/>
              <a:gd name="T6" fmla="*/ 0 w 141"/>
              <a:gd name="T7" fmla="*/ 47 h 144"/>
              <a:gd name="T8" fmla="*/ 0 w 141"/>
              <a:gd name="T9" fmla="*/ 77 h 144"/>
              <a:gd name="T10" fmla="*/ 0 w 141"/>
              <a:gd name="T11" fmla="*/ 97 h 144"/>
              <a:gd name="T12" fmla="*/ 0 w 141"/>
              <a:gd name="T13" fmla="*/ 144 h 144"/>
              <a:gd name="T14" fmla="*/ 46 w 141"/>
              <a:gd name="T15" fmla="*/ 144 h 144"/>
              <a:gd name="T16" fmla="*/ 93 w 141"/>
              <a:gd name="T17" fmla="*/ 144 h 144"/>
              <a:gd name="T18" fmla="*/ 95 w 141"/>
              <a:gd name="T19" fmla="*/ 144 h 144"/>
              <a:gd name="T20" fmla="*/ 141 w 141"/>
              <a:gd name="T21" fmla="*/ 97 h 144"/>
              <a:gd name="T22" fmla="*/ 141 w 141"/>
              <a:gd name="T23" fmla="*/ 67 h 144"/>
              <a:gd name="T24" fmla="*/ 141 w 141"/>
              <a:gd name="T25" fmla="*/ 47 h 144"/>
              <a:gd name="T26" fmla="*/ 141 w 141"/>
              <a:gd name="T27" fmla="*/ 0 h 144"/>
              <a:gd name="T28" fmla="*/ 95 w 141"/>
              <a:gd name="T29"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1" h="144">
                <a:moveTo>
                  <a:pt x="95" y="0"/>
                </a:moveTo>
                <a:cubicBezTo>
                  <a:pt x="48" y="0"/>
                  <a:pt x="48" y="0"/>
                  <a:pt x="48" y="0"/>
                </a:cubicBezTo>
                <a:cubicBezTo>
                  <a:pt x="46" y="0"/>
                  <a:pt x="46" y="0"/>
                  <a:pt x="46" y="0"/>
                </a:cubicBezTo>
                <a:cubicBezTo>
                  <a:pt x="20" y="0"/>
                  <a:pt x="0" y="21"/>
                  <a:pt x="0" y="47"/>
                </a:cubicBezTo>
                <a:cubicBezTo>
                  <a:pt x="0" y="77"/>
                  <a:pt x="0" y="77"/>
                  <a:pt x="0" y="77"/>
                </a:cubicBezTo>
                <a:cubicBezTo>
                  <a:pt x="0" y="97"/>
                  <a:pt x="0" y="97"/>
                  <a:pt x="0" y="97"/>
                </a:cubicBezTo>
                <a:cubicBezTo>
                  <a:pt x="0" y="144"/>
                  <a:pt x="0" y="144"/>
                  <a:pt x="0" y="144"/>
                </a:cubicBezTo>
                <a:cubicBezTo>
                  <a:pt x="46" y="144"/>
                  <a:pt x="46" y="144"/>
                  <a:pt x="46" y="144"/>
                </a:cubicBezTo>
                <a:cubicBezTo>
                  <a:pt x="93" y="144"/>
                  <a:pt x="93" y="144"/>
                  <a:pt x="93" y="144"/>
                </a:cubicBezTo>
                <a:cubicBezTo>
                  <a:pt x="95" y="144"/>
                  <a:pt x="95" y="144"/>
                  <a:pt x="95" y="144"/>
                </a:cubicBezTo>
                <a:cubicBezTo>
                  <a:pt x="120" y="144"/>
                  <a:pt x="141" y="123"/>
                  <a:pt x="141" y="97"/>
                </a:cubicBezTo>
                <a:cubicBezTo>
                  <a:pt x="141" y="67"/>
                  <a:pt x="141" y="67"/>
                  <a:pt x="141" y="67"/>
                </a:cubicBezTo>
                <a:cubicBezTo>
                  <a:pt x="141" y="47"/>
                  <a:pt x="141" y="47"/>
                  <a:pt x="141" y="47"/>
                </a:cubicBezTo>
                <a:cubicBezTo>
                  <a:pt x="141" y="0"/>
                  <a:pt x="141" y="0"/>
                  <a:pt x="141" y="0"/>
                </a:cubicBezTo>
                <a:lnTo>
                  <a:pt x="95" y="0"/>
                </a:lnTo>
                <a:close/>
              </a:path>
            </a:pathLst>
          </a:custGeom>
          <a:gradFill>
            <a:gsLst>
              <a:gs pos="0">
                <a:srgbClr val="E30000"/>
              </a:gs>
              <a:gs pos="100000">
                <a:srgbClr val="760303"/>
              </a:gs>
            </a:gsLst>
            <a:lin ang="10800000" scaled="0"/>
          </a:gradFill>
          <a:ln>
            <a:noFill/>
          </a:ln>
        </p:spPr>
        <p:txBody>
          <a:bodyPr vert="horz" wrap="square" lIns="91440" tIns="45720" rIns="91440" bIns="45720" numCol="1" anchor="t" anchorCtr="0" compatLnSpc="1"/>
          <a:lstStyle/>
          <a:p>
            <a:pPr defTabSz="1218565"/>
            <a:endParaRPr lang="zh-CN" altLang="en-US" sz="800" u="sng">
              <a:solidFill>
                <a:schemeClr val="bg1"/>
              </a:solidFill>
            </a:endParaRPr>
          </a:p>
        </p:txBody>
      </p:sp>
      <p:sp>
        <p:nvSpPr>
          <p:cNvPr id="45" name="文本框 12"/>
          <p:cNvSpPr txBox="1"/>
          <p:nvPr/>
        </p:nvSpPr>
        <p:spPr>
          <a:xfrm>
            <a:off x="6043452" y="1279587"/>
            <a:ext cx="1463503" cy="1198880"/>
          </a:xfrm>
          <a:prstGeom prst="rect">
            <a:avLst/>
          </a:prstGeom>
          <a:noFill/>
        </p:spPr>
        <p:txBody>
          <a:bodyPr wrap="square" rtlCol="0">
            <a:spAutoFit/>
          </a:bodyPr>
          <a:lstStyle/>
          <a:p>
            <a:pPr algn="ctr" defTabSz="1218565"/>
            <a:r>
              <a:rPr lang="en-US" altLang="zh-CN" sz="7200" dirty="0">
                <a:solidFill>
                  <a:schemeClr val="bg1"/>
                </a:solidFill>
                <a:latin typeface="Calibri" panose="020F0502020204030204" charset="0"/>
                <a:cs typeface="Calibri" panose="020F0502020204030204" charset="0"/>
              </a:rPr>
              <a:t>24</a:t>
            </a:r>
            <a:r>
              <a:rPr lang="en-US" altLang="zh-CN" sz="3600" dirty="0">
                <a:solidFill>
                  <a:schemeClr val="bg1"/>
                </a:solidFill>
                <a:latin typeface="Calibri" panose="020F0502020204030204" charset="0"/>
                <a:cs typeface="Calibri" panose="020F0502020204030204" charset="0"/>
              </a:rPr>
              <a:t>%</a:t>
            </a:r>
            <a:endParaRPr lang="zh-CN" altLang="en-US" sz="3600" dirty="0">
              <a:solidFill>
                <a:schemeClr val="bg1"/>
              </a:solidFill>
              <a:latin typeface="Calibri" panose="020F0502020204030204" charset="0"/>
              <a:cs typeface="Calibri" panose="020F0502020204030204" charset="0"/>
            </a:endParaRPr>
          </a:p>
        </p:txBody>
      </p:sp>
      <p:sp>
        <p:nvSpPr>
          <p:cNvPr id="46" name="TextBox 175"/>
          <p:cNvSpPr txBox="1"/>
          <p:nvPr/>
        </p:nvSpPr>
        <p:spPr>
          <a:xfrm>
            <a:off x="3770000" y="2848140"/>
            <a:ext cx="1812287" cy="299085"/>
          </a:xfrm>
          <a:prstGeom prst="rect">
            <a:avLst/>
          </a:prstGeom>
          <a:noFill/>
        </p:spPr>
        <p:txBody>
          <a:bodyPr wrap="square" rtlCol="0">
            <a:spAutoFit/>
          </a:bodyPr>
          <a:lstStyle/>
          <a:p>
            <a:pPr fontAlgn="base">
              <a:spcBef>
                <a:spcPct val="0"/>
              </a:spcBef>
              <a:spcAft>
                <a:spcPct val="0"/>
              </a:spcAft>
            </a:pPr>
            <a:r>
              <a:rPr lang="zh-CN" altLang="en-US" sz="1350" b="1" dirty="0">
                <a:solidFill>
                  <a:schemeClr val="tx1"/>
                </a:solidFill>
                <a:latin typeface="微软雅黑" panose="020B0503020204020204" charset="-122"/>
                <a:ea typeface="微软雅黑" panose="020B0503020204020204" charset="-122"/>
              </a:rPr>
              <a:t>单击添加标题</a:t>
            </a:r>
          </a:p>
        </p:txBody>
      </p:sp>
      <p:sp>
        <p:nvSpPr>
          <p:cNvPr id="47" name="TextBox 56"/>
          <p:cNvSpPr txBox="1"/>
          <p:nvPr/>
        </p:nvSpPr>
        <p:spPr>
          <a:xfrm>
            <a:off x="3722198" y="3207640"/>
            <a:ext cx="1860089" cy="1060450"/>
          </a:xfrm>
          <a:prstGeom prst="rect">
            <a:avLst/>
          </a:prstGeom>
          <a:noFill/>
        </p:spPr>
        <p:txBody>
          <a:bodyPr wrap="square" rtlCol="0">
            <a:spAutoFit/>
          </a:bodyPr>
          <a:lstStyle/>
          <a:p>
            <a:pPr>
              <a:lnSpc>
                <a:spcPct val="100000"/>
              </a:lnSpc>
            </a:pPr>
            <a:r>
              <a:rPr kumimoji="1" lang="zh-CN" altLang="en-US" sz="1050" dirty="0">
                <a:solidFill>
                  <a:schemeClr val="tx1"/>
                </a:solidFill>
                <a:latin typeface="微软雅黑" panose="020B0503020204020204" charset="-122"/>
                <a:ea typeface="微软雅黑" panose="020B0503020204020204" charset="-122"/>
              </a:rPr>
              <a:t>单击这里修改填写你的文字内容，或复制的文本信息。单击这里修改填写你的文字内容，或复制的文本信息。单击这里修改填写你的文字内容，或复制的文本信息。</a:t>
            </a:r>
          </a:p>
        </p:txBody>
      </p:sp>
      <p:sp>
        <p:nvSpPr>
          <p:cNvPr id="3" name="TextBox 175"/>
          <p:cNvSpPr txBox="1"/>
          <p:nvPr/>
        </p:nvSpPr>
        <p:spPr>
          <a:xfrm>
            <a:off x="6060979" y="2792929"/>
            <a:ext cx="1812287" cy="299085"/>
          </a:xfrm>
          <a:prstGeom prst="rect">
            <a:avLst/>
          </a:prstGeom>
          <a:noFill/>
        </p:spPr>
        <p:txBody>
          <a:bodyPr wrap="square" rtlCol="0">
            <a:spAutoFit/>
          </a:bodyPr>
          <a:lstStyle/>
          <a:p>
            <a:pPr fontAlgn="base">
              <a:spcBef>
                <a:spcPct val="0"/>
              </a:spcBef>
              <a:spcAft>
                <a:spcPct val="0"/>
              </a:spcAft>
            </a:pPr>
            <a:r>
              <a:rPr lang="zh-CN" altLang="en-US" sz="1350" b="1" dirty="0">
                <a:solidFill>
                  <a:schemeClr val="tx1"/>
                </a:solidFill>
                <a:latin typeface="微软雅黑" panose="020B0503020204020204" charset="-122"/>
                <a:ea typeface="微软雅黑" panose="020B0503020204020204" charset="-122"/>
              </a:rPr>
              <a:t>单击添加标题</a:t>
            </a:r>
          </a:p>
        </p:txBody>
      </p:sp>
      <p:sp>
        <p:nvSpPr>
          <p:cNvPr id="49" name="TextBox 59"/>
          <p:cNvSpPr txBox="1"/>
          <p:nvPr/>
        </p:nvSpPr>
        <p:spPr>
          <a:xfrm>
            <a:off x="6013175" y="3152429"/>
            <a:ext cx="1860089" cy="1060450"/>
          </a:xfrm>
          <a:prstGeom prst="rect">
            <a:avLst/>
          </a:prstGeom>
          <a:noFill/>
        </p:spPr>
        <p:txBody>
          <a:bodyPr wrap="square" rtlCol="0">
            <a:spAutoFit/>
          </a:bodyPr>
          <a:lstStyle/>
          <a:p>
            <a:pPr>
              <a:lnSpc>
                <a:spcPct val="100000"/>
              </a:lnSpc>
            </a:pPr>
            <a:r>
              <a:rPr kumimoji="1" lang="zh-CN" altLang="en-US" sz="1050" dirty="0">
                <a:solidFill>
                  <a:schemeClr val="tx1"/>
                </a:solidFill>
                <a:latin typeface="微软雅黑" panose="020B0503020204020204" charset="-122"/>
                <a:ea typeface="微软雅黑" panose="020B0503020204020204" charset="-122"/>
              </a:rPr>
              <a:t>单击这里修改填写你的文字内容，或复制的文本信息。单击这里修改填写你的文字内容，或复制的文本信息。单击这里修改填写你的文字内容，或复制的文本信息。</a:t>
            </a:r>
          </a:p>
        </p:txBody>
      </p:sp>
      <p:pic>
        <p:nvPicPr>
          <p:cNvPr id="5" name="图片 4" descr="b1a457f9e298e079bbd2f9ccb2b0b04e"/>
          <p:cNvPicPr>
            <a:picLocks noChangeAspect="1"/>
          </p:cNvPicPr>
          <p:nvPr/>
        </p:nvPicPr>
        <p:blipFill>
          <a:blip r:embed="rId5" cstate="email"/>
          <a:stretch>
            <a:fillRect/>
          </a:stretch>
        </p:blipFill>
        <p:spPr>
          <a:xfrm>
            <a:off x="72390" y="-292735"/>
            <a:ext cx="1465580" cy="1465580"/>
          </a:xfrm>
          <a:prstGeom prst="rect">
            <a:avLst/>
          </a:prstGeom>
        </p:spPr>
      </p:pic>
    </p:spTree>
  </p:cSld>
  <p:clrMapOvr>
    <a:masterClrMapping/>
  </p:clrMapOvr>
  <p:transition advTm="608">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ircle(out)">
                                      <p:cBhvr>
                                        <p:cTn id="7" dur="2000"/>
                                        <p:tgtEl>
                                          <p:spTgt spid="22"/>
                                        </p:tgtEl>
                                      </p:cBhvr>
                                    </p:animEffect>
                                  </p:childTnLst>
                                </p:cTn>
                              </p:par>
                              <p:par>
                                <p:cTn id="8" presetID="6" presetClass="entr" presetSubtype="32"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circle(out)">
                                      <p:cBhvr>
                                        <p:cTn id="10" dur="2000"/>
                                        <p:tgtEl>
                                          <p:spTgt spid="26"/>
                                        </p:tgtEl>
                                      </p:cBhvr>
                                    </p:animEffect>
                                  </p:childTnLst>
                                </p:cTn>
                              </p:par>
                              <p:par>
                                <p:cTn id="11" presetID="6" presetClass="entr" presetSubtype="32"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circle(out)">
                                      <p:cBhvr>
                                        <p:cTn id="13" dur="2000"/>
                                        <p:tgtEl>
                                          <p:spTgt spid="20"/>
                                        </p:tgtEl>
                                      </p:cBhvr>
                                    </p:animEffect>
                                  </p:childTnLst>
                                </p:cTn>
                              </p:par>
                              <p:par>
                                <p:cTn id="14" presetID="21" presetClass="entr" presetSubtype="8"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wheel(8)">
                                      <p:cBhvr>
                                        <p:cTn id="16" dur="2000"/>
                                        <p:tgtEl>
                                          <p:spTgt spid="23"/>
                                        </p:tgtEl>
                                      </p:cBhvr>
                                    </p:animEffect>
                                  </p:childTnLst>
                                </p:cTn>
                              </p:par>
                              <p:par>
                                <p:cTn id="17" presetID="21" presetClass="entr" presetSubtype="8"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8)">
                                      <p:cBhvr>
                                        <p:cTn id="19" dur="2000"/>
                                        <p:tgtEl>
                                          <p:spTgt spid="21"/>
                                        </p:tgtEl>
                                      </p:cBhvr>
                                    </p:animEffect>
                                  </p:childTnLst>
                                </p:cTn>
                              </p:par>
                              <p:par>
                                <p:cTn id="20" presetID="21" presetClass="entr" presetSubtype="8" fill="hold" grpId="0" nodeType="with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wheel(8)">
                                      <p:cBhvr>
                                        <p:cTn id="22" dur="2000"/>
                                        <p:tgtEl>
                                          <p:spTgt spid="45"/>
                                        </p:tgtEl>
                                      </p:cBhvr>
                                    </p:animEffect>
                                  </p:childTnLst>
                                </p:cTn>
                              </p:par>
                            </p:childTnLst>
                          </p:cTn>
                        </p:par>
                        <p:par>
                          <p:cTn id="23" fill="hold">
                            <p:stCondLst>
                              <p:cond delay="2000"/>
                            </p:stCondLst>
                            <p:childTnLst>
                              <p:par>
                                <p:cTn id="24" presetID="37" presetClass="entr" presetSubtype="0" fill="hold" grpId="0" nodeType="after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fade">
                                      <p:cBhvr>
                                        <p:cTn id="26" dur="1000"/>
                                        <p:tgtEl>
                                          <p:spTgt spid="24"/>
                                        </p:tgtEl>
                                      </p:cBhvr>
                                    </p:animEffect>
                                    <p:anim calcmode="lin" valueType="num">
                                      <p:cBhvr>
                                        <p:cTn id="27" dur="1000" fill="hold"/>
                                        <p:tgtEl>
                                          <p:spTgt spid="24"/>
                                        </p:tgtEl>
                                        <p:attrNameLst>
                                          <p:attrName>ppt_x</p:attrName>
                                        </p:attrNameLst>
                                      </p:cBhvr>
                                      <p:tavLst>
                                        <p:tav tm="0">
                                          <p:val>
                                            <p:strVal val="#ppt_x"/>
                                          </p:val>
                                        </p:tav>
                                        <p:tav tm="100000">
                                          <p:val>
                                            <p:strVal val="#ppt_x"/>
                                          </p:val>
                                        </p:tav>
                                      </p:tavLst>
                                    </p:anim>
                                    <p:anim calcmode="lin" valueType="num">
                                      <p:cBhvr>
                                        <p:cTn id="28" dur="900" decel="100000" fill="hold"/>
                                        <p:tgtEl>
                                          <p:spTgt spid="24"/>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par>
                                <p:cTn id="30" presetID="37" presetClass="entr" presetSubtype="0" fill="hold" grpId="0" nodeType="with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1000"/>
                                        <p:tgtEl>
                                          <p:spTgt spid="25"/>
                                        </p:tgtEl>
                                      </p:cBhvr>
                                    </p:animEffect>
                                    <p:anim calcmode="lin" valueType="num">
                                      <p:cBhvr>
                                        <p:cTn id="33" dur="1000" fill="hold"/>
                                        <p:tgtEl>
                                          <p:spTgt spid="25"/>
                                        </p:tgtEl>
                                        <p:attrNameLst>
                                          <p:attrName>ppt_x</p:attrName>
                                        </p:attrNameLst>
                                      </p:cBhvr>
                                      <p:tavLst>
                                        <p:tav tm="0">
                                          <p:val>
                                            <p:strVal val="#ppt_x"/>
                                          </p:val>
                                        </p:tav>
                                        <p:tav tm="100000">
                                          <p:val>
                                            <p:strVal val="#ppt_x"/>
                                          </p:val>
                                        </p:tav>
                                      </p:tavLst>
                                    </p:anim>
                                    <p:anim calcmode="lin" valueType="num">
                                      <p:cBhvr>
                                        <p:cTn id="34" dur="900" decel="100000" fill="hold"/>
                                        <p:tgtEl>
                                          <p:spTgt spid="25"/>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36" fill="hold">
                            <p:stCondLst>
                              <p:cond delay="3000"/>
                            </p:stCondLst>
                            <p:childTnLst>
                              <p:par>
                                <p:cTn id="37" presetID="37" presetClass="entr" presetSubtype="0" fill="hold" grpId="0" nodeType="afterEffect">
                                  <p:stCondLst>
                                    <p:cond delay="0"/>
                                  </p:stCondLst>
                                  <p:childTnLst>
                                    <p:set>
                                      <p:cBhvr>
                                        <p:cTn id="38" dur="1" fill="hold">
                                          <p:stCondLst>
                                            <p:cond delay="0"/>
                                          </p:stCondLst>
                                        </p:cTn>
                                        <p:tgtEl>
                                          <p:spTgt spid="46"/>
                                        </p:tgtEl>
                                        <p:attrNameLst>
                                          <p:attrName>style.visibility</p:attrName>
                                        </p:attrNameLst>
                                      </p:cBhvr>
                                      <p:to>
                                        <p:strVal val="visible"/>
                                      </p:to>
                                    </p:set>
                                    <p:animEffect transition="in" filter="fade">
                                      <p:cBhvr>
                                        <p:cTn id="39" dur="1000"/>
                                        <p:tgtEl>
                                          <p:spTgt spid="46"/>
                                        </p:tgtEl>
                                      </p:cBhvr>
                                    </p:animEffect>
                                    <p:anim calcmode="lin" valueType="num">
                                      <p:cBhvr>
                                        <p:cTn id="40" dur="1000" fill="hold"/>
                                        <p:tgtEl>
                                          <p:spTgt spid="46"/>
                                        </p:tgtEl>
                                        <p:attrNameLst>
                                          <p:attrName>ppt_x</p:attrName>
                                        </p:attrNameLst>
                                      </p:cBhvr>
                                      <p:tavLst>
                                        <p:tav tm="0">
                                          <p:val>
                                            <p:strVal val="#ppt_x"/>
                                          </p:val>
                                        </p:tav>
                                        <p:tav tm="100000">
                                          <p:val>
                                            <p:strVal val="#ppt_x"/>
                                          </p:val>
                                        </p:tav>
                                      </p:tavLst>
                                    </p:anim>
                                    <p:anim calcmode="lin" valueType="num">
                                      <p:cBhvr>
                                        <p:cTn id="41" dur="900" decel="100000" fill="hold"/>
                                        <p:tgtEl>
                                          <p:spTgt spid="46"/>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46"/>
                                        </p:tgtEl>
                                        <p:attrNameLst>
                                          <p:attrName>ppt_y</p:attrName>
                                        </p:attrNameLst>
                                      </p:cBhvr>
                                      <p:tavLst>
                                        <p:tav tm="0">
                                          <p:val>
                                            <p:strVal val="#ppt_y-.03"/>
                                          </p:val>
                                        </p:tav>
                                        <p:tav tm="100000">
                                          <p:val>
                                            <p:strVal val="#ppt_y"/>
                                          </p:val>
                                        </p:tav>
                                      </p:tavLst>
                                    </p:anim>
                                  </p:childTnLst>
                                </p:cTn>
                              </p:par>
                              <p:par>
                                <p:cTn id="43" presetID="37" presetClass="entr" presetSubtype="0" fill="hold" grpId="0" nodeType="withEffect">
                                  <p:stCondLst>
                                    <p:cond delay="0"/>
                                  </p:stCondLst>
                                  <p:childTnLst>
                                    <p:set>
                                      <p:cBhvr>
                                        <p:cTn id="44" dur="1" fill="hold">
                                          <p:stCondLst>
                                            <p:cond delay="0"/>
                                          </p:stCondLst>
                                        </p:cTn>
                                        <p:tgtEl>
                                          <p:spTgt spid="47"/>
                                        </p:tgtEl>
                                        <p:attrNameLst>
                                          <p:attrName>style.visibility</p:attrName>
                                        </p:attrNameLst>
                                      </p:cBhvr>
                                      <p:to>
                                        <p:strVal val="visible"/>
                                      </p:to>
                                    </p:set>
                                    <p:animEffect transition="in" filter="fade">
                                      <p:cBhvr>
                                        <p:cTn id="45" dur="1000"/>
                                        <p:tgtEl>
                                          <p:spTgt spid="47"/>
                                        </p:tgtEl>
                                      </p:cBhvr>
                                    </p:animEffect>
                                    <p:anim calcmode="lin" valueType="num">
                                      <p:cBhvr>
                                        <p:cTn id="46" dur="1000" fill="hold"/>
                                        <p:tgtEl>
                                          <p:spTgt spid="47"/>
                                        </p:tgtEl>
                                        <p:attrNameLst>
                                          <p:attrName>ppt_x</p:attrName>
                                        </p:attrNameLst>
                                      </p:cBhvr>
                                      <p:tavLst>
                                        <p:tav tm="0">
                                          <p:val>
                                            <p:strVal val="#ppt_x"/>
                                          </p:val>
                                        </p:tav>
                                        <p:tav tm="100000">
                                          <p:val>
                                            <p:strVal val="#ppt_x"/>
                                          </p:val>
                                        </p:tav>
                                      </p:tavLst>
                                    </p:anim>
                                    <p:anim calcmode="lin" valueType="num">
                                      <p:cBhvr>
                                        <p:cTn id="47" dur="900" decel="100000" fill="hold"/>
                                        <p:tgtEl>
                                          <p:spTgt spid="47"/>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47"/>
                                        </p:tgtEl>
                                        <p:attrNameLst>
                                          <p:attrName>ppt_y</p:attrName>
                                        </p:attrNameLst>
                                      </p:cBhvr>
                                      <p:tavLst>
                                        <p:tav tm="0">
                                          <p:val>
                                            <p:strVal val="#ppt_y-.03"/>
                                          </p:val>
                                        </p:tav>
                                        <p:tav tm="100000">
                                          <p:val>
                                            <p:strVal val="#ppt_y"/>
                                          </p:val>
                                        </p:tav>
                                      </p:tavLst>
                                    </p:anim>
                                  </p:childTnLst>
                                </p:cTn>
                              </p:par>
                            </p:childTnLst>
                          </p:cTn>
                        </p:par>
                        <p:par>
                          <p:cTn id="49" fill="hold">
                            <p:stCondLst>
                              <p:cond delay="4000"/>
                            </p:stCondLst>
                            <p:childTnLst>
                              <p:par>
                                <p:cTn id="50" presetID="37" presetClass="entr" presetSubtype="0" fill="hold" grpId="0" nodeType="after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fade">
                                      <p:cBhvr>
                                        <p:cTn id="52" dur="1000"/>
                                        <p:tgtEl>
                                          <p:spTgt spid="3"/>
                                        </p:tgtEl>
                                      </p:cBhvr>
                                    </p:animEffect>
                                    <p:anim calcmode="lin" valueType="num">
                                      <p:cBhvr>
                                        <p:cTn id="53" dur="1000" fill="hold"/>
                                        <p:tgtEl>
                                          <p:spTgt spid="3"/>
                                        </p:tgtEl>
                                        <p:attrNameLst>
                                          <p:attrName>ppt_x</p:attrName>
                                        </p:attrNameLst>
                                      </p:cBhvr>
                                      <p:tavLst>
                                        <p:tav tm="0">
                                          <p:val>
                                            <p:strVal val="#ppt_x"/>
                                          </p:val>
                                        </p:tav>
                                        <p:tav tm="100000">
                                          <p:val>
                                            <p:strVal val="#ppt_x"/>
                                          </p:val>
                                        </p:tav>
                                      </p:tavLst>
                                    </p:anim>
                                    <p:anim calcmode="lin" valueType="num">
                                      <p:cBhvr>
                                        <p:cTn id="54" dur="900" decel="100000" fill="hold"/>
                                        <p:tgtEl>
                                          <p:spTgt spid="3"/>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56" presetID="37" presetClass="entr" presetSubtype="0" fill="hold" grpId="0" nodeType="withEffect">
                                  <p:stCondLst>
                                    <p:cond delay="0"/>
                                  </p:stCondLst>
                                  <p:childTnLst>
                                    <p:set>
                                      <p:cBhvr>
                                        <p:cTn id="57" dur="1" fill="hold">
                                          <p:stCondLst>
                                            <p:cond delay="0"/>
                                          </p:stCondLst>
                                        </p:cTn>
                                        <p:tgtEl>
                                          <p:spTgt spid="49"/>
                                        </p:tgtEl>
                                        <p:attrNameLst>
                                          <p:attrName>style.visibility</p:attrName>
                                        </p:attrNameLst>
                                      </p:cBhvr>
                                      <p:to>
                                        <p:strVal val="visible"/>
                                      </p:to>
                                    </p:set>
                                    <p:animEffect transition="in" filter="fade">
                                      <p:cBhvr>
                                        <p:cTn id="58" dur="1000"/>
                                        <p:tgtEl>
                                          <p:spTgt spid="49"/>
                                        </p:tgtEl>
                                      </p:cBhvr>
                                    </p:animEffect>
                                    <p:anim calcmode="lin" valueType="num">
                                      <p:cBhvr>
                                        <p:cTn id="59" dur="1000" fill="hold"/>
                                        <p:tgtEl>
                                          <p:spTgt spid="49"/>
                                        </p:tgtEl>
                                        <p:attrNameLst>
                                          <p:attrName>ppt_x</p:attrName>
                                        </p:attrNameLst>
                                      </p:cBhvr>
                                      <p:tavLst>
                                        <p:tav tm="0">
                                          <p:val>
                                            <p:strVal val="#ppt_x"/>
                                          </p:val>
                                        </p:tav>
                                        <p:tav tm="100000">
                                          <p:val>
                                            <p:strVal val="#ppt_x"/>
                                          </p:val>
                                        </p:tav>
                                      </p:tavLst>
                                    </p:anim>
                                    <p:anim calcmode="lin" valueType="num">
                                      <p:cBhvr>
                                        <p:cTn id="60" dur="900" decel="100000" fill="hold"/>
                                        <p:tgtEl>
                                          <p:spTgt spid="49"/>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P spid="21" grpId="0"/>
      <p:bldP spid="22" grpId="0" bldLvl="0" animBg="1"/>
      <p:bldP spid="23" grpId="0"/>
      <p:bldP spid="24" grpId="0"/>
      <p:bldP spid="25" grpId="0"/>
      <p:bldP spid="26" grpId="0" bldLvl="0" animBg="1"/>
      <p:bldP spid="45" grpId="0"/>
      <p:bldP spid="46" grpId="0"/>
      <p:bldP spid="47" grpId="0"/>
      <p:bldP spid="3" grpId="0"/>
      <p:bldP spid="4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1464936" y="228366"/>
            <a:ext cx="2886860" cy="337185"/>
            <a:chOff x="568442" y="319364"/>
            <a:chExt cx="3849149" cy="449581"/>
          </a:xfrm>
        </p:grpSpPr>
        <p:sp>
          <p:nvSpPr>
            <p:cNvPr id="15" name="文本框 23"/>
            <p:cNvSpPr txBox="1"/>
            <p:nvPr/>
          </p:nvSpPr>
          <p:spPr>
            <a:xfrm>
              <a:off x="665958" y="319364"/>
              <a:ext cx="1869441" cy="449581"/>
            </a:xfrm>
            <a:prstGeom prst="rect">
              <a:avLst/>
            </a:prstGeom>
            <a:noFill/>
          </p:spPr>
          <p:txBody>
            <a:bodyPr wrap="none" rtlCol="0">
              <a:spAutoFit/>
            </a:bodyPr>
            <a:lstStyle/>
            <a:p>
              <a:pPr algn="l"/>
              <a:r>
                <a:rPr lang="zh-CN" altLang="en-US" sz="1600" dirty="0">
                  <a:solidFill>
                    <a:schemeClr val="tx1"/>
                  </a:solidFill>
                  <a:latin typeface="微软雅黑" panose="020B0503020204020204" charset="-122"/>
                  <a:ea typeface="微软雅黑" panose="020B0503020204020204" charset="-122"/>
                </a:rPr>
                <a:t>此处添加名称</a:t>
              </a:r>
            </a:p>
          </p:txBody>
        </p:sp>
        <p:sp>
          <p:nvSpPr>
            <p:cNvPr id="16" name="等腰三角形 15"/>
            <p:cNvSpPr/>
            <p:nvPr/>
          </p:nvSpPr>
          <p:spPr>
            <a:xfrm rot="16200000" flipH="1" flipV="1">
              <a:off x="492508" y="454911"/>
              <a:ext cx="304323" cy="152455"/>
            </a:xfrm>
            <a:prstGeom prst="triangle">
              <a:avLst/>
            </a:prstGeom>
            <a:gradFill>
              <a:gsLst>
                <a:gs pos="0">
                  <a:srgbClr val="E30000"/>
                </a:gs>
                <a:gs pos="100000">
                  <a:srgbClr val="760303"/>
                </a:gs>
              </a:gsLst>
              <a:lin ang="11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panose="020B0503020204020204" charset="-122"/>
                <a:ea typeface="微软雅黑" panose="020B0503020204020204" charset="-122"/>
              </a:endParaRPr>
            </a:p>
          </p:txBody>
        </p:sp>
        <p:sp>
          <p:nvSpPr>
            <p:cNvPr id="17" name="文本框 23"/>
            <p:cNvSpPr txBox="1"/>
            <p:nvPr/>
          </p:nvSpPr>
          <p:spPr>
            <a:xfrm>
              <a:off x="2306003" y="429775"/>
              <a:ext cx="2111588" cy="326814"/>
            </a:xfrm>
            <a:prstGeom prst="rect">
              <a:avLst/>
            </a:prstGeom>
            <a:noFill/>
          </p:spPr>
          <p:txBody>
            <a:bodyPr wrap="none" rtlCol="0">
              <a:spAutoFit/>
            </a:bodyPr>
            <a:lstStyle/>
            <a:p>
              <a:r>
                <a:rPr lang="en-US" altLang="zh-CN" sz="1000" dirty="0">
                  <a:solidFill>
                    <a:schemeClr val="tx1"/>
                  </a:solidFill>
                  <a:latin typeface="微软雅黑" panose="020B0503020204020204" charset="-122"/>
                  <a:ea typeface="微软雅黑" panose="020B0503020204020204" charset="-122"/>
                </a:rPr>
                <a:t>  Click here to add Title</a:t>
              </a:r>
            </a:p>
          </p:txBody>
        </p:sp>
      </p:grpSp>
      <p:pic>
        <p:nvPicPr>
          <p:cNvPr id="2" name="图片 1"/>
          <p:cNvPicPr>
            <a:picLocks noChangeAspect="1"/>
          </p:cNvPicPr>
          <p:nvPr/>
        </p:nvPicPr>
        <p:blipFill>
          <a:blip r:embed="rId3" cstate="email"/>
          <a:stretch>
            <a:fillRect/>
          </a:stretch>
        </p:blipFill>
        <p:spPr>
          <a:xfrm flipH="1">
            <a:off x="2548414" y="4520539"/>
            <a:ext cx="6588443" cy="693896"/>
          </a:xfrm>
          <a:prstGeom prst="rect">
            <a:avLst/>
          </a:prstGeom>
        </p:spPr>
      </p:pic>
      <p:pic>
        <p:nvPicPr>
          <p:cNvPr id="4" name="图片 3"/>
          <p:cNvPicPr>
            <a:picLocks noChangeAspect="1"/>
          </p:cNvPicPr>
          <p:nvPr/>
        </p:nvPicPr>
        <p:blipFill>
          <a:blip r:embed="rId4"/>
          <a:stretch>
            <a:fillRect/>
          </a:stretch>
        </p:blipFill>
        <p:spPr>
          <a:xfrm>
            <a:off x="0" y="4520539"/>
            <a:ext cx="9803130" cy="693896"/>
          </a:xfrm>
          <a:prstGeom prst="rect">
            <a:avLst/>
          </a:prstGeom>
        </p:spPr>
      </p:pic>
      <p:sp>
        <p:nvSpPr>
          <p:cNvPr id="44" name="椭圆 43"/>
          <p:cNvSpPr/>
          <p:nvPr/>
        </p:nvSpPr>
        <p:spPr>
          <a:xfrm>
            <a:off x="1721363" y="1182122"/>
            <a:ext cx="1025948" cy="1025948"/>
          </a:xfrm>
          <a:prstGeom prst="ellipse">
            <a:avLst/>
          </a:prstGeom>
          <a:noFill/>
          <a:ln w="190500">
            <a:solidFill>
              <a:schemeClr val="bg1">
                <a:lumMod val="75000"/>
                <a:alpha val="50196"/>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lumMod val="65000"/>
                  <a:lumOff val="35000"/>
                </a:schemeClr>
              </a:solidFill>
              <a:latin typeface="微软雅黑" panose="020B0503020204020204" charset="-122"/>
              <a:ea typeface="微软雅黑" panose="020B0503020204020204" charset="-122"/>
            </a:endParaRPr>
          </a:p>
        </p:txBody>
      </p:sp>
      <p:sp>
        <p:nvSpPr>
          <p:cNvPr id="46" name="弧形 45"/>
          <p:cNvSpPr/>
          <p:nvPr/>
        </p:nvSpPr>
        <p:spPr>
          <a:xfrm>
            <a:off x="1730888" y="1199743"/>
            <a:ext cx="1025948" cy="1025948"/>
          </a:xfrm>
          <a:prstGeom prst="arc">
            <a:avLst>
              <a:gd name="adj1" fmla="val 12287900"/>
              <a:gd name="adj2" fmla="val 1569112"/>
            </a:avLst>
          </a:prstGeom>
          <a:ln w="190500">
            <a:solidFill>
              <a:srgbClr val="CA081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0">
              <a:solidFill>
                <a:schemeClr val="tx1">
                  <a:lumMod val="65000"/>
                  <a:lumOff val="35000"/>
                </a:schemeClr>
              </a:solidFill>
              <a:latin typeface="微软雅黑" panose="020B0503020204020204" charset="-122"/>
              <a:ea typeface="微软雅黑" panose="020B0503020204020204" charset="-122"/>
            </a:endParaRPr>
          </a:p>
        </p:txBody>
      </p:sp>
      <p:sp>
        <p:nvSpPr>
          <p:cNvPr id="52" name="文本框 9"/>
          <p:cNvSpPr txBox="1"/>
          <p:nvPr/>
        </p:nvSpPr>
        <p:spPr>
          <a:xfrm>
            <a:off x="1865444" y="1548815"/>
            <a:ext cx="755962" cy="327660"/>
          </a:xfrm>
          <a:prstGeom prst="rect">
            <a:avLst/>
          </a:prstGeom>
          <a:noFill/>
        </p:spPr>
        <p:txBody>
          <a:bodyPr wrap="square" lIns="51426" tIns="25713" rIns="51426" bIns="25713" rtlCol="0">
            <a:spAutoFit/>
          </a:bodyPr>
          <a:lstStyle/>
          <a:p>
            <a:pPr marL="0" lvl="1" algn="ctr"/>
            <a:r>
              <a:rPr lang="en-US" altLang="zh-CN" dirty="0">
                <a:solidFill>
                  <a:schemeClr val="tx1"/>
                </a:solidFill>
                <a:latin typeface="微软雅黑" panose="020B0503020204020204" charset="-122"/>
                <a:ea typeface="微软雅黑" panose="020B0503020204020204" charset="-122"/>
              </a:rPr>
              <a:t>50%</a:t>
            </a:r>
          </a:p>
        </p:txBody>
      </p:sp>
      <p:sp>
        <p:nvSpPr>
          <p:cNvPr id="53" name="椭圆 52"/>
          <p:cNvSpPr/>
          <p:nvPr/>
        </p:nvSpPr>
        <p:spPr>
          <a:xfrm>
            <a:off x="1595457" y="2208070"/>
            <a:ext cx="125906" cy="125906"/>
          </a:xfrm>
          <a:prstGeom prst="ellipse">
            <a:avLst/>
          </a:prstGeom>
          <a:gradFill>
            <a:gsLst>
              <a:gs pos="0">
                <a:srgbClr val="E30000"/>
              </a:gs>
              <a:gs pos="100000">
                <a:srgbClr val="760303"/>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lumMod val="65000"/>
                  <a:lumOff val="35000"/>
                </a:schemeClr>
              </a:solidFill>
              <a:latin typeface="微软雅黑" panose="020B0503020204020204" charset="-122"/>
              <a:ea typeface="微软雅黑" panose="020B0503020204020204" charset="-122"/>
            </a:endParaRPr>
          </a:p>
        </p:txBody>
      </p:sp>
      <p:sp>
        <p:nvSpPr>
          <p:cNvPr id="54" name="椭圆 53"/>
          <p:cNvSpPr/>
          <p:nvPr/>
        </p:nvSpPr>
        <p:spPr>
          <a:xfrm>
            <a:off x="1325471" y="1992081"/>
            <a:ext cx="215989" cy="215989"/>
          </a:xfrm>
          <a:prstGeom prst="ellipse">
            <a:avLst/>
          </a:prstGeom>
          <a:gradFill>
            <a:gsLst>
              <a:gs pos="0">
                <a:srgbClr val="E30000"/>
              </a:gs>
              <a:gs pos="100000">
                <a:srgbClr val="760303"/>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lumMod val="65000"/>
                  <a:lumOff val="35000"/>
                </a:schemeClr>
              </a:solidFill>
              <a:latin typeface="微软雅黑" panose="020B0503020204020204" charset="-122"/>
              <a:ea typeface="微软雅黑" panose="020B0503020204020204" charset="-122"/>
            </a:endParaRPr>
          </a:p>
        </p:txBody>
      </p:sp>
      <p:grpSp>
        <p:nvGrpSpPr>
          <p:cNvPr id="55" name="组合 54"/>
          <p:cNvGrpSpPr/>
          <p:nvPr/>
        </p:nvGrpSpPr>
        <p:grpSpPr>
          <a:xfrm>
            <a:off x="2891391" y="1062839"/>
            <a:ext cx="497264" cy="497264"/>
            <a:chOff x="8125599" y="1434035"/>
            <a:chExt cx="2036802" cy="2036802"/>
          </a:xfrm>
        </p:grpSpPr>
        <p:sp>
          <p:nvSpPr>
            <p:cNvPr id="56" name="椭圆 55"/>
            <p:cNvSpPr/>
            <p:nvPr/>
          </p:nvSpPr>
          <p:spPr>
            <a:xfrm>
              <a:off x="8125599" y="1434035"/>
              <a:ext cx="2036802" cy="2036802"/>
            </a:xfrm>
            <a:prstGeom prst="ellipse">
              <a:avLst/>
            </a:prstGeom>
            <a:gradFill>
              <a:gsLst>
                <a:gs pos="0">
                  <a:srgbClr val="E30000"/>
                </a:gs>
                <a:gs pos="100000">
                  <a:srgbClr val="760303"/>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lumMod val="65000"/>
                    <a:lumOff val="35000"/>
                  </a:schemeClr>
                </a:solidFill>
                <a:latin typeface="微软雅黑" panose="020B0503020204020204" charset="-122"/>
                <a:ea typeface="微软雅黑" panose="020B0503020204020204" charset="-122"/>
              </a:endParaRPr>
            </a:p>
          </p:txBody>
        </p:sp>
        <p:sp>
          <p:nvSpPr>
            <p:cNvPr id="57" name="Freeform 261"/>
            <p:cNvSpPr/>
            <p:nvPr/>
          </p:nvSpPr>
          <p:spPr bwMode="auto">
            <a:xfrm>
              <a:off x="8628544" y="1966960"/>
              <a:ext cx="1000932" cy="1000932"/>
            </a:xfrm>
            <a:custGeom>
              <a:avLst/>
              <a:gdLst>
                <a:gd name="T0" fmla="*/ 84 w 86"/>
                <a:gd name="T1" fmla="*/ 13 h 86"/>
                <a:gd name="T2" fmla="*/ 74 w 86"/>
                <a:gd name="T3" fmla="*/ 1 h 86"/>
                <a:gd name="T4" fmla="*/ 72 w 86"/>
                <a:gd name="T5" fmla="*/ 1 h 86"/>
                <a:gd name="T6" fmla="*/ 71 w 86"/>
                <a:gd name="T7" fmla="*/ 1 h 86"/>
                <a:gd name="T8" fmla="*/ 69 w 86"/>
                <a:gd name="T9" fmla="*/ 4 h 86"/>
                <a:gd name="T10" fmla="*/ 69 w 86"/>
                <a:gd name="T11" fmla="*/ 10 h 86"/>
                <a:gd name="T12" fmla="*/ 59 w 86"/>
                <a:gd name="T13" fmla="*/ 10 h 86"/>
                <a:gd name="T14" fmla="*/ 59 w 86"/>
                <a:gd name="T15" fmla="*/ 1 h 86"/>
                <a:gd name="T16" fmla="*/ 58 w 86"/>
                <a:gd name="T17" fmla="*/ 0 h 86"/>
                <a:gd name="T18" fmla="*/ 46 w 86"/>
                <a:gd name="T19" fmla="*/ 0 h 86"/>
                <a:gd name="T20" fmla="*/ 45 w 86"/>
                <a:gd name="T21" fmla="*/ 1 h 86"/>
                <a:gd name="T22" fmla="*/ 45 w 86"/>
                <a:gd name="T23" fmla="*/ 10 h 86"/>
                <a:gd name="T24" fmla="*/ 44 w 86"/>
                <a:gd name="T25" fmla="*/ 13 h 86"/>
                <a:gd name="T26" fmla="*/ 44 w 86"/>
                <a:gd name="T27" fmla="*/ 21 h 86"/>
                <a:gd name="T28" fmla="*/ 45 w 86"/>
                <a:gd name="T29" fmla="*/ 24 h 86"/>
                <a:gd name="T30" fmla="*/ 45 w 86"/>
                <a:gd name="T31" fmla="*/ 27 h 86"/>
                <a:gd name="T32" fmla="*/ 37 w 86"/>
                <a:gd name="T33" fmla="*/ 27 h 86"/>
                <a:gd name="T34" fmla="*/ 37 w 86"/>
                <a:gd name="T35" fmla="*/ 21 h 86"/>
                <a:gd name="T36" fmla="*/ 34 w 86"/>
                <a:gd name="T37" fmla="*/ 18 h 86"/>
                <a:gd name="T38" fmla="*/ 32 w 86"/>
                <a:gd name="T39" fmla="*/ 18 h 86"/>
                <a:gd name="T40" fmla="*/ 29 w 86"/>
                <a:gd name="T41" fmla="*/ 18 h 86"/>
                <a:gd name="T42" fmla="*/ 3 w 86"/>
                <a:gd name="T43" fmla="*/ 30 h 86"/>
                <a:gd name="T44" fmla="*/ 0 w 86"/>
                <a:gd name="T45" fmla="*/ 34 h 86"/>
                <a:gd name="T46" fmla="*/ 3 w 86"/>
                <a:gd name="T47" fmla="*/ 38 h 86"/>
                <a:gd name="T48" fmla="*/ 29 w 86"/>
                <a:gd name="T49" fmla="*/ 50 h 86"/>
                <a:gd name="T50" fmla="*/ 31 w 86"/>
                <a:gd name="T51" fmla="*/ 51 h 86"/>
                <a:gd name="T52" fmla="*/ 34 w 86"/>
                <a:gd name="T53" fmla="*/ 50 h 86"/>
                <a:gd name="T54" fmla="*/ 37 w 86"/>
                <a:gd name="T55" fmla="*/ 47 h 86"/>
                <a:gd name="T56" fmla="*/ 37 w 86"/>
                <a:gd name="T57" fmla="*/ 42 h 86"/>
                <a:gd name="T58" fmla="*/ 45 w 86"/>
                <a:gd name="T59" fmla="*/ 42 h 86"/>
                <a:gd name="T60" fmla="*/ 45 w 86"/>
                <a:gd name="T61" fmla="*/ 85 h 86"/>
                <a:gd name="T62" fmla="*/ 46 w 86"/>
                <a:gd name="T63" fmla="*/ 86 h 86"/>
                <a:gd name="T64" fmla="*/ 58 w 86"/>
                <a:gd name="T65" fmla="*/ 86 h 86"/>
                <a:gd name="T66" fmla="*/ 59 w 86"/>
                <a:gd name="T67" fmla="*/ 85 h 86"/>
                <a:gd name="T68" fmla="*/ 59 w 86"/>
                <a:gd name="T69" fmla="*/ 41 h 86"/>
                <a:gd name="T70" fmla="*/ 62 w 86"/>
                <a:gd name="T71" fmla="*/ 38 h 86"/>
                <a:gd name="T72" fmla="*/ 62 w 86"/>
                <a:gd name="T73" fmla="*/ 30 h 86"/>
                <a:gd name="T74" fmla="*/ 59 w 86"/>
                <a:gd name="T75" fmla="*/ 27 h 86"/>
                <a:gd name="T76" fmla="*/ 59 w 86"/>
                <a:gd name="T77" fmla="*/ 25 h 86"/>
                <a:gd name="T78" fmla="*/ 69 w 86"/>
                <a:gd name="T79" fmla="*/ 25 h 86"/>
                <a:gd name="T80" fmla="*/ 69 w 86"/>
                <a:gd name="T81" fmla="*/ 30 h 86"/>
                <a:gd name="T82" fmla="*/ 71 w 86"/>
                <a:gd name="T83" fmla="*/ 33 h 86"/>
                <a:gd name="T84" fmla="*/ 73 w 86"/>
                <a:gd name="T85" fmla="*/ 34 h 86"/>
                <a:gd name="T86" fmla="*/ 74 w 86"/>
                <a:gd name="T87" fmla="*/ 33 h 86"/>
                <a:gd name="T88" fmla="*/ 84 w 86"/>
                <a:gd name="T89" fmla="*/ 21 h 86"/>
                <a:gd name="T90" fmla="*/ 86 w 86"/>
                <a:gd name="T91" fmla="*/ 17 h 86"/>
                <a:gd name="T92" fmla="*/ 84 w 86"/>
                <a:gd name="T93" fmla="*/ 1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6" h="86">
                  <a:moveTo>
                    <a:pt x="84" y="13"/>
                  </a:moveTo>
                  <a:cubicBezTo>
                    <a:pt x="74" y="1"/>
                    <a:pt x="74" y="1"/>
                    <a:pt x="74" y="1"/>
                  </a:cubicBezTo>
                  <a:cubicBezTo>
                    <a:pt x="73" y="1"/>
                    <a:pt x="73" y="1"/>
                    <a:pt x="72" y="1"/>
                  </a:cubicBezTo>
                  <a:cubicBezTo>
                    <a:pt x="72" y="1"/>
                    <a:pt x="71" y="1"/>
                    <a:pt x="71" y="1"/>
                  </a:cubicBezTo>
                  <a:cubicBezTo>
                    <a:pt x="70" y="2"/>
                    <a:pt x="69" y="3"/>
                    <a:pt x="69" y="4"/>
                  </a:cubicBezTo>
                  <a:cubicBezTo>
                    <a:pt x="69" y="10"/>
                    <a:pt x="69" y="10"/>
                    <a:pt x="69" y="10"/>
                  </a:cubicBezTo>
                  <a:cubicBezTo>
                    <a:pt x="59" y="10"/>
                    <a:pt x="59" y="10"/>
                    <a:pt x="59" y="10"/>
                  </a:cubicBezTo>
                  <a:cubicBezTo>
                    <a:pt x="59" y="1"/>
                    <a:pt x="59" y="1"/>
                    <a:pt x="59" y="1"/>
                  </a:cubicBezTo>
                  <a:cubicBezTo>
                    <a:pt x="59" y="1"/>
                    <a:pt x="59" y="0"/>
                    <a:pt x="58" y="0"/>
                  </a:cubicBezTo>
                  <a:cubicBezTo>
                    <a:pt x="46" y="0"/>
                    <a:pt x="46" y="0"/>
                    <a:pt x="46" y="0"/>
                  </a:cubicBezTo>
                  <a:cubicBezTo>
                    <a:pt x="45" y="0"/>
                    <a:pt x="45" y="1"/>
                    <a:pt x="45" y="1"/>
                  </a:cubicBezTo>
                  <a:cubicBezTo>
                    <a:pt x="45" y="10"/>
                    <a:pt x="45" y="10"/>
                    <a:pt x="45" y="10"/>
                  </a:cubicBezTo>
                  <a:cubicBezTo>
                    <a:pt x="44" y="11"/>
                    <a:pt x="44" y="12"/>
                    <a:pt x="44" y="13"/>
                  </a:cubicBezTo>
                  <a:cubicBezTo>
                    <a:pt x="44" y="21"/>
                    <a:pt x="44" y="21"/>
                    <a:pt x="44" y="21"/>
                  </a:cubicBezTo>
                  <a:cubicBezTo>
                    <a:pt x="44" y="22"/>
                    <a:pt x="44" y="23"/>
                    <a:pt x="45" y="24"/>
                  </a:cubicBezTo>
                  <a:cubicBezTo>
                    <a:pt x="45" y="27"/>
                    <a:pt x="45" y="27"/>
                    <a:pt x="45" y="27"/>
                  </a:cubicBezTo>
                  <a:cubicBezTo>
                    <a:pt x="37" y="27"/>
                    <a:pt x="37" y="27"/>
                    <a:pt x="37" y="27"/>
                  </a:cubicBezTo>
                  <a:cubicBezTo>
                    <a:pt x="37" y="21"/>
                    <a:pt x="37" y="21"/>
                    <a:pt x="37" y="21"/>
                  </a:cubicBezTo>
                  <a:cubicBezTo>
                    <a:pt x="37" y="20"/>
                    <a:pt x="36" y="19"/>
                    <a:pt x="34" y="18"/>
                  </a:cubicBezTo>
                  <a:cubicBezTo>
                    <a:pt x="34" y="18"/>
                    <a:pt x="33" y="18"/>
                    <a:pt x="32" y="18"/>
                  </a:cubicBezTo>
                  <a:cubicBezTo>
                    <a:pt x="31" y="18"/>
                    <a:pt x="30" y="18"/>
                    <a:pt x="29" y="18"/>
                  </a:cubicBezTo>
                  <a:cubicBezTo>
                    <a:pt x="3" y="30"/>
                    <a:pt x="3" y="30"/>
                    <a:pt x="3" y="30"/>
                  </a:cubicBezTo>
                  <a:cubicBezTo>
                    <a:pt x="1" y="31"/>
                    <a:pt x="0" y="33"/>
                    <a:pt x="0" y="34"/>
                  </a:cubicBezTo>
                  <a:cubicBezTo>
                    <a:pt x="0" y="36"/>
                    <a:pt x="1" y="38"/>
                    <a:pt x="3" y="38"/>
                  </a:cubicBezTo>
                  <a:cubicBezTo>
                    <a:pt x="29" y="50"/>
                    <a:pt x="29" y="50"/>
                    <a:pt x="29" y="50"/>
                  </a:cubicBezTo>
                  <a:cubicBezTo>
                    <a:pt x="29" y="51"/>
                    <a:pt x="30" y="51"/>
                    <a:pt x="31" y="51"/>
                  </a:cubicBezTo>
                  <a:cubicBezTo>
                    <a:pt x="32" y="51"/>
                    <a:pt x="33" y="51"/>
                    <a:pt x="34" y="50"/>
                  </a:cubicBezTo>
                  <a:cubicBezTo>
                    <a:pt x="36" y="50"/>
                    <a:pt x="37" y="48"/>
                    <a:pt x="37" y="47"/>
                  </a:cubicBezTo>
                  <a:cubicBezTo>
                    <a:pt x="37" y="42"/>
                    <a:pt x="37" y="42"/>
                    <a:pt x="37" y="42"/>
                  </a:cubicBezTo>
                  <a:cubicBezTo>
                    <a:pt x="45" y="42"/>
                    <a:pt x="45" y="42"/>
                    <a:pt x="45" y="42"/>
                  </a:cubicBezTo>
                  <a:cubicBezTo>
                    <a:pt x="45" y="85"/>
                    <a:pt x="45" y="85"/>
                    <a:pt x="45" y="85"/>
                  </a:cubicBezTo>
                  <a:cubicBezTo>
                    <a:pt x="45" y="86"/>
                    <a:pt x="45" y="86"/>
                    <a:pt x="46" y="86"/>
                  </a:cubicBezTo>
                  <a:cubicBezTo>
                    <a:pt x="58" y="86"/>
                    <a:pt x="58" y="86"/>
                    <a:pt x="58" y="86"/>
                  </a:cubicBezTo>
                  <a:cubicBezTo>
                    <a:pt x="59" y="86"/>
                    <a:pt x="59" y="86"/>
                    <a:pt x="59" y="85"/>
                  </a:cubicBezTo>
                  <a:cubicBezTo>
                    <a:pt x="59" y="41"/>
                    <a:pt x="59" y="41"/>
                    <a:pt x="59" y="41"/>
                  </a:cubicBezTo>
                  <a:cubicBezTo>
                    <a:pt x="61" y="41"/>
                    <a:pt x="62" y="40"/>
                    <a:pt x="62" y="38"/>
                  </a:cubicBezTo>
                  <a:cubicBezTo>
                    <a:pt x="62" y="30"/>
                    <a:pt x="62" y="30"/>
                    <a:pt x="62" y="30"/>
                  </a:cubicBezTo>
                  <a:cubicBezTo>
                    <a:pt x="62" y="29"/>
                    <a:pt x="61" y="28"/>
                    <a:pt x="59" y="27"/>
                  </a:cubicBezTo>
                  <a:cubicBezTo>
                    <a:pt x="59" y="25"/>
                    <a:pt x="59" y="25"/>
                    <a:pt x="59" y="25"/>
                  </a:cubicBezTo>
                  <a:cubicBezTo>
                    <a:pt x="69" y="25"/>
                    <a:pt x="69" y="25"/>
                    <a:pt x="69" y="25"/>
                  </a:cubicBezTo>
                  <a:cubicBezTo>
                    <a:pt x="69" y="30"/>
                    <a:pt x="69" y="30"/>
                    <a:pt x="69" y="30"/>
                  </a:cubicBezTo>
                  <a:cubicBezTo>
                    <a:pt x="69" y="31"/>
                    <a:pt x="70" y="33"/>
                    <a:pt x="71" y="33"/>
                  </a:cubicBezTo>
                  <a:cubicBezTo>
                    <a:pt x="71" y="34"/>
                    <a:pt x="72" y="34"/>
                    <a:pt x="73" y="34"/>
                  </a:cubicBezTo>
                  <a:cubicBezTo>
                    <a:pt x="73" y="34"/>
                    <a:pt x="74" y="34"/>
                    <a:pt x="74" y="33"/>
                  </a:cubicBezTo>
                  <a:cubicBezTo>
                    <a:pt x="84" y="21"/>
                    <a:pt x="84" y="21"/>
                    <a:pt x="84" y="21"/>
                  </a:cubicBezTo>
                  <a:cubicBezTo>
                    <a:pt x="85" y="21"/>
                    <a:pt x="86" y="19"/>
                    <a:pt x="86" y="17"/>
                  </a:cubicBezTo>
                  <a:cubicBezTo>
                    <a:pt x="86" y="16"/>
                    <a:pt x="85" y="14"/>
                    <a:pt x="84" y="13"/>
                  </a:cubicBezTo>
                  <a:close/>
                </a:path>
              </a:pathLst>
            </a:custGeom>
            <a:solidFill>
              <a:schemeClr val="bg1">
                <a:lumMod val="95000"/>
              </a:schemeClr>
            </a:solidFill>
            <a:ln>
              <a:noFill/>
            </a:ln>
          </p:spPr>
          <p:txBody>
            <a:bodyPr vert="horz" wrap="square" lIns="68568" tIns="34284" rIns="68568" bIns="34284" numCol="1" anchor="t" anchorCtr="0" compatLnSpc="1"/>
            <a:lstStyle/>
            <a:p>
              <a:endParaRPr lang="zh-CN" altLang="en-US" sz="1350">
                <a:solidFill>
                  <a:schemeClr val="tx1">
                    <a:lumMod val="65000"/>
                    <a:lumOff val="35000"/>
                  </a:schemeClr>
                </a:solidFill>
                <a:latin typeface="微软雅黑" panose="020B0503020204020204" charset="-122"/>
                <a:ea typeface="微软雅黑" panose="020B0503020204020204" charset="-122"/>
              </a:endParaRPr>
            </a:p>
          </p:txBody>
        </p:sp>
      </p:grpSp>
      <p:sp>
        <p:nvSpPr>
          <p:cNvPr id="58" name="矩形 57"/>
          <p:cNvSpPr/>
          <p:nvPr/>
        </p:nvSpPr>
        <p:spPr>
          <a:xfrm>
            <a:off x="2837394" y="1624142"/>
            <a:ext cx="1164590" cy="274955"/>
          </a:xfrm>
          <a:prstGeom prst="rect">
            <a:avLst/>
          </a:prstGeom>
        </p:spPr>
        <p:txBody>
          <a:bodyPr wrap="none" lIns="68562" tIns="34281" rIns="68562" bIns="34281">
            <a:spAutoFit/>
          </a:bodyPr>
          <a:lstStyle/>
          <a:p>
            <a:pPr>
              <a:spcBef>
                <a:spcPct val="0"/>
              </a:spcBef>
              <a:buFont typeface="Arial" panose="020B0604020202020204" pitchFamily="34" charset="0"/>
              <a:buNone/>
            </a:pPr>
            <a:r>
              <a:rPr lang="zh-CN" altLang="en-US" sz="1350" b="1" dirty="0">
                <a:solidFill>
                  <a:schemeClr val="tx1"/>
                </a:solidFill>
                <a:latin typeface="微软雅黑" panose="020B0503020204020204" charset="-122"/>
                <a:ea typeface="微软雅黑" panose="020B0503020204020204" charset="-122"/>
                <a:cs typeface="Arial" panose="020B0604020202020204" pitchFamily="34" charset="0"/>
              </a:rPr>
              <a:t>点击输入标题</a:t>
            </a:r>
          </a:p>
        </p:txBody>
      </p:sp>
      <p:sp>
        <p:nvSpPr>
          <p:cNvPr id="59" name="矩形 47"/>
          <p:cNvSpPr>
            <a:spLocks noChangeArrowheads="1"/>
          </p:cNvSpPr>
          <p:nvPr/>
        </p:nvSpPr>
        <p:spPr bwMode="auto">
          <a:xfrm>
            <a:off x="2837394" y="1886747"/>
            <a:ext cx="1619918" cy="695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a:lnSpc>
                <a:spcPct val="130000"/>
              </a:lnSpc>
              <a:spcBef>
                <a:spcPct val="0"/>
              </a:spcBef>
              <a:buNone/>
            </a:pPr>
            <a:r>
              <a:rPr lang="zh-CN" altLang="en-US" sz="1050" dirty="0">
                <a:solidFill>
                  <a:schemeClr val="tx1">
                    <a:lumMod val="65000"/>
                    <a:lumOff val="35000"/>
                  </a:schemeClr>
                </a:solidFill>
                <a:sym typeface="微软雅黑" panose="020B0503020204020204" charset="-122"/>
              </a:rPr>
              <a:t>在此录入上述图表的描述说明，在此录入上述图表的描述说明。</a:t>
            </a:r>
          </a:p>
        </p:txBody>
      </p:sp>
      <p:sp>
        <p:nvSpPr>
          <p:cNvPr id="60" name="椭圆 59"/>
          <p:cNvSpPr/>
          <p:nvPr/>
        </p:nvSpPr>
        <p:spPr>
          <a:xfrm>
            <a:off x="5231184" y="1193410"/>
            <a:ext cx="1025948" cy="1025948"/>
          </a:xfrm>
          <a:prstGeom prst="ellipse">
            <a:avLst/>
          </a:prstGeom>
          <a:noFill/>
          <a:ln w="190500">
            <a:solidFill>
              <a:schemeClr val="bg1">
                <a:lumMod val="75000"/>
                <a:alpha val="50196"/>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lumMod val="65000"/>
                  <a:lumOff val="35000"/>
                </a:schemeClr>
              </a:solidFill>
              <a:latin typeface="微软雅黑" panose="020B0503020204020204" charset="-122"/>
              <a:ea typeface="微软雅黑" panose="020B0503020204020204" charset="-122"/>
            </a:endParaRPr>
          </a:p>
        </p:txBody>
      </p:sp>
      <p:sp>
        <p:nvSpPr>
          <p:cNvPr id="61" name="弧形 60"/>
          <p:cNvSpPr/>
          <p:nvPr/>
        </p:nvSpPr>
        <p:spPr>
          <a:xfrm>
            <a:off x="5240709" y="1211031"/>
            <a:ext cx="1025948" cy="1025948"/>
          </a:xfrm>
          <a:prstGeom prst="arc">
            <a:avLst>
              <a:gd name="adj1" fmla="val 14818203"/>
              <a:gd name="adj2" fmla="val 1569112"/>
            </a:avLst>
          </a:prstGeom>
          <a:ln w="1905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0">
              <a:solidFill>
                <a:schemeClr val="tx1">
                  <a:lumMod val="65000"/>
                  <a:lumOff val="35000"/>
                </a:schemeClr>
              </a:solidFill>
              <a:latin typeface="微软雅黑" panose="020B0503020204020204" charset="-122"/>
              <a:ea typeface="微软雅黑" panose="020B0503020204020204" charset="-122"/>
            </a:endParaRPr>
          </a:p>
        </p:txBody>
      </p:sp>
      <p:sp>
        <p:nvSpPr>
          <p:cNvPr id="62" name="文本框 9"/>
          <p:cNvSpPr txBox="1"/>
          <p:nvPr/>
        </p:nvSpPr>
        <p:spPr>
          <a:xfrm>
            <a:off x="5375265" y="1560102"/>
            <a:ext cx="755962" cy="327660"/>
          </a:xfrm>
          <a:prstGeom prst="rect">
            <a:avLst/>
          </a:prstGeom>
          <a:noFill/>
        </p:spPr>
        <p:txBody>
          <a:bodyPr wrap="square" lIns="51426" tIns="25713" rIns="51426" bIns="25713" rtlCol="0">
            <a:spAutoFit/>
          </a:bodyPr>
          <a:lstStyle/>
          <a:p>
            <a:pPr marL="0" lvl="1" algn="ctr"/>
            <a:r>
              <a:rPr lang="en-US" altLang="zh-CN" dirty="0">
                <a:solidFill>
                  <a:schemeClr val="tx1"/>
                </a:solidFill>
                <a:latin typeface="微软雅黑" panose="020B0503020204020204" charset="-122"/>
                <a:ea typeface="微软雅黑" panose="020B0503020204020204" charset="-122"/>
              </a:rPr>
              <a:t>40%</a:t>
            </a:r>
          </a:p>
        </p:txBody>
      </p:sp>
      <p:sp>
        <p:nvSpPr>
          <p:cNvPr id="63" name="椭圆 62"/>
          <p:cNvSpPr/>
          <p:nvPr/>
        </p:nvSpPr>
        <p:spPr>
          <a:xfrm>
            <a:off x="5105279" y="2219357"/>
            <a:ext cx="125906" cy="125906"/>
          </a:xfrm>
          <a:prstGeom prst="ellipse">
            <a:avLst/>
          </a:prstGeom>
          <a:gradFill>
            <a:gsLst>
              <a:gs pos="0">
                <a:srgbClr val="E30000"/>
              </a:gs>
              <a:gs pos="100000">
                <a:srgbClr val="760303"/>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lumMod val="65000"/>
                  <a:lumOff val="35000"/>
                </a:schemeClr>
              </a:solidFill>
              <a:latin typeface="微软雅黑" panose="020B0503020204020204" charset="-122"/>
              <a:ea typeface="微软雅黑" panose="020B0503020204020204" charset="-122"/>
            </a:endParaRPr>
          </a:p>
        </p:txBody>
      </p:sp>
      <p:sp>
        <p:nvSpPr>
          <p:cNvPr id="64" name="椭圆 63"/>
          <p:cNvSpPr/>
          <p:nvPr/>
        </p:nvSpPr>
        <p:spPr>
          <a:xfrm>
            <a:off x="4835292" y="2003369"/>
            <a:ext cx="215989" cy="215989"/>
          </a:xfrm>
          <a:prstGeom prst="ellipse">
            <a:avLst/>
          </a:prstGeom>
          <a:gradFill>
            <a:gsLst>
              <a:gs pos="0">
                <a:srgbClr val="E30000"/>
              </a:gs>
              <a:gs pos="100000">
                <a:srgbClr val="760303"/>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lumMod val="65000"/>
                  <a:lumOff val="35000"/>
                </a:schemeClr>
              </a:solidFill>
              <a:latin typeface="微软雅黑" panose="020B0503020204020204" charset="-122"/>
              <a:ea typeface="微软雅黑" panose="020B0503020204020204" charset="-122"/>
            </a:endParaRPr>
          </a:p>
        </p:txBody>
      </p:sp>
      <p:sp>
        <p:nvSpPr>
          <p:cNvPr id="65" name="Freeform 261"/>
          <p:cNvSpPr/>
          <p:nvPr/>
        </p:nvSpPr>
        <p:spPr bwMode="auto">
          <a:xfrm>
            <a:off x="6524001" y="1204235"/>
            <a:ext cx="244367" cy="244367"/>
          </a:xfrm>
          <a:custGeom>
            <a:avLst/>
            <a:gdLst>
              <a:gd name="T0" fmla="*/ 84 w 86"/>
              <a:gd name="T1" fmla="*/ 13 h 86"/>
              <a:gd name="T2" fmla="*/ 74 w 86"/>
              <a:gd name="T3" fmla="*/ 1 h 86"/>
              <a:gd name="T4" fmla="*/ 72 w 86"/>
              <a:gd name="T5" fmla="*/ 1 h 86"/>
              <a:gd name="T6" fmla="*/ 71 w 86"/>
              <a:gd name="T7" fmla="*/ 1 h 86"/>
              <a:gd name="T8" fmla="*/ 69 w 86"/>
              <a:gd name="T9" fmla="*/ 4 h 86"/>
              <a:gd name="T10" fmla="*/ 69 w 86"/>
              <a:gd name="T11" fmla="*/ 10 h 86"/>
              <a:gd name="T12" fmla="*/ 59 w 86"/>
              <a:gd name="T13" fmla="*/ 10 h 86"/>
              <a:gd name="T14" fmla="*/ 59 w 86"/>
              <a:gd name="T15" fmla="*/ 1 h 86"/>
              <a:gd name="T16" fmla="*/ 58 w 86"/>
              <a:gd name="T17" fmla="*/ 0 h 86"/>
              <a:gd name="T18" fmla="*/ 46 w 86"/>
              <a:gd name="T19" fmla="*/ 0 h 86"/>
              <a:gd name="T20" fmla="*/ 45 w 86"/>
              <a:gd name="T21" fmla="*/ 1 h 86"/>
              <a:gd name="T22" fmla="*/ 45 w 86"/>
              <a:gd name="T23" fmla="*/ 10 h 86"/>
              <a:gd name="T24" fmla="*/ 44 w 86"/>
              <a:gd name="T25" fmla="*/ 13 h 86"/>
              <a:gd name="T26" fmla="*/ 44 w 86"/>
              <a:gd name="T27" fmla="*/ 21 h 86"/>
              <a:gd name="T28" fmla="*/ 45 w 86"/>
              <a:gd name="T29" fmla="*/ 24 h 86"/>
              <a:gd name="T30" fmla="*/ 45 w 86"/>
              <a:gd name="T31" fmla="*/ 27 h 86"/>
              <a:gd name="T32" fmla="*/ 37 w 86"/>
              <a:gd name="T33" fmla="*/ 27 h 86"/>
              <a:gd name="T34" fmla="*/ 37 w 86"/>
              <a:gd name="T35" fmla="*/ 21 h 86"/>
              <a:gd name="T36" fmla="*/ 34 w 86"/>
              <a:gd name="T37" fmla="*/ 18 h 86"/>
              <a:gd name="T38" fmla="*/ 32 w 86"/>
              <a:gd name="T39" fmla="*/ 18 h 86"/>
              <a:gd name="T40" fmla="*/ 29 w 86"/>
              <a:gd name="T41" fmla="*/ 18 h 86"/>
              <a:gd name="T42" fmla="*/ 3 w 86"/>
              <a:gd name="T43" fmla="*/ 30 h 86"/>
              <a:gd name="T44" fmla="*/ 0 w 86"/>
              <a:gd name="T45" fmla="*/ 34 h 86"/>
              <a:gd name="T46" fmla="*/ 3 w 86"/>
              <a:gd name="T47" fmla="*/ 38 h 86"/>
              <a:gd name="T48" fmla="*/ 29 w 86"/>
              <a:gd name="T49" fmla="*/ 50 h 86"/>
              <a:gd name="T50" fmla="*/ 31 w 86"/>
              <a:gd name="T51" fmla="*/ 51 h 86"/>
              <a:gd name="T52" fmla="*/ 34 w 86"/>
              <a:gd name="T53" fmla="*/ 50 h 86"/>
              <a:gd name="T54" fmla="*/ 37 w 86"/>
              <a:gd name="T55" fmla="*/ 47 h 86"/>
              <a:gd name="T56" fmla="*/ 37 w 86"/>
              <a:gd name="T57" fmla="*/ 42 h 86"/>
              <a:gd name="T58" fmla="*/ 45 w 86"/>
              <a:gd name="T59" fmla="*/ 42 h 86"/>
              <a:gd name="T60" fmla="*/ 45 w 86"/>
              <a:gd name="T61" fmla="*/ 85 h 86"/>
              <a:gd name="T62" fmla="*/ 46 w 86"/>
              <a:gd name="T63" fmla="*/ 86 h 86"/>
              <a:gd name="T64" fmla="*/ 58 w 86"/>
              <a:gd name="T65" fmla="*/ 86 h 86"/>
              <a:gd name="T66" fmla="*/ 59 w 86"/>
              <a:gd name="T67" fmla="*/ 85 h 86"/>
              <a:gd name="T68" fmla="*/ 59 w 86"/>
              <a:gd name="T69" fmla="*/ 41 h 86"/>
              <a:gd name="T70" fmla="*/ 62 w 86"/>
              <a:gd name="T71" fmla="*/ 38 h 86"/>
              <a:gd name="T72" fmla="*/ 62 w 86"/>
              <a:gd name="T73" fmla="*/ 30 h 86"/>
              <a:gd name="T74" fmla="*/ 59 w 86"/>
              <a:gd name="T75" fmla="*/ 27 h 86"/>
              <a:gd name="T76" fmla="*/ 59 w 86"/>
              <a:gd name="T77" fmla="*/ 25 h 86"/>
              <a:gd name="T78" fmla="*/ 69 w 86"/>
              <a:gd name="T79" fmla="*/ 25 h 86"/>
              <a:gd name="T80" fmla="*/ 69 w 86"/>
              <a:gd name="T81" fmla="*/ 30 h 86"/>
              <a:gd name="T82" fmla="*/ 71 w 86"/>
              <a:gd name="T83" fmla="*/ 33 h 86"/>
              <a:gd name="T84" fmla="*/ 73 w 86"/>
              <a:gd name="T85" fmla="*/ 34 h 86"/>
              <a:gd name="T86" fmla="*/ 74 w 86"/>
              <a:gd name="T87" fmla="*/ 33 h 86"/>
              <a:gd name="T88" fmla="*/ 84 w 86"/>
              <a:gd name="T89" fmla="*/ 21 h 86"/>
              <a:gd name="T90" fmla="*/ 86 w 86"/>
              <a:gd name="T91" fmla="*/ 17 h 86"/>
              <a:gd name="T92" fmla="*/ 84 w 86"/>
              <a:gd name="T93" fmla="*/ 1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6" h="86">
                <a:moveTo>
                  <a:pt x="84" y="13"/>
                </a:moveTo>
                <a:cubicBezTo>
                  <a:pt x="74" y="1"/>
                  <a:pt x="74" y="1"/>
                  <a:pt x="74" y="1"/>
                </a:cubicBezTo>
                <a:cubicBezTo>
                  <a:pt x="73" y="1"/>
                  <a:pt x="73" y="1"/>
                  <a:pt x="72" y="1"/>
                </a:cubicBezTo>
                <a:cubicBezTo>
                  <a:pt x="72" y="1"/>
                  <a:pt x="71" y="1"/>
                  <a:pt x="71" y="1"/>
                </a:cubicBezTo>
                <a:cubicBezTo>
                  <a:pt x="70" y="2"/>
                  <a:pt x="69" y="3"/>
                  <a:pt x="69" y="4"/>
                </a:cubicBezTo>
                <a:cubicBezTo>
                  <a:pt x="69" y="10"/>
                  <a:pt x="69" y="10"/>
                  <a:pt x="69" y="10"/>
                </a:cubicBezTo>
                <a:cubicBezTo>
                  <a:pt x="59" y="10"/>
                  <a:pt x="59" y="10"/>
                  <a:pt x="59" y="10"/>
                </a:cubicBezTo>
                <a:cubicBezTo>
                  <a:pt x="59" y="1"/>
                  <a:pt x="59" y="1"/>
                  <a:pt x="59" y="1"/>
                </a:cubicBezTo>
                <a:cubicBezTo>
                  <a:pt x="59" y="1"/>
                  <a:pt x="59" y="0"/>
                  <a:pt x="58" y="0"/>
                </a:cubicBezTo>
                <a:cubicBezTo>
                  <a:pt x="46" y="0"/>
                  <a:pt x="46" y="0"/>
                  <a:pt x="46" y="0"/>
                </a:cubicBezTo>
                <a:cubicBezTo>
                  <a:pt x="45" y="0"/>
                  <a:pt x="45" y="1"/>
                  <a:pt x="45" y="1"/>
                </a:cubicBezTo>
                <a:cubicBezTo>
                  <a:pt x="45" y="10"/>
                  <a:pt x="45" y="10"/>
                  <a:pt x="45" y="10"/>
                </a:cubicBezTo>
                <a:cubicBezTo>
                  <a:pt x="44" y="11"/>
                  <a:pt x="44" y="12"/>
                  <a:pt x="44" y="13"/>
                </a:cubicBezTo>
                <a:cubicBezTo>
                  <a:pt x="44" y="21"/>
                  <a:pt x="44" y="21"/>
                  <a:pt x="44" y="21"/>
                </a:cubicBezTo>
                <a:cubicBezTo>
                  <a:pt x="44" y="22"/>
                  <a:pt x="44" y="23"/>
                  <a:pt x="45" y="24"/>
                </a:cubicBezTo>
                <a:cubicBezTo>
                  <a:pt x="45" y="27"/>
                  <a:pt x="45" y="27"/>
                  <a:pt x="45" y="27"/>
                </a:cubicBezTo>
                <a:cubicBezTo>
                  <a:pt x="37" y="27"/>
                  <a:pt x="37" y="27"/>
                  <a:pt x="37" y="27"/>
                </a:cubicBezTo>
                <a:cubicBezTo>
                  <a:pt x="37" y="21"/>
                  <a:pt x="37" y="21"/>
                  <a:pt x="37" y="21"/>
                </a:cubicBezTo>
                <a:cubicBezTo>
                  <a:pt x="37" y="20"/>
                  <a:pt x="36" y="19"/>
                  <a:pt x="34" y="18"/>
                </a:cubicBezTo>
                <a:cubicBezTo>
                  <a:pt x="34" y="18"/>
                  <a:pt x="33" y="18"/>
                  <a:pt x="32" y="18"/>
                </a:cubicBezTo>
                <a:cubicBezTo>
                  <a:pt x="31" y="18"/>
                  <a:pt x="30" y="18"/>
                  <a:pt x="29" y="18"/>
                </a:cubicBezTo>
                <a:cubicBezTo>
                  <a:pt x="3" y="30"/>
                  <a:pt x="3" y="30"/>
                  <a:pt x="3" y="30"/>
                </a:cubicBezTo>
                <a:cubicBezTo>
                  <a:pt x="1" y="31"/>
                  <a:pt x="0" y="33"/>
                  <a:pt x="0" y="34"/>
                </a:cubicBezTo>
                <a:cubicBezTo>
                  <a:pt x="0" y="36"/>
                  <a:pt x="1" y="38"/>
                  <a:pt x="3" y="38"/>
                </a:cubicBezTo>
                <a:cubicBezTo>
                  <a:pt x="29" y="50"/>
                  <a:pt x="29" y="50"/>
                  <a:pt x="29" y="50"/>
                </a:cubicBezTo>
                <a:cubicBezTo>
                  <a:pt x="29" y="51"/>
                  <a:pt x="30" y="51"/>
                  <a:pt x="31" y="51"/>
                </a:cubicBezTo>
                <a:cubicBezTo>
                  <a:pt x="32" y="51"/>
                  <a:pt x="33" y="51"/>
                  <a:pt x="34" y="50"/>
                </a:cubicBezTo>
                <a:cubicBezTo>
                  <a:pt x="36" y="50"/>
                  <a:pt x="37" y="48"/>
                  <a:pt x="37" y="47"/>
                </a:cubicBezTo>
                <a:cubicBezTo>
                  <a:pt x="37" y="42"/>
                  <a:pt x="37" y="42"/>
                  <a:pt x="37" y="42"/>
                </a:cubicBezTo>
                <a:cubicBezTo>
                  <a:pt x="45" y="42"/>
                  <a:pt x="45" y="42"/>
                  <a:pt x="45" y="42"/>
                </a:cubicBezTo>
                <a:cubicBezTo>
                  <a:pt x="45" y="85"/>
                  <a:pt x="45" y="85"/>
                  <a:pt x="45" y="85"/>
                </a:cubicBezTo>
                <a:cubicBezTo>
                  <a:pt x="45" y="86"/>
                  <a:pt x="45" y="86"/>
                  <a:pt x="46" y="86"/>
                </a:cubicBezTo>
                <a:cubicBezTo>
                  <a:pt x="58" y="86"/>
                  <a:pt x="58" y="86"/>
                  <a:pt x="58" y="86"/>
                </a:cubicBezTo>
                <a:cubicBezTo>
                  <a:pt x="59" y="86"/>
                  <a:pt x="59" y="86"/>
                  <a:pt x="59" y="85"/>
                </a:cubicBezTo>
                <a:cubicBezTo>
                  <a:pt x="59" y="41"/>
                  <a:pt x="59" y="41"/>
                  <a:pt x="59" y="41"/>
                </a:cubicBezTo>
                <a:cubicBezTo>
                  <a:pt x="61" y="41"/>
                  <a:pt x="62" y="40"/>
                  <a:pt x="62" y="38"/>
                </a:cubicBezTo>
                <a:cubicBezTo>
                  <a:pt x="62" y="30"/>
                  <a:pt x="62" y="30"/>
                  <a:pt x="62" y="30"/>
                </a:cubicBezTo>
                <a:cubicBezTo>
                  <a:pt x="62" y="29"/>
                  <a:pt x="61" y="28"/>
                  <a:pt x="59" y="27"/>
                </a:cubicBezTo>
                <a:cubicBezTo>
                  <a:pt x="59" y="25"/>
                  <a:pt x="59" y="25"/>
                  <a:pt x="59" y="25"/>
                </a:cubicBezTo>
                <a:cubicBezTo>
                  <a:pt x="69" y="25"/>
                  <a:pt x="69" y="25"/>
                  <a:pt x="69" y="25"/>
                </a:cubicBezTo>
                <a:cubicBezTo>
                  <a:pt x="69" y="30"/>
                  <a:pt x="69" y="30"/>
                  <a:pt x="69" y="30"/>
                </a:cubicBezTo>
                <a:cubicBezTo>
                  <a:pt x="69" y="31"/>
                  <a:pt x="70" y="33"/>
                  <a:pt x="71" y="33"/>
                </a:cubicBezTo>
                <a:cubicBezTo>
                  <a:pt x="71" y="34"/>
                  <a:pt x="72" y="34"/>
                  <a:pt x="73" y="34"/>
                </a:cubicBezTo>
                <a:cubicBezTo>
                  <a:pt x="73" y="34"/>
                  <a:pt x="74" y="34"/>
                  <a:pt x="74" y="33"/>
                </a:cubicBezTo>
                <a:cubicBezTo>
                  <a:pt x="84" y="21"/>
                  <a:pt x="84" y="21"/>
                  <a:pt x="84" y="21"/>
                </a:cubicBezTo>
                <a:cubicBezTo>
                  <a:pt x="85" y="21"/>
                  <a:pt x="86" y="19"/>
                  <a:pt x="86" y="17"/>
                </a:cubicBezTo>
                <a:cubicBezTo>
                  <a:pt x="86" y="16"/>
                  <a:pt x="85" y="14"/>
                  <a:pt x="84" y="13"/>
                </a:cubicBezTo>
                <a:close/>
              </a:path>
            </a:pathLst>
          </a:custGeom>
          <a:solidFill>
            <a:schemeClr val="bg1">
              <a:lumMod val="95000"/>
            </a:schemeClr>
          </a:solidFill>
          <a:ln>
            <a:noFill/>
          </a:ln>
        </p:spPr>
        <p:txBody>
          <a:bodyPr vert="horz" wrap="square" lIns="68568" tIns="34284" rIns="68568" bIns="34284" numCol="1" anchor="t" anchorCtr="0" compatLnSpc="1"/>
          <a:lstStyle/>
          <a:p>
            <a:endParaRPr lang="zh-CN" altLang="en-US" sz="1350">
              <a:solidFill>
                <a:schemeClr val="tx1">
                  <a:lumMod val="65000"/>
                  <a:lumOff val="35000"/>
                </a:schemeClr>
              </a:solidFill>
              <a:latin typeface="微软雅黑" panose="020B0503020204020204" charset="-122"/>
              <a:ea typeface="微软雅黑" panose="020B0503020204020204" charset="-122"/>
            </a:endParaRPr>
          </a:p>
        </p:txBody>
      </p:sp>
      <p:sp>
        <p:nvSpPr>
          <p:cNvPr id="66" name="矩形 65"/>
          <p:cNvSpPr/>
          <p:nvPr/>
        </p:nvSpPr>
        <p:spPr>
          <a:xfrm>
            <a:off x="6347215" y="1635429"/>
            <a:ext cx="1164590" cy="274955"/>
          </a:xfrm>
          <a:prstGeom prst="rect">
            <a:avLst/>
          </a:prstGeom>
        </p:spPr>
        <p:txBody>
          <a:bodyPr wrap="none" lIns="68562" tIns="34281" rIns="68562" bIns="34281">
            <a:spAutoFit/>
          </a:bodyPr>
          <a:lstStyle/>
          <a:p>
            <a:pPr>
              <a:spcBef>
                <a:spcPct val="0"/>
              </a:spcBef>
              <a:buFont typeface="Arial" panose="020B0604020202020204" pitchFamily="34" charset="0"/>
              <a:buNone/>
            </a:pPr>
            <a:r>
              <a:rPr lang="zh-CN" altLang="en-US" sz="1350" b="1" dirty="0">
                <a:solidFill>
                  <a:schemeClr val="tx1"/>
                </a:solidFill>
                <a:latin typeface="微软雅黑" panose="020B0503020204020204" charset="-122"/>
                <a:ea typeface="微软雅黑" panose="020B0503020204020204" charset="-122"/>
                <a:cs typeface="Arial" panose="020B0604020202020204" pitchFamily="34" charset="0"/>
              </a:rPr>
              <a:t>点击输入标题</a:t>
            </a:r>
          </a:p>
        </p:txBody>
      </p:sp>
      <p:sp>
        <p:nvSpPr>
          <p:cNvPr id="67" name="矩形 47"/>
          <p:cNvSpPr>
            <a:spLocks noChangeArrowheads="1"/>
          </p:cNvSpPr>
          <p:nvPr/>
        </p:nvSpPr>
        <p:spPr bwMode="auto">
          <a:xfrm>
            <a:off x="6347215" y="1898035"/>
            <a:ext cx="1619918" cy="695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a:lnSpc>
                <a:spcPct val="130000"/>
              </a:lnSpc>
              <a:spcBef>
                <a:spcPct val="0"/>
              </a:spcBef>
              <a:buNone/>
            </a:pPr>
            <a:r>
              <a:rPr lang="zh-CN" altLang="en-US" sz="1050" dirty="0">
                <a:solidFill>
                  <a:schemeClr val="tx1">
                    <a:lumMod val="65000"/>
                    <a:lumOff val="35000"/>
                  </a:schemeClr>
                </a:solidFill>
                <a:sym typeface="微软雅黑" panose="020B0503020204020204" charset="-122"/>
              </a:rPr>
              <a:t>在此录入上述图表的描述说明，在此录入上述图表的描述说明。</a:t>
            </a:r>
          </a:p>
        </p:txBody>
      </p:sp>
      <p:sp>
        <p:nvSpPr>
          <p:cNvPr id="68" name="椭圆 67"/>
          <p:cNvSpPr/>
          <p:nvPr/>
        </p:nvSpPr>
        <p:spPr>
          <a:xfrm>
            <a:off x="1721363" y="2844749"/>
            <a:ext cx="1025948" cy="1025948"/>
          </a:xfrm>
          <a:prstGeom prst="ellipse">
            <a:avLst/>
          </a:prstGeom>
          <a:noFill/>
          <a:ln w="190500">
            <a:solidFill>
              <a:schemeClr val="bg1">
                <a:lumMod val="75000"/>
                <a:alpha val="50196"/>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lumMod val="65000"/>
                  <a:lumOff val="35000"/>
                </a:schemeClr>
              </a:solidFill>
              <a:latin typeface="微软雅黑" panose="020B0503020204020204" charset="-122"/>
              <a:ea typeface="微软雅黑" panose="020B0503020204020204" charset="-122"/>
            </a:endParaRPr>
          </a:p>
        </p:txBody>
      </p:sp>
      <p:sp>
        <p:nvSpPr>
          <p:cNvPr id="69" name="弧形 68"/>
          <p:cNvSpPr/>
          <p:nvPr/>
        </p:nvSpPr>
        <p:spPr>
          <a:xfrm>
            <a:off x="1721363" y="2862370"/>
            <a:ext cx="1025948" cy="1025948"/>
          </a:xfrm>
          <a:prstGeom prst="arc">
            <a:avLst>
              <a:gd name="adj1" fmla="val 9611967"/>
              <a:gd name="adj2" fmla="val 1569112"/>
            </a:avLst>
          </a:prstGeom>
          <a:ln w="190500">
            <a:solidFill>
              <a:srgbClr val="CA081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0">
              <a:solidFill>
                <a:schemeClr val="tx1">
                  <a:lumMod val="65000"/>
                  <a:lumOff val="35000"/>
                </a:schemeClr>
              </a:solidFill>
              <a:latin typeface="微软雅黑" panose="020B0503020204020204" charset="-122"/>
              <a:ea typeface="微软雅黑" panose="020B0503020204020204" charset="-122"/>
            </a:endParaRPr>
          </a:p>
        </p:txBody>
      </p:sp>
      <p:sp>
        <p:nvSpPr>
          <p:cNvPr id="70" name="文本框 9"/>
          <p:cNvSpPr txBox="1"/>
          <p:nvPr/>
        </p:nvSpPr>
        <p:spPr>
          <a:xfrm>
            <a:off x="1865444" y="3211442"/>
            <a:ext cx="755962" cy="327660"/>
          </a:xfrm>
          <a:prstGeom prst="rect">
            <a:avLst/>
          </a:prstGeom>
          <a:noFill/>
        </p:spPr>
        <p:txBody>
          <a:bodyPr wrap="square" lIns="51426" tIns="25713" rIns="51426" bIns="25713" rtlCol="0">
            <a:spAutoFit/>
          </a:bodyPr>
          <a:lstStyle/>
          <a:p>
            <a:pPr marL="0" lvl="1" algn="ctr"/>
            <a:r>
              <a:rPr lang="en-US" altLang="zh-CN" dirty="0">
                <a:solidFill>
                  <a:schemeClr val="tx1"/>
                </a:solidFill>
                <a:latin typeface="微软雅黑" panose="020B0503020204020204" charset="-122"/>
                <a:ea typeface="微软雅黑" panose="020B0503020204020204" charset="-122"/>
              </a:rPr>
              <a:t>60%</a:t>
            </a:r>
          </a:p>
        </p:txBody>
      </p:sp>
      <p:sp>
        <p:nvSpPr>
          <p:cNvPr id="71" name="椭圆 70"/>
          <p:cNvSpPr/>
          <p:nvPr/>
        </p:nvSpPr>
        <p:spPr>
          <a:xfrm>
            <a:off x="1595457" y="3870697"/>
            <a:ext cx="125906" cy="125906"/>
          </a:xfrm>
          <a:prstGeom prst="ellipse">
            <a:avLst/>
          </a:prstGeom>
          <a:gradFill>
            <a:gsLst>
              <a:gs pos="0">
                <a:srgbClr val="E30000"/>
              </a:gs>
              <a:gs pos="100000">
                <a:srgbClr val="760303"/>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lumMod val="65000"/>
                  <a:lumOff val="35000"/>
                </a:schemeClr>
              </a:solidFill>
              <a:latin typeface="微软雅黑" panose="020B0503020204020204" charset="-122"/>
              <a:ea typeface="微软雅黑" panose="020B0503020204020204" charset="-122"/>
            </a:endParaRPr>
          </a:p>
        </p:txBody>
      </p:sp>
      <p:sp>
        <p:nvSpPr>
          <p:cNvPr id="72" name="椭圆 71"/>
          <p:cNvSpPr/>
          <p:nvPr/>
        </p:nvSpPr>
        <p:spPr>
          <a:xfrm>
            <a:off x="1325471" y="3654708"/>
            <a:ext cx="215989" cy="215989"/>
          </a:xfrm>
          <a:prstGeom prst="ellipse">
            <a:avLst/>
          </a:prstGeom>
          <a:gradFill>
            <a:gsLst>
              <a:gs pos="0">
                <a:srgbClr val="E30000"/>
              </a:gs>
              <a:gs pos="100000">
                <a:srgbClr val="760303"/>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lumMod val="65000"/>
                  <a:lumOff val="35000"/>
                </a:schemeClr>
              </a:solidFill>
              <a:latin typeface="微软雅黑" panose="020B0503020204020204" charset="-122"/>
              <a:ea typeface="微软雅黑" panose="020B0503020204020204" charset="-122"/>
            </a:endParaRPr>
          </a:p>
        </p:txBody>
      </p:sp>
      <p:sp>
        <p:nvSpPr>
          <p:cNvPr id="73" name="矩形 72"/>
          <p:cNvSpPr/>
          <p:nvPr/>
        </p:nvSpPr>
        <p:spPr>
          <a:xfrm>
            <a:off x="2837394" y="3286769"/>
            <a:ext cx="1164590" cy="274955"/>
          </a:xfrm>
          <a:prstGeom prst="rect">
            <a:avLst/>
          </a:prstGeom>
        </p:spPr>
        <p:txBody>
          <a:bodyPr wrap="none" lIns="68562" tIns="34281" rIns="68562" bIns="34281">
            <a:spAutoFit/>
          </a:bodyPr>
          <a:lstStyle/>
          <a:p>
            <a:pPr>
              <a:spcBef>
                <a:spcPct val="0"/>
              </a:spcBef>
              <a:buFont typeface="Arial" panose="020B0604020202020204" pitchFamily="34" charset="0"/>
              <a:buNone/>
            </a:pPr>
            <a:r>
              <a:rPr lang="zh-CN" altLang="en-US" sz="1350" b="1" dirty="0">
                <a:solidFill>
                  <a:schemeClr val="tx1"/>
                </a:solidFill>
                <a:latin typeface="微软雅黑" panose="020B0503020204020204" charset="-122"/>
                <a:ea typeface="微软雅黑" panose="020B0503020204020204" charset="-122"/>
                <a:cs typeface="Arial" panose="020B0604020202020204" pitchFamily="34" charset="0"/>
              </a:rPr>
              <a:t>点击输入标题</a:t>
            </a:r>
          </a:p>
        </p:txBody>
      </p:sp>
      <p:sp>
        <p:nvSpPr>
          <p:cNvPr id="74" name="矩形 73"/>
          <p:cNvSpPr>
            <a:spLocks noChangeArrowheads="1"/>
          </p:cNvSpPr>
          <p:nvPr/>
        </p:nvSpPr>
        <p:spPr bwMode="auto">
          <a:xfrm>
            <a:off x="2837394" y="3549374"/>
            <a:ext cx="1619918" cy="695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a:lnSpc>
                <a:spcPct val="130000"/>
              </a:lnSpc>
              <a:spcBef>
                <a:spcPct val="0"/>
              </a:spcBef>
              <a:buNone/>
            </a:pPr>
            <a:r>
              <a:rPr lang="zh-CN" altLang="en-US" sz="1050" dirty="0">
                <a:solidFill>
                  <a:schemeClr val="tx1">
                    <a:lumMod val="65000"/>
                    <a:lumOff val="35000"/>
                  </a:schemeClr>
                </a:solidFill>
                <a:sym typeface="微软雅黑" panose="020B0503020204020204" charset="-122"/>
              </a:rPr>
              <a:t>在此录入上述图表的描述说明，在此录入上述图表的描述说明。</a:t>
            </a:r>
          </a:p>
        </p:txBody>
      </p:sp>
      <p:sp>
        <p:nvSpPr>
          <p:cNvPr id="75" name="椭圆 74"/>
          <p:cNvSpPr/>
          <p:nvPr/>
        </p:nvSpPr>
        <p:spPr>
          <a:xfrm>
            <a:off x="5231184" y="2856037"/>
            <a:ext cx="1025948" cy="1025948"/>
          </a:xfrm>
          <a:prstGeom prst="ellipse">
            <a:avLst/>
          </a:prstGeom>
          <a:noFill/>
          <a:ln w="190500">
            <a:solidFill>
              <a:schemeClr val="bg1">
                <a:lumMod val="75000"/>
                <a:alpha val="50196"/>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lumMod val="65000"/>
                  <a:lumOff val="35000"/>
                </a:schemeClr>
              </a:solidFill>
              <a:latin typeface="微软雅黑" panose="020B0503020204020204" charset="-122"/>
              <a:ea typeface="微软雅黑" panose="020B0503020204020204" charset="-122"/>
            </a:endParaRPr>
          </a:p>
        </p:txBody>
      </p:sp>
      <p:sp>
        <p:nvSpPr>
          <p:cNvPr id="76" name="弧形 75"/>
          <p:cNvSpPr/>
          <p:nvPr/>
        </p:nvSpPr>
        <p:spPr>
          <a:xfrm>
            <a:off x="5240709" y="2873658"/>
            <a:ext cx="1025948" cy="1025948"/>
          </a:xfrm>
          <a:prstGeom prst="arc">
            <a:avLst>
              <a:gd name="adj1" fmla="val 4966099"/>
              <a:gd name="adj2" fmla="val 1569112"/>
            </a:avLst>
          </a:prstGeom>
          <a:ln w="1905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0">
              <a:solidFill>
                <a:schemeClr val="tx1">
                  <a:lumMod val="65000"/>
                  <a:lumOff val="35000"/>
                </a:schemeClr>
              </a:solidFill>
              <a:latin typeface="微软雅黑" panose="020B0503020204020204" charset="-122"/>
              <a:ea typeface="微软雅黑" panose="020B0503020204020204" charset="-122"/>
            </a:endParaRPr>
          </a:p>
        </p:txBody>
      </p:sp>
      <p:sp>
        <p:nvSpPr>
          <p:cNvPr id="77" name="文本框 9"/>
          <p:cNvSpPr txBox="1"/>
          <p:nvPr/>
        </p:nvSpPr>
        <p:spPr>
          <a:xfrm>
            <a:off x="5375265" y="3222729"/>
            <a:ext cx="755962" cy="327660"/>
          </a:xfrm>
          <a:prstGeom prst="rect">
            <a:avLst/>
          </a:prstGeom>
          <a:noFill/>
        </p:spPr>
        <p:txBody>
          <a:bodyPr wrap="square" lIns="51426" tIns="25713" rIns="51426" bIns="25713" rtlCol="0">
            <a:spAutoFit/>
          </a:bodyPr>
          <a:lstStyle/>
          <a:p>
            <a:pPr marL="0" lvl="1" algn="ctr"/>
            <a:r>
              <a:rPr lang="en-US" altLang="zh-CN" dirty="0">
                <a:solidFill>
                  <a:schemeClr val="tx1"/>
                </a:solidFill>
                <a:latin typeface="微软雅黑" panose="020B0503020204020204" charset="-122"/>
                <a:ea typeface="微软雅黑" panose="020B0503020204020204" charset="-122"/>
              </a:rPr>
              <a:t>90%</a:t>
            </a:r>
          </a:p>
        </p:txBody>
      </p:sp>
      <p:sp>
        <p:nvSpPr>
          <p:cNvPr id="78" name="椭圆 77"/>
          <p:cNvSpPr/>
          <p:nvPr/>
        </p:nvSpPr>
        <p:spPr>
          <a:xfrm>
            <a:off x="5105279" y="3881984"/>
            <a:ext cx="125906" cy="125906"/>
          </a:xfrm>
          <a:prstGeom prst="ellipse">
            <a:avLst/>
          </a:prstGeom>
          <a:gradFill>
            <a:gsLst>
              <a:gs pos="0">
                <a:srgbClr val="E30000"/>
              </a:gs>
              <a:gs pos="100000">
                <a:srgbClr val="760303"/>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lumMod val="65000"/>
                  <a:lumOff val="35000"/>
                </a:schemeClr>
              </a:solidFill>
              <a:latin typeface="微软雅黑" panose="020B0503020204020204" charset="-122"/>
              <a:ea typeface="微软雅黑" panose="020B0503020204020204" charset="-122"/>
            </a:endParaRPr>
          </a:p>
        </p:txBody>
      </p:sp>
      <p:sp>
        <p:nvSpPr>
          <p:cNvPr id="79" name="椭圆 78"/>
          <p:cNvSpPr/>
          <p:nvPr/>
        </p:nvSpPr>
        <p:spPr>
          <a:xfrm>
            <a:off x="4835292" y="3665996"/>
            <a:ext cx="215989" cy="215989"/>
          </a:xfrm>
          <a:prstGeom prst="ellipse">
            <a:avLst/>
          </a:prstGeom>
          <a:gradFill>
            <a:gsLst>
              <a:gs pos="0">
                <a:srgbClr val="E30000"/>
              </a:gs>
              <a:gs pos="100000">
                <a:srgbClr val="760303"/>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lumMod val="65000"/>
                  <a:lumOff val="35000"/>
                </a:schemeClr>
              </a:solidFill>
              <a:latin typeface="微软雅黑" panose="020B0503020204020204" charset="-122"/>
              <a:ea typeface="微软雅黑" panose="020B0503020204020204" charset="-122"/>
            </a:endParaRPr>
          </a:p>
        </p:txBody>
      </p:sp>
      <p:sp>
        <p:nvSpPr>
          <p:cNvPr id="80" name="矩形 79"/>
          <p:cNvSpPr/>
          <p:nvPr/>
        </p:nvSpPr>
        <p:spPr>
          <a:xfrm>
            <a:off x="6347215" y="3298056"/>
            <a:ext cx="1164590" cy="274955"/>
          </a:xfrm>
          <a:prstGeom prst="rect">
            <a:avLst/>
          </a:prstGeom>
        </p:spPr>
        <p:txBody>
          <a:bodyPr wrap="none" lIns="68562" tIns="34281" rIns="68562" bIns="34281">
            <a:spAutoFit/>
          </a:bodyPr>
          <a:lstStyle/>
          <a:p>
            <a:pPr>
              <a:spcBef>
                <a:spcPct val="0"/>
              </a:spcBef>
              <a:buFont typeface="Arial" panose="020B0604020202020204" pitchFamily="34" charset="0"/>
              <a:buNone/>
            </a:pPr>
            <a:r>
              <a:rPr lang="zh-CN" altLang="en-US" sz="1350" b="1" dirty="0">
                <a:solidFill>
                  <a:schemeClr val="tx1"/>
                </a:solidFill>
                <a:latin typeface="微软雅黑" panose="020B0503020204020204" charset="-122"/>
                <a:ea typeface="微软雅黑" panose="020B0503020204020204" charset="-122"/>
                <a:cs typeface="Arial" panose="020B0604020202020204" pitchFamily="34" charset="0"/>
              </a:rPr>
              <a:t>点击输入标题</a:t>
            </a:r>
          </a:p>
        </p:txBody>
      </p:sp>
      <p:sp>
        <p:nvSpPr>
          <p:cNvPr id="81" name="矩形 47"/>
          <p:cNvSpPr>
            <a:spLocks noChangeArrowheads="1"/>
          </p:cNvSpPr>
          <p:nvPr/>
        </p:nvSpPr>
        <p:spPr bwMode="auto">
          <a:xfrm>
            <a:off x="6347215" y="3560662"/>
            <a:ext cx="1619918" cy="695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a:lnSpc>
                <a:spcPct val="130000"/>
              </a:lnSpc>
              <a:spcBef>
                <a:spcPct val="0"/>
              </a:spcBef>
              <a:buNone/>
            </a:pPr>
            <a:r>
              <a:rPr lang="zh-CN" altLang="en-US" sz="1050" dirty="0">
                <a:solidFill>
                  <a:schemeClr val="tx1">
                    <a:lumMod val="65000"/>
                    <a:lumOff val="35000"/>
                  </a:schemeClr>
                </a:solidFill>
                <a:sym typeface="微软雅黑" panose="020B0503020204020204" charset="-122"/>
              </a:rPr>
              <a:t>在此录入上述图表的描述说明，在此录入上述图表的描述说明。</a:t>
            </a:r>
          </a:p>
        </p:txBody>
      </p:sp>
      <p:grpSp>
        <p:nvGrpSpPr>
          <p:cNvPr id="82" name="组合 81"/>
          <p:cNvGrpSpPr/>
          <p:nvPr/>
        </p:nvGrpSpPr>
        <p:grpSpPr>
          <a:xfrm>
            <a:off x="6401213" y="1077786"/>
            <a:ext cx="497264" cy="497264"/>
            <a:chOff x="8125599" y="1434035"/>
            <a:chExt cx="2036802" cy="2036802"/>
          </a:xfrm>
        </p:grpSpPr>
        <p:sp>
          <p:nvSpPr>
            <p:cNvPr id="83" name="椭圆 82"/>
            <p:cNvSpPr/>
            <p:nvPr/>
          </p:nvSpPr>
          <p:spPr>
            <a:xfrm>
              <a:off x="8125599" y="1434035"/>
              <a:ext cx="2036802" cy="2036802"/>
            </a:xfrm>
            <a:prstGeom prst="ellipse">
              <a:avLst/>
            </a:prstGeom>
            <a:gradFill>
              <a:gsLst>
                <a:gs pos="0">
                  <a:srgbClr val="E30000"/>
                </a:gs>
                <a:gs pos="100000">
                  <a:srgbClr val="760303"/>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lumMod val="65000"/>
                    <a:lumOff val="35000"/>
                  </a:schemeClr>
                </a:solidFill>
                <a:latin typeface="微软雅黑" panose="020B0503020204020204" charset="-122"/>
                <a:ea typeface="微软雅黑" panose="020B0503020204020204" charset="-122"/>
              </a:endParaRPr>
            </a:p>
          </p:txBody>
        </p:sp>
        <p:sp>
          <p:nvSpPr>
            <p:cNvPr id="84" name="Freeform 206"/>
            <p:cNvSpPr>
              <a:spLocks noChangeAspect="1" noEditPoints="1"/>
            </p:cNvSpPr>
            <p:nvPr/>
          </p:nvSpPr>
          <p:spPr bwMode="auto">
            <a:xfrm>
              <a:off x="8691164" y="1871942"/>
              <a:ext cx="935653" cy="1131009"/>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lumMod val="95000"/>
              </a:schemeClr>
            </a:solidFill>
            <a:ln>
              <a:noFill/>
            </a:ln>
          </p:spPr>
          <p:txBody>
            <a:bodyPr vert="horz" wrap="square" lIns="68568" tIns="34284" rIns="68568" bIns="34284" numCol="1" anchor="t" anchorCtr="0" compatLnSpc="1"/>
            <a:lstStyle/>
            <a:p>
              <a:endParaRPr lang="zh-CN" altLang="en-US" sz="1350">
                <a:solidFill>
                  <a:schemeClr val="tx1">
                    <a:lumMod val="65000"/>
                    <a:lumOff val="35000"/>
                  </a:schemeClr>
                </a:solidFill>
                <a:latin typeface="微软雅黑" panose="020B0503020204020204" charset="-122"/>
                <a:ea typeface="微软雅黑" panose="020B0503020204020204" charset="-122"/>
                <a:cs typeface="Arial" panose="020B0604020202020204" pitchFamily="34" charset="0"/>
              </a:endParaRPr>
            </a:p>
          </p:txBody>
        </p:sp>
      </p:grpSp>
      <p:grpSp>
        <p:nvGrpSpPr>
          <p:cNvPr id="85" name="组合 84"/>
          <p:cNvGrpSpPr/>
          <p:nvPr/>
        </p:nvGrpSpPr>
        <p:grpSpPr>
          <a:xfrm>
            <a:off x="2891391" y="2736754"/>
            <a:ext cx="497264" cy="497264"/>
            <a:chOff x="8125599" y="1434035"/>
            <a:chExt cx="2036802" cy="2036802"/>
          </a:xfrm>
        </p:grpSpPr>
        <p:sp>
          <p:nvSpPr>
            <p:cNvPr id="86" name="椭圆 85"/>
            <p:cNvSpPr/>
            <p:nvPr/>
          </p:nvSpPr>
          <p:spPr>
            <a:xfrm>
              <a:off x="8125599" y="1434035"/>
              <a:ext cx="2036802" cy="2036802"/>
            </a:xfrm>
            <a:prstGeom prst="ellipse">
              <a:avLst/>
            </a:prstGeom>
            <a:gradFill>
              <a:gsLst>
                <a:gs pos="0">
                  <a:srgbClr val="E30000"/>
                </a:gs>
                <a:gs pos="100000">
                  <a:srgbClr val="760303"/>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lumMod val="65000"/>
                    <a:lumOff val="35000"/>
                  </a:schemeClr>
                </a:solidFill>
                <a:latin typeface="微软雅黑" panose="020B0503020204020204" charset="-122"/>
                <a:ea typeface="微软雅黑" panose="020B0503020204020204" charset="-122"/>
              </a:endParaRPr>
            </a:p>
          </p:txBody>
        </p:sp>
        <p:sp>
          <p:nvSpPr>
            <p:cNvPr id="87" name="Freeform 9"/>
            <p:cNvSpPr>
              <a:spLocks noEditPoints="1"/>
            </p:cNvSpPr>
            <p:nvPr/>
          </p:nvSpPr>
          <p:spPr bwMode="auto">
            <a:xfrm rot="19469485">
              <a:off x="8577909" y="1818269"/>
              <a:ext cx="1162163" cy="1238355"/>
            </a:xfrm>
            <a:custGeom>
              <a:avLst/>
              <a:gdLst>
                <a:gd name="T0" fmla="*/ 147 w 243"/>
                <a:gd name="T1" fmla="*/ 240 h 269"/>
                <a:gd name="T2" fmla="*/ 90 w 243"/>
                <a:gd name="T3" fmla="*/ 234 h 269"/>
                <a:gd name="T4" fmla="*/ 147 w 243"/>
                <a:gd name="T5" fmla="*/ 227 h 269"/>
                <a:gd name="T6" fmla="*/ 147 w 243"/>
                <a:gd name="T7" fmla="*/ 243 h 269"/>
                <a:gd name="T8" fmla="*/ 90 w 243"/>
                <a:gd name="T9" fmla="*/ 252 h 269"/>
                <a:gd name="T10" fmla="*/ 96 w 243"/>
                <a:gd name="T11" fmla="*/ 256 h 269"/>
                <a:gd name="T12" fmla="*/ 105 w 243"/>
                <a:gd name="T13" fmla="*/ 262 h 269"/>
                <a:gd name="T14" fmla="*/ 126 w 243"/>
                <a:gd name="T15" fmla="*/ 269 h 269"/>
                <a:gd name="T16" fmla="*/ 138 w 243"/>
                <a:gd name="T17" fmla="*/ 261 h 269"/>
                <a:gd name="T18" fmla="*/ 147 w 243"/>
                <a:gd name="T19" fmla="*/ 256 h 269"/>
                <a:gd name="T20" fmla="*/ 147 w 243"/>
                <a:gd name="T21" fmla="*/ 243 h 269"/>
                <a:gd name="T22" fmla="*/ 128 w 243"/>
                <a:gd name="T23" fmla="*/ 32 h 269"/>
                <a:gd name="T24" fmla="*/ 122 w 243"/>
                <a:gd name="T25" fmla="*/ 0 h 269"/>
                <a:gd name="T26" fmla="*/ 115 w 243"/>
                <a:gd name="T27" fmla="*/ 32 h 269"/>
                <a:gd name="T28" fmla="*/ 54 w 243"/>
                <a:gd name="T29" fmla="*/ 63 h 269"/>
                <a:gd name="T30" fmla="*/ 63 w 243"/>
                <a:gd name="T31" fmla="*/ 63 h 269"/>
                <a:gd name="T32" fmla="*/ 45 w 243"/>
                <a:gd name="T33" fmla="*/ 36 h 269"/>
                <a:gd name="T34" fmla="*/ 36 w 243"/>
                <a:gd name="T35" fmla="*/ 45 h 269"/>
                <a:gd name="T36" fmla="*/ 38 w 243"/>
                <a:gd name="T37" fmla="*/ 122 h 269"/>
                <a:gd name="T38" fmla="*/ 6 w 243"/>
                <a:gd name="T39" fmla="*/ 115 h 269"/>
                <a:gd name="T40" fmla="*/ 6 w 243"/>
                <a:gd name="T41" fmla="*/ 128 h 269"/>
                <a:gd name="T42" fmla="*/ 38 w 243"/>
                <a:gd name="T43" fmla="*/ 122 h 269"/>
                <a:gd name="T44" fmla="*/ 36 w 243"/>
                <a:gd name="T45" fmla="*/ 199 h 269"/>
                <a:gd name="T46" fmla="*/ 40 w 243"/>
                <a:gd name="T47" fmla="*/ 209 h 269"/>
                <a:gd name="T48" fmla="*/ 63 w 243"/>
                <a:gd name="T49" fmla="*/ 189 h 269"/>
                <a:gd name="T50" fmla="*/ 54 w 243"/>
                <a:gd name="T51" fmla="*/ 180 h 269"/>
                <a:gd name="T52" fmla="*/ 180 w 243"/>
                <a:gd name="T53" fmla="*/ 180 h 269"/>
                <a:gd name="T54" fmla="*/ 199 w 243"/>
                <a:gd name="T55" fmla="*/ 208 h 269"/>
                <a:gd name="T56" fmla="*/ 208 w 243"/>
                <a:gd name="T57" fmla="*/ 208 h 269"/>
                <a:gd name="T58" fmla="*/ 189 w 243"/>
                <a:gd name="T59" fmla="*/ 180 h 269"/>
                <a:gd name="T60" fmla="*/ 211 w 243"/>
                <a:gd name="T61" fmla="*/ 115 h 269"/>
                <a:gd name="T62" fmla="*/ 211 w 243"/>
                <a:gd name="T63" fmla="*/ 128 h 269"/>
                <a:gd name="T64" fmla="*/ 243 w 243"/>
                <a:gd name="T65" fmla="*/ 122 h 269"/>
                <a:gd name="T66" fmla="*/ 185 w 243"/>
                <a:gd name="T67" fmla="*/ 65 h 269"/>
                <a:gd name="T68" fmla="*/ 208 w 243"/>
                <a:gd name="T69" fmla="*/ 45 h 269"/>
                <a:gd name="T70" fmla="*/ 199 w 243"/>
                <a:gd name="T71" fmla="*/ 36 h 269"/>
                <a:gd name="T72" fmla="*/ 180 w 243"/>
                <a:gd name="T73" fmla="*/ 63 h 269"/>
                <a:gd name="T74" fmla="*/ 154 w 243"/>
                <a:gd name="T75" fmla="*/ 218 h 269"/>
                <a:gd name="T76" fmla="*/ 96 w 243"/>
                <a:gd name="T77" fmla="*/ 224 h 269"/>
                <a:gd name="T78" fmla="*/ 96 w 243"/>
                <a:gd name="T79" fmla="*/ 211 h 269"/>
                <a:gd name="T80" fmla="*/ 122 w 243"/>
                <a:gd name="T81" fmla="*/ 58 h 269"/>
                <a:gd name="T82" fmla="*/ 148 w 243"/>
                <a:gd name="T83" fmla="*/ 211 h 269"/>
                <a:gd name="T84" fmla="*/ 107 w 243"/>
                <a:gd name="T85" fmla="*/ 76 h 269"/>
                <a:gd name="T86" fmla="*/ 67 w 243"/>
                <a:gd name="T87" fmla="*/ 111 h 269"/>
                <a:gd name="T88" fmla="*/ 72 w 243"/>
                <a:gd name="T89" fmla="*/ 117 h 269"/>
                <a:gd name="T90" fmla="*/ 104 w 243"/>
                <a:gd name="T91" fmla="*/ 82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3" h="269">
                  <a:moveTo>
                    <a:pt x="154" y="234"/>
                  </a:moveTo>
                  <a:cubicBezTo>
                    <a:pt x="154" y="237"/>
                    <a:pt x="151" y="240"/>
                    <a:pt x="147" y="240"/>
                  </a:cubicBezTo>
                  <a:cubicBezTo>
                    <a:pt x="96" y="240"/>
                    <a:pt x="96" y="240"/>
                    <a:pt x="96" y="240"/>
                  </a:cubicBezTo>
                  <a:cubicBezTo>
                    <a:pt x="92" y="240"/>
                    <a:pt x="90" y="237"/>
                    <a:pt x="90" y="234"/>
                  </a:cubicBezTo>
                  <a:cubicBezTo>
                    <a:pt x="90" y="230"/>
                    <a:pt x="92" y="227"/>
                    <a:pt x="96" y="227"/>
                  </a:cubicBezTo>
                  <a:cubicBezTo>
                    <a:pt x="147" y="227"/>
                    <a:pt x="147" y="227"/>
                    <a:pt x="147" y="227"/>
                  </a:cubicBezTo>
                  <a:cubicBezTo>
                    <a:pt x="151" y="227"/>
                    <a:pt x="154" y="230"/>
                    <a:pt x="154" y="234"/>
                  </a:cubicBezTo>
                  <a:close/>
                  <a:moveTo>
                    <a:pt x="147" y="243"/>
                  </a:moveTo>
                  <a:cubicBezTo>
                    <a:pt x="96" y="243"/>
                    <a:pt x="96" y="243"/>
                    <a:pt x="96" y="243"/>
                  </a:cubicBezTo>
                  <a:cubicBezTo>
                    <a:pt x="92" y="243"/>
                    <a:pt x="89" y="247"/>
                    <a:pt x="90" y="252"/>
                  </a:cubicBezTo>
                  <a:cubicBezTo>
                    <a:pt x="91" y="254"/>
                    <a:pt x="93" y="256"/>
                    <a:pt x="96" y="256"/>
                  </a:cubicBezTo>
                  <a:cubicBezTo>
                    <a:pt x="96" y="256"/>
                    <a:pt x="96" y="256"/>
                    <a:pt x="96" y="256"/>
                  </a:cubicBezTo>
                  <a:cubicBezTo>
                    <a:pt x="100" y="256"/>
                    <a:pt x="103" y="258"/>
                    <a:pt x="105" y="261"/>
                  </a:cubicBezTo>
                  <a:cubicBezTo>
                    <a:pt x="105" y="262"/>
                    <a:pt x="105" y="262"/>
                    <a:pt x="105" y="262"/>
                  </a:cubicBezTo>
                  <a:cubicBezTo>
                    <a:pt x="107" y="266"/>
                    <a:pt x="112" y="269"/>
                    <a:pt x="117" y="269"/>
                  </a:cubicBezTo>
                  <a:cubicBezTo>
                    <a:pt x="126" y="269"/>
                    <a:pt x="126" y="269"/>
                    <a:pt x="126" y="269"/>
                  </a:cubicBezTo>
                  <a:cubicBezTo>
                    <a:pt x="131" y="269"/>
                    <a:pt x="136" y="266"/>
                    <a:pt x="138" y="262"/>
                  </a:cubicBezTo>
                  <a:cubicBezTo>
                    <a:pt x="138" y="261"/>
                    <a:pt x="138" y="261"/>
                    <a:pt x="138" y="261"/>
                  </a:cubicBezTo>
                  <a:cubicBezTo>
                    <a:pt x="140" y="258"/>
                    <a:pt x="143" y="256"/>
                    <a:pt x="147" y="256"/>
                  </a:cubicBezTo>
                  <a:cubicBezTo>
                    <a:pt x="147" y="256"/>
                    <a:pt x="147" y="256"/>
                    <a:pt x="147" y="256"/>
                  </a:cubicBezTo>
                  <a:cubicBezTo>
                    <a:pt x="150" y="256"/>
                    <a:pt x="152" y="254"/>
                    <a:pt x="153" y="252"/>
                  </a:cubicBezTo>
                  <a:cubicBezTo>
                    <a:pt x="155" y="247"/>
                    <a:pt x="151" y="243"/>
                    <a:pt x="147" y="243"/>
                  </a:cubicBezTo>
                  <a:close/>
                  <a:moveTo>
                    <a:pt x="122" y="38"/>
                  </a:moveTo>
                  <a:cubicBezTo>
                    <a:pt x="125" y="38"/>
                    <a:pt x="128" y="36"/>
                    <a:pt x="128" y="32"/>
                  </a:cubicBezTo>
                  <a:cubicBezTo>
                    <a:pt x="128" y="6"/>
                    <a:pt x="128" y="6"/>
                    <a:pt x="128" y="6"/>
                  </a:cubicBezTo>
                  <a:cubicBezTo>
                    <a:pt x="128" y="3"/>
                    <a:pt x="125" y="0"/>
                    <a:pt x="122" y="0"/>
                  </a:cubicBezTo>
                  <a:cubicBezTo>
                    <a:pt x="118" y="0"/>
                    <a:pt x="115" y="3"/>
                    <a:pt x="115" y="6"/>
                  </a:cubicBezTo>
                  <a:cubicBezTo>
                    <a:pt x="115" y="32"/>
                    <a:pt x="115" y="32"/>
                    <a:pt x="115" y="32"/>
                  </a:cubicBezTo>
                  <a:cubicBezTo>
                    <a:pt x="115" y="36"/>
                    <a:pt x="118" y="38"/>
                    <a:pt x="122" y="38"/>
                  </a:cubicBezTo>
                  <a:close/>
                  <a:moveTo>
                    <a:pt x="54" y="63"/>
                  </a:moveTo>
                  <a:cubicBezTo>
                    <a:pt x="55" y="64"/>
                    <a:pt x="57" y="65"/>
                    <a:pt x="58" y="65"/>
                  </a:cubicBezTo>
                  <a:cubicBezTo>
                    <a:pt x="60" y="65"/>
                    <a:pt x="62" y="64"/>
                    <a:pt x="63" y="63"/>
                  </a:cubicBezTo>
                  <a:cubicBezTo>
                    <a:pt x="65" y="60"/>
                    <a:pt x="65" y="56"/>
                    <a:pt x="63" y="54"/>
                  </a:cubicBezTo>
                  <a:cubicBezTo>
                    <a:pt x="45" y="36"/>
                    <a:pt x="45" y="36"/>
                    <a:pt x="45" y="36"/>
                  </a:cubicBezTo>
                  <a:cubicBezTo>
                    <a:pt x="42" y="33"/>
                    <a:pt x="38" y="33"/>
                    <a:pt x="36" y="36"/>
                  </a:cubicBezTo>
                  <a:cubicBezTo>
                    <a:pt x="33" y="38"/>
                    <a:pt x="33" y="42"/>
                    <a:pt x="36" y="45"/>
                  </a:cubicBezTo>
                  <a:lnTo>
                    <a:pt x="54" y="63"/>
                  </a:lnTo>
                  <a:close/>
                  <a:moveTo>
                    <a:pt x="38" y="122"/>
                  </a:moveTo>
                  <a:cubicBezTo>
                    <a:pt x="38" y="118"/>
                    <a:pt x="36" y="115"/>
                    <a:pt x="32" y="115"/>
                  </a:cubicBezTo>
                  <a:cubicBezTo>
                    <a:pt x="6" y="115"/>
                    <a:pt x="6" y="115"/>
                    <a:pt x="6" y="115"/>
                  </a:cubicBezTo>
                  <a:cubicBezTo>
                    <a:pt x="3" y="115"/>
                    <a:pt x="0" y="118"/>
                    <a:pt x="0" y="122"/>
                  </a:cubicBezTo>
                  <a:cubicBezTo>
                    <a:pt x="0" y="125"/>
                    <a:pt x="3" y="128"/>
                    <a:pt x="6" y="128"/>
                  </a:cubicBezTo>
                  <a:cubicBezTo>
                    <a:pt x="32" y="128"/>
                    <a:pt x="32" y="128"/>
                    <a:pt x="32" y="128"/>
                  </a:cubicBezTo>
                  <a:cubicBezTo>
                    <a:pt x="36" y="128"/>
                    <a:pt x="38" y="125"/>
                    <a:pt x="38" y="122"/>
                  </a:cubicBezTo>
                  <a:close/>
                  <a:moveTo>
                    <a:pt x="54" y="180"/>
                  </a:moveTo>
                  <a:cubicBezTo>
                    <a:pt x="36" y="199"/>
                    <a:pt x="36" y="199"/>
                    <a:pt x="36" y="199"/>
                  </a:cubicBezTo>
                  <a:cubicBezTo>
                    <a:pt x="33" y="201"/>
                    <a:pt x="33" y="205"/>
                    <a:pt x="36" y="208"/>
                  </a:cubicBezTo>
                  <a:cubicBezTo>
                    <a:pt x="37" y="209"/>
                    <a:pt x="39" y="209"/>
                    <a:pt x="40" y="209"/>
                  </a:cubicBezTo>
                  <a:cubicBezTo>
                    <a:pt x="42" y="209"/>
                    <a:pt x="43" y="209"/>
                    <a:pt x="45" y="208"/>
                  </a:cubicBezTo>
                  <a:cubicBezTo>
                    <a:pt x="63" y="189"/>
                    <a:pt x="63" y="189"/>
                    <a:pt x="63" y="189"/>
                  </a:cubicBezTo>
                  <a:cubicBezTo>
                    <a:pt x="65" y="187"/>
                    <a:pt x="65" y="183"/>
                    <a:pt x="63" y="180"/>
                  </a:cubicBezTo>
                  <a:cubicBezTo>
                    <a:pt x="60" y="178"/>
                    <a:pt x="56" y="178"/>
                    <a:pt x="54" y="180"/>
                  </a:cubicBezTo>
                  <a:close/>
                  <a:moveTo>
                    <a:pt x="189" y="180"/>
                  </a:moveTo>
                  <a:cubicBezTo>
                    <a:pt x="187" y="178"/>
                    <a:pt x="183" y="178"/>
                    <a:pt x="180" y="180"/>
                  </a:cubicBezTo>
                  <a:cubicBezTo>
                    <a:pt x="178" y="183"/>
                    <a:pt x="178" y="187"/>
                    <a:pt x="180" y="189"/>
                  </a:cubicBezTo>
                  <a:cubicBezTo>
                    <a:pt x="199" y="208"/>
                    <a:pt x="199" y="208"/>
                    <a:pt x="199" y="208"/>
                  </a:cubicBezTo>
                  <a:cubicBezTo>
                    <a:pt x="200" y="209"/>
                    <a:pt x="201" y="209"/>
                    <a:pt x="203" y="209"/>
                  </a:cubicBezTo>
                  <a:cubicBezTo>
                    <a:pt x="205" y="209"/>
                    <a:pt x="206" y="209"/>
                    <a:pt x="208" y="208"/>
                  </a:cubicBezTo>
                  <a:cubicBezTo>
                    <a:pt x="210" y="205"/>
                    <a:pt x="210" y="201"/>
                    <a:pt x="208" y="199"/>
                  </a:cubicBezTo>
                  <a:lnTo>
                    <a:pt x="189" y="180"/>
                  </a:lnTo>
                  <a:close/>
                  <a:moveTo>
                    <a:pt x="237" y="115"/>
                  </a:moveTo>
                  <a:cubicBezTo>
                    <a:pt x="211" y="115"/>
                    <a:pt x="211" y="115"/>
                    <a:pt x="211" y="115"/>
                  </a:cubicBezTo>
                  <a:cubicBezTo>
                    <a:pt x="208" y="115"/>
                    <a:pt x="205" y="118"/>
                    <a:pt x="205" y="122"/>
                  </a:cubicBezTo>
                  <a:cubicBezTo>
                    <a:pt x="205" y="125"/>
                    <a:pt x="208" y="128"/>
                    <a:pt x="211" y="128"/>
                  </a:cubicBezTo>
                  <a:cubicBezTo>
                    <a:pt x="237" y="128"/>
                    <a:pt x="237" y="128"/>
                    <a:pt x="237" y="128"/>
                  </a:cubicBezTo>
                  <a:cubicBezTo>
                    <a:pt x="240" y="128"/>
                    <a:pt x="243" y="125"/>
                    <a:pt x="243" y="122"/>
                  </a:cubicBezTo>
                  <a:cubicBezTo>
                    <a:pt x="243" y="118"/>
                    <a:pt x="240" y="115"/>
                    <a:pt x="237" y="115"/>
                  </a:cubicBezTo>
                  <a:close/>
                  <a:moveTo>
                    <a:pt x="185" y="65"/>
                  </a:moveTo>
                  <a:cubicBezTo>
                    <a:pt x="187" y="65"/>
                    <a:pt x="188" y="64"/>
                    <a:pt x="189" y="63"/>
                  </a:cubicBezTo>
                  <a:cubicBezTo>
                    <a:pt x="208" y="45"/>
                    <a:pt x="208" y="45"/>
                    <a:pt x="208" y="45"/>
                  </a:cubicBezTo>
                  <a:cubicBezTo>
                    <a:pt x="210" y="42"/>
                    <a:pt x="210" y="38"/>
                    <a:pt x="208" y="36"/>
                  </a:cubicBezTo>
                  <a:cubicBezTo>
                    <a:pt x="205" y="33"/>
                    <a:pt x="201" y="33"/>
                    <a:pt x="199" y="36"/>
                  </a:cubicBezTo>
                  <a:cubicBezTo>
                    <a:pt x="180" y="54"/>
                    <a:pt x="180" y="54"/>
                    <a:pt x="180" y="54"/>
                  </a:cubicBezTo>
                  <a:cubicBezTo>
                    <a:pt x="178" y="56"/>
                    <a:pt x="178" y="60"/>
                    <a:pt x="180" y="63"/>
                  </a:cubicBezTo>
                  <a:cubicBezTo>
                    <a:pt x="182" y="64"/>
                    <a:pt x="183" y="65"/>
                    <a:pt x="185" y="65"/>
                  </a:cubicBezTo>
                  <a:close/>
                  <a:moveTo>
                    <a:pt x="154" y="218"/>
                  </a:moveTo>
                  <a:cubicBezTo>
                    <a:pt x="154" y="221"/>
                    <a:pt x="151" y="224"/>
                    <a:pt x="147" y="224"/>
                  </a:cubicBezTo>
                  <a:cubicBezTo>
                    <a:pt x="96" y="224"/>
                    <a:pt x="96" y="224"/>
                    <a:pt x="96" y="224"/>
                  </a:cubicBezTo>
                  <a:cubicBezTo>
                    <a:pt x="92" y="224"/>
                    <a:pt x="90" y="221"/>
                    <a:pt x="90" y="218"/>
                  </a:cubicBezTo>
                  <a:cubicBezTo>
                    <a:pt x="90" y="214"/>
                    <a:pt x="92" y="211"/>
                    <a:pt x="96" y="211"/>
                  </a:cubicBezTo>
                  <a:cubicBezTo>
                    <a:pt x="92" y="175"/>
                    <a:pt x="54" y="167"/>
                    <a:pt x="54" y="125"/>
                  </a:cubicBezTo>
                  <a:cubicBezTo>
                    <a:pt x="54" y="88"/>
                    <a:pt x="84" y="58"/>
                    <a:pt x="122" y="58"/>
                  </a:cubicBezTo>
                  <a:cubicBezTo>
                    <a:pt x="159" y="58"/>
                    <a:pt x="189" y="88"/>
                    <a:pt x="189" y="125"/>
                  </a:cubicBezTo>
                  <a:cubicBezTo>
                    <a:pt x="189" y="167"/>
                    <a:pt x="152" y="175"/>
                    <a:pt x="148" y="211"/>
                  </a:cubicBezTo>
                  <a:cubicBezTo>
                    <a:pt x="151" y="211"/>
                    <a:pt x="154" y="214"/>
                    <a:pt x="154" y="218"/>
                  </a:cubicBezTo>
                  <a:close/>
                  <a:moveTo>
                    <a:pt x="107" y="76"/>
                  </a:moveTo>
                  <a:cubicBezTo>
                    <a:pt x="106" y="73"/>
                    <a:pt x="103" y="72"/>
                    <a:pt x="101" y="73"/>
                  </a:cubicBezTo>
                  <a:cubicBezTo>
                    <a:pt x="84" y="80"/>
                    <a:pt x="72" y="94"/>
                    <a:pt x="67" y="111"/>
                  </a:cubicBezTo>
                  <a:cubicBezTo>
                    <a:pt x="67" y="113"/>
                    <a:pt x="68" y="116"/>
                    <a:pt x="71" y="117"/>
                  </a:cubicBezTo>
                  <a:cubicBezTo>
                    <a:pt x="71" y="117"/>
                    <a:pt x="72" y="117"/>
                    <a:pt x="72" y="117"/>
                  </a:cubicBezTo>
                  <a:cubicBezTo>
                    <a:pt x="74" y="117"/>
                    <a:pt x="76" y="115"/>
                    <a:pt x="77" y="113"/>
                  </a:cubicBezTo>
                  <a:cubicBezTo>
                    <a:pt x="80" y="99"/>
                    <a:pt x="91" y="87"/>
                    <a:pt x="104" y="82"/>
                  </a:cubicBezTo>
                  <a:cubicBezTo>
                    <a:pt x="107" y="81"/>
                    <a:pt x="108" y="78"/>
                    <a:pt x="107" y="76"/>
                  </a:cubicBezTo>
                  <a:close/>
                </a:path>
              </a:pathLst>
            </a:custGeom>
            <a:solidFill>
              <a:schemeClr val="bg1">
                <a:lumMod val="95000"/>
              </a:schemeClr>
            </a:solidFill>
            <a:ln>
              <a:noFill/>
            </a:ln>
          </p:spPr>
          <p:txBody>
            <a:bodyPr vert="horz" wrap="square" lIns="68568" tIns="34284" rIns="68568" bIns="34284" numCol="1" anchor="t" anchorCtr="0" compatLnSpc="1"/>
            <a:lstStyle/>
            <a:p>
              <a:endParaRPr lang="zh-CN" altLang="en-US" sz="1350">
                <a:solidFill>
                  <a:schemeClr val="tx1">
                    <a:lumMod val="65000"/>
                    <a:lumOff val="35000"/>
                  </a:schemeClr>
                </a:solidFill>
                <a:latin typeface="微软雅黑" panose="020B0503020204020204" charset="-122"/>
                <a:ea typeface="微软雅黑" panose="020B0503020204020204" charset="-122"/>
              </a:endParaRPr>
            </a:p>
          </p:txBody>
        </p:sp>
      </p:grpSp>
      <p:grpSp>
        <p:nvGrpSpPr>
          <p:cNvPr id="88" name="组合 87"/>
          <p:cNvGrpSpPr/>
          <p:nvPr/>
        </p:nvGrpSpPr>
        <p:grpSpPr>
          <a:xfrm>
            <a:off x="6404873" y="2725466"/>
            <a:ext cx="497264" cy="497264"/>
            <a:chOff x="8125599" y="1434035"/>
            <a:chExt cx="2036802" cy="2036802"/>
          </a:xfrm>
        </p:grpSpPr>
        <p:sp>
          <p:nvSpPr>
            <p:cNvPr id="89" name="椭圆 88"/>
            <p:cNvSpPr/>
            <p:nvPr/>
          </p:nvSpPr>
          <p:spPr>
            <a:xfrm>
              <a:off x="8125599" y="1434035"/>
              <a:ext cx="2036802" cy="2036802"/>
            </a:xfrm>
            <a:prstGeom prst="ellipse">
              <a:avLst/>
            </a:prstGeom>
            <a:gradFill>
              <a:gsLst>
                <a:gs pos="0">
                  <a:srgbClr val="E30000"/>
                </a:gs>
                <a:gs pos="100000">
                  <a:srgbClr val="760303"/>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lumMod val="65000"/>
                    <a:lumOff val="35000"/>
                  </a:schemeClr>
                </a:solidFill>
                <a:latin typeface="微软雅黑" panose="020B0503020204020204" charset="-122"/>
                <a:ea typeface="微软雅黑" panose="020B0503020204020204" charset="-122"/>
              </a:endParaRPr>
            </a:p>
          </p:txBody>
        </p:sp>
        <p:grpSp>
          <p:nvGrpSpPr>
            <p:cNvPr id="90" name="组合 89"/>
            <p:cNvGrpSpPr>
              <a:grpSpLocks noChangeAspect="1"/>
            </p:cNvGrpSpPr>
            <p:nvPr/>
          </p:nvGrpSpPr>
          <p:grpSpPr>
            <a:xfrm>
              <a:off x="8518659" y="1890295"/>
              <a:ext cx="1310642" cy="1124283"/>
              <a:chOff x="5084763" y="971548"/>
              <a:chExt cx="323865" cy="277813"/>
            </a:xfrm>
            <a:solidFill>
              <a:schemeClr val="bg1">
                <a:lumMod val="95000"/>
              </a:schemeClr>
            </a:solidFill>
          </p:grpSpPr>
          <p:sp>
            <p:nvSpPr>
              <p:cNvPr id="91" name="Freeform 301"/>
              <p:cNvSpPr>
                <a:spLocks noEditPoints="1"/>
              </p:cNvSpPr>
              <p:nvPr/>
            </p:nvSpPr>
            <p:spPr bwMode="auto">
              <a:xfrm>
                <a:off x="5191140" y="1031873"/>
                <a:ext cx="217488" cy="217488"/>
              </a:xfrm>
              <a:custGeom>
                <a:avLst/>
                <a:gdLst>
                  <a:gd name="T0" fmla="*/ 6 w 58"/>
                  <a:gd name="T1" fmla="*/ 14 h 58"/>
                  <a:gd name="T2" fmla="*/ 7 w 58"/>
                  <a:gd name="T3" fmla="*/ 19 h 58"/>
                  <a:gd name="T4" fmla="*/ 4 w 58"/>
                  <a:gd name="T5" fmla="*/ 20 h 58"/>
                  <a:gd name="T6" fmla="*/ 0 w 58"/>
                  <a:gd name="T7" fmla="*/ 23 h 58"/>
                  <a:gd name="T8" fmla="*/ 2 w 58"/>
                  <a:gd name="T9" fmla="*/ 27 h 58"/>
                  <a:gd name="T10" fmla="*/ 5 w 58"/>
                  <a:gd name="T11" fmla="*/ 31 h 58"/>
                  <a:gd name="T12" fmla="*/ 2 w 58"/>
                  <a:gd name="T13" fmla="*/ 34 h 58"/>
                  <a:gd name="T14" fmla="*/ 1 w 58"/>
                  <a:gd name="T15" fmla="*/ 38 h 58"/>
                  <a:gd name="T16" fmla="*/ 5 w 58"/>
                  <a:gd name="T17" fmla="*/ 41 h 58"/>
                  <a:gd name="T18" fmla="*/ 8 w 58"/>
                  <a:gd name="T19" fmla="*/ 42 h 58"/>
                  <a:gd name="T20" fmla="*/ 8 w 58"/>
                  <a:gd name="T21" fmla="*/ 46 h 58"/>
                  <a:gd name="T22" fmla="*/ 9 w 58"/>
                  <a:gd name="T23" fmla="*/ 51 h 58"/>
                  <a:gd name="T24" fmla="*/ 14 w 58"/>
                  <a:gd name="T25" fmla="*/ 51 h 58"/>
                  <a:gd name="T26" fmla="*/ 18 w 58"/>
                  <a:gd name="T27" fmla="*/ 51 h 58"/>
                  <a:gd name="T28" fmla="*/ 19 w 58"/>
                  <a:gd name="T29" fmla="*/ 54 h 58"/>
                  <a:gd name="T30" fmla="*/ 22 w 58"/>
                  <a:gd name="T31" fmla="*/ 58 h 58"/>
                  <a:gd name="T32" fmla="*/ 27 w 58"/>
                  <a:gd name="T33" fmla="*/ 56 h 58"/>
                  <a:gd name="T34" fmla="*/ 31 w 58"/>
                  <a:gd name="T35" fmla="*/ 53 h 58"/>
                  <a:gd name="T36" fmla="*/ 33 w 58"/>
                  <a:gd name="T37" fmla="*/ 56 h 58"/>
                  <a:gd name="T38" fmla="*/ 38 w 58"/>
                  <a:gd name="T39" fmla="*/ 57 h 58"/>
                  <a:gd name="T40" fmla="*/ 40 w 58"/>
                  <a:gd name="T41" fmla="*/ 53 h 58"/>
                  <a:gd name="T42" fmla="*/ 42 w 58"/>
                  <a:gd name="T43" fmla="*/ 49 h 58"/>
                  <a:gd name="T44" fmla="*/ 46 w 58"/>
                  <a:gd name="T45" fmla="*/ 50 h 58"/>
                  <a:gd name="T46" fmla="*/ 50 w 58"/>
                  <a:gd name="T47" fmla="*/ 49 h 58"/>
                  <a:gd name="T48" fmla="*/ 51 w 58"/>
                  <a:gd name="T49" fmla="*/ 44 h 58"/>
                  <a:gd name="T50" fmla="*/ 50 w 58"/>
                  <a:gd name="T51" fmla="*/ 40 h 58"/>
                  <a:gd name="T52" fmla="*/ 54 w 58"/>
                  <a:gd name="T53" fmla="*/ 39 h 58"/>
                  <a:gd name="T54" fmla="*/ 57 w 58"/>
                  <a:gd name="T55" fmla="*/ 35 h 58"/>
                  <a:gd name="T56" fmla="*/ 55 w 58"/>
                  <a:gd name="T57" fmla="*/ 31 h 58"/>
                  <a:gd name="T58" fmla="*/ 52 w 58"/>
                  <a:gd name="T59" fmla="*/ 27 h 58"/>
                  <a:gd name="T60" fmla="*/ 55 w 58"/>
                  <a:gd name="T61" fmla="*/ 25 h 58"/>
                  <a:gd name="T62" fmla="*/ 56 w 58"/>
                  <a:gd name="T63" fmla="*/ 20 h 58"/>
                  <a:gd name="T64" fmla="*/ 53 w 58"/>
                  <a:gd name="T65" fmla="*/ 18 h 58"/>
                  <a:gd name="T66" fmla="*/ 48 w 58"/>
                  <a:gd name="T67" fmla="*/ 16 h 58"/>
                  <a:gd name="T68" fmla="*/ 49 w 58"/>
                  <a:gd name="T69" fmla="*/ 12 h 58"/>
                  <a:gd name="T70" fmla="*/ 48 w 58"/>
                  <a:gd name="T71" fmla="*/ 8 h 58"/>
                  <a:gd name="T72" fmla="*/ 44 w 58"/>
                  <a:gd name="T73" fmla="*/ 7 h 58"/>
                  <a:gd name="T74" fmla="*/ 39 w 58"/>
                  <a:gd name="T75" fmla="*/ 8 h 58"/>
                  <a:gd name="T76" fmla="*/ 38 w 58"/>
                  <a:gd name="T77" fmla="*/ 4 h 58"/>
                  <a:gd name="T78" fmla="*/ 35 w 58"/>
                  <a:gd name="T79" fmla="*/ 1 h 58"/>
                  <a:gd name="T80" fmla="*/ 30 w 58"/>
                  <a:gd name="T81" fmla="*/ 3 h 58"/>
                  <a:gd name="T82" fmla="*/ 27 w 58"/>
                  <a:gd name="T83" fmla="*/ 5 h 58"/>
                  <a:gd name="T84" fmla="*/ 24 w 58"/>
                  <a:gd name="T85" fmla="*/ 3 h 58"/>
                  <a:gd name="T86" fmla="*/ 20 w 58"/>
                  <a:gd name="T87" fmla="*/ 1 h 58"/>
                  <a:gd name="T88" fmla="*/ 17 w 58"/>
                  <a:gd name="T89" fmla="*/ 5 h 58"/>
                  <a:gd name="T90" fmla="*/ 15 w 58"/>
                  <a:gd name="T91" fmla="*/ 10 h 58"/>
                  <a:gd name="T92" fmla="*/ 12 w 58"/>
                  <a:gd name="T93" fmla="*/ 9 h 58"/>
                  <a:gd name="T94" fmla="*/ 7 w 58"/>
                  <a:gd name="T95" fmla="*/ 10 h 58"/>
                  <a:gd name="T96" fmla="*/ 6 w 58"/>
                  <a:gd name="T97" fmla="*/ 14 h 58"/>
                  <a:gd name="T98" fmla="*/ 23 w 58"/>
                  <a:gd name="T99" fmla="*/ 13 h 58"/>
                  <a:gd name="T100" fmla="*/ 45 w 58"/>
                  <a:gd name="T101" fmla="*/ 24 h 58"/>
                  <a:gd name="T102" fmla="*/ 34 w 58"/>
                  <a:gd name="T103" fmla="*/ 45 h 58"/>
                  <a:gd name="T104" fmla="*/ 13 w 58"/>
                  <a:gd name="T105" fmla="*/ 34 h 58"/>
                  <a:gd name="T106" fmla="*/ 23 w 58"/>
                  <a:gd name="T107" fmla="*/ 1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8" h="58">
                    <a:moveTo>
                      <a:pt x="6" y="14"/>
                    </a:moveTo>
                    <a:cubicBezTo>
                      <a:pt x="8" y="15"/>
                      <a:pt x="7" y="18"/>
                      <a:pt x="7" y="19"/>
                    </a:cubicBezTo>
                    <a:cubicBezTo>
                      <a:pt x="7" y="20"/>
                      <a:pt x="5" y="20"/>
                      <a:pt x="4" y="20"/>
                    </a:cubicBezTo>
                    <a:cubicBezTo>
                      <a:pt x="2" y="20"/>
                      <a:pt x="0" y="21"/>
                      <a:pt x="0" y="23"/>
                    </a:cubicBezTo>
                    <a:cubicBezTo>
                      <a:pt x="0" y="25"/>
                      <a:pt x="0" y="27"/>
                      <a:pt x="2" y="27"/>
                    </a:cubicBezTo>
                    <a:cubicBezTo>
                      <a:pt x="3" y="28"/>
                      <a:pt x="5" y="30"/>
                      <a:pt x="5" y="31"/>
                    </a:cubicBezTo>
                    <a:cubicBezTo>
                      <a:pt x="5" y="32"/>
                      <a:pt x="4" y="33"/>
                      <a:pt x="2" y="34"/>
                    </a:cubicBezTo>
                    <a:cubicBezTo>
                      <a:pt x="1" y="34"/>
                      <a:pt x="0" y="36"/>
                      <a:pt x="1" y="38"/>
                    </a:cubicBezTo>
                    <a:cubicBezTo>
                      <a:pt x="1" y="40"/>
                      <a:pt x="3" y="42"/>
                      <a:pt x="5" y="41"/>
                    </a:cubicBezTo>
                    <a:cubicBezTo>
                      <a:pt x="6" y="41"/>
                      <a:pt x="8" y="41"/>
                      <a:pt x="8" y="42"/>
                    </a:cubicBezTo>
                    <a:cubicBezTo>
                      <a:pt x="9" y="42"/>
                      <a:pt x="9" y="45"/>
                      <a:pt x="8" y="46"/>
                    </a:cubicBezTo>
                    <a:cubicBezTo>
                      <a:pt x="7" y="47"/>
                      <a:pt x="7" y="50"/>
                      <a:pt x="9" y="51"/>
                    </a:cubicBezTo>
                    <a:cubicBezTo>
                      <a:pt x="11" y="52"/>
                      <a:pt x="13" y="53"/>
                      <a:pt x="14" y="51"/>
                    </a:cubicBezTo>
                    <a:cubicBezTo>
                      <a:pt x="15" y="50"/>
                      <a:pt x="18" y="51"/>
                      <a:pt x="18" y="51"/>
                    </a:cubicBezTo>
                    <a:cubicBezTo>
                      <a:pt x="19" y="51"/>
                      <a:pt x="20" y="53"/>
                      <a:pt x="19" y="54"/>
                    </a:cubicBezTo>
                    <a:cubicBezTo>
                      <a:pt x="19" y="56"/>
                      <a:pt x="20" y="57"/>
                      <a:pt x="22" y="58"/>
                    </a:cubicBezTo>
                    <a:cubicBezTo>
                      <a:pt x="25" y="58"/>
                      <a:pt x="26" y="57"/>
                      <a:pt x="27" y="56"/>
                    </a:cubicBezTo>
                    <a:cubicBezTo>
                      <a:pt x="27" y="54"/>
                      <a:pt x="30" y="53"/>
                      <a:pt x="31" y="53"/>
                    </a:cubicBezTo>
                    <a:cubicBezTo>
                      <a:pt x="31" y="53"/>
                      <a:pt x="33" y="54"/>
                      <a:pt x="33" y="56"/>
                    </a:cubicBezTo>
                    <a:cubicBezTo>
                      <a:pt x="34" y="57"/>
                      <a:pt x="36" y="58"/>
                      <a:pt x="38" y="57"/>
                    </a:cubicBezTo>
                    <a:cubicBezTo>
                      <a:pt x="40" y="57"/>
                      <a:pt x="41" y="55"/>
                      <a:pt x="40" y="53"/>
                    </a:cubicBezTo>
                    <a:cubicBezTo>
                      <a:pt x="40" y="52"/>
                      <a:pt x="42" y="49"/>
                      <a:pt x="42" y="49"/>
                    </a:cubicBezTo>
                    <a:cubicBezTo>
                      <a:pt x="43" y="48"/>
                      <a:pt x="44" y="49"/>
                      <a:pt x="46" y="50"/>
                    </a:cubicBezTo>
                    <a:cubicBezTo>
                      <a:pt x="47" y="51"/>
                      <a:pt x="49" y="51"/>
                      <a:pt x="50" y="49"/>
                    </a:cubicBezTo>
                    <a:cubicBezTo>
                      <a:pt x="52" y="47"/>
                      <a:pt x="52" y="45"/>
                      <a:pt x="51" y="44"/>
                    </a:cubicBezTo>
                    <a:cubicBezTo>
                      <a:pt x="50" y="43"/>
                      <a:pt x="50" y="40"/>
                      <a:pt x="50" y="40"/>
                    </a:cubicBezTo>
                    <a:cubicBezTo>
                      <a:pt x="51" y="39"/>
                      <a:pt x="52" y="38"/>
                      <a:pt x="54" y="39"/>
                    </a:cubicBezTo>
                    <a:cubicBezTo>
                      <a:pt x="55" y="39"/>
                      <a:pt x="57" y="38"/>
                      <a:pt x="57" y="35"/>
                    </a:cubicBezTo>
                    <a:cubicBezTo>
                      <a:pt x="58" y="33"/>
                      <a:pt x="57" y="31"/>
                      <a:pt x="55" y="31"/>
                    </a:cubicBezTo>
                    <a:cubicBezTo>
                      <a:pt x="54" y="31"/>
                      <a:pt x="53" y="28"/>
                      <a:pt x="52" y="27"/>
                    </a:cubicBezTo>
                    <a:cubicBezTo>
                      <a:pt x="52" y="26"/>
                      <a:pt x="54" y="25"/>
                      <a:pt x="55" y="25"/>
                    </a:cubicBezTo>
                    <a:cubicBezTo>
                      <a:pt x="56" y="24"/>
                      <a:pt x="57" y="22"/>
                      <a:pt x="56" y="20"/>
                    </a:cubicBezTo>
                    <a:cubicBezTo>
                      <a:pt x="56" y="18"/>
                      <a:pt x="54" y="17"/>
                      <a:pt x="53" y="18"/>
                    </a:cubicBezTo>
                    <a:cubicBezTo>
                      <a:pt x="51" y="18"/>
                      <a:pt x="49" y="16"/>
                      <a:pt x="48" y="16"/>
                    </a:cubicBezTo>
                    <a:cubicBezTo>
                      <a:pt x="48" y="15"/>
                      <a:pt x="48" y="13"/>
                      <a:pt x="49" y="12"/>
                    </a:cubicBezTo>
                    <a:cubicBezTo>
                      <a:pt x="50" y="11"/>
                      <a:pt x="50" y="9"/>
                      <a:pt x="48" y="8"/>
                    </a:cubicBezTo>
                    <a:cubicBezTo>
                      <a:pt x="47" y="6"/>
                      <a:pt x="45" y="6"/>
                      <a:pt x="44" y="7"/>
                    </a:cubicBezTo>
                    <a:cubicBezTo>
                      <a:pt x="42" y="8"/>
                      <a:pt x="40" y="8"/>
                      <a:pt x="39" y="8"/>
                    </a:cubicBezTo>
                    <a:cubicBezTo>
                      <a:pt x="38" y="7"/>
                      <a:pt x="38" y="6"/>
                      <a:pt x="38" y="4"/>
                    </a:cubicBezTo>
                    <a:cubicBezTo>
                      <a:pt x="38" y="3"/>
                      <a:pt x="37" y="1"/>
                      <a:pt x="35" y="1"/>
                    </a:cubicBezTo>
                    <a:cubicBezTo>
                      <a:pt x="33" y="0"/>
                      <a:pt x="31" y="1"/>
                      <a:pt x="30" y="3"/>
                    </a:cubicBezTo>
                    <a:cubicBezTo>
                      <a:pt x="30" y="4"/>
                      <a:pt x="28" y="5"/>
                      <a:pt x="27" y="5"/>
                    </a:cubicBezTo>
                    <a:cubicBezTo>
                      <a:pt x="26" y="6"/>
                      <a:pt x="25" y="4"/>
                      <a:pt x="24" y="3"/>
                    </a:cubicBezTo>
                    <a:cubicBezTo>
                      <a:pt x="24" y="1"/>
                      <a:pt x="22" y="1"/>
                      <a:pt x="20" y="1"/>
                    </a:cubicBezTo>
                    <a:cubicBezTo>
                      <a:pt x="18" y="2"/>
                      <a:pt x="16" y="4"/>
                      <a:pt x="17" y="5"/>
                    </a:cubicBezTo>
                    <a:cubicBezTo>
                      <a:pt x="17" y="7"/>
                      <a:pt x="16" y="9"/>
                      <a:pt x="15" y="10"/>
                    </a:cubicBezTo>
                    <a:cubicBezTo>
                      <a:pt x="14" y="10"/>
                      <a:pt x="13" y="10"/>
                      <a:pt x="12" y="9"/>
                    </a:cubicBezTo>
                    <a:cubicBezTo>
                      <a:pt x="10" y="8"/>
                      <a:pt x="8" y="8"/>
                      <a:pt x="7" y="10"/>
                    </a:cubicBezTo>
                    <a:cubicBezTo>
                      <a:pt x="6" y="11"/>
                      <a:pt x="5" y="13"/>
                      <a:pt x="6" y="14"/>
                    </a:cubicBezTo>
                    <a:close/>
                    <a:moveTo>
                      <a:pt x="23" y="13"/>
                    </a:moveTo>
                    <a:cubicBezTo>
                      <a:pt x="32" y="10"/>
                      <a:pt x="42" y="15"/>
                      <a:pt x="45" y="24"/>
                    </a:cubicBezTo>
                    <a:cubicBezTo>
                      <a:pt x="47" y="33"/>
                      <a:pt x="43" y="42"/>
                      <a:pt x="34" y="45"/>
                    </a:cubicBezTo>
                    <a:cubicBezTo>
                      <a:pt x="25" y="48"/>
                      <a:pt x="15" y="43"/>
                      <a:pt x="13" y="34"/>
                    </a:cubicBezTo>
                    <a:cubicBezTo>
                      <a:pt x="10" y="26"/>
                      <a:pt x="15" y="16"/>
                      <a:pt x="23" y="1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lumMod val="65000"/>
                      <a:lumOff val="35000"/>
                    </a:schemeClr>
                  </a:solidFill>
                  <a:latin typeface="微软雅黑" panose="020B0503020204020204" charset="-122"/>
                  <a:ea typeface="微软雅黑" panose="020B0503020204020204" charset="-122"/>
                </a:endParaRPr>
              </a:p>
            </p:txBody>
          </p:sp>
          <p:sp>
            <p:nvSpPr>
              <p:cNvPr id="92" name="Freeform 302"/>
              <p:cNvSpPr>
                <a:spLocks noEditPoints="1"/>
              </p:cNvSpPr>
              <p:nvPr/>
            </p:nvSpPr>
            <p:spPr bwMode="auto">
              <a:xfrm>
                <a:off x="5084781" y="971548"/>
                <a:ext cx="139701" cy="139700"/>
              </a:xfrm>
              <a:custGeom>
                <a:avLst/>
                <a:gdLst>
                  <a:gd name="T0" fmla="*/ 4 w 37"/>
                  <a:gd name="T1" fmla="*/ 9 h 37"/>
                  <a:gd name="T2" fmla="*/ 5 w 37"/>
                  <a:gd name="T3" fmla="*/ 12 h 37"/>
                  <a:gd name="T4" fmla="*/ 2 w 37"/>
                  <a:gd name="T5" fmla="*/ 12 h 37"/>
                  <a:gd name="T6" fmla="*/ 0 w 37"/>
                  <a:gd name="T7" fmla="*/ 14 h 37"/>
                  <a:gd name="T8" fmla="*/ 1 w 37"/>
                  <a:gd name="T9" fmla="*/ 17 h 37"/>
                  <a:gd name="T10" fmla="*/ 3 w 37"/>
                  <a:gd name="T11" fmla="*/ 20 h 37"/>
                  <a:gd name="T12" fmla="*/ 2 w 37"/>
                  <a:gd name="T13" fmla="*/ 21 h 37"/>
                  <a:gd name="T14" fmla="*/ 1 w 37"/>
                  <a:gd name="T15" fmla="*/ 24 h 37"/>
                  <a:gd name="T16" fmla="*/ 3 w 37"/>
                  <a:gd name="T17" fmla="*/ 26 h 37"/>
                  <a:gd name="T18" fmla="*/ 5 w 37"/>
                  <a:gd name="T19" fmla="*/ 26 h 37"/>
                  <a:gd name="T20" fmla="*/ 5 w 37"/>
                  <a:gd name="T21" fmla="*/ 29 h 37"/>
                  <a:gd name="T22" fmla="*/ 6 w 37"/>
                  <a:gd name="T23" fmla="*/ 32 h 37"/>
                  <a:gd name="T24" fmla="*/ 9 w 37"/>
                  <a:gd name="T25" fmla="*/ 33 h 37"/>
                  <a:gd name="T26" fmla="*/ 12 w 37"/>
                  <a:gd name="T27" fmla="*/ 32 h 37"/>
                  <a:gd name="T28" fmla="*/ 12 w 37"/>
                  <a:gd name="T29" fmla="*/ 34 h 37"/>
                  <a:gd name="T30" fmla="*/ 15 w 37"/>
                  <a:gd name="T31" fmla="*/ 37 h 37"/>
                  <a:gd name="T32" fmla="*/ 17 w 37"/>
                  <a:gd name="T33" fmla="*/ 35 h 37"/>
                  <a:gd name="T34" fmla="*/ 20 w 37"/>
                  <a:gd name="T35" fmla="*/ 34 h 37"/>
                  <a:gd name="T36" fmla="*/ 21 w 37"/>
                  <a:gd name="T37" fmla="*/ 35 h 37"/>
                  <a:gd name="T38" fmla="*/ 24 w 37"/>
                  <a:gd name="T39" fmla="*/ 36 h 37"/>
                  <a:gd name="T40" fmla="*/ 26 w 37"/>
                  <a:gd name="T41" fmla="*/ 34 h 37"/>
                  <a:gd name="T42" fmla="*/ 27 w 37"/>
                  <a:gd name="T43" fmla="*/ 31 h 37"/>
                  <a:gd name="T44" fmla="*/ 29 w 37"/>
                  <a:gd name="T45" fmla="*/ 32 h 37"/>
                  <a:gd name="T46" fmla="*/ 32 w 37"/>
                  <a:gd name="T47" fmla="*/ 31 h 37"/>
                  <a:gd name="T48" fmla="*/ 33 w 37"/>
                  <a:gd name="T49" fmla="*/ 28 h 37"/>
                  <a:gd name="T50" fmla="*/ 32 w 37"/>
                  <a:gd name="T51" fmla="*/ 25 h 37"/>
                  <a:gd name="T52" fmla="*/ 35 w 37"/>
                  <a:gd name="T53" fmla="*/ 24 h 37"/>
                  <a:gd name="T54" fmla="*/ 37 w 37"/>
                  <a:gd name="T55" fmla="*/ 22 h 37"/>
                  <a:gd name="T56" fmla="*/ 36 w 37"/>
                  <a:gd name="T57" fmla="*/ 19 h 37"/>
                  <a:gd name="T58" fmla="*/ 34 w 37"/>
                  <a:gd name="T59" fmla="*/ 17 h 37"/>
                  <a:gd name="T60" fmla="*/ 35 w 37"/>
                  <a:gd name="T61" fmla="*/ 15 h 37"/>
                  <a:gd name="T62" fmla="*/ 36 w 37"/>
                  <a:gd name="T63" fmla="*/ 12 h 37"/>
                  <a:gd name="T64" fmla="*/ 34 w 37"/>
                  <a:gd name="T65" fmla="*/ 11 h 37"/>
                  <a:gd name="T66" fmla="*/ 31 w 37"/>
                  <a:gd name="T67" fmla="*/ 9 h 37"/>
                  <a:gd name="T68" fmla="*/ 32 w 37"/>
                  <a:gd name="T69" fmla="*/ 7 h 37"/>
                  <a:gd name="T70" fmla="*/ 31 w 37"/>
                  <a:gd name="T71" fmla="*/ 4 h 37"/>
                  <a:gd name="T72" fmla="*/ 28 w 37"/>
                  <a:gd name="T73" fmla="*/ 4 h 37"/>
                  <a:gd name="T74" fmla="*/ 25 w 37"/>
                  <a:gd name="T75" fmla="*/ 4 h 37"/>
                  <a:gd name="T76" fmla="*/ 25 w 37"/>
                  <a:gd name="T77" fmla="*/ 2 h 37"/>
                  <a:gd name="T78" fmla="*/ 22 w 37"/>
                  <a:gd name="T79" fmla="*/ 0 h 37"/>
                  <a:gd name="T80" fmla="*/ 20 w 37"/>
                  <a:gd name="T81" fmla="*/ 1 h 37"/>
                  <a:gd name="T82" fmla="*/ 17 w 37"/>
                  <a:gd name="T83" fmla="*/ 3 h 37"/>
                  <a:gd name="T84" fmla="*/ 16 w 37"/>
                  <a:gd name="T85" fmla="*/ 1 h 37"/>
                  <a:gd name="T86" fmla="*/ 13 w 37"/>
                  <a:gd name="T87" fmla="*/ 0 h 37"/>
                  <a:gd name="T88" fmla="*/ 11 w 37"/>
                  <a:gd name="T89" fmla="*/ 3 h 37"/>
                  <a:gd name="T90" fmla="*/ 10 w 37"/>
                  <a:gd name="T91" fmla="*/ 6 h 37"/>
                  <a:gd name="T92" fmla="*/ 8 w 37"/>
                  <a:gd name="T93" fmla="*/ 5 h 37"/>
                  <a:gd name="T94" fmla="*/ 5 w 37"/>
                  <a:gd name="T95" fmla="*/ 6 h 37"/>
                  <a:gd name="T96" fmla="*/ 4 w 37"/>
                  <a:gd name="T97" fmla="*/ 9 h 37"/>
                  <a:gd name="T98" fmla="*/ 15 w 37"/>
                  <a:gd name="T99" fmla="*/ 8 h 37"/>
                  <a:gd name="T100" fmla="*/ 29 w 37"/>
                  <a:gd name="T101" fmla="*/ 15 h 37"/>
                  <a:gd name="T102" fmla="*/ 22 w 37"/>
                  <a:gd name="T103" fmla="*/ 29 h 37"/>
                  <a:gd name="T104" fmla="*/ 8 w 37"/>
                  <a:gd name="T105" fmla="*/ 22 h 37"/>
                  <a:gd name="T106" fmla="*/ 15 w 37"/>
                  <a:gd name="T107" fmla="*/ 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7" h="37">
                    <a:moveTo>
                      <a:pt x="4" y="9"/>
                    </a:moveTo>
                    <a:cubicBezTo>
                      <a:pt x="5" y="9"/>
                      <a:pt x="5" y="11"/>
                      <a:pt x="5" y="12"/>
                    </a:cubicBezTo>
                    <a:cubicBezTo>
                      <a:pt x="4" y="12"/>
                      <a:pt x="3" y="12"/>
                      <a:pt x="2" y="12"/>
                    </a:cubicBezTo>
                    <a:cubicBezTo>
                      <a:pt x="1" y="12"/>
                      <a:pt x="0" y="13"/>
                      <a:pt x="0" y="14"/>
                    </a:cubicBezTo>
                    <a:cubicBezTo>
                      <a:pt x="0" y="16"/>
                      <a:pt x="0" y="17"/>
                      <a:pt x="1" y="17"/>
                    </a:cubicBezTo>
                    <a:cubicBezTo>
                      <a:pt x="2" y="17"/>
                      <a:pt x="3" y="19"/>
                      <a:pt x="3" y="20"/>
                    </a:cubicBezTo>
                    <a:cubicBezTo>
                      <a:pt x="3" y="20"/>
                      <a:pt x="2" y="21"/>
                      <a:pt x="2" y="21"/>
                    </a:cubicBezTo>
                    <a:cubicBezTo>
                      <a:pt x="1" y="21"/>
                      <a:pt x="0" y="23"/>
                      <a:pt x="1" y="24"/>
                    </a:cubicBezTo>
                    <a:cubicBezTo>
                      <a:pt x="1" y="25"/>
                      <a:pt x="2" y="26"/>
                      <a:pt x="3" y="26"/>
                    </a:cubicBezTo>
                    <a:cubicBezTo>
                      <a:pt x="4" y="26"/>
                      <a:pt x="5" y="26"/>
                      <a:pt x="5" y="26"/>
                    </a:cubicBezTo>
                    <a:cubicBezTo>
                      <a:pt x="6" y="27"/>
                      <a:pt x="6" y="28"/>
                      <a:pt x="5" y="29"/>
                    </a:cubicBezTo>
                    <a:cubicBezTo>
                      <a:pt x="5" y="30"/>
                      <a:pt x="5" y="31"/>
                      <a:pt x="6" y="32"/>
                    </a:cubicBezTo>
                    <a:cubicBezTo>
                      <a:pt x="7" y="33"/>
                      <a:pt x="8" y="33"/>
                      <a:pt x="9" y="33"/>
                    </a:cubicBezTo>
                    <a:cubicBezTo>
                      <a:pt x="10" y="32"/>
                      <a:pt x="11" y="32"/>
                      <a:pt x="12" y="32"/>
                    </a:cubicBezTo>
                    <a:cubicBezTo>
                      <a:pt x="12" y="32"/>
                      <a:pt x="13" y="33"/>
                      <a:pt x="12" y="34"/>
                    </a:cubicBezTo>
                    <a:cubicBezTo>
                      <a:pt x="12" y="35"/>
                      <a:pt x="13" y="36"/>
                      <a:pt x="15" y="37"/>
                    </a:cubicBezTo>
                    <a:cubicBezTo>
                      <a:pt x="16" y="37"/>
                      <a:pt x="17" y="36"/>
                      <a:pt x="17" y="35"/>
                    </a:cubicBezTo>
                    <a:cubicBezTo>
                      <a:pt x="18" y="34"/>
                      <a:pt x="19" y="34"/>
                      <a:pt x="20" y="34"/>
                    </a:cubicBezTo>
                    <a:cubicBezTo>
                      <a:pt x="20" y="34"/>
                      <a:pt x="21" y="34"/>
                      <a:pt x="21" y="35"/>
                    </a:cubicBezTo>
                    <a:cubicBezTo>
                      <a:pt x="22" y="36"/>
                      <a:pt x="23" y="37"/>
                      <a:pt x="24" y="36"/>
                    </a:cubicBezTo>
                    <a:cubicBezTo>
                      <a:pt x="26" y="36"/>
                      <a:pt x="26" y="35"/>
                      <a:pt x="26" y="34"/>
                    </a:cubicBezTo>
                    <a:cubicBezTo>
                      <a:pt x="26" y="33"/>
                      <a:pt x="27" y="31"/>
                      <a:pt x="27" y="31"/>
                    </a:cubicBezTo>
                    <a:cubicBezTo>
                      <a:pt x="28" y="31"/>
                      <a:pt x="29" y="31"/>
                      <a:pt x="29" y="32"/>
                    </a:cubicBezTo>
                    <a:cubicBezTo>
                      <a:pt x="30" y="32"/>
                      <a:pt x="32" y="32"/>
                      <a:pt x="32" y="31"/>
                    </a:cubicBezTo>
                    <a:cubicBezTo>
                      <a:pt x="33" y="30"/>
                      <a:pt x="34" y="28"/>
                      <a:pt x="33" y="28"/>
                    </a:cubicBezTo>
                    <a:cubicBezTo>
                      <a:pt x="32" y="27"/>
                      <a:pt x="32" y="25"/>
                      <a:pt x="32" y="25"/>
                    </a:cubicBezTo>
                    <a:cubicBezTo>
                      <a:pt x="33" y="24"/>
                      <a:pt x="34" y="24"/>
                      <a:pt x="35" y="24"/>
                    </a:cubicBezTo>
                    <a:cubicBezTo>
                      <a:pt x="36" y="24"/>
                      <a:pt x="37" y="24"/>
                      <a:pt x="37" y="22"/>
                    </a:cubicBezTo>
                    <a:cubicBezTo>
                      <a:pt x="37" y="21"/>
                      <a:pt x="37" y="20"/>
                      <a:pt x="36" y="19"/>
                    </a:cubicBezTo>
                    <a:cubicBezTo>
                      <a:pt x="35" y="19"/>
                      <a:pt x="34" y="18"/>
                      <a:pt x="34" y="17"/>
                    </a:cubicBezTo>
                    <a:cubicBezTo>
                      <a:pt x="34" y="16"/>
                      <a:pt x="35" y="16"/>
                      <a:pt x="35" y="15"/>
                    </a:cubicBezTo>
                    <a:cubicBezTo>
                      <a:pt x="36" y="15"/>
                      <a:pt x="37" y="14"/>
                      <a:pt x="36" y="12"/>
                    </a:cubicBezTo>
                    <a:cubicBezTo>
                      <a:pt x="36" y="11"/>
                      <a:pt x="35" y="10"/>
                      <a:pt x="34" y="11"/>
                    </a:cubicBezTo>
                    <a:cubicBezTo>
                      <a:pt x="33" y="11"/>
                      <a:pt x="31" y="10"/>
                      <a:pt x="31" y="9"/>
                    </a:cubicBezTo>
                    <a:cubicBezTo>
                      <a:pt x="31" y="9"/>
                      <a:pt x="31" y="8"/>
                      <a:pt x="32" y="7"/>
                    </a:cubicBezTo>
                    <a:cubicBezTo>
                      <a:pt x="32" y="7"/>
                      <a:pt x="32" y="5"/>
                      <a:pt x="31" y="4"/>
                    </a:cubicBezTo>
                    <a:cubicBezTo>
                      <a:pt x="30" y="3"/>
                      <a:pt x="29" y="3"/>
                      <a:pt x="28" y="4"/>
                    </a:cubicBezTo>
                    <a:cubicBezTo>
                      <a:pt x="27" y="5"/>
                      <a:pt x="26" y="5"/>
                      <a:pt x="25" y="4"/>
                    </a:cubicBezTo>
                    <a:cubicBezTo>
                      <a:pt x="25" y="4"/>
                      <a:pt x="24" y="3"/>
                      <a:pt x="25" y="2"/>
                    </a:cubicBezTo>
                    <a:cubicBezTo>
                      <a:pt x="25" y="1"/>
                      <a:pt x="24" y="0"/>
                      <a:pt x="22" y="0"/>
                    </a:cubicBezTo>
                    <a:cubicBezTo>
                      <a:pt x="21" y="0"/>
                      <a:pt x="20" y="0"/>
                      <a:pt x="20" y="1"/>
                    </a:cubicBezTo>
                    <a:cubicBezTo>
                      <a:pt x="19" y="2"/>
                      <a:pt x="18" y="3"/>
                      <a:pt x="17" y="3"/>
                    </a:cubicBezTo>
                    <a:cubicBezTo>
                      <a:pt x="17" y="3"/>
                      <a:pt x="16" y="2"/>
                      <a:pt x="16" y="1"/>
                    </a:cubicBezTo>
                    <a:cubicBezTo>
                      <a:pt x="15" y="0"/>
                      <a:pt x="14" y="0"/>
                      <a:pt x="13" y="0"/>
                    </a:cubicBezTo>
                    <a:cubicBezTo>
                      <a:pt x="11" y="1"/>
                      <a:pt x="11" y="2"/>
                      <a:pt x="11" y="3"/>
                    </a:cubicBezTo>
                    <a:cubicBezTo>
                      <a:pt x="11" y="4"/>
                      <a:pt x="10" y="5"/>
                      <a:pt x="10" y="6"/>
                    </a:cubicBezTo>
                    <a:cubicBezTo>
                      <a:pt x="9" y="6"/>
                      <a:pt x="8" y="6"/>
                      <a:pt x="8" y="5"/>
                    </a:cubicBezTo>
                    <a:cubicBezTo>
                      <a:pt x="7" y="4"/>
                      <a:pt x="5" y="5"/>
                      <a:pt x="5" y="6"/>
                    </a:cubicBezTo>
                    <a:cubicBezTo>
                      <a:pt x="4" y="7"/>
                      <a:pt x="3" y="8"/>
                      <a:pt x="4" y="9"/>
                    </a:cubicBezTo>
                    <a:close/>
                    <a:moveTo>
                      <a:pt x="15" y="8"/>
                    </a:moveTo>
                    <a:cubicBezTo>
                      <a:pt x="21" y="6"/>
                      <a:pt x="27" y="9"/>
                      <a:pt x="29" y="15"/>
                    </a:cubicBezTo>
                    <a:cubicBezTo>
                      <a:pt x="31" y="21"/>
                      <a:pt x="27" y="27"/>
                      <a:pt x="22" y="29"/>
                    </a:cubicBezTo>
                    <a:cubicBezTo>
                      <a:pt x="16" y="30"/>
                      <a:pt x="10" y="27"/>
                      <a:pt x="8" y="22"/>
                    </a:cubicBezTo>
                    <a:cubicBezTo>
                      <a:pt x="6" y="16"/>
                      <a:pt x="10" y="10"/>
                      <a:pt x="15" y="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lumMod val="65000"/>
                      <a:lumOff val="35000"/>
                    </a:schemeClr>
                  </a:solidFill>
                  <a:latin typeface="微软雅黑" panose="020B0503020204020204" charset="-122"/>
                  <a:ea typeface="微软雅黑" panose="020B0503020204020204" charset="-122"/>
                </a:endParaRPr>
              </a:p>
            </p:txBody>
          </p:sp>
          <p:sp>
            <p:nvSpPr>
              <p:cNvPr id="93" name="Freeform 303"/>
              <p:cNvSpPr>
                <a:spLocks noEditPoints="1"/>
              </p:cNvSpPr>
              <p:nvPr/>
            </p:nvSpPr>
            <p:spPr bwMode="auto">
              <a:xfrm>
                <a:off x="5084763" y="1111250"/>
                <a:ext cx="109538" cy="104775"/>
              </a:xfrm>
              <a:custGeom>
                <a:avLst/>
                <a:gdLst>
                  <a:gd name="T0" fmla="*/ 3 w 29"/>
                  <a:gd name="T1" fmla="*/ 7 h 28"/>
                  <a:gd name="T2" fmla="*/ 4 w 29"/>
                  <a:gd name="T3" fmla="*/ 9 h 28"/>
                  <a:gd name="T4" fmla="*/ 2 w 29"/>
                  <a:gd name="T5" fmla="*/ 9 h 28"/>
                  <a:gd name="T6" fmla="*/ 0 w 29"/>
                  <a:gd name="T7" fmla="*/ 11 h 28"/>
                  <a:gd name="T8" fmla="*/ 1 w 29"/>
                  <a:gd name="T9" fmla="*/ 13 h 28"/>
                  <a:gd name="T10" fmla="*/ 3 w 29"/>
                  <a:gd name="T11" fmla="*/ 15 h 28"/>
                  <a:gd name="T12" fmla="*/ 1 w 29"/>
                  <a:gd name="T13" fmla="*/ 16 h 28"/>
                  <a:gd name="T14" fmla="*/ 1 w 29"/>
                  <a:gd name="T15" fmla="*/ 19 h 28"/>
                  <a:gd name="T16" fmla="*/ 3 w 29"/>
                  <a:gd name="T17" fmla="*/ 20 h 28"/>
                  <a:gd name="T18" fmla="*/ 4 w 29"/>
                  <a:gd name="T19" fmla="*/ 20 h 28"/>
                  <a:gd name="T20" fmla="*/ 4 w 29"/>
                  <a:gd name="T21" fmla="*/ 23 h 28"/>
                  <a:gd name="T22" fmla="*/ 5 w 29"/>
                  <a:gd name="T23" fmla="*/ 25 h 28"/>
                  <a:gd name="T24" fmla="*/ 7 w 29"/>
                  <a:gd name="T25" fmla="*/ 25 h 28"/>
                  <a:gd name="T26" fmla="*/ 9 w 29"/>
                  <a:gd name="T27" fmla="*/ 25 h 28"/>
                  <a:gd name="T28" fmla="*/ 10 w 29"/>
                  <a:gd name="T29" fmla="*/ 27 h 28"/>
                  <a:gd name="T30" fmla="*/ 11 w 29"/>
                  <a:gd name="T31" fmla="*/ 28 h 28"/>
                  <a:gd name="T32" fmla="*/ 13 w 29"/>
                  <a:gd name="T33" fmla="*/ 27 h 28"/>
                  <a:gd name="T34" fmla="*/ 15 w 29"/>
                  <a:gd name="T35" fmla="*/ 26 h 28"/>
                  <a:gd name="T36" fmla="*/ 17 w 29"/>
                  <a:gd name="T37" fmla="*/ 27 h 28"/>
                  <a:gd name="T38" fmla="*/ 19 w 29"/>
                  <a:gd name="T39" fmla="*/ 28 h 28"/>
                  <a:gd name="T40" fmla="*/ 20 w 29"/>
                  <a:gd name="T41" fmla="*/ 26 h 28"/>
                  <a:gd name="T42" fmla="*/ 21 w 29"/>
                  <a:gd name="T43" fmla="*/ 24 h 28"/>
                  <a:gd name="T44" fmla="*/ 23 w 29"/>
                  <a:gd name="T45" fmla="*/ 24 h 28"/>
                  <a:gd name="T46" fmla="*/ 25 w 29"/>
                  <a:gd name="T47" fmla="*/ 24 h 28"/>
                  <a:gd name="T48" fmla="*/ 25 w 29"/>
                  <a:gd name="T49" fmla="*/ 21 h 28"/>
                  <a:gd name="T50" fmla="*/ 25 w 29"/>
                  <a:gd name="T51" fmla="*/ 19 h 28"/>
                  <a:gd name="T52" fmla="*/ 27 w 29"/>
                  <a:gd name="T53" fmla="*/ 19 h 28"/>
                  <a:gd name="T54" fmla="*/ 29 w 29"/>
                  <a:gd name="T55" fmla="*/ 17 h 28"/>
                  <a:gd name="T56" fmla="*/ 28 w 29"/>
                  <a:gd name="T57" fmla="*/ 15 h 28"/>
                  <a:gd name="T58" fmla="*/ 26 w 29"/>
                  <a:gd name="T59" fmla="*/ 13 h 28"/>
                  <a:gd name="T60" fmla="*/ 27 w 29"/>
                  <a:gd name="T61" fmla="*/ 12 h 28"/>
                  <a:gd name="T62" fmla="*/ 28 w 29"/>
                  <a:gd name="T63" fmla="*/ 10 h 28"/>
                  <a:gd name="T64" fmla="*/ 26 w 29"/>
                  <a:gd name="T65" fmla="*/ 8 h 28"/>
                  <a:gd name="T66" fmla="*/ 24 w 29"/>
                  <a:gd name="T67" fmla="*/ 7 h 28"/>
                  <a:gd name="T68" fmla="*/ 25 w 29"/>
                  <a:gd name="T69" fmla="*/ 6 h 28"/>
                  <a:gd name="T70" fmla="*/ 24 w 29"/>
                  <a:gd name="T71" fmla="*/ 3 h 28"/>
                  <a:gd name="T72" fmla="*/ 22 w 29"/>
                  <a:gd name="T73" fmla="*/ 3 h 28"/>
                  <a:gd name="T74" fmla="*/ 19 w 29"/>
                  <a:gd name="T75" fmla="*/ 3 h 28"/>
                  <a:gd name="T76" fmla="*/ 19 w 29"/>
                  <a:gd name="T77" fmla="*/ 2 h 28"/>
                  <a:gd name="T78" fmla="*/ 17 w 29"/>
                  <a:gd name="T79" fmla="*/ 0 h 28"/>
                  <a:gd name="T80" fmla="*/ 15 w 29"/>
                  <a:gd name="T81" fmla="*/ 1 h 28"/>
                  <a:gd name="T82" fmla="*/ 13 w 29"/>
                  <a:gd name="T83" fmla="*/ 2 h 28"/>
                  <a:gd name="T84" fmla="*/ 12 w 29"/>
                  <a:gd name="T85" fmla="*/ 1 h 28"/>
                  <a:gd name="T86" fmla="*/ 10 w 29"/>
                  <a:gd name="T87" fmla="*/ 0 h 28"/>
                  <a:gd name="T88" fmla="*/ 9 w 29"/>
                  <a:gd name="T89" fmla="*/ 2 h 28"/>
                  <a:gd name="T90" fmla="*/ 8 w 29"/>
                  <a:gd name="T91" fmla="*/ 4 h 28"/>
                  <a:gd name="T92" fmla="*/ 6 w 29"/>
                  <a:gd name="T93" fmla="*/ 4 h 28"/>
                  <a:gd name="T94" fmla="*/ 4 w 29"/>
                  <a:gd name="T95" fmla="*/ 4 h 28"/>
                  <a:gd name="T96" fmla="*/ 3 w 29"/>
                  <a:gd name="T97" fmla="*/ 7 h 28"/>
                  <a:gd name="T98" fmla="*/ 12 w 29"/>
                  <a:gd name="T99" fmla="*/ 6 h 28"/>
                  <a:gd name="T100" fmla="*/ 22 w 29"/>
                  <a:gd name="T101" fmla="*/ 12 h 28"/>
                  <a:gd name="T102" fmla="*/ 17 w 29"/>
                  <a:gd name="T103" fmla="*/ 22 h 28"/>
                  <a:gd name="T104" fmla="*/ 6 w 29"/>
                  <a:gd name="T105" fmla="*/ 17 h 28"/>
                  <a:gd name="T106" fmla="*/ 12 w 29"/>
                  <a:gd name="T107" fmla="*/ 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9" h="28">
                    <a:moveTo>
                      <a:pt x="3" y="7"/>
                    </a:moveTo>
                    <a:cubicBezTo>
                      <a:pt x="4" y="7"/>
                      <a:pt x="4" y="9"/>
                      <a:pt x="4" y="9"/>
                    </a:cubicBezTo>
                    <a:cubicBezTo>
                      <a:pt x="4" y="9"/>
                      <a:pt x="3" y="10"/>
                      <a:pt x="2" y="9"/>
                    </a:cubicBezTo>
                    <a:cubicBezTo>
                      <a:pt x="1" y="9"/>
                      <a:pt x="0" y="10"/>
                      <a:pt x="0" y="11"/>
                    </a:cubicBezTo>
                    <a:cubicBezTo>
                      <a:pt x="0" y="12"/>
                      <a:pt x="0" y="13"/>
                      <a:pt x="1" y="13"/>
                    </a:cubicBezTo>
                    <a:cubicBezTo>
                      <a:pt x="2" y="13"/>
                      <a:pt x="3" y="15"/>
                      <a:pt x="3" y="15"/>
                    </a:cubicBezTo>
                    <a:cubicBezTo>
                      <a:pt x="3" y="16"/>
                      <a:pt x="2" y="16"/>
                      <a:pt x="1" y="16"/>
                    </a:cubicBezTo>
                    <a:cubicBezTo>
                      <a:pt x="1" y="17"/>
                      <a:pt x="0" y="18"/>
                      <a:pt x="1" y="19"/>
                    </a:cubicBezTo>
                    <a:cubicBezTo>
                      <a:pt x="1" y="20"/>
                      <a:pt x="2" y="20"/>
                      <a:pt x="3" y="20"/>
                    </a:cubicBezTo>
                    <a:cubicBezTo>
                      <a:pt x="3" y="20"/>
                      <a:pt x="4" y="20"/>
                      <a:pt x="4" y="20"/>
                    </a:cubicBezTo>
                    <a:cubicBezTo>
                      <a:pt x="4" y="21"/>
                      <a:pt x="5" y="22"/>
                      <a:pt x="4" y="23"/>
                    </a:cubicBezTo>
                    <a:cubicBezTo>
                      <a:pt x="4" y="23"/>
                      <a:pt x="4" y="24"/>
                      <a:pt x="5" y="25"/>
                    </a:cubicBezTo>
                    <a:cubicBezTo>
                      <a:pt x="5" y="26"/>
                      <a:pt x="7" y="26"/>
                      <a:pt x="7" y="25"/>
                    </a:cubicBezTo>
                    <a:cubicBezTo>
                      <a:pt x="8" y="25"/>
                      <a:pt x="9" y="25"/>
                      <a:pt x="9" y="25"/>
                    </a:cubicBezTo>
                    <a:cubicBezTo>
                      <a:pt x="10" y="25"/>
                      <a:pt x="10" y="26"/>
                      <a:pt x="10" y="27"/>
                    </a:cubicBezTo>
                    <a:cubicBezTo>
                      <a:pt x="10" y="27"/>
                      <a:pt x="10" y="28"/>
                      <a:pt x="11" y="28"/>
                    </a:cubicBezTo>
                    <a:cubicBezTo>
                      <a:pt x="12" y="28"/>
                      <a:pt x="13" y="28"/>
                      <a:pt x="13" y="27"/>
                    </a:cubicBezTo>
                    <a:cubicBezTo>
                      <a:pt x="14" y="27"/>
                      <a:pt x="15" y="26"/>
                      <a:pt x="15" y="26"/>
                    </a:cubicBezTo>
                    <a:cubicBezTo>
                      <a:pt x="16" y="26"/>
                      <a:pt x="16" y="26"/>
                      <a:pt x="17" y="27"/>
                    </a:cubicBezTo>
                    <a:cubicBezTo>
                      <a:pt x="17" y="28"/>
                      <a:pt x="18" y="28"/>
                      <a:pt x="19" y="28"/>
                    </a:cubicBezTo>
                    <a:cubicBezTo>
                      <a:pt x="20" y="28"/>
                      <a:pt x="20" y="27"/>
                      <a:pt x="20" y="26"/>
                    </a:cubicBezTo>
                    <a:cubicBezTo>
                      <a:pt x="20" y="25"/>
                      <a:pt x="21" y="24"/>
                      <a:pt x="21" y="24"/>
                    </a:cubicBezTo>
                    <a:cubicBezTo>
                      <a:pt x="21" y="24"/>
                      <a:pt x="22" y="24"/>
                      <a:pt x="23" y="24"/>
                    </a:cubicBezTo>
                    <a:cubicBezTo>
                      <a:pt x="23" y="25"/>
                      <a:pt x="24" y="25"/>
                      <a:pt x="25" y="24"/>
                    </a:cubicBezTo>
                    <a:cubicBezTo>
                      <a:pt x="26" y="23"/>
                      <a:pt x="26" y="22"/>
                      <a:pt x="25" y="21"/>
                    </a:cubicBezTo>
                    <a:cubicBezTo>
                      <a:pt x="25" y="21"/>
                      <a:pt x="25" y="20"/>
                      <a:pt x="25" y="19"/>
                    </a:cubicBezTo>
                    <a:cubicBezTo>
                      <a:pt x="25" y="19"/>
                      <a:pt x="26" y="19"/>
                      <a:pt x="27" y="19"/>
                    </a:cubicBezTo>
                    <a:cubicBezTo>
                      <a:pt x="28" y="19"/>
                      <a:pt x="28" y="18"/>
                      <a:pt x="29" y="17"/>
                    </a:cubicBezTo>
                    <a:cubicBezTo>
                      <a:pt x="29" y="16"/>
                      <a:pt x="28" y="15"/>
                      <a:pt x="28" y="15"/>
                    </a:cubicBezTo>
                    <a:cubicBezTo>
                      <a:pt x="27" y="15"/>
                      <a:pt x="26" y="14"/>
                      <a:pt x="26" y="13"/>
                    </a:cubicBezTo>
                    <a:cubicBezTo>
                      <a:pt x="26" y="13"/>
                      <a:pt x="27" y="12"/>
                      <a:pt x="27" y="12"/>
                    </a:cubicBezTo>
                    <a:cubicBezTo>
                      <a:pt x="28" y="12"/>
                      <a:pt x="28" y="11"/>
                      <a:pt x="28" y="10"/>
                    </a:cubicBezTo>
                    <a:cubicBezTo>
                      <a:pt x="28" y="9"/>
                      <a:pt x="27" y="8"/>
                      <a:pt x="26" y="8"/>
                    </a:cubicBezTo>
                    <a:cubicBezTo>
                      <a:pt x="26" y="9"/>
                      <a:pt x="24" y="8"/>
                      <a:pt x="24" y="7"/>
                    </a:cubicBezTo>
                    <a:cubicBezTo>
                      <a:pt x="24" y="7"/>
                      <a:pt x="24" y="6"/>
                      <a:pt x="25" y="6"/>
                    </a:cubicBezTo>
                    <a:cubicBezTo>
                      <a:pt x="25" y="5"/>
                      <a:pt x="25" y="4"/>
                      <a:pt x="24" y="3"/>
                    </a:cubicBezTo>
                    <a:cubicBezTo>
                      <a:pt x="23" y="3"/>
                      <a:pt x="22" y="3"/>
                      <a:pt x="22" y="3"/>
                    </a:cubicBezTo>
                    <a:cubicBezTo>
                      <a:pt x="21" y="4"/>
                      <a:pt x="20" y="4"/>
                      <a:pt x="19" y="3"/>
                    </a:cubicBezTo>
                    <a:cubicBezTo>
                      <a:pt x="19" y="3"/>
                      <a:pt x="19" y="2"/>
                      <a:pt x="19" y="2"/>
                    </a:cubicBezTo>
                    <a:cubicBezTo>
                      <a:pt x="19" y="1"/>
                      <a:pt x="18" y="0"/>
                      <a:pt x="17" y="0"/>
                    </a:cubicBezTo>
                    <a:cubicBezTo>
                      <a:pt x="16" y="0"/>
                      <a:pt x="15" y="0"/>
                      <a:pt x="15" y="1"/>
                    </a:cubicBezTo>
                    <a:cubicBezTo>
                      <a:pt x="15" y="2"/>
                      <a:pt x="14" y="2"/>
                      <a:pt x="13" y="2"/>
                    </a:cubicBezTo>
                    <a:cubicBezTo>
                      <a:pt x="13" y="2"/>
                      <a:pt x="12" y="2"/>
                      <a:pt x="12" y="1"/>
                    </a:cubicBezTo>
                    <a:cubicBezTo>
                      <a:pt x="12" y="0"/>
                      <a:pt x="11" y="0"/>
                      <a:pt x="10" y="0"/>
                    </a:cubicBezTo>
                    <a:cubicBezTo>
                      <a:pt x="9" y="1"/>
                      <a:pt x="8" y="2"/>
                      <a:pt x="9" y="2"/>
                    </a:cubicBezTo>
                    <a:cubicBezTo>
                      <a:pt x="9" y="3"/>
                      <a:pt x="8" y="4"/>
                      <a:pt x="8" y="4"/>
                    </a:cubicBezTo>
                    <a:cubicBezTo>
                      <a:pt x="7" y="5"/>
                      <a:pt x="7" y="4"/>
                      <a:pt x="6" y="4"/>
                    </a:cubicBezTo>
                    <a:cubicBezTo>
                      <a:pt x="5" y="3"/>
                      <a:pt x="4" y="4"/>
                      <a:pt x="4" y="4"/>
                    </a:cubicBezTo>
                    <a:cubicBezTo>
                      <a:pt x="3" y="5"/>
                      <a:pt x="3" y="6"/>
                      <a:pt x="3" y="7"/>
                    </a:cubicBezTo>
                    <a:close/>
                    <a:moveTo>
                      <a:pt x="12" y="6"/>
                    </a:moveTo>
                    <a:cubicBezTo>
                      <a:pt x="16" y="5"/>
                      <a:pt x="21" y="7"/>
                      <a:pt x="22" y="12"/>
                    </a:cubicBezTo>
                    <a:cubicBezTo>
                      <a:pt x="24" y="16"/>
                      <a:pt x="21" y="21"/>
                      <a:pt x="17" y="22"/>
                    </a:cubicBezTo>
                    <a:cubicBezTo>
                      <a:pt x="13" y="23"/>
                      <a:pt x="8" y="21"/>
                      <a:pt x="6" y="17"/>
                    </a:cubicBezTo>
                    <a:cubicBezTo>
                      <a:pt x="5" y="12"/>
                      <a:pt x="7" y="8"/>
                      <a:pt x="12" y="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lumMod val="65000"/>
                      <a:lumOff val="35000"/>
                    </a:schemeClr>
                  </a:solidFill>
                  <a:latin typeface="微软雅黑" panose="020B0503020204020204" charset="-122"/>
                  <a:ea typeface="微软雅黑" panose="020B0503020204020204" charset="-122"/>
                </a:endParaRPr>
              </a:p>
            </p:txBody>
          </p:sp>
        </p:grpSp>
      </p:grpSp>
      <p:pic>
        <p:nvPicPr>
          <p:cNvPr id="3" name="图片 2" descr="b1a457f9e298e079bbd2f9ccb2b0b04e"/>
          <p:cNvPicPr>
            <a:picLocks noChangeAspect="1"/>
          </p:cNvPicPr>
          <p:nvPr/>
        </p:nvPicPr>
        <p:blipFill>
          <a:blip r:embed="rId5" cstate="email"/>
          <a:stretch>
            <a:fillRect/>
          </a:stretch>
        </p:blipFill>
        <p:spPr>
          <a:xfrm>
            <a:off x="72390" y="-292735"/>
            <a:ext cx="1465580" cy="1465580"/>
          </a:xfrm>
          <a:prstGeom prst="rect">
            <a:avLst/>
          </a:prstGeom>
        </p:spPr>
      </p:pic>
    </p:spTree>
  </p:cSld>
  <p:clrMapOvr>
    <a:masterClrMapping/>
  </p:clrMapOvr>
  <p:transition advTm="422">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additive="base">
                                        <p:cTn id="11" dur="500" fill="hold"/>
                                        <p:tgtEl>
                                          <p:spTgt spid="46"/>
                                        </p:tgtEl>
                                        <p:attrNameLst>
                                          <p:attrName>ppt_x</p:attrName>
                                        </p:attrNameLst>
                                      </p:cBhvr>
                                      <p:tavLst>
                                        <p:tav tm="0">
                                          <p:val>
                                            <p:strVal val="0-#ppt_w/2"/>
                                          </p:val>
                                        </p:tav>
                                        <p:tav tm="100000">
                                          <p:val>
                                            <p:strVal val="#ppt_x"/>
                                          </p:val>
                                        </p:tav>
                                      </p:tavLst>
                                    </p:anim>
                                    <p:anim calcmode="lin" valueType="num">
                                      <p:cBhvr additive="base">
                                        <p:cTn id="12" dur="500" fill="hold"/>
                                        <p:tgtEl>
                                          <p:spTgt spid="46"/>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2"/>
                                        </p:tgtEl>
                                        <p:attrNameLst>
                                          <p:attrName>style.visibility</p:attrName>
                                        </p:attrNameLst>
                                      </p:cBhvr>
                                      <p:to>
                                        <p:strVal val="visible"/>
                                      </p:to>
                                    </p:set>
                                    <p:anim calcmode="lin" valueType="num">
                                      <p:cBhvr additive="base">
                                        <p:cTn id="15" dur="500" fill="hold"/>
                                        <p:tgtEl>
                                          <p:spTgt spid="52"/>
                                        </p:tgtEl>
                                        <p:attrNameLst>
                                          <p:attrName>ppt_x</p:attrName>
                                        </p:attrNameLst>
                                      </p:cBhvr>
                                      <p:tavLst>
                                        <p:tav tm="0">
                                          <p:val>
                                            <p:strVal val="0-#ppt_w/2"/>
                                          </p:val>
                                        </p:tav>
                                        <p:tav tm="100000">
                                          <p:val>
                                            <p:strVal val="#ppt_x"/>
                                          </p:val>
                                        </p:tav>
                                      </p:tavLst>
                                    </p:anim>
                                    <p:anim calcmode="lin" valueType="num">
                                      <p:cBhvr additive="base">
                                        <p:cTn id="16" dur="500" fill="hold"/>
                                        <p:tgtEl>
                                          <p:spTgt spid="52"/>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53"/>
                                        </p:tgtEl>
                                        <p:attrNameLst>
                                          <p:attrName>style.visibility</p:attrName>
                                        </p:attrNameLst>
                                      </p:cBhvr>
                                      <p:to>
                                        <p:strVal val="visible"/>
                                      </p:to>
                                    </p:set>
                                    <p:anim calcmode="lin" valueType="num">
                                      <p:cBhvr additive="base">
                                        <p:cTn id="19" dur="500" fill="hold"/>
                                        <p:tgtEl>
                                          <p:spTgt spid="53"/>
                                        </p:tgtEl>
                                        <p:attrNameLst>
                                          <p:attrName>ppt_x</p:attrName>
                                        </p:attrNameLst>
                                      </p:cBhvr>
                                      <p:tavLst>
                                        <p:tav tm="0">
                                          <p:val>
                                            <p:strVal val="0-#ppt_w/2"/>
                                          </p:val>
                                        </p:tav>
                                        <p:tav tm="100000">
                                          <p:val>
                                            <p:strVal val="#ppt_x"/>
                                          </p:val>
                                        </p:tav>
                                      </p:tavLst>
                                    </p:anim>
                                    <p:anim calcmode="lin" valueType="num">
                                      <p:cBhvr additive="base">
                                        <p:cTn id="20" dur="500" fill="hold"/>
                                        <p:tgtEl>
                                          <p:spTgt spid="53"/>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54"/>
                                        </p:tgtEl>
                                        <p:attrNameLst>
                                          <p:attrName>style.visibility</p:attrName>
                                        </p:attrNameLst>
                                      </p:cBhvr>
                                      <p:to>
                                        <p:strVal val="visible"/>
                                      </p:to>
                                    </p:set>
                                    <p:anim calcmode="lin" valueType="num">
                                      <p:cBhvr additive="base">
                                        <p:cTn id="23" dur="500" fill="hold"/>
                                        <p:tgtEl>
                                          <p:spTgt spid="54"/>
                                        </p:tgtEl>
                                        <p:attrNameLst>
                                          <p:attrName>ppt_x</p:attrName>
                                        </p:attrNameLst>
                                      </p:cBhvr>
                                      <p:tavLst>
                                        <p:tav tm="0">
                                          <p:val>
                                            <p:strVal val="0-#ppt_w/2"/>
                                          </p:val>
                                        </p:tav>
                                        <p:tav tm="100000">
                                          <p:val>
                                            <p:strVal val="#ppt_x"/>
                                          </p:val>
                                        </p:tav>
                                      </p:tavLst>
                                    </p:anim>
                                    <p:anim calcmode="lin" valueType="num">
                                      <p:cBhvr additive="base">
                                        <p:cTn id="24" dur="500" fill="hold"/>
                                        <p:tgtEl>
                                          <p:spTgt spid="54"/>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55"/>
                                        </p:tgtEl>
                                        <p:attrNameLst>
                                          <p:attrName>style.visibility</p:attrName>
                                        </p:attrNameLst>
                                      </p:cBhvr>
                                      <p:to>
                                        <p:strVal val="visible"/>
                                      </p:to>
                                    </p:set>
                                    <p:anim calcmode="lin" valueType="num">
                                      <p:cBhvr additive="base">
                                        <p:cTn id="27" dur="500" fill="hold"/>
                                        <p:tgtEl>
                                          <p:spTgt spid="55"/>
                                        </p:tgtEl>
                                        <p:attrNameLst>
                                          <p:attrName>ppt_x</p:attrName>
                                        </p:attrNameLst>
                                      </p:cBhvr>
                                      <p:tavLst>
                                        <p:tav tm="0">
                                          <p:val>
                                            <p:strVal val="0-#ppt_w/2"/>
                                          </p:val>
                                        </p:tav>
                                        <p:tav tm="100000">
                                          <p:val>
                                            <p:strVal val="#ppt_x"/>
                                          </p:val>
                                        </p:tav>
                                      </p:tavLst>
                                    </p:anim>
                                    <p:anim calcmode="lin" valueType="num">
                                      <p:cBhvr additive="base">
                                        <p:cTn id="28" dur="500" fill="hold"/>
                                        <p:tgtEl>
                                          <p:spTgt spid="55"/>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58"/>
                                        </p:tgtEl>
                                        <p:attrNameLst>
                                          <p:attrName>style.visibility</p:attrName>
                                        </p:attrNameLst>
                                      </p:cBhvr>
                                      <p:to>
                                        <p:strVal val="visible"/>
                                      </p:to>
                                    </p:set>
                                    <p:anim calcmode="lin" valueType="num">
                                      <p:cBhvr additive="base">
                                        <p:cTn id="31" dur="500" fill="hold"/>
                                        <p:tgtEl>
                                          <p:spTgt spid="58"/>
                                        </p:tgtEl>
                                        <p:attrNameLst>
                                          <p:attrName>ppt_x</p:attrName>
                                        </p:attrNameLst>
                                      </p:cBhvr>
                                      <p:tavLst>
                                        <p:tav tm="0">
                                          <p:val>
                                            <p:strVal val="0-#ppt_w/2"/>
                                          </p:val>
                                        </p:tav>
                                        <p:tav tm="100000">
                                          <p:val>
                                            <p:strVal val="#ppt_x"/>
                                          </p:val>
                                        </p:tav>
                                      </p:tavLst>
                                    </p:anim>
                                    <p:anim calcmode="lin" valueType="num">
                                      <p:cBhvr additive="base">
                                        <p:cTn id="32" dur="500" fill="hold"/>
                                        <p:tgtEl>
                                          <p:spTgt spid="58"/>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59"/>
                                        </p:tgtEl>
                                        <p:attrNameLst>
                                          <p:attrName>style.visibility</p:attrName>
                                        </p:attrNameLst>
                                      </p:cBhvr>
                                      <p:to>
                                        <p:strVal val="visible"/>
                                      </p:to>
                                    </p:set>
                                    <p:anim calcmode="lin" valueType="num">
                                      <p:cBhvr additive="base">
                                        <p:cTn id="35" dur="500" fill="hold"/>
                                        <p:tgtEl>
                                          <p:spTgt spid="59"/>
                                        </p:tgtEl>
                                        <p:attrNameLst>
                                          <p:attrName>ppt_x</p:attrName>
                                        </p:attrNameLst>
                                      </p:cBhvr>
                                      <p:tavLst>
                                        <p:tav tm="0">
                                          <p:val>
                                            <p:strVal val="0-#ppt_w/2"/>
                                          </p:val>
                                        </p:tav>
                                        <p:tav tm="100000">
                                          <p:val>
                                            <p:strVal val="#ppt_x"/>
                                          </p:val>
                                        </p:tav>
                                      </p:tavLst>
                                    </p:anim>
                                    <p:anim calcmode="lin" valueType="num">
                                      <p:cBhvr additive="base">
                                        <p:cTn id="36" dur="500" fill="hold"/>
                                        <p:tgtEl>
                                          <p:spTgt spid="59"/>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60"/>
                                        </p:tgtEl>
                                        <p:attrNameLst>
                                          <p:attrName>style.visibility</p:attrName>
                                        </p:attrNameLst>
                                      </p:cBhvr>
                                      <p:to>
                                        <p:strVal val="visible"/>
                                      </p:to>
                                    </p:set>
                                    <p:anim calcmode="lin" valueType="num">
                                      <p:cBhvr additive="base">
                                        <p:cTn id="39" dur="500" fill="hold"/>
                                        <p:tgtEl>
                                          <p:spTgt spid="60"/>
                                        </p:tgtEl>
                                        <p:attrNameLst>
                                          <p:attrName>ppt_x</p:attrName>
                                        </p:attrNameLst>
                                      </p:cBhvr>
                                      <p:tavLst>
                                        <p:tav tm="0">
                                          <p:val>
                                            <p:strVal val="0-#ppt_w/2"/>
                                          </p:val>
                                        </p:tav>
                                        <p:tav tm="100000">
                                          <p:val>
                                            <p:strVal val="#ppt_x"/>
                                          </p:val>
                                        </p:tav>
                                      </p:tavLst>
                                    </p:anim>
                                    <p:anim calcmode="lin" valueType="num">
                                      <p:cBhvr additive="base">
                                        <p:cTn id="40" dur="500" fill="hold"/>
                                        <p:tgtEl>
                                          <p:spTgt spid="60"/>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61"/>
                                        </p:tgtEl>
                                        <p:attrNameLst>
                                          <p:attrName>style.visibility</p:attrName>
                                        </p:attrNameLst>
                                      </p:cBhvr>
                                      <p:to>
                                        <p:strVal val="visible"/>
                                      </p:to>
                                    </p:set>
                                    <p:anim calcmode="lin" valueType="num">
                                      <p:cBhvr additive="base">
                                        <p:cTn id="43" dur="500" fill="hold"/>
                                        <p:tgtEl>
                                          <p:spTgt spid="61"/>
                                        </p:tgtEl>
                                        <p:attrNameLst>
                                          <p:attrName>ppt_x</p:attrName>
                                        </p:attrNameLst>
                                      </p:cBhvr>
                                      <p:tavLst>
                                        <p:tav tm="0">
                                          <p:val>
                                            <p:strVal val="0-#ppt_w/2"/>
                                          </p:val>
                                        </p:tav>
                                        <p:tav tm="100000">
                                          <p:val>
                                            <p:strVal val="#ppt_x"/>
                                          </p:val>
                                        </p:tav>
                                      </p:tavLst>
                                    </p:anim>
                                    <p:anim calcmode="lin" valueType="num">
                                      <p:cBhvr additive="base">
                                        <p:cTn id="44" dur="500" fill="hold"/>
                                        <p:tgtEl>
                                          <p:spTgt spid="61"/>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62"/>
                                        </p:tgtEl>
                                        <p:attrNameLst>
                                          <p:attrName>style.visibility</p:attrName>
                                        </p:attrNameLst>
                                      </p:cBhvr>
                                      <p:to>
                                        <p:strVal val="visible"/>
                                      </p:to>
                                    </p:set>
                                    <p:anim calcmode="lin" valueType="num">
                                      <p:cBhvr additive="base">
                                        <p:cTn id="47" dur="500" fill="hold"/>
                                        <p:tgtEl>
                                          <p:spTgt spid="62"/>
                                        </p:tgtEl>
                                        <p:attrNameLst>
                                          <p:attrName>ppt_x</p:attrName>
                                        </p:attrNameLst>
                                      </p:cBhvr>
                                      <p:tavLst>
                                        <p:tav tm="0">
                                          <p:val>
                                            <p:strVal val="0-#ppt_w/2"/>
                                          </p:val>
                                        </p:tav>
                                        <p:tav tm="100000">
                                          <p:val>
                                            <p:strVal val="#ppt_x"/>
                                          </p:val>
                                        </p:tav>
                                      </p:tavLst>
                                    </p:anim>
                                    <p:anim calcmode="lin" valueType="num">
                                      <p:cBhvr additive="base">
                                        <p:cTn id="48" dur="500" fill="hold"/>
                                        <p:tgtEl>
                                          <p:spTgt spid="62"/>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63"/>
                                        </p:tgtEl>
                                        <p:attrNameLst>
                                          <p:attrName>style.visibility</p:attrName>
                                        </p:attrNameLst>
                                      </p:cBhvr>
                                      <p:to>
                                        <p:strVal val="visible"/>
                                      </p:to>
                                    </p:set>
                                    <p:anim calcmode="lin" valueType="num">
                                      <p:cBhvr additive="base">
                                        <p:cTn id="51" dur="500" fill="hold"/>
                                        <p:tgtEl>
                                          <p:spTgt spid="63"/>
                                        </p:tgtEl>
                                        <p:attrNameLst>
                                          <p:attrName>ppt_x</p:attrName>
                                        </p:attrNameLst>
                                      </p:cBhvr>
                                      <p:tavLst>
                                        <p:tav tm="0">
                                          <p:val>
                                            <p:strVal val="0-#ppt_w/2"/>
                                          </p:val>
                                        </p:tav>
                                        <p:tav tm="100000">
                                          <p:val>
                                            <p:strVal val="#ppt_x"/>
                                          </p:val>
                                        </p:tav>
                                      </p:tavLst>
                                    </p:anim>
                                    <p:anim calcmode="lin" valueType="num">
                                      <p:cBhvr additive="base">
                                        <p:cTn id="52" dur="500" fill="hold"/>
                                        <p:tgtEl>
                                          <p:spTgt spid="63"/>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0"/>
                                  </p:stCondLst>
                                  <p:childTnLst>
                                    <p:set>
                                      <p:cBhvr>
                                        <p:cTn id="54" dur="1" fill="hold">
                                          <p:stCondLst>
                                            <p:cond delay="0"/>
                                          </p:stCondLst>
                                        </p:cTn>
                                        <p:tgtEl>
                                          <p:spTgt spid="64"/>
                                        </p:tgtEl>
                                        <p:attrNameLst>
                                          <p:attrName>style.visibility</p:attrName>
                                        </p:attrNameLst>
                                      </p:cBhvr>
                                      <p:to>
                                        <p:strVal val="visible"/>
                                      </p:to>
                                    </p:set>
                                    <p:anim calcmode="lin" valueType="num">
                                      <p:cBhvr additive="base">
                                        <p:cTn id="55" dur="500" fill="hold"/>
                                        <p:tgtEl>
                                          <p:spTgt spid="64"/>
                                        </p:tgtEl>
                                        <p:attrNameLst>
                                          <p:attrName>ppt_x</p:attrName>
                                        </p:attrNameLst>
                                      </p:cBhvr>
                                      <p:tavLst>
                                        <p:tav tm="0">
                                          <p:val>
                                            <p:strVal val="0-#ppt_w/2"/>
                                          </p:val>
                                        </p:tav>
                                        <p:tav tm="100000">
                                          <p:val>
                                            <p:strVal val="#ppt_x"/>
                                          </p:val>
                                        </p:tav>
                                      </p:tavLst>
                                    </p:anim>
                                    <p:anim calcmode="lin" valueType="num">
                                      <p:cBhvr additive="base">
                                        <p:cTn id="56" dur="500" fill="hold"/>
                                        <p:tgtEl>
                                          <p:spTgt spid="64"/>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65"/>
                                        </p:tgtEl>
                                        <p:attrNameLst>
                                          <p:attrName>style.visibility</p:attrName>
                                        </p:attrNameLst>
                                      </p:cBhvr>
                                      <p:to>
                                        <p:strVal val="visible"/>
                                      </p:to>
                                    </p:set>
                                    <p:anim calcmode="lin" valueType="num">
                                      <p:cBhvr additive="base">
                                        <p:cTn id="59" dur="500" fill="hold"/>
                                        <p:tgtEl>
                                          <p:spTgt spid="65"/>
                                        </p:tgtEl>
                                        <p:attrNameLst>
                                          <p:attrName>ppt_x</p:attrName>
                                        </p:attrNameLst>
                                      </p:cBhvr>
                                      <p:tavLst>
                                        <p:tav tm="0">
                                          <p:val>
                                            <p:strVal val="0-#ppt_w/2"/>
                                          </p:val>
                                        </p:tav>
                                        <p:tav tm="100000">
                                          <p:val>
                                            <p:strVal val="#ppt_x"/>
                                          </p:val>
                                        </p:tav>
                                      </p:tavLst>
                                    </p:anim>
                                    <p:anim calcmode="lin" valueType="num">
                                      <p:cBhvr additive="base">
                                        <p:cTn id="60" dur="500" fill="hold"/>
                                        <p:tgtEl>
                                          <p:spTgt spid="65"/>
                                        </p:tgtEl>
                                        <p:attrNameLst>
                                          <p:attrName>ppt_y</p:attrName>
                                        </p:attrNameLst>
                                      </p:cBhvr>
                                      <p:tavLst>
                                        <p:tav tm="0">
                                          <p:val>
                                            <p:strVal val="#ppt_y"/>
                                          </p:val>
                                        </p:tav>
                                        <p:tav tm="100000">
                                          <p:val>
                                            <p:strVal val="#ppt_y"/>
                                          </p:val>
                                        </p:tav>
                                      </p:tavLst>
                                    </p:anim>
                                  </p:childTnLst>
                                </p:cTn>
                              </p:par>
                              <p:par>
                                <p:cTn id="61" presetID="2" presetClass="entr" presetSubtype="8" fill="hold" grpId="0" nodeType="withEffect">
                                  <p:stCondLst>
                                    <p:cond delay="0"/>
                                  </p:stCondLst>
                                  <p:childTnLst>
                                    <p:set>
                                      <p:cBhvr>
                                        <p:cTn id="62" dur="1" fill="hold">
                                          <p:stCondLst>
                                            <p:cond delay="0"/>
                                          </p:stCondLst>
                                        </p:cTn>
                                        <p:tgtEl>
                                          <p:spTgt spid="66"/>
                                        </p:tgtEl>
                                        <p:attrNameLst>
                                          <p:attrName>style.visibility</p:attrName>
                                        </p:attrNameLst>
                                      </p:cBhvr>
                                      <p:to>
                                        <p:strVal val="visible"/>
                                      </p:to>
                                    </p:set>
                                    <p:anim calcmode="lin" valueType="num">
                                      <p:cBhvr additive="base">
                                        <p:cTn id="63" dur="500" fill="hold"/>
                                        <p:tgtEl>
                                          <p:spTgt spid="66"/>
                                        </p:tgtEl>
                                        <p:attrNameLst>
                                          <p:attrName>ppt_x</p:attrName>
                                        </p:attrNameLst>
                                      </p:cBhvr>
                                      <p:tavLst>
                                        <p:tav tm="0">
                                          <p:val>
                                            <p:strVal val="0-#ppt_w/2"/>
                                          </p:val>
                                        </p:tav>
                                        <p:tav tm="100000">
                                          <p:val>
                                            <p:strVal val="#ppt_x"/>
                                          </p:val>
                                        </p:tav>
                                      </p:tavLst>
                                    </p:anim>
                                    <p:anim calcmode="lin" valueType="num">
                                      <p:cBhvr additive="base">
                                        <p:cTn id="64" dur="500" fill="hold"/>
                                        <p:tgtEl>
                                          <p:spTgt spid="66"/>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67"/>
                                        </p:tgtEl>
                                        <p:attrNameLst>
                                          <p:attrName>style.visibility</p:attrName>
                                        </p:attrNameLst>
                                      </p:cBhvr>
                                      <p:to>
                                        <p:strVal val="visible"/>
                                      </p:to>
                                    </p:set>
                                    <p:anim calcmode="lin" valueType="num">
                                      <p:cBhvr additive="base">
                                        <p:cTn id="67" dur="500" fill="hold"/>
                                        <p:tgtEl>
                                          <p:spTgt spid="67"/>
                                        </p:tgtEl>
                                        <p:attrNameLst>
                                          <p:attrName>ppt_x</p:attrName>
                                        </p:attrNameLst>
                                      </p:cBhvr>
                                      <p:tavLst>
                                        <p:tav tm="0">
                                          <p:val>
                                            <p:strVal val="0-#ppt_w/2"/>
                                          </p:val>
                                        </p:tav>
                                        <p:tav tm="100000">
                                          <p:val>
                                            <p:strVal val="#ppt_x"/>
                                          </p:val>
                                        </p:tav>
                                      </p:tavLst>
                                    </p:anim>
                                    <p:anim calcmode="lin" valueType="num">
                                      <p:cBhvr additive="base">
                                        <p:cTn id="68" dur="500" fill="hold"/>
                                        <p:tgtEl>
                                          <p:spTgt spid="67"/>
                                        </p:tgtEl>
                                        <p:attrNameLst>
                                          <p:attrName>ppt_y</p:attrName>
                                        </p:attrNameLst>
                                      </p:cBhvr>
                                      <p:tavLst>
                                        <p:tav tm="0">
                                          <p:val>
                                            <p:strVal val="#ppt_y"/>
                                          </p:val>
                                        </p:tav>
                                        <p:tav tm="100000">
                                          <p:val>
                                            <p:strVal val="#ppt_y"/>
                                          </p:val>
                                        </p:tav>
                                      </p:tavLst>
                                    </p:anim>
                                  </p:childTnLst>
                                </p:cTn>
                              </p:par>
                              <p:par>
                                <p:cTn id="69" presetID="2" presetClass="entr" presetSubtype="8" fill="hold" grpId="0" nodeType="withEffect">
                                  <p:stCondLst>
                                    <p:cond delay="0"/>
                                  </p:stCondLst>
                                  <p:childTnLst>
                                    <p:set>
                                      <p:cBhvr>
                                        <p:cTn id="70" dur="1" fill="hold">
                                          <p:stCondLst>
                                            <p:cond delay="0"/>
                                          </p:stCondLst>
                                        </p:cTn>
                                        <p:tgtEl>
                                          <p:spTgt spid="68"/>
                                        </p:tgtEl>
                                        <p:attrNameLst>
                                          <p:attrName>style.visibility</p:attrName>
                                        </p:attrNameLst>
                                      </p:cBhvr>
                                      <p:to>
                                        <p:strVal val="visible"/>
                                      </p:to>
                                    </p:set>
                                    <p:anim calcmode="lin" valueType="num">
                                      <p:cBhvr additive="base">
                                        <p:cTn id="71" dur="500" fill="hold"/>
                                        <p:tgtEl>
                                          <p:spTgt spid="68"/>
                                        </p:tgtEl>
                                        <p:attrNameLst>
                                          <p:attrName>ppt_x</p:attrName>
                                        </p:attrNameLst>
                                      </p:cBhvr>
                                      <p:tavLst>
                                        <p:tav tm="0">
                                          <p:val>
                                            <p:strVal val="0-#ppt_w/2"/>
                                          </p:val>
                                        </p:tav>
                                        <p:tav tm="100000">
                                          <p:val>
                                            <p:strVal val="#ppt_x"/>
                                          </p:val>
                                        </p:tav>
                                      </p:tavLst>
                                    </p:anim>
                                    <p:anim calcmode="lin" valueType="num">
                                      <p:cBhvr additive="base">
                                        <p:cTn id="72" dur="500" fill="hold"/>
                                        <p:tgtEl>
                                          <p:spTgt spid="68"/>
                                        </p:tgtEl>
                                        <p:attrNameLst>
                                          <p:attrName>ppt_y</p:attrName>
                                        </p:attrNameLst>
                                      </p:cBhvr>
                                      <p:tavLst>
                                        <p:tav tm="0">
                                          <p:val>
                                            <p:strVal val="#ppt_y"/>
                                          </p:val>
                                        </p:tav>
                                        <p:tav tm="100000">
                                          <p:val>
                                            <p:strVal val="#ppt_y"/>
                                          </p:val>
                                        </p:tav>
                                      </p:tavLst>
                                    </p:anim>
                                  </p:childTnLst>
                                </p:cTn>
                              </p:par>
                              <p:par>
                                <p:cTn id="73" presetID="2" presetClass="entr" presetSubtype="8" fill="hold" grpId="0" nodeType="withEffect">
                                  <p:stCondLst>
                                    <p:cond delay="0"/>
                                  </p:stCondLst>
                                  <p:childTnLst>
                                    <p:set>
                                      <p:cBhvr>
                                        <p:cTn id="74" dur="1" fill="hold">
                                          <p:stCondLst>
                                            <p:cond delay="0"/>
                                          </p:stCondLst>
                                        </p:cTn>
                                        <p:tgtEl>
                                          <p:spTgt spid="69"/>
                                        </p:tgtEl>
                                        <p:attrNameLst>
                                          <p:attrName>style.visibility</p:attrName>
                                        </p:attrNameLst>
                                      </p:cBhvr>
                                      <p:to>
                                        <p:strVal val="visible"/>
                                      </p:to>
                                    </p:set>
                                    <p:anim calcmode="lin" valueType="num">
                                      <p:cBhvr additive="base">
                                        <p:cTn id="75" dur="500" fill="hold"/>
                                        <p:tgtEl>
                                          <p:spTgt spid="69"/>
                                        </p:tgtEl>
                                        <p:attrNameLst>
                                          <p:attrName>ppt_x</p:attrName>
                                        </p:attrNameLst>
                                      </p:cBhvr>
                                      <p:tavLst>
                                        <p:tav tm="0">
                                          <p:val>
                                            <p:strVal val="0-#ppt_w/2"/>
                                          </p:val>
                                        </p:tav>
                                        <p:tav tm="100000">
                                          <p:val>
                                            <p:strVal val="#ppt_x"/>
                                          </p:val>
                                        </p:tav>
                                      </p:tavLst>
                                    </p:anim>
                                    <p:anim calcmode="lin" valueType="num">
                                      <p:cBhvr additive="base">
                                        <p:cTn id="76" dur="500" fill="hold"/>
                                        <p:tgtEl>
                                          <p:spTgt spid="69"/>
                                        </p:tgtEl>
                                        <p:attrNameLst>
                                          <p:attrName>ppt_y</p:attrName>
                                        </p:attrNameLst>
                                      </p:cBhvr>
                                      <p:tavLst>
                                        <p:tav tm="0">
                                          <p:val>
                                            <p:strVal val="#ppt_y"/>
                                          </p:val>
                                        </p:tav>
                                        <p:tav tm="100000">
                                          <p:val>
                                            <p:strVal val="#ppt_y"/>
                                          </p:val>
                                        </p:tav>
                                      </p:tavLst>
                                    </p:anim>
                                  </p:childTnLst>
                                </p:cTn>
                              </p:par>
                              <p:par>
                                <p:cTn id="77" presetID="2" presetClass="entr" presetSubtype="8" fill="hold" grpId="0" nodeType="withEffect">
                                  <p:stCondLst>
                                    <p:cond delay="0"/>
                                  </p:stCondLst>
                                  <p:childTnLst>
                                    <p:set>
                                      <p:cBhvr>
                                        <p:cTn id="78" dur="1" fill="hold">
                                          <p:stCondLst>
                                            <p:cond delay="0"/>
                                          </p:stCondLst>
                                        </p:cTn>
                                        <p:tgtEl>
                                          <p:spTgt spid="70"/>
                                        </p:tgtEl>
                                        <p:attrNameLst>
                                          <p:attrName>style.visibility</p:attrName>
                                        </p:attrNameLst>
                                      </p:cBhvr>
                                      <p:to>
                                        <p:strVal val="visible"/>
                                      </p:to>
                                    </p:set>
                                    <p:anim calcmode="lin" valueType="num">
                                      <p:cBhvr additive="base">
                                        <p:cTn id="79" dur="500" fill="hold"/>
                                        <p:tgtEl>
                                          <p:spTgt spid="70"/>
                                        </p:tgtEl>
                                        <p:attrNameLst>
                                          <p:attrName>ppt_x</p:attrName>
                                        </p:attrNameLst>
                                      </p:cBhvr>
                                      <p:tavLst>
                                        <p:tav tm="0">
                                          <p:val>
                                            <p:strVal val="0-#ppt_w/2"/>
                                          </p:val>
                                        </p:tav>
                                        <p:tav tm="100000">
                                          <p:val>
                                            <p:strVal val="#ppt_x"/>
                                          </p:val>
                                        </p:tav>
                                      </p:tavLst>
                                    </p:anim>
                                    <p:anim calcmode="lin" valueType="num">
                                      <p:cBhvr additive="base">
                                        <p:cTn id="80" dur="500" fill="hold"/>
                                        <p:tgtEl>
                                          <p:spTgt spid="70"/>
                                        </p:tgtEl>
                                        <p:attrNameLst>
                                          <p:attrName>ppt_y</p:attrName>
                                        </p:attrNameLst>
                                      </p:cBhvr>
                                      <p:tavLst>
                                        <p:tav tm="0">
                                          <p:val>
                                            <p:strVal val="#ppt_y"/>
                                          </p:val>
                                        </p:tav>
                                        <p:tav tm="100000">
                                          <p:val>
                                            <p:strVal val="#ppt_y"/>
                                          </p:val>
                                        </p:tav>
                                      </p:tavLst>
                                    </p:anim>
                                  </p:childTnLst>
                                </p:cTn>
                              </p:par>
                              <p:par>
                                <p:cTn id="81" presetID="2" presetClass="entr" presetSubtype="8" fill="hold" grpId="0" nodeType="withEffect">
                                  <p:stCondLst>
                                    <p:cond delay="0"/>
                                  </p:stCondLst>
                                  <p:childTnLst>
                                    <p:set>
                                      <p:cBhvr>
                                        <p:cTn id="82" dur="1" fill="hold">
                                          <p:stCondLst>
                                            <p:cond delay="0"/>
                                          </p:stCondLst>
                                        </p:cTn>
                                        <p:tgtEl>
                                          <p:spTgt spid="71"/>
                                        </p:tgtEl>
                                        <p:attrNameLst>
                                          <p:attrName>style.visibility</p:attrName>
                                        </p:attrNameLst>
                                      </p:cBhvr>
                                      <p:to>
                                        <p:strVal val="visible"/>
                                      </p:to>
                                    </p:set>
                                    <p:anim calcmode="lin" valueType="num">
                                      <p:cBhvr additive="base">
                                        <p:cTn id="83" dur="500" fill="hold"/>
                                        <p:tgtEl>
                                          <p:spTgt spid="71"/>
                                        </p:tgtEl>
                                        <p:attrNameLst>
                                          <p:attrName>ppt_x</p:attrName>
                                        </p:attrNameLst>
                                      </p:cBhvr>
                                      <p:tavLst>
                                        <p:tav tm="0">
                                          <p:val>
                                            <p:strVal val="0-#ppt_w/2"/>
                                          </p:val>
                                        </p:tav>
                                        <p:tav tm="100000">
                                          <p:val>
                                            <p:strVal val="#ppt_x"/>
                                          </p:val>
                                        </p:tav>
                                      </p:tavLst>
                                    </p:anim>
                                    <p:anim calcmode="lin" valueType="num">
                                      <p:cBhvr additive="base">
                                        <p:cTn id="84" dur="500" fill="hold"/>
                                        <p:tgtEl>
                                          <p:spTgt spid="71"/>
                                        </p:tgtEl>
                                        <p:attrNameLst>
                                          <p:attrName>ppt_y</p:attrName>
                                        </p:attrNameLst>
                                      </p:cBhvr>
                                      <p:tavLst>
                                        <p:tav tm="0">
                                          <p:val>
                                            <p:strVal val="#ppt_y"/>
                                          </p:val>
                                        </p:tav>
                                        <p:tav tm="100000">
                                          <p:val>
                                            <p:strVal val="#ppt_y"/>
                                          </p:val>
                                        </p:tav>
                                      </p:tavLst>
                                    </p:anim>
                                  </p:childTnLst>
                                </p:cTn>
                              </p:par>
                              <p:par>
                                <p:cTn id="85" presetID="2" presetClass="entr" presetSubtype="8" fill="hold" grpId="0" nodeType="withEffect">
                                  <p:stCondLst>
                                    <p:cond delay="0"/>
                                  </p:stCondLst>
                                  <p:childTnLst>
                                    <p:set>
                                      <p:cBhvr>
                                        <p:cTn id="86" dur="1" fill="hold">
                                          <p:stCondLst>
                                            <p:cond delay="0"/>
                                          </p:stCondLst>
                                        </p:cTn>
                                        <p:tgtEl>
                                          <p:spTgt spid="72"/>
                                        </p:tgtEl>
                                        <p:attrNameLst>
                                          <p:attrName>style.visibility</p:attrName>
                                        </p:attrNameLst>
                                      </p:cBhvr>
                                      <p:to>
                                        <p:strVal val="visible"/>
                                      </p:to>
                                    </p:set>
                                    <p:anim calcmode="lin" valueType="num">
                                      <p:cBhvr additive="base">
                                        <p:cTn id="87" dur="500" fill="hold"/>
                                        <p:tgtEl>
                                          <p:spTgt spid="72"/>
                                        </p:tgtEl>
                                        <p:attrNameLst>
                                          <p:attrName>ppt_x</p:attrName>
                                        </p:attrNameLst>
                                      </p:cBhvr>
                                      <p:tavLst>
                                        <p:tav tm="0">
                                          <p:val>
                                            <p:strVal val="0-#ppt_w/2"/>
                                          </p:val>
                                        </p:tav>
                                        <p:tav tm="100000">
                                          <p:val>
                                            <p:strVal val="#ppt_x"/>
                                          </p:val>
                                        </p:tav>
                                      </p:tavLst>
                                    </p:anim>
                                    <p:anim calcmode="lin" valueType="num">
                                      <p:cBhvr additive="base">
                                        <p:cTn id="88" dur="500" fill="hold"/>
                                        <p:tgtEl>
                                          <p:spTgt spid="72"/>
                                        </p:tgtEl>
                                        <p:attrNameLst>
                                          <p:attrName>ppt_y</p:attrName>
                                        </p:attrNameLst>
                                      </p:cBhvr>
                                      <p:tavLst>
                                        <p:tav tm="0">
                                          <p:val>
                                            <p:strVal val="#ppt_y"/>
                                          </p:val>
                                        </p:tav>
                                        <p:tav tm="100000">
                                          <p:val>
                                            <p:strVal val="#ppt_y"/>
                                          </p:val>
                                        </p:tav>
                                      </p:tavLst>
                                    </p:anim>
                                  </p:childTnLst>
                                </p:cTn>
                              </p:par>
                              <p:par>
                                <p:cTn id="89" presetID="2" presetClass="entr" presetSubtype="8" fill="hold" grpId="0" nodeType="withEffect">
                                  <p:stCondLst>
                                    <p:cond delay="0"/>
                                  </p:stCondLst>
                                  <p:childTnLst>
                                    <p:set>
                                      <p:cBhvr>
                                        <p:cTn id="90" dur="1" fill="hold">
                                          <p:stCondLst>
                                            <p:cond delay="0"/>
                                          </p:stCondLst>
                                        </p:cTn>
                                        <p:tgtEl>
                                          <p:spTgt spid="73"/>
                                        </p:tgtEl>
                                        <p:attrNameLst>
                                          <p:attrName>style.visibility</p:attrName>
                                        </p:attrNameLst>
                                      </p:cBhvr>
                                      <p:to>
                                        <p:strVal val="visible"/>
                                      </p:to>
                                    </p:set>
                                    <p:anim calcmode="lin" valueType="num">
                                      <p:cBhvr additive="base">
                                        <p:cTn id="91" dur="500" fill="hold"/>
                                        <p:tgtEl>
                                          <p:spTgt spid="73"/>
                                        </p:tgtEl>
                                        <p:attrNameLst>
                                          <p:attrName>ppt_x</p:attrName>
                                        </p:attrNameLst>
                                      </p:cBhvr>
                                      <p:tavLst>
                                        <p:tav tm="0">
                                          <p:val>
                                            <p:strVal val="0-#ppt_w/2"/>
                                          </p:val>
                                        </p:tav>
                                        <p:tav tm="100000">
                                          <p:val>
                                            <p:strVal val="#ppt_x"/>
                                          </p:val>
                                        </p:tav>
                                      </p:tavLst>
                                    </p:anim>
                                    <p:anim calcmode="lin" valueType="num">
                                      <p:cBhvr additive="base">
                                        <p:cTn id="92" dur="500" fill="hold"/>
                                        <p:tgtEl>
                                          <p:spTgt spid="73"/>
                                        </p:tgtEl>
                                        <p:attrNameLst>
                                          <p:attrName>ppt_y</p:attrName>
                                        </p:attrNameLst>
                                      </p:cBhvr>
                                      <p:tavLst>
                                        <p:tav tm="0">
                                          <p:val>
                                            <p:strVal val="#ppt_y"/>
                                          </p:val>
                                        </p:tav>
                                        <p:tav tm="100000">
                                          <p:val>
                                            <p:strVal val="#ppt_y"/>
                                          </p:val>
                                        </p:tav>
                                      </p:tavLst>
                                    </p:anim>
                                  </p:childTnLst>
                                </p:cTn>
                              </p:par>
                              <p:par>
                                <p:cTn id="93" presetID="2" presetClass="entr" presetSubtype="8" fill="hold" grpId="0" nodeType="withEffect">
                                  <p:stCondLst>
                                    <p:cond delay="0"/>
                                  </p:stCondLst>
                                  <p:childTnLst>
                                    <p:set>
                                      <p:cBhvr>
                                        <p:cTn id="94" dur="1" fill="hold">
                                          <p:stCondLst>
                                            <p:cond delay="0"/>
                                          </p:stCondLst>
                                        </p:cTn>
                                        <p:tgtEl>
                                          <p:spTgt spid="74"/>
                                        </p:tgtEl>
                                        <p:attrNameLst>
                                          <p:attrName>style.visibility</p:attrName>
                                        </p:attrNameLst>
                                      </p:cBhvr>
                                      <p:to>
                                        <p:strVal val="visible"/>
                                      </p:to>
                                    </p:set>
                                    <p:anim calcmode="lin" valueType="num">
                                      <p:cBhvr additive="base">
                                        <p:cTn id="95" dur="500" fill="hold"/>
                                        <p:tgtEl>
                                          <p:spTgt spid="74"/>
                                        </p:tgtEl>
                                        <p:attrNameLst>
                                          <p:attrName>ppt_x</p:attrName>
                                        </p:attrNameLst>
                                      </p:cBhvr>
                                      <p:tavLst>
                                        <p:tav tm="0">
                                          <p:val>
                                            <p:strVal val="0-#ppt_w/2"/>
                                          </p:val>
                                        </p:tav>
                                        <p:tav tm="100000">
                                          <p:val>
                                            <p:strVal val="#ppt_x"/>
                                          </p:val>
                                        </p:tav>
                                      </p:tavLst>
                                    </p:anim>
                                    <p:anim calcmode="lin" valueType="num">
                                      <p:cBhvr additive="base">
                                        <p:cTn id="96" dur="500" fill="hold"/>
                                        <p:tgtEl>
                                          <p:spTgt spid="74"/>
                                        </p:tgtEl>
                                        <p:attrNameLst>
                                          <p:attrName>ppt_y</p:attrName>
                                        </p:attrNameLst>
                                      </p:cBhvr>
                                      <p:tavLst>
                                        <p:tav tm="0">
                                          <p:val>
                                            <p:strVal val="#ppt_y"/>
                                          </p:val>
                                        </p:tav>
                                        <p:tav tm="100000">
                                          <p:val>
                                            <p:strVal val="#ppt_y"/>
                                          </p:val>
                                        </p:tav>
                                      </p:tavLst>
                                    </p:anim>
                                  </p:childTnLst>
                                </p:cTn>
                              </p:par>
                              <p:par>
                                <p:cTn id="97" presetID="2" presetClass="entr" presetSubtype="8" fill="hold" grpId="0" nodeType="withEffect">
                                  <p:stCondLst>
                                    <p:cond delay="0"/>
                                  </p:stCondLst>
                                  <p:childTnLst>
                                    <p:set>
                                      <p:cBhvr>
                                        <p:cTn id="98" dur="1" fill="hold">
                                          <p:stCondLst>
                                            <p:cond delay="0"/>
                                          </p:stCondLst>
                                        </p:cTn>
                                        <p:tgtEl>
                                          <p:spTgt spid="75"/>
                                        </p:tgtEl>
                                        <p:attrNameLst>
                                          <p:attrName>style.visibility</p:attrName>
                                        </p:attrNameLst>
                                      </p:cBhvr>
                                      <p:to>
                                        <p:strVal val="visible"/>
                                      </p:to>
                                    </p:set>
                                    <p:anim calcmode="lin" valueType="num">
                                      <p:cBhvr additive="base">
                                        <p:cTn id="99" dur="500" fill="hold"/>
                                        <p:tgtEl>
                                          <p:spTgt spid="75"/>
                                        </p:tgtEl>
                                        <p:attrNameLst>
                                          <p:attrName>ppt_x</p:attrName>
                                        </p:attrNameLst>
                                      </p:cBhvr>
                                      <p:tavLst>
                                        <p:tav tm="0">
                                          <p:val>
                                            <p:strVal val="0-#ppt_w/2"/>
                                          </p:val>
                                        </p:tav>
                                        <p:tav tm="100000">
                                          <p:val>
                                            <p:strVal val="#ppt_x"/>
                                          </p:val>
                                        </p:tav>
                                      </p:tavLst>
                                    </p:anim>
                                    <p:anim calcmode="lin" valueType="num">
                                      <p:cBhvr additive="base">
                                        <p:cTn id="100" dur="500" fill="hold"/>
                                        <p:tgtEl>
                                          <p:spTgt spid="75"/>
                                        </p:tgtEl>
                                        <p:attrNameLst>
                                          <p:attrName>ppt_y</p:attrName>
                                        </p:attrNameLst>
                                      </p:cBhvr>
                                      <p:tavLst>
                                        <p:tav tm="0">
                                          <p:val>
                                            <p:strVal val="#ppt_y"/>
                                          </p:val>
                                        </p:tav>
                                        <p:tav tm="100000">
                                          <p:val>
                                            <p:strVal val="#ppt_y"/>
                                          </p:val>
                                        </p:tav>
                                      </p:tavLst>
                                    </p:anim>
                                  </p:childTnLst>
                                </p:cTn>
                              </p:par>
                              <p:par>
                                <p:cTn id="101" presetID="2" presetClass="entr" presetSubtype="8" fill="hold" grpId="0" nodeType="withEffect">
                                  <p:stCondLst>
                                    <p:cond delay="0"/>
                                  </p:stCondLst>
                                  <p:childTnLst>
                                    <p:set>
                                      <p:cBhvr>
                                        <p:cTn id="102" dur="1" fill="hold">
                                          <p:stCondLst>
                                            <p:cond delay="0"/>
                                          </p:stCondLst>
                                        </p:cTn>
                                        <p:tgtEl>
                                          <p:spTgt spid="76"/>
                                        </p:tgtEl>
                                        <p:attrNameLst>
                                          <p:attrName>style.visibility</p:attrName>
                                        </p:attrNameLst>
                                      </p:cBhvr>
                                      <p:to>
                                        <p:strVal val="visible"/>
                                      </p:to>
                                    </p:set>
                                    <p:anim calcmode="lin" valueType="num">
                                      <p:cBhvr additive="base">
                                        <p:cTn id="103" dur="500" fill="hold"/>
                                        <p:tgtEl>
                                          <p:spTgt spid="76"/>
                                        </p:tgtEl>
                                        <p:attrNameLst>
                                          <p:attrName>ppt_x</p:attrName>
                                        </p:attrNameLst>
                                      </p:cBhvr>
                                      <p:tavLst>
                                        <p:tav tm="0">
                                          <p:val>
                                            <p:strVal val="0-#ppt_w/2"/>
                                          </p:val>
                                        </p:tav>
                                        <p:tav tm="100000">
                                          <p:val>
                                            <p:strVal val="#ppt_x"/>
                                          </p:val>
                                        </p:tav>
                                      </p:tavLst>
                                    </p:anim>
                                    <p:anim calcmode="lin" valueType="num">
                                      <p:cBhvr additive="base">
                                        <p:cTn id="104" dur="500" fill="hold"/>
                                        <p:tgtEl>
                                          <p:spTgt spid="76"/>
                                        </p:tgtEl>
                                        <p:attrNameLst>
                                          <p:attrName>ppt_y</p:attrName>
                                        </p:attrNameLst>
                                      </p:cBhvr>
                                      <p:tavLst>
                                        <p:tav tm="0">
                                          <p:val>
                                            <p:strVal val="#ppt_y"/>
                                          </p:val>
                                        </p:tav>
                                        <p:tav tm="100000">
                                          <p:val>
                                            <p:strVal val="#ppt_y"/>
                                          </p:val>
                                        </p:tav>
                                      </p:tavLst>
                                    </p:anim>
                                  </p:childTnLst>
                                </p:cTn>
                              </p:par>
                              <p:par>
                                <p:cTn id="105" presetID="2" presetClass="entr" presetSubtype="8" fill="hold" grpId="0" nodeType="withEffect">
                                  <p:stCondLst>
                                    <p:cond delay="0"/>
                                  </p:stCondLst>
                                  <p:childTnLst>
                                    <p:set>
                                      <p:cBhvr>
                                        <p:cTn id="106" dur="1" fill="hold">
                                          <p:stCondLst>
                                            <p:cond delay="0"/>
                                          </p:stCondLst>
                                        </p:cTn>
                                        <p:tgtEl>
                                          <p:spTgt spid="77"/>
                                        </p:tgtEl>
                                        <p:attrNameLst>
                                          <p:attrName>style.visibility</p:attrName>
                                        </p:attrNameLst>
                                      </p:cBhvr>
                                      <p:to>
                                        <p:strVal val="visible"/>
                                      </p:to>
                                    </p:set>
                                    <p:anim calcmode="lin" valueType="num">
                                      <p:cBhvr additive="base">
                                        <p:cTn id="107" dur="500" fill="hold"/>
                                        <p:tgtEl>
                                          <p:spTgt spid="77"/>
                                        </p:tgtEl>
                                        <p:attrNameLst>
                                          <p:attrName>ppt_x</p:attrName>
                                        </p:attrNameLst>
                                      </p:cBhvr>
                                      <p:tavLst>
                                        <p:tav tm="0">
                                          <p:val>
                                            <p:strVal val="0-#ppt_w/2"/>
                                          </p:val>
                                        </p:tav>
                                        <p:tav tm="100000">
                                          <p:val>
                                            <p:strVal val="#ppt_x"/>
                                          </p:val>
                                        </p:tav>
                                      </p:tavLst>
                                    </p:anim>
                                    <p:anim calcmode="lin" valueType="num">
                                      <p:cBhvr additive="base">
                                        <p:cTn id="108" dur="500" fill="hold"/>
                                        <p:tgtEl>
                                          <p:spTgt spid="77"/>
                                        </p:tgtEl>
                                        <p:attrNameLst>
                                          <p:attrName>ppt_y</p:attrName>
                                        </p:attrNameLst>
                                      </p:cBhvr>
                                      <p:tavLst>
                                        <p:tav tm="0">
                                          <p:val>
                                            <p:strVal val="#ppt_y"/>
                                          </p:val>
                                        </p:tav>
                                        <p:tav tm="100000">
                                          <p:val>
                                            <p:strVal val="#ppt_y"/>
                                          </p:val>
                                        </p:tav>
                                      </p:tavLst>
                                    </p:anim>
                                  </p:childTnLst>
                                </p:cTn>
                              </p:par>
                              <p:par>
                                <p:cTn id="109" presetID="2" presetClass="entr" presetSubtype="8" fill="hold" grpId="0" nodeType="withEffect">
                                  <p:stCondLst>
                                    <p:cond delay="0"/>
                                  </p:stCondLst>
                                  <p:childTnLst>
                                    <p:set>
                                      <p:cBhvr>
                                        <p:cTn id="110" dur="1" fill="hold">
                                          <p:stCondLst>
                                            <p:cond delay="0"/>
                                          </p:stCondLst>
                                        </p:cTn>
                                        <p:tgtEl>
                                          <p:spTgt spid="78"/>
                                        </p:tgtEl>
                                        <p:attrNameLst>
                                          <p:attrName>style.visibility</p:attrName>
                                        </p:attrNameLst>
                                      </p:cBhvr>
                                      <p:to>
                                        <p:strVal val="visible"/>
                                      </p:to>
                                    </p:set>
                                    <p:anim calcmode="lin" valueType="num">
                                      <p:cBhvr additive="base">
                                        <p:cTn id="111" dur="500" fill="hold"/>
                                        <p:tgtEl>
                                          <p:spTgt spid="78"/>
                                        </p:tgtEl>
                                        <p:attrNameLst>
                                          <p:attrName>ppt_x</p:attrName>
                                        </p:attrNameLst>
                                      </p:cBhvr>
                                      <p:tavLst>
                                        <p:tav tm="0">
                                          <p:val>
                                            <p:strVal val="0-#ppt_w/2"/>
                                          </p:val>
                                        </p:tav>
                                        <p:tav tm="100000">
                                          <p:val>
                                            <p:strVal val="#ppt_x"/>
                                          </p:val>
                                        </p:tav>
                                      </p:tavLst>
                                    </p:anim>
                                    <p:anim calcmode="lin" valueType="num">
                                      <p:cBhvr additive="base">
                                        <p:cTn id="112" dur="500" fill="hold"/>
                                        <p:tgtEl>
                                          <p:spTgt spid="78"/>
                                        </p:tgtEl>
                                        <p:attrNameLst>
                                          <p:attrName>ppt_y</p:attrName>
                                        </p:attrNameLst>
                                      </p:cBhvr>
                                      <p:tavLst>
                                        <p:tav tm="0">
                                          <p:val>
                                            <p:strVal val="#ppt_y"/>
                                          </p:val>
                                        </p:tav>
                                        <p:tav tm="100000">
                                          <p:val>
                                            <p:strVal val="#ppt_y"/>
                                          </p:val>
                                        </p:tav>
                                      </p:tavLst>
                                    </p:anim>
                                  </p:childTnLst>
                                </p:cTn>
                              </p:par>
                              <p:par>
                                <p:cTn id="113" presetID="2" presetClass="entr" presetSubtype="8" fill="hold" grpId="0" nodeType="withEffect">
                                  <p:stCondLst>
                                    <p:cond delay="0"/>
                                  </p:stCondLst>
                                  <p:childTnLst>
                                    <p:set>
                                      <p:cBhvr>
                                        <p:cTn id="114" dur="1" fill="hold">
                                          <p:stCondLst>
                                            <p:cond delay="0"/>
                                          </p:stCondLst>
                                        </p:cTn>
                                        <p:tgtEl>
                                          <p:spTgt spid="79"/>
                                        </p:tgtEl>
                                        <p:attrNameLst>
                                          <p:attrName>style.visibility</p:attrName>
                                        </p:attrNameLst>
                                      </p:cBhvr>
                                      <p:to>
                                        <p:strVal val="visible"/>
                                      </p:to>
                                    </p:set>
                                    <p:anim calcmode="lin" valueType="num">
                                      <p:cBhvr additive="base">
                                        <p:cTn id="115" dur="500" fill="hold"/>
                                        <p:tgtEl>
                                          <p:spTgt spid="79"/>
                                        </p:tgtEl>
                                        <p:attrNameLst>
                                          <p:attrName>ppt_x</p:attrName>
                                        </p:attrNameLst>
                                      </p:cBhvr>
                                      <p:tavLst>
                                        <p:tav tm="0">
                                          <p:val>
                                            <p:strVal val="0-#ppt_w/2"/>
                                          </p:val>
                                        </p:tav>
                                        <p:tav tm="100000">
                                          <p:val>
                                            <p:strVal val="#ppt_x"/>
                                          </p:val>
                                        </p:tav>
                                      </p:tavLst>
                                    </p:anim>
                                    <p:anim calcmode="lin" valueType="num">
                                      <p:cBhvr additive="base">
                                        <p:cTn id="116" dur="500" fill="hold"/>
                                        <p:tgtEl>
                                          <p:spTgt spid="79"/>
                                        </p:tgtEl>
                                        <p:attrNameLst>
                                          <p:attrName>ppt_y</p:attrName>
                                        </p:attrNameLst>
                                      </p:cBhvr>
                                      <p:tavLst>
                                        <p:tav tm="0">
                                          <p:val>
                                            <p:strVal val="#ppt_y"/>
                                          </p:val>
                                        </p:tav>
                                        <p:tav tm="100000">
                                          <p:val>
                                            <p:strVal val="#ppt_y"/>
                                          </p:val>
                                        </p:tav>
                                      </p:tavLst>
                                    </p:anim>
                                  </p:childTnLst>
                                </p:cTn>
                              </p:par>
                              <p:par>
                                <p:cTn id="117" presetID="2" presetClass="entr" presetSubtype="8" fill="hold" grpId="0" nodeType="withEffect">
                                  <p:stCondLst>
                                    <p:cond delay="0"/>
                                  </p:stCondLst>
                                  <p:childTnLst>
                                    <p:set>
                                      <p:cBhvr>
                                        <p:cTn id="118" dur="1" fill="hold">
                                          <p:stCondLst>
                                            <p:cond delay="0"/>
                                          </p:stCondLst>
                                        </p:cTn>
                                        <p:tgtEl>
                                          <p:spTgt spid="80"/>
                                        </p:tgtEl>
                                        <p:attrNameLst>
                                          <p:attrName>style.visibility</p:attrName>
                                        </p:attrNameLst>
                                      </p:cBhvr>
                                      <p:to>
                                        <p:strVal val="visible"/>
                                      </p:to>
                                    </p:set>
                                    <p:anim calcmode="lin" valueType="num">
                                      <p:cBhvr additive="base">
                                        <p:cTn id="119" dur="500" fill="hold"/>
                                        <p:tgtEl>
                                          <p:spTgt spid="80"/>
                                        </p:tgtEl>
                                        <p:attrNameLst>
                                          <p:attrName>ppt_x</p:attrName>
                                        </p:attrNameLst>
                                      </p:cBhvr>
                                      <p:tavLst>
                                        <p:tav tm="0">
                                          <p:val>
                                            <p:strVal val="0-#ppt_w/2"/>
                                          </p:val>
                                        </p:tav>
                                        <p:tav tm="100000">
                                          <p:val>
                                            <p:strVal val="#ppt_x"/>
                                          </p:val>
                                        </p:tav>
                                      </p:tavLst>
                                    </p:anim>
                                    <p:anim calcmode="lin" valueType="num">
                                      <p:cBhvr additive="base">
                                        <p:cTn id="120" dur="500" fill="hold"/>
                                        <p:tgtEl>
                                          <p:spTgt spid="80"/>
                                        </p:tgtEl>
                                        <p:attrNameLst>
                                          <p:attrName>ppt_y</p:attrName>
                                        </p:attrNameLst>
                                      </p:cBhvr>
                                      <p:tavLst>
                                        <p:tav tm="0">
                                          <p:val>
                                            <p:strVal val="#ppt_y"/>
                                          </p:val>
                                        </p:tav>
                                        <p:tav tm="100000">
                                          <p:val>
                                            <p:strVal val="#ppt_y"/>
                                          </p:val>
                                        </p:tav>
                                      </p:tavLst>
                                    </p:anim>
                                  </p:childTnLst>
                                </p:cTn>
                              </p:par>
                              <p:par>
                                <p:cTn id="121" presetID="2" presetClass="entr" presetSubtype="8" fill="hold" grpId="0" nodeType="withEffect">
                                  <p:stCondLst>
                                    <p:cond delay="0"/>
                                  </p:stCondLst>
                                  <p:childTnLst>
                                    <p:set>
                                      <p:cBhvr>
                                        <p:cTn id="122" dur="1" fill="hold">
                                          <p:stCondLst>
                                            <p:cond delay="0"/>
                                          </p:stCondLst>
                                        </p:cTn>
                                        <p:tgtEl>
                                          <p:spTgt spid="81"/>
                                        </p:tgtEl>
                                        <p:attrNameLst>
                                          <p:attrName>style.visibility</p:attrName>
                                        </p:attrNameLst>
                                      </p:cBhvr>
                                      <p:to>
                                        <p:strVal val="visible"/>
                                      </p:to>
                                    </p:set>
                                    <p:anim calcmode="lin" valueType="num">
                                      <p:cBhvr additive="base">
                                        <p:cTn id="123" dur="500" fill="hold"/>
                                        <p:tgtEl>
                                          <p:spTgt spid="81"/>
                                        </p:tgtEl>
                                        <p:attrNameLst>
                                          <p:attrName>ppt_x</p:attrName>
                                        </p:attrNameLst>
                                      </p:cBhvr>
                                      <p:tavLst>
                                        <p:tav tm="0">
                                          <p:val>
                                            <p:strVal val="0-#ppt_w/2"/>
                                          </p:val>
                                        </p:tav>
                                        <p:tav tm="100000">
                                          <p:val>
                                            <p:strVal val="#ppt_x"/>
                                          </p:val>
                                        </p:tav>
                                      </p:tavLst>
                                    </p:anim>
                                    <p:anim calcmode="lin" valueType="num">
                                      <p:cBhvr additive="base">
                                        <p:cTn id="124" dur="500" fill="hold"/>
                                        <p:tgtEl>
                                          <p:spTgt spid="81"/>
                                        </p:tgtEl>
                                        <p:attrNameLst>
                                          <p:attrName>ppt_y</p:attrName>
                                        </p:attrNameLst>
                                      </p:cBhvr>
                                      <p:tavLst>
                                        <p:tav tm="0">
                                          <p:val>
                                            <p:strVal val="#ppt_y"/>
                                          </p:val>
                                        </p:tav>
                                        <p:tav tm="100000">
                                          <p:val>
                                            <p:strVal val="#ppt_y"/>
                                          </p:val>
                                        </p:tav>
                                      </p:tavLst>
                                    </p:anim>
                                  </p:childTnLst>
                                </p:cTn>
                              </p:par>
                              <p:par>
                                <p:cTn id="125" presetID="2" presetClass="entr" presetSubtype="8" fill="hold" nodeType="withEffect">
                                  <p:stCondLst>
                                    <p:cond delay="0"/>
                                  </p:stCondLst>
                                  <p:childTnLst>
                                    <p:set>
                                      <p:cBhvr>
                                        <p:cTn id="126" dur="1" fill="hold">
                                          <p:stCondLst>
                                            <p:cond delay="0"/>
                                          </p:stCondLst>
                                        </p:cTn>
                                        <p:tgtEl>
                                          <p:spTgt spid="82"/>
                                        </p:tgtEl>
                                        <p:attrNameLst>
                                          <p:attrName>style.visibility</p:attrName>
                                        </p:attrNameLst>
                                      </p:cBhvr>
                                      <p:to>
                                        <p:strVal val="visible"/>
                                      </p:to>
                                    </p:set>
                                    <p:anim calcmode="lin" valueType="num">
                                      <p:cBhvr additive="base">
                                        <p:cTn id="127" dur="500" fill="hold"/>
                                        <p:tgtEl>
                                          <p:spTgt spid="82"/>
                                        </p:tgtEl>
                                        <p:attrNameLst>
                                          <p:attrName>ppt_x</p:attrName>
                                        </p:attrNameLst>
                                      </p:cBhvr>
                                      <p:tavLst>
                                        <p:tav tm="0">
                                          <p:val>
                                            <p:strVal val="0-#ppt_w/2"/>
                                          </p:val>
                                        </p:tav>
                                        <p:tav tm="100000">
                                          <p:val>
                                            <p:strVal val="#ppt_x"/>
                                          </p:val>
                                        </p:tav>
                                      </p:tavLst>
                                    </p:anim>
                                    <p:anim calcmode="lin" valueType="num">
                                      <p:cBhvr additive="base">
                                        <p:cTn id="128" dur="500" fill="hold"/>
                                        <p:tgtEl>
                                          <p:spTgt spid="82"/>
                                        </p:tgtEl>
                                        <p:attrNameLst>
                                          <p:attrName>ppt_y</p:attrName>
                                        </p:attrNameLst>
                                      </p:cBhvr>
                                      <p:tavLst>
                                        <p:tav tm="0">
                                          <p:val>
                                            <p:strVal val="#ppt_y"/>
                                          </p:val>
                                        </p:tav>
                                        <p:tav tm="100000">
                                          <p:val>
                                            <p:strVal val="#ppt_y"/>
                                          </p:val>
                                        </p:tav>
                                      </p:tavLst>
                                    </p:anim>
                                  </p:childTnLst>
                                </p:cTn>
                              </p:par>
                              <p:par>
                                <p:cTn id="129" presetID="2" presetClass="entr" presetSubtype="8" fill="hold" nodeType="withEffect">
                                  <p:stCondLst>
                                    <p:cond delay="0"/>
                                  </p:stCondLst>
                                  <p:childTnLst>
                                    <p:set>
                                      <p:cBhvr>
                                        <p:cTn id="130" dur="1" fill="hold">
                                          <p:stCondLst>
                                            <p:cond delay="0"/>
                                          </p:stCondLst>
                                        </p:cTn>
                                        <p:tgtEl>
                                          <p:spTgt spid="85"/>
                                        </p:tgtEl>
                                        <p:attrNameLst>
                                          <p:attrName>style.visibility</p:attrName>
                                        </p:attrNameLst>
                                      </p:cBhvr>
                                      <p:to>
                                        <p:strVal val="visible"/>
                                      </p:to>
                                    </p:set>
                                    <p:anim calcmode="lin" valueType="num">
                                      <p:cBhvr additive="base">
                                        <p:cTn id="131" dur="500" fill="hold"/>
                                        <p:tgtEl>
                                          <p:spTgt spid="85"/>
                                        </p:tgtEl>
                                        <p:attrNameLst>
                                          <p:attrName>ppt_x</p:attrName>
                                        </p:attrNameLst>
                                      </p:cBhvr>
                                      <p:tavLst>
                                        <p:tav tm="0">
                                          <p:val>
                                            <p:strVal val="0-#ppt_w/2"/>
                                          </p:val>
                                        </p:tav>
                                        <p:tav tm="100000">
                                          <p:val>
                                            <p:strVal val="#ppt_x"/>
                                          </p:val>
                                        </p:tav>
                                      </p:tavLst>
                                    </p:anim>
                                    <p:anim calcmode="lin" valueType="num">
                                      <p:cBhvr additive="base">
                                        <p:cTn id="132" dur="500" fill="hold"/>
                                        <p:tgtEl>
                                          <p:spTgt spid="85"/>
                                        </p:tgtEl>
                                        <p:attrNameLst>
                                          <p:attrName>ppt_y</p:attrName>
                                        </p:attrNameLst>
                                      </p:cBhvr>
                                      <p:tavLst>
                                        <p:tav tm="0">
                                          <p:val>
                                            <p:strVal val="#ppt_y"/>
                                          </p:val>
                                        </p:tav>
                                        <p:tav tm="100000">
                                          <p:val>
                                            <p:strVal val="#ppt_y"/>
                                          </p:val>
                                        </p:tav>
                                      </p:tavLst>
                                    </p:anim>
                                  </p:childTnLst>
                                </p:cTn>
                              </p:par>
                              <p:par>
                                <p:cTn id="133" presetID="2" presetClass="entr" presetSubtype="8" fill="hold" nodeType="withEffect">
                                  <p:stCondLst>
                                    <p:cond delay="0"/>
                                  </p:stCondLst>
                                  <p:childTnLst>
                                    <p:set>
                                      <p:cBhvr>
                                        <p:cTn id="134" dur="1" fill="hold">
                                          <p:stCondLst>
                                            <p:cond delay="0"/>
                                          </p:stCondLst>
                                        </p:cTn>
                                        <p:tgtEl>
                                          <p:spTgt spid="88"/>
                                        </p:tgtEl>
                                        <p:attrNameLst>
                                          <p:attrName>style.visibility</p:attrName>
                                        </p:attrNameLst>
                                      </p:cBhvr>
                                      <p:to>
                                        <p:strVal val="visible"/>
                                      </p:to>
                                    </p:set>
                                    <p:anim calcmode="lin" valueType="num">
                                      <p:cBhvr additive="base">
                                        <p:cTn id="135" dur="500" fill="hold"/>
                                        <p:tgtEl>
                                          <p:spTgt spid="88"/>
                                        </p:tgtEl>
                                        <p:attrNameLst>
                                          <p:attrName>ppt_x</p:attrName>
                                        </p:attrNameLst>
                                      </p:cBhvr>
                                      <p:tavLst>
                                        <p:tav tm="0">
                                          <p:val>
                                            <p:strVal val="0-#ppt_w/2"/>
                                          </p:val>
                                        </p:tav>
                                        <p:tav tm="100000">
                                          <p:val>
                                            <p:strVal val="#ppt_x"/>
                                          </p:val>
                                        </p:tav>
                                      </p:tavLst>
                                    </p:anim>
                                    <p:anim calcmode="lin" valueType="num">
                                      <p:cBhvr additive="base">
                                        <p:cTn id="136" dur="500" fill="hold"/>
                                        <p:tgtEl>
                                          <p:spTgt spid="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P spid="46" grpId="0" bldLvl="0" animBg="1"/>
      <p:bldP spid="52" grpId="0"/>
      <p:bldP spid="53" grpId="0" bldLvl="0" animBg="1"/>
      <p:bldP spid="54" grpId="0" bldLvl="0" animBg="1"/>
      <p:bldP spid="58" grpId="0"/>
      <p:bldP spid="59" grpId="0"/>
      <p:bldP spid="60" grpId="0" bldLvl="0" animBg="1"/>
      <p:bldP spid="61" grpId="0" bldLvl="0" animBg="1"/>
      <p:bldP spid="62" grpId="0"/>
      <p:bldP spid="63" grpId="0" bldLvl="0" animBg="1"/>
      <p:bldP spid="64" grpId="0" bldLvl="0" animBg="1"/>
      <p:bldP spid="65" grpId="0" bldLvl="0" animBg="1"/>
      <p:bldP spid="66" grpId="0"/>
      <p:bldP spid="67" grpId="0"/>
      <p:bldP spid="68" grpId="0" bldLvl="0" animBg="1"/>
      <p:bldP spid="69" grpId="0" bldLvl="0" animBg="1"/>
      <p:bldP spid="70" grpId="0"/>
      <p:bldP spid="71" grpId="0" bldLvl="0" animBg="1"/>
      <p:bldP spid="72" grpId="0" bldLvl="0" animBg="1"/>
      <p:bldP spid="73" grpId="0"/>
      <p:bldP spid="74" grpId="0"/>
      <p:bldP spid="75" grpId="0" bldLvl="0" animBg="1"/>
      <p:bldP spid="76" grpId="0" bldLvl="0" animBg="1"/>
      <p:bldP spid="77" grpId="0"/>
      <p:bldP spid="78" grpId="0" bldLvl="0" animBg="1"/>
      <p:bldP spid="79" grpId="0" bldLvl="0" animBg="1"/>
      <p:bldP spid="80" grpId="0"/>
      <p:bldP spid="81"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AD0100"/>
        </a:solidFill>
        <a:effectLst/>
      </p:bgPr>
    </p:bg>
    <p:spTree>
      <p:nvGrpSpPr>
        <p:cNvPr id="1" name=""/>
        <p:cNvGrpSpPr/>
        <p:nvPr/>
      </p:nvGrpSpPr>
      <p:grpSpPr>
        <a:xfrm>
          <a:off x="0" y="0"/>
          <a:ext cx="0" cy="0"/>
          <a:chOff x="0" y="0"/>
          <a:chExt cx="0" cy="0"/>
        </a:xfrm>
      </p:grpSpPr>
      <p:sp>
        <p:nvSpPr>
          <p:cNvPr id="2" name="TextBox 64"/>
          <p:cNvSpPr txBox="1"/>
          <p:nvPr/>
        </p:nvSpPr>
        <p:spPr>
          <a:xfrm>
            <a:off x="4125380" y="1496014"/>
            <a:ext cx="2926080" cy="1076325"/>
          </a:xfrm>
          <a:prstGeom prst="rect">
            <a:avLst/>
          </a:prstGeom>
          <a:noFill/>
        </p:spPr>
        <p:txBody>
          <a:bodyPr wrap="none" rtlCol="0">
            <a:spAutoFit/>
          </a:bodyPr>
          <a:lstStyle/>
          <a:p>
            <a:pPr marL="0" lvl="1" algn="l"/>
            <a:r>
              <a:rPr lang="zh-CN" altLang="en-US" sz="1400" b="1" dirty="0">
                <a:solidFill>
                  <a:srgbClr val="F9D647"/>
                </a:solidFill>
                <a:latin typeface="微软雅黑" panose="020B0503020204020204" charset="-122"/>
                <a:ea typeface="微软雅黑" panose="020B0503020204020204" charset="-122"/>
              </a:rPr>
              <a:t> </a:t>
            </a:r>
            <a:r>
              <a:rPr lang="zh-CN" altLang="en-US" sz="2800" b="1" dirty="0">
                <a:solidFill>
                  <a:srgbClr val="F9D647"/>
                </a:solidFill>
                <a:latin typeface="微软雅黑" panose="020B0503020204020204" charset="-122"/>
                <a:ea typeface="微软雅黑" panose="020B0503020204020204" charset="-122"/>
              </a:rPr>
              <a:t>第二部分</a:t>
            </a:r>
          </a:p>
          <a:p>
            <a:pPr marL="0" lvl="1" algn="l"/>
            <a:r>
              <a:rPr lang="zh-CN" altLang="en-US" sz="3600" b="1" dirty="0">
                <a:solidFill>
                  <a:srgbClr val="F9D647"/>
                </a:solidFill>
                <a:latin typeface="微软雅黑" panose="020B0503020204020204" charset="-122"/>
                <a:ea typeface="微软雅黑" panose="020B0503020204020204" charset="-122"/>
                <a:sym typeface="+mn-ea"/>
              </a:rPr>
              <a:t>工作成绩展示</a:t>
            </a:r>
          </a:p>
        </p:txBody>
      </p:sp>
      <p:cxnSp>
        <p:nvCxnSpPr>
          <p:cNvPr id="6" name="直接连接符 5"/>
          <p:cNvCxnSpPr/>
          <p:nvPr/>
        </p:nvCxnSpPr>
        <p:spPr>
          <a:xfrm flipV="1">
            <a:off x="3909354" y="1424006"/>
            <a:ext cx="0" cy="1924424"/>
          </a:xfrm>
          <a:prstGeom prst="line">
            <a:avLst/>
          </a:prstGeom>
          <a:ln w="12700">
            <a:solidFill>
              <a:srgbClr val="080808"/>
            </a:solidFill>
            <a:prstDash val="dash"/>
          </a:ln>
        </p:spPr>
        <p:style>
          <a:lnRef idx="1">
            <a:schemeClr val="accent1"/>
          </a:lnRef>
          <a:fillRef idx="0">
            <a:schemeClr val="accent1"/>
          </a:fillRef>
          <a:effectRef idx="0">
            <a:schemeClr val="accent1"/>
          </a:effectRef>
          <a:fontRef idx="minor">
            <a:schemeClr val="tx1"/>
          </a:fontRef>
        </p:style>
      </p:cxnSp>
      <p:sp>
        <p:nvSpPr>
          <p:cNvPr id="3" name="TextBox 66"/>
          <p:cNvSpPr txBox="1"/>
          <p:nvPr/>
        </p:nvSpPr>
        <p:spPr>
          <a:xfrm>
            <a:off x="2591354" y="3018090"/>
            <a:ext cx="902846" cy="245745"/>
          </a:xfrm>
          <a:prstGeom prst="rect">
            <a:avLst/>
          </a:prstGeom>
          <a:noFill/>
        </p:spPr>
        <p:txBody>
          <a:bodyPr wrap="square" lIns="0" tIns="0" rIns="0" bIns="0" rtlCol="0">
            <a:spAutoFit/>
          </a:bodyPr>
          <a:lstStyle/>
          <a:p>
            <a:r>
              <a:rPr lang="en-US" altLang="zh-CN" sz="1600" dirty="0">
                <a:solidFill>
                  <a:srgbClr val="F9D647"/>
                </a:solidFill>
                <a:latin typeface="微软雅黑" panose="020B0503020204020204" charset="-122"/>
                <a:ea typeface="微软雅黑" panose="020B0503020204020204" charset="-122"/>
              </a:rPr>
              <a:t>PART 02</a:t>
            </a:r>
          </a:p>
        </p:txBody>
      </p:sp>
      <p:grpSp>
        <p:nvGrpSpPr>
          <p:cNvPr id="4" name="组合 3"/>
          <p:cNvGrpSpPr/>
          <p:nvPr/>
        </p:nvGrpSpPr>
        <p:grpSpPr>
          <a:xfrm>
            <a:off x="2397186" y="1496016"/>
            <a:ext cx="1197175" cy="1197175"/>
            <a:chOff x="304800" y="673100"/>
            <a:chExt cx="4000500" cy="4000500"/>
          </a:xfrm>
          <a:effectLst>
            <a:outerShdw blurRad="444500" dist="254000" dir="8100000" algn="tr" rotWithShape="0">
              <a:prstClr val="black">
                <a:alpha val="50000"/>
              </a:prstClr>
            </a:outerShdw>
          </a:effectLst>
        </p:grpSpPr>
        <p:sp>
          <p:nvSpPr>
            <p:cNvPr id="11" name="同心圆 1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9D647"/>
                </a:solidFill>
                <a:latin typeface="微软雅黑" panose="020B0503020204020204" charset="-122"/>
                <a:ea typeface="微软雅黑" panose="020B0503020204020204" charset="-122"/>
              </a:endParaRPr>
            </a:p>
          </p:txBody>
        </p:sp>
        <p:sp>
          <p:nvSpPr>
            <p:cNvPr id="12" name="椭圆 11"/>
            <p:cNvSpPr/>
            <p:nvPr/>
          </p:nvSpPr>
          <p:spPr>
            <a:xfrm>
              <a:off x="392112" y="760412"/>
              <a:ext cx="3825874" cy="3825874"/>
            </a:xfrm>
            <a:prstGeom prst="ellipse">
              <a:avLst/>
            </a:prstGeom>
            <a:gradFill>
              <a:gsLst>
                <a:gs pos="0">
                  <a:srgbClr val="E30000"/>
                </a:gs>
                <a:gs pos="100000">
                  <a:srgbClr val="760303"/>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9D647"/>
                </a:solidFill>
                <a:latin typeface="微软雅黑" panose="020B0503020204020204" charset="-122"/>
                <a:ea typeface="微软雅黑" panose="020B0503020204020204" charset="-122"/>
              </a:endParaRPr>
            </a:p>
          </p:txBody>
        </p:sp>
      </p:grpSp>
      <p:sp>
        <p:nvSpPr>
          <p:cNvPr id="13" name="TextBox 70"/>
          <p:cNvSpPr txBox="1"/>
          <p:nvPr/>
        </p:nvSpPr>
        <p:spPr>
          <a:xfrm>
            <a:off x="4222050" y="2576134"/>
            <a:ext cx="1027882" cy="243840"/>
          </a:xfrm>
          <a:prstGeom prst="rect">
            <a:avLst/>
          </a:prstGeom>
          <a:noFill/>
        </p:spPr>
        <p:txBody>
          <a:bodyPr wrap="square" lIns="60468" tIns="30234" rIns="60468" bIns="30234" rtlCol="0">
            <a:spAutoFit/>
          </a:bodyPr>
          <a:lstStyle/>
          <a:p>
            <a:r>
              <a:rPr lang="en-US" altLang="zh-CN" sz="1200" dirty="0">
                <a:solidFill>
                  <a:srgbClr val="F9D647"/>
                </a:solidFill>
                <a:latin typeface="微软雅黑" panose="020B0503020204020204" charset="-122"/>
                <a:ea typeface="微软雅黑" panose="020B0503020204020204" charset="-122"/>
              </a:rPr>
              <a:t>※ </a:t>
            </a:r>
            <a:r>
              <a:rPr lang="zh-CN" altLang="en-US" sz="1200" dirty="0">
                <a:solidFill>
                  <a:srgbClr val="F9D647"/>
                </a:solidFill>
                <a:latin typeface="微软雅黑" panose="020B0503020204020204" charset="-122"/>
                <a:ea typeface="微软雅黑" panose="020B0503020204020204" charset="-122"/>
              </a:rPr>
              <a:t>添加内容</a:t>
            </a:r>
          </a:p>
        </p:txBody>
      </p:sp>
      <p:sp>
        <p:nvSpPr>
          <p:cNvPr id="14" name="TextBox 71"/>
          <p:cNvSpPr txBox="1"/>
          <p:nvPr/>
        </p:nvSpPr>
        <p:spPr>
          <a:xfrm>
            <a:off x="5274721" y="2576134"/>
            <a:ext cx="985236" cy="243840"/>
          </a:xfrm>
          <a:prstGeom prst="rect">
            <a:avLst/>
          </a:prstGeom>
          <a:noFill/>
        </p:spPr>
        <p:txBody>
          <a:bodyPr wrap="square" lIns="60468" tIns="30234" rIns="60468" bIns="30234" rtlCol="0">
            <a:spAutoFit/>
          </a:bodyPr>
          <a:lstStyle/>
          <a:p>
            <a:r>
              <a:rPr lang="en-US" altLang="zh-CN" sz="1200" dirty="0">
                <a:solidFill>
                  <a:srgbClr val="F9D647"/>
                </a:solidFill>
                <a:latin typeface="微软雅黑" panose="020B0503020204020204" charset="-122"/>
                <a:ea typeface="微软雅黑" panose="020B0503020204020204" charset="-122"/>
              </a:rPr>
              <a:t>※ </a:t>
            </a:r>
            <a:r>
              <a:rPr lang="zh-CN" altLang="en-US" sz="1200" dirty="0">
                <a:solidFill>
                  <a:srgbClr val="F9D647"/>
                </a:solidFill>
                <a:latin typeface="微软雅黑" panose="020B0503020204020204" charset="-122"/>
                <a:ea typeface="微软雅黑" panose="020B0503020204020204" charset="-122"/>
              </a:rPr>
              <a:t>添加内容</a:t>
            </a:r>
          </a:p>
        </p:txBody>
      </p:sp>
      <p:sp>
        <p:nvSpPr>
          <p:cNvPr id="15" name="TextBox 72"/>
          <p:cNvSpPr txBox="1"/>
          <p:nvPr/>
        </p:nvSpPr>
        <p:spPr>
          <a:xfrm>
            <a:off x="6284747" y="2576134"/>
            <a:ext cx="1027882" cy="243840"/>
          </a:xfrm>
          <a:prstGeom prst="rect">
            <a:avLst/>
          </a:prstGeom>
          <a:noFill/>
        </p:spPr>
        <p:txBody>
          <a:bodyPr wrap="square" lIns="60468" tIns="30234" rIns="60468" bIns="30234" rtlCol="0">
            <a:spAutoFit/>
          </a:bodyPr>
          <a:lstStyle/>
          <a:p>
            <a:r>
              <a:rPr lang="en-US" altLang="zh-CN" sz="1200" dirty="0">
                <a:solidFill>
                  <a:srgbClr val="F9D647"/>
                </a:solidFill>
                <a:latin typeface="微软雅黑" panose="020B0503020204020204" charset="-122"/>
                <a:ea typeface="微软雅黑" panose="020B0503020204020204" charset="-122"/>
              </a:rPr>
              <a:t>※ </a:t>
            </a:r>
            <a:r>
              <a:rPr lang="zh-CN" altLang="en-US" sz="1200" dirty="0">
                <a:solidFill>
                  <a:srgbClr val="F9D647"/>
                </a:solidFill>
                <a:latin typeface="微软雅黑" panose="020B0503020204020204" charset="-122"/>
                <a:ea typeface="微软雅黑" panose="020B0503020204020204" charset="-122"/>
              </a:rPr>
              <a:t>添加内容</a:t>
            </a:r>
          </a:p>
        </p:txBody>
      </p:sp>
      <p:sp>
        <p:nvSpPr>
          <p:cNvPr id="16" name="TextBox 73"/>
          <p:cNvSpPr txBox="1"/>
          <p:nvPr/>
        </p:nvSpPr>
        <p:spPr>
          <a:xfrm>
            <a:off x="4222050" y="2923205"/>
            <a:ext cx="985236" cy="243840"/>
          </a:xfrm>
          <a:prstGeom prst="rect">
            <a:avLst/>
          </a:prstGeom>
          <a:noFill/>
        </p:spPr>
        <p:txBody>
          <a:bodyPr wrap="square" lIns="60468" tIns="30234" rIns="60468" bIns="30234" rtlCol="0">
            <a:spAutoFit/>
          </a:bodyPr>
          <a:lstStyle/>
          <a:p>
            <a:r>
              <a:rPr lang="en-US" altLang="zh-CN" sz="1200" dirty="0">
                <a:solidFill>
                  <a:srgbClr val="F9D647"/>
                </a:solidFill>
                <a:latin typeface="微软雅黑" panose="020B0503020204020204" charset="-122"/>
                <a:ea typeface="微软雅黑" panose="020B0503020204020204" charset="-122"/>
              </a:rPr>
              <a:t>※ </a:t>
            </a:r>
            <a:r>
              <a:rPr lang="zh-CN" altLang="en-US" sz="1200" dirty="0">
                <a:solidFill>
                  <a:srgbClr val="F9D647"/>
                </a:solidFill>
                <a:latin typeface="微软雅黑" panose="020B0503020204020204" charset="-122"/>
                <a:ea typeface="微软雅黑" panose="020B0503020204020204" charset="-122"/>
              </a:rPr>
              <a:t>添加内容</a:t>
            </a:r>
          </a:p>
        </p:txBody>
      </p:sp>
      <p:sp>
        <p:nvSpPr>
          <p:cNvPr id="17" name="TextBox 74"/>
          <p:cNvSpPr txBox="1"/>
          <p:nvPr/>
        </p:nvSpPr>
        <p:spPr>
          <a:xfrm>
            <a:off x="5274722" y="2923205"/>
            <a:ext cx="985236" cy="243840"/>
          </a:xfrm>
          <a:prstGeom prst="rect">
            <a:avLst/>
          </a:prstGeom>
          <a:noFill/>
        </p:spPr>
        <p:txBody>
          <a:bodyPr wrap="square" lIns="60468" tIns="30234" rIns="60468" bIns="30234" rtlCol="0">
            <a:spAutoFit/>
          </a:bodyPr>
          <a:lstStyle/>
          <a:p>
            <a:r>
              <a:rPr lang="en-US" altLang="zh-CN" sz="1200" dirty="0">
                <a:solidFill>
                  <a:srgbClr val="F9D647"/>
                </a:solidFill>
                <a:latin typeface="微软雅黑" panose="020B0503020204020204" charset="-122"/>
                <a:ea typeface="微软雅黑" panose="020B0503020204020204" charset="-122"/>
              </a:rPr>
              <a:t>※ </a:t>
            </a:r>
            <a:r>
              <a:rPr lang="zh-CN" altLang="en-US" sz="1200" dirty="0">
                <a:solidFill>
                  <a:srgbClr val="F9D647"/>
                </a:solidFill>
                <a:latin typeface="微软雅黑" panose="020B0503020204020204" charset="-122"/>
                <a:ea typeface="微软雅黑" panose="020B0503020204020204" charset="-122"/>
              </a:rPr>
              <a:t>添加内容</a:t>
            </a:r>
          </a:p>
        </p:txBody>
      </p:sp>
      <p:sp>
        <p:nvSpPr>
          <p:cNvPr id="18" name="TextBox 75"/>
          <p:cNvSpPr txBox="1"/>
          <p:nvPr/>
        </p:nvSpPr>
        <p:spPr>
          <a:xfrm>
            <a:off x="6284361" y="2923205"/>
            <a:ext cx="985236" cy="243840"/>
          </a:xfrm>
          <a:prstGeom prst="rect">
            <a:avLst/>
          </a:prstGeom>
          <a:noFill/>
        </p:spPr>
        <p:txBody>
          <a:bodyPr wrap="square" lIns="60468" tIns="30234" rIns="60468" bIns="30234" rtlCol="0">
            <a:spAutoFit/>
          </a:bodyPr>
          <a:lstStyle/>
          <a:p>
            <a:r>
              <a:rPr lang="en-US" altLang="zh-CN" sz="1200" dirty="0">
                <a:solidFill>
                  <a:srgbClr val="F9D647"/>
                </a:solidFill>
                <a:latin typeface="微软雅黑" panose="020B0503020204020204" charset="-122"/>
                <a:ea typeface="微软雅黑" panose="020B0503020204020204" charset="-122"/>
              </a:rPr>
              <a:t>※ </a:t>
            </a:r>
            <a:r>
              <a:rPr lang="zh-CN" altLang="en-US" sz="1200" dirty="0">
                <a:solidFill>
                  <a:srgbClr val="F9D647"/>
                </a:solidFill>
                <a:latin typeface="微软雅黑" panose="020B0503020204020204" charset="-122"/>
                <a:ea typeface="微软雅黑" panose="020B0503020204020204" charset="-122"/>
              </a:rPr>
              <a:t>添加内容</a:t>
            </a:r>
          </a:p>
        </p:txBody>
      </p:sp>
      <p:sp>
        <p:nvSpPr>
          <p:cNvPr id="19" name="TextBox 13"/>
          <p:cNvSpPr txBox="1"/>
          <p:nvPr/>
        </p:nvSpPr>
        <p:spPr>
          <a:xfrm>
            <a:off x="2617796" y="1709882"/>
            <a:ext cx="902846" cy="768985"/>
          </a:xfrm>
          <a:prstGeom prst="rect">
            <a:avLst/>
          </a:prstGeom>
          <a:noFill/>
        </p:spPr>
        <p:txBody>
          <a:bodyPr wrap="square" lIns="0" tIns="0" rIns="0" bIns="0" rtlCol="0">
            <a:spAutoFit/>
          </a:bodyPr>
          <a:lstStyle/>
          <a:p>
            <a:r>
              <a:rPr lang="en-US" altLang="zh-CN" sz="5000" b="1" dirty="0">
                <a:solidFill>
                  <a:srgbClr val="F9D647"/>
                </a:solidFill>
                <a:effectLst>
                  <a:outerShdw blurRad="38100" dist="38100" dir="2700000" algn="tl">
                    <a:srgbClr val="000000">
                      <a:alpha val="43137"/>
                    </a:srgbClr>
                  </a:outerShdw>
                </a:effectLst>
                <a:latin typeface="微软雅黑" panose="020B0503020204020204" charset="-122"/>
                <a:ea typeface="微软雅黑" panose="020B0503020204020204" charset="-122"/>
              </a:rPr>
              <a:t>02</a:t>
            </a:r>
          </a:p>
        </p:txBody>
      </p:sp>
      <p:sp>
        <p:nvSpPr>
          <p:cNvPr id="5" name="矩形 4"/>
          <p:cNvSpPr/>
          <p:nvPr/>
        </p:nvSpPr>
        <p:spPr>
          <a:xfrm>
            <a:off x="203835" y="152400"/>
            <a:ext cx="8743315" cy="4750435"/>
          </a:xfrm>
          <a:prstGeom prst="rect">
            <a:avLst/>
          </a:prstGeom>
          <a:noFill/>
          <a:ln w="19050">
            <a:solidFill>
              <a:srgbClr val="F9D6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9D647"/>
              </a:solidFill>
            </a:endParaRPr>
          </a:p>
        </p:txBody>
      </p:sp>
      <p:sp>
        <p:nvSpPr>
          <p:cNvPr id="7" name="矩形 6"/>
          <p:cNvSpPr/>
          <p:nvPr/>
        </p:nvSpPr>
        <p:spPr>
          <a:xfrm>
            <a:off x="317183" y="281940"/>
            <a:ext cx="8516620" cy="4491355"/>
          </a:xfrm>
          <a:prstGeom prst="rect">
            <a:avLst/>
          </a:prstGeom>
          <a:noFill/>
          <a:ln w="19050">
            <a:solidFill>
              <a:srgbClr val="F9D6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9D647"/>
              </a:solidFill>
            </a:endParaRPr>
          </a:p>
        </p:txBody>
      </p:sp>
      <p:pic>
        <p:nvPicPr>
          <p:cNvPr id="20" name="图片 19" descr="5825bfa5f33cf8"/>
          <p:cNvPicPr>
            <a:picLocks noChangeAspect="1"/>
          </p:cNvPicPr>
          <p:nvPr/>
        </p:nvPicPr>
        <p:blipFill>
          <a:blip r:embed="rId3" cstate="email"/>
          <a:stretch>
            <a:fillRect/>
          </a:stretch>
        </p:blipFill>
        <p:spPr>
          <a:xfrm>
            <a:off x="317500" y="3962400"/>
            <a:ext cx="3543935" cy="1108710"/>
          </a:xfrm>
          <a:prstGeom prst="rect">
            <a:avLst/>
          </a:prstGeom>
        </p:spPr>
      </p:pic>
      <p:pic>
        <p:nvPicPr>
          <p:cNvPr id="21" name="图片 20" descr="5825bfa5f33cf8"/>
          <p:cNvPicPr>
            <a:picLocks noChangeAspect="1"/>
          </p:cNvPicPr>
          <p:nvPr/>
        </p:nvPicPr>
        <p:blipFill>
          <a:blip r:embed="rId3" cstate="email"/>
          <a:stretch>
            <a:fillRect/>
          </a:stretch>
        </p:blipFill>
        <p:spPr>
          <a:xfrm>
            <a:off x="3843020" y="4046220"/>
            <a:ext cx="3543935" cy="1108710"/>
          </a:xfrm>
          <a:prstGeom prst="rect">
            <a:avLst/>
          </a:prstGeom>
        </p:spPr>
      </p:pic>
      <p:pic>
        <p:nvPicPr>
          <p:cNvPr id="23" name="图片 22" descr="5825bfa5f33cf8"/>
          <p:cNvPicPr>
            <a:picLocks noChangeAspect="1"/>
          </p:cNvPicPr>
          <p:nvPr/>
        </p:nvPicPr>
        <p:blipFill>
          <a:blip r:embed="rId4" cstate="email"/>
          <a:srcRect/>
          <a:stretch>
            <a:fillRect/>
          </a:stretch>
        </p:blipFill>
        <p:spPr>
          <a:xfrm>
            <a:off x="7365365" y="4046220"/>
            <a:ext cx="1585595" cy="1108710"/>
          </a:xfrm>
          <a:prstGeom prst="rect">
            <a:avLst/>
          </a:prstGeom>
        </p:spPr>
      </p:pic>
    </p:spTree>
  </p:cSld>
  <p:clrMapOvr>
    <a:masterClrMapping/>
  </p:clrMapOvr>
  <p:transition advTm="515">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7" presetClass="entr" presetSubtype="0"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anim calcmode="lin" valueType="num">
                                      <p:cBhvr>
                                        <p:cTn id="13" dur="500" fill="hold"/>
                                        <p:tgtEl>
                                          <p:spTgt spid="19"/>
                                        </p:tgtEl>
                                        <p:attrNameLst>
                                          <p:attrName>ppt_x</p:attrName>
                                        </p:attrNameLst>
                                      </p:cBhvr>
                                      <p:tavLst>
                                        <p:tav tm="0">
                                          <p:val>
                                            <p:strVal val="#ppt_x"/>
                                          </p:val>
                                        </p:tav>
                                        <p:tav tm="100000">
                                          <p:val>
                                            <p:strVal val="#ppt_x"/>
                                          </p:val>
                                        </p:tav>
                                      </p:tavLst>
                                    </p:anim>
                                    <p:anim calcmode="lin" valueType="num">
                                      <p:cBhvr>
                                        <p:cTn id="14" dur="500" fill="hold"/>
                                        <p:tgtEl>
                                          <p:spTgt spid="19"/>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2" presetClass="entr" presetSubtype="4"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par>
                          <p:cTn id="19" fill="hold">
                            <p:stCondLst>
                              <p:cond delay="1500"/>
                            </p:stCondLst>
                            <p:childTnLst>
                              <p:par>
                                <p:cTn id="20" presetID="12" presetClass="entr" presetSubtype="8"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500"/>
                                        <p:tgtEl>
                                          <p:spTgt spid="2"/>
                                        </p:tgtEl>
                                        <p:attrNameLst>
                                          <p:attrName>ppt_x</p:attrName>
                                        </p:attrNameLst>
                                      </p:cBhvr>
                                      <p:tavLst>
                                        <p:tav tm="0">
                                          <p:val>
                                            <p:strVal val="#ppt_x-#ppt_w*1.125000"/>
                                          </p:val>
                                        </p:tav>
                                        <p:tav tm="100000">
                                          <p:val>
                                            <p:strVal val="#ppt_x"/>
                                          </p:val>
                                        </p:tav>
                                      </p:tavLst>
                                    </p:anim>
                                    <p:animEffect transition="in" filter="wipe(right)">
                                      <p:cBhvr>
                                        <p:cTn id="23" dur="500"/>
                                        <p:tgtEl>
                                          <p:spTgt spid="2"/>
                                        </p:tgtEl>
                                      </p:cBhvr>
                                    </p:animEffect>
                                  </p:childTnLst>
                                </p:cTn>
                              </p:par>
                            </p:childTnLst>
                          </p:cTn>
                        </p:par>
                        <p:par>
                          <p:cTn id="24" fill="hold">
                            <p:stCondLst>
                              <p:cond delay="2000"/>
                            </p:stCondLst>
                            <p:childTnLst>
                              <p:par>
                                <p:cTn id="25" presetID="47" presetClass="entr" presetSubtype="0" fill="hold" grpId="0"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anim calcmode="lin" valueType="num">
                                      <p:cBhvr>
                                        <p:cTn id="28" dur="500" fill="hold"/>
                                        <p:tgtEl>
                                          <p:spTgt spid="3"/>
                                        </p:tgtEl>
                                        <p:attrNameLst>
                                          <p:attrName>ppt_x</p:attrName>
                                        </p:attrNameLst>
                                      </p:cBhvr>
                                      <p:tavLst>
                                        <p:tav tm="0">
                                          <p:val>
                                            <p:strVal val="#ppt_x"/>
                                          </p:val>
                                        </p:tav>
                                        <p:tav tm="100000">
                                          <p:val>
                                            <p:strVal val="#ppt_x"/>
                                          </p:val>
                                        </p:tav>
                                      </p:tavLst>
                                    </p:anim>
                                    <p:anim calcmode="lin" valueType="num">
                                      <p:cBhvr>
                                        <p:cTn id="29" dur="500" fill="hold"/>
                                        <p:tgtEl>
                                          <p:spTgt spid="3"/>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2" presetClass="entr" presetSubtype="4"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20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40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600"/>
                                  </p:stCondLst>
                                  <p:childTnLst>
                                    <p:set>
                                      <p:cBhvr>
                                        <p:cTn id="44" dur="1" fill="hold">
                                          <p:stCondLst>
                                            <p:cond delay="0"/>
                                          </p:stCondLst>
                                        </p:cTn>
                                        <p:tgtEl>
                                          <p:spTgt spid="16"/>
                                        </p:tgtEl>
                                        <p:attrNameLst>
                                          <p:attrName>style.visibility</p:attrName>
                                        </p:attrNameLst>
                                      </p:cBhvr>
                                      <p:to>
                                        <p:strVal val="visible"/>
                                      </p:to>
                                    </p:set>
                                    <p:anim calcmode="lin" valueType="num">
                                      <p:cBhvr additive="base">
                                        <p:cTn id="45" dur="500" fill="hold"/>
                                        <p:tgtEl>
                                          <p:spTgt spid="16"/>
                                        </p:tgtEl>
                                        <p:attrNameLst>
                                          <p:attrName>ppt_x</p:attrName>
                                        </p:attrNameLst>
                                      </p:cBhvr>
                                      <p:tavLst>
                                        <p:tav tm="0">
                                          <p:val>
                                            <p:strVal val="#ppt_x"/>
                                          </p:val>
                                        </p:tav>
                                        <p:tav tm="100000">
                                          <p:val>
                                            <p:strVal val="#ppt_x"/>
                                          </p:val>
                                        </p:tav>
                                      </p:tavLst>
                                    </p:anim>
                                    <p:anim calcmode="lin" valueType="num">
                                      <p:cBhvr additive="base">
                                        <p:cTn id="46" dur="500" fill="hold"/>
                                        <p:tgtEl>
                                          <p:spTgt spid="16"/>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80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1000"/>
                                  </p:stCondLst>
                                  <p:childTnLst>
                                    <p:set>
                                      <p:cBhvr>
                                        <p:cTn id="52" dur="1" fill="hold">
                                          <p:stCondLst>
                                            <p:cond delay="0"/>
                                          </p:stCondLst>
                                        </p:cTn>
                                        <p:tgtEl>
                                          <p:spTgt spid="18"/>
                                        </p:tgtEl>
                                        <p:attrNameLst>
                                          <p:attrName>style.visibility</p:attrName>
                                        </p:attrNameLst>
                                      </p:cBhvr>
                                      <p:to>
                                        <p:strVal val="visible"/>
                                      </p:to>
                                    </p:set>
                                    <p:anim calcmode="lin" valueType="num">
                                      <p:cBhvr additive="base">
                                        <p:cTn id="53" dur="500" fill="hold"/>
                                        <p:tgtEl>
                                          <p:spTgt spid="18"/>
                                        </p:tgtEl>
                                        <p:attrNameLst>
                                          <p:attrName>ppt_x</p:attrName>
                                        </p:attrNameLst>
                                      </p:cBhvr>
                                      <p:tavLst>
                                        <p:tav tm="0">
                                          <p:val>
                                            <p:strVal val="#ppt_x"/>
                                          </p:val>
                                        </p:tav>
                                        <p:tav tm="100000">
                                          <p:val>
                                            <p:strVal val="#ppt_x"/>
                                          </p:val>
                                        </p:tav>
                                      </p:tavLst>
                                    </p:anim>
                                    <p:anim calcmode="lin" valueType="num">
                                      <p:cBhvr additive="base">
                                        <p:cTn id="5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3" grpId="0"/>
      <p:bldP spid="14" grpId="0"/>
      <p:bldP spid="15" grpId="0"/>
      <p:bldP spid="16" grpId="0"/>
      <p:bldP spid="17" grpId="0"/>
      <p:bldP spid="18"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1464936" y="228366"/>
            <a:ext cx="2886860" cy="337185"/>
            <a:chOff x="568442" y="319364"/>
            <a:chExt cx="3849149" cy="449581"/>
          </a:xfrm>
        </p:grpSpPr>
        <p:sp>
          <p:nvSpPr>
            <p:cNvPr id="15" name="文本框 23"/>
            <p:cNvSpPr txBox="1"/>
            <p:nvPr/>
          </p:nvSpPr>
          <p:spPr>
            <a:xfrm>
              <a:off x="665958" y="319364"/>
              <a:ext cx="1869441" cy="449581"/>
            </a:xfrm>
            <a:prstGeom prst="rect">
              <a:avLst/>
            </a:prstGeom>
            <a:noFill/>
          </p:spPr>
          <p:txBody>
            <a:bodyPr wrap="none" rtlCol="0">
              <a:spAutoFit/>
            </a:bodyPr>
            <a:lstStyle/>
            <a:p>
              <a:pPr algn="l"/>
              <a:r>
                <a:rPr lang="zh-CN" altLang="en-US" sz="1600" dirty="0">
                  <a:solidFill>
                    <a:schemeClr val="tx1"/>
                  </a:solidFill>
                  <a:latin typeface="微软雅黑" panose="020B0503020204020204" charset="-122"/>
                  <a:ea typeface="微软雅黑" panose="020B0503020204020204" charset="-122"/>
                </a:rPr>
                <a:t>此处添加名称</a:t>
              </a:r>
            </a:p>
          </p:txBody>
        </p:sp>
        <p:sp>
          <p:nvSpPr>
            <p:cNvPr id="16" name="等腰三角形 15"/>
            <p:cNvSpPr/>
            <p:nvPr/>
          </p:nvSpPr>
          <p:spPr>
            <a:xfrm rot="16200000" flipH="1" flipV="1">
              <a:off x="492508" y="454911"/>
              <a:ext cx="304323" cy="152455"/>
            </a:xfrm>
            <a:prstGeom prst="triangle">
              <a:avLst/>
            </a:prstGeom>
            <a:gradFill>
              <a:gsLst>
                <a:gs pos="0">
                  <a:srgbClr val="E30000"/>
                </a:gs>
                <a:gs pos="100000">
                  <a:srgbClr val="760303"/>
                </a:gs>
              </a:gsLst>
              <a:lin ang="11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panose="020B0503020204020204" charset="-122"/>
                <a:ea typeface="微软雅黑" panose="020B0503020204020204" charset="-122"/>
              </a:endParaRPr>
            </a:p>
          </p:txBody>
        </p:sp>
        <p:sp>
          <p:nvSpPr>
            <p:cNvPr id="17" name="文本框 23"/>
            <p:cNvSpPr txBox="1"/>
            <p:nvPr/>
          </p:nvSpPr>
          <p:spPr>
            <a:xfrm>
              <a:off x="2306003" y="429775"/>
              <a:ext cx="2111588" cy="326814"/>
            </a:xfrm>
            <a:prstGeom prst="rect">
              <a:avLst/>
            </a:prstGeom>
            <a:noFill/>
          </p:spPr>
          <p:txBody>
            <a:bodyPr wrap="none" rtlCol="0">
              <a:spAutoFit/>
            </a:bodyPr>
            <a:lstStyle/>
            <a:p>
              <a:r>
                <a:rPr lang="en-US" altLang="zh-CN" sz="1000" dirty="0">
                  <a:solidFill>
                    <a:schemeClr val="tx1"/>
                  </a:solidFill>
                  <a:latin typeface="微软雅黑" panose="020B0503020204020204" charset="-122"/>
                  <a:ea typeface="微软雅黑" panose="020B0503020204020204" charset="-122"/>
                </a:rPr>
                <a:t>  Click here to add Title</a:t>
              </a:r>
            </a:p>
          </p:txBody>
        </p:sp>
      </p:grpSp>
      <p:pic>
        <p:nvPicPr>
          <p:cNvPr id="2" name="图片 1"/>
          <p:cNvPicPr>
            <a:picLocks noChangeAspect="1"/>
          </p:cNvPicPr>
          <p:nvPr/>
        </p:nvPicPr>
        <p:blipFill>
          <a:blip r:embed="rId3" cstate="email"/>
          <a:stretch>
            <a:fillRect/>
          </a:stretch>
        </p:blipFill>
        <p:spPr>
          <a:xfrm flipH="1">
            <a:off x="2548414" y="4520539"/>
            <a:ext cx="6588443" cy="693896"/>
          </a:xfrm>
          <a:prstGeom prst="rect">
            <a:avLst/>
          </a:prstGeom>
        </p:spPr>
      </p:pic>
      <p:pic>
        <p:nvPicPr>
          <p:cNvPr id="4" name="图片 3"/>
          <p:cNvPicPr>
            <a:picLocks noChangeAspect="1"/>
          </p:cNvPicPr>
          <p:nvPr/>
        </p:nvPicPr>
        <p:blipFill>
          <a:blip r:embed="rId4"/>
          <a:stretch>
            <a:fillRect/>
          </a:stretch>
        </p:blipFill>
        <p:spPr>
          <a:xfrm>
            <a:off x="0" y="4520539"/>
            <a:ext cx="9803130" cy="693896"/>
          </a:xfrm>
          <a:prstGeom prst="rect">
            <a:avLst/>
          </a:prstGeom>
        </p:spPr>
      </p:pic>
      <p:sp>
        <p:nvSpPr>
          <p:cNvPr id="85" name="TextBox 65"/>
          <p:cNvSpPr txBox="1"/>
          <p:nvPr/>
        </p:nvSpPr>
        <p:spPr>
          <a:xfrm>
            <a:off x="999642" y="3278979"/>
            <a:ext cx="838200" cy="253365"/>
          </a:xfrm>
          <a:prstGeom prst="rect">
            <a:avLst/>
          </a:prstGeom>
          <a:noFill/>
        </p:spPr>
        <p:txBody>
          <a:bodyPr wrap="none" lIns="0" tIns="0" rIns="0" bIns="0" rtlCol="0" anchor="ctr">
            <a:spAutoFit/>
          </a:bodyPr>
          <a:lstStyle/>
          <a:p>
            <a:pPr algn="ctr" defTabSz="1218565">
              <a:spcBef>
                <a:spcPct val="20000"/>
              </a:spcBef>
              <a:defRPr/>
            </a:pPr>
            <a:r>
              <a:rPr lang="zh-CN" altLang="en-US" sz="1650" b="1" dirty="0">
                <a:solidFill>
                  <a:schemeClr val="tx1"/>
                </a:solidFill>
                <a:latin typeface="微软雅黑" panose="020B0503020204020204" charset="-122"/>
                <a:ea typeface="微软雅黑" panose="020B0503020204020204" charset="-122"/>
              </a:rPr>
              <a:t>输入标题</a:t>
            </a:r>
          </a:p>
        </p:txBody>
      </p:sp>
      <p:sp>
        <p:nvSpPr>
          <p:cNvPr id="89" name="TextBox 42"/>
          <p:cNvSpPr txBox="1"/>
          <p:nvPr/>
        </p:nvSpPr>
        <p:spPr>
          <a:xfrm>
            <a:off x="2576343" y="3278979"/>
            <a:ext cx="838200" cy="253365"/>
          </a:xfrm>
          <a:prstGeom prst="rect">
            <a:avLst/>
          </a:prstGeom>
          <a:noFill/>
        </p:spPr>
        <p:txBody>
          <a:bodyPr wrap="none" lIns="0" tIns="0" rIns="0" bIns="0" rtlCol="0" anchor="ctr">
            <a:spAutoFit/>
          </a:bodyPr>
          <a:lstStyle/>
          <a:p>
            <a:pPr algn="ctr" defTabSz="1218565">
              <a:spcBef>
                <a:spcPct val="20000"/>
              </a:spcBef>
              <a:defRPr/>
            </a:pPr>
            <a:r>
              <a:rPr lang="zh-CN" altLang="en-US" sz="1650" b="1" dirty="0">
                <a:solidFill>
                  <a:schemeClr val="tx1"/>
                </a:solidFill>
                <a:latin typeface="微软雅黑" panose="020B0503020204020204" charset="-122"/>
                <a:ea typeface="微软雅黑" panose="020B0503020204020204" charset="-122"/>
              </a:rPr>
              <a:t>输入标题</a:t>
            </a:r>
          </a:p>
        </p:txBody>
      </p:sp>
      <p:sp>
        <p:nvSpPr>
          <p:cNvPr id="91" name="TextBox 44"/>
          <p:cNvSpPr txBox="1"/>
          <p:nvPr/>
        </p:nvSpPr>
        <p:spPr>
          <a:xfrm>
            <a:off x="4153043" y="3278979"/>
            <a:ext cx="838200" cy="253365"/>
          </a:xfrm>
          <a:prstGeom prst="rect">
            <a:avLst/>
          </a:prstGeom>
          <a:noFill/>
        </p:spPr>
        <p:txBody>
          <a:bodyPr wrap="none" lIns="0" tIns="0" rIns="0" bIns="0" rtlCol="0" anchor="ctr">
            <a:spAutoFit/>
          </a:bodyPr>
          <a:lstStyle/>
          <a:p>
            <a:pPr algn="ctr" defTabSz="1218565">
              <a:spcBef>
                <a:spcPct val="20000"/>
              </a:spcBef>
              <a:defRPr/>
            </a:pPr>
            <a:r>
              <a:rPr lang="zh-CN" altLang="en-US" sz="1650" b="1" dirty="0">
                <a:solidFill>
                  <a:schemeClr val="tx1"/>
                </a:solidFill>
                <a:latin typeface="微软雅黑" panose="020B0503020204020204" charset="-122"/>
                <a:ea typeface="微软雅黑" panose="020B0503020204020204" charset="-122"/>
              </a:rPr>
              <a:t>输入标题</a:t>
            </a:r>
          </a:p>
        </p:txBody>
      </p:sp>
      <p:sp>
        <p:nvSpPr>
          <p:cNvPr id="92" name="TextBox 56"/>
          <p:cNvSpPr txBox="1"/>
          <p:nvPr/>
        </p:nvSpPr>
        <p:spPr>
          <a:xfrm>
            <a:off x="5729744" y="3278979"/>
            <a:ext cx="838200" cy="253365"/>
          </a:xfrm>
          <a:prstGeom prst="rect">
            <a:avLst/>
          </a:prstGeom>
          <a:noFill/>
        </p:spPr>
        <p:txBody>
          <a:bodyPr wrap="none" lIns="0" tIns="0" rIns="0" bIns="0" rtlCol="0" anchor="ctr">
            <a:spAutoFit/>
          </a:bodyPr>
          <a:lstStyle/>
          <a:p>
            <a:pPr algn="ctr" defTabSz="1218565">
              <a:spcBef>
                <a:spcPct val="20000"/>
              </a:spcBef>
              <a:defRPr/>
            </a:pPr>
            <a:r>
              <a:rPr lang="zh-CN" altLang="en-US" sz="1650" b="1" dirty="0">
                <a:solidFill>
                  <a:schemeClr val="tx1"/>
                </a:solidFill>
                <a:latin typeface="微软雅黑" panose="020B0503020204020204" charset="-122"/>
                <a:ea typeface="微软雅黑" panose="020B0503020204020204" charset="-122"/>
              </a:rPr>
              <a:t>输入标题</a:t>
            </a:r>
          </a:p>
        </p:txBody>
      </p:sp>
      <p:sp>
        <p:nvSpPr>
          <p:cNvPr id="94" name="TextBox 76"/>
          <p:cNvSpPr txBox="1"/>
          <p:nvPr/>
        </p:nvSpPr>
        <p:spPr>
          <a:xfrm>
            <a:off x="7306444" y="3278979"/>
            <a:ext cx="838200" cy="253365"/>
          </a:xfrm>
          <a:prstGeom prst="rect">
            <a:avLst/>
          </a:prstGeom>
          <a:noFill/>
          <a:ln>
            <a:noFill/>
          </a:ln>
        </p:spPr>
        <p:txBody>
          <a:bodyPr wrap="none" lIns="0" tIns="0" rIns="0" bIns="0" rtlCol="0" anchor="ctr">
            <a:spAutoFit/>
          </a:bodyPr>
          <a:lstStyle/>
          <a:p>
            <a:pPr algn="ctr" defTabSz="1218565">
              <a:spcBef>
                <a:spcPct val="20000"/>
              </a:spcBef>
              <a:defRPr/>
            </a:pPr>
            <a:r>
              <a:rPr lang="zh-CN" altLang="en-US" sz="1650" b="1" dirty="0">
                <a:solidFill>
                  <a:schemeClr val="tx1"/>
                </a:solidFill>
                <a:latin typeface="微软雅黑" panose="020B0503020204020204" charset="-122"/>
                <a:ea typeface="微软雅黑" panose="020B0503020204020204" charset="-122"/>
              </a:rPr>
              <a:t>输入标题</a:t>
            </a:r>
          </a:p>
        </p:txBody>
      </p:sp>
      <p:cxnSp>
        <p:nvCxnSpPr>
          <p:cNvPr id="96" name="Straight Connector 85"/>
          <p:cNvCxnSpPr/>
          <p:nvPr/>
        </p:nvCxnSpPr>
        <p:spPr>
          <a:xfrm>
            <a:off x="1418743" y="2167854"/>
            <a:ext cx="0" cy="921712"/>
          </a:xfrm>
          <a:prstGeom prst="line">
            <a:avLst/>
          </a:prstGeom>
          <a:ln w="19050">
            <a:solidFill>
              <a:srgbClr val="C00000"/>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98" name="Straight Connector 88"/>
          <p:cNvCxnSpPr/>
          <p:nvPr/>
        </p:nvCxnSpPr>
        <p:spPr>
          <a:xfrm>
            <a:off x="2995443" y="1803162"/>
            <a:ext cx="0" cy="1286404"/>
          </a:xfrm>
          <a:prstGeom prst="line">
            <a:avLst/>
          </a:prstGeom>
          <a:ln w="19050">
            <a:solidFill>
              <a:srgbClr val="C00000"/>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00" name="Straight Connector 90"/>
          <p:cNvCxnSpPr/>
          <p:nvPr/>
        </p:nvCxnSpPr>
        <p:spPr>
          <a:xfrm>
            <a:off x="4572143" y="1559325"/>
            <a:ext cx="0" cy="1530242"/>
          </a:xfrm>
          <a:prstGeom prst="line">
            <a:avLst/>
          </a:prstGeom>
          <a:ln w="19050">
            <a:solidFill>
              <a:srgbClr val="C00000"/>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04" name="Straight Connector 92"/>
          <p:cNvCxnSpPr/>
          <p:nvPr/>
        </p:nvCxnSpPr>
        <p:spPr>
          <a:xfrm>
            <a:off x="7725544" y="2167854"/>
            <a:ext cx="0" cy="921712"/>
          </a:xfrm>
          <a:prstGeom prst="line">
            <a:avLst/>
          </a:prstGeom>
          <a:ln w="19050">
            <a:solidFill>
              <a:srgbClr val="C00000"/>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06" name="Straight Connector 93"/>
          <p:cNvCxnSpPr/>
          <p:nvPr/>
        </p:nvCxnSpPr>
        <p:spPr>
          <a:xfrm>
            <a:off x="6148843" y="1803162"/>
            <a:ext cx="0" cy="1286404"/>
          </a:xfrm>
          <a:prstGeom prst="line">
            <a:avLst/>
          </a:prstGeom>
          <a:ln w="19050">
            <a:solidFill>
              <a:srgbClr val="C00000"/>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07" name="Round Same Side Corner Rectangle 153"/>
          <p:cNvSpPr/>
          <p:nvPr/>
        </p:nvSpPr>
        <p:spPr>
          <a:xfrm>
            <a:off x="797711" y="2496003"/>
            <a:ext cx="1242065" cy="288035"/>
          </a:xfrm>
          <a:prstGeom prst="round2SameRect">
            <a:avLst/>
          </a:prstGeom>
          <a:gradFill>
            <a:gsLst>
              <a:gs pos="0">
                <a:srgbClr val="E30000"/>
              </a:gs>
              <a:gs pos="100000">
                <a:srgbClr val="76030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a:solidFill>
                  <a:schemeClr val="bg1"/>
                </a:solidFill>
                <a:latin typeface="微软雅黑" panose="020B0503020204020204" charset="-122"/>
                <a:ea typeface="微软雅黑" panose="020B0503020204020204" charset="-122"/>
              </a:rPr>
              <a:t>输入关键字</a:t>
            </a:r>
          </a:p>
        </p:txBody>
      </p:sp>
      <p:sp>
        <p:nvSpPr>
          <p:cNvPr id="122" name="Round Same Side Corner Rectangle 154"/>
          <p:cNvSpPr/>
          <p:nvPr/>
        </p:nvSpPr>
        <p:spPr>
          <a:xfrm>
            <a:off x="2374411" y="2323182"/>
            <a:ext cx="1242065" cy="288035"/>
          </a:xfrm>
          <a:prstGeom prst="round2SameRect">
            <a:avLst/>
          </a:prstGeom>
          <a:gradFill>
            <a:gsLst>
              <a:gs pos="0">
                <a:srgbClr val="E30000"/>
              </a:gs>
              <a:gs pos="100000">
                <a:srgbClr val="76030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a:solidFill>
                  <a:schemeClr val="bg1"/>
                </a:solidFill>
                <a:latin typeface="微软雅黑" panose="020B0503020204020204" charset="-122"/>
                <a:ea typeface="微软雅黑" panose="020B0503020204020204" charset="-122"/>
              </a:rPr>
              <a:t>输入关键字</a:t>
            </a:r>
          </a:p>
        </p:txBody>
      </p:sp>
      <p:sp>
        <p:nvSpPr>
          <p:cNvPr id="123" name="Round Same Side Corner Rectangle 155"/>
          <p:cNvSpPr/>
          <p:nvPr/>
        </p:nvSpPr>
        <p:spPr>
          <a:xfrm>
            <a:off x="3951111" y="2057654"/>
            <a:ext cx="1242065" cy="288035"/>
          </a:xfrm>
          <a:prstGeom prst="round2SameRect">
            <a:avLst/>
          </a:prstGeom>
          <a:gradFill>
            <a:gsLst>
              <a:gs pos="0">
                <a:srgbClr val="E30000"/>
              </a:gs>
              <a:gs pos="100000">
                <a:srgbClr val="76030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a:solidFill>
                  <a:schemeClr val="bg1"/>
                </a:solidFill>
                <a:latin typeface="微软雅黑" panose="020B0503020204020204" charset="-122"/>
                <a:ea typeface="微软雅黑" panose="020B0503020204020204" charset="-122"/>
              </a:rPr>
              <a:t>输入关键字</a:t>
            </a:r>
          </a:p>
        </p:txBody>
      </p:sp>
      <p:sp>
        <p:nvSpPr>
          <p:cNvPr id="124" name="Round Same Side Corner Rectangle 156"/>
          <p:cNvSpPr/>
          <p:nvPr/>
        </p:nvSpPr>
        <p:spPr>
          <a:xfrm>
            <a:off x="5527811" y="2323182"/>
            <a:ext cx="1242065" cy="288035"/>
          </a:xfrm>
          <a:prstGeom prst="round2SameRect">
            <a:avLst/>
          </a:prstGeom>
          <a:gradFill>
            <a:gsLst>
              <a:gs pos="0">
                <a:srgbClr val="E30000"/>
              </a:gs>
              <a:gs pos="100000">
                <a:srgbClr val="76030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a:solidFill>
                  <a:schemeClr val="bg1"/>
                </a:solidFill>
                <a:latin typeface="微软雅黑" panose="020B0503020204020204" charset="-122"/>
                <a:ea typeface="微软雅黑" panose="020B0503020204020204" charset="-122"/>
              </a:rPr>
              <a:t>输入关键字</a:t>
            </a:r>
          </a:p>
        </p:txBody>
      </p:sp>
      <p:sp>
        <p:nvSpPr>
          <p:cNvPr id="125" name="Round Same Side Corner Rectangle 157"/>
          <p:cNvSpPr/>
          <p:nvPr/>
        </p:nvSpPr>
        <p:spPr>
          <a:xfrm>
            <a:off x="7104511" y="2496003"/>
            <a:ext cx="1242065" cy="288035"/>
          </a:xfrm>
          <a:prstGeom prst="round2SameRect">
            <a:avLst/>
          </a:prstGeom>
          <a:gradFill>
            <a:gsLst>
              <a:gs pos="0">
                <a:srgbClr val="E30000"/>
              </a:gs>
              <a:gs pos="100000">
                <a:srgbClr val="76030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a:solidFill>
                  <a:schemeClr val="bg1"/>
                </a:solidFill>
                <a:latin typeface="微软雅黑" panose="020B0503020204020204" charset="-122"/>
                <a:ea typeface="微软雅黑" panose="020B0503020204020204" charset="-122"/>
              </a:rPr>
              <a:t>输入关键字</a:t>
            </a:r>
          </a:p>
        </p:txBody>
      </p:sp>
      <p:grpSp>
        <p:nvGrpSpPr>
          <p:cNvPr id="47" name="组合 46"/>
          <p:cNvGrpSpPr/>
          <p:nvPr/>
        </p:nvGrpSpPr>
        <p:grpSpPr>
          <a:xfrm>
            <a:off x="1013743" y="1358509"/>
            <a:ext cx="810000" cy="810000"/>
            <a:chOff x="2860786" y="2746714"/>
            <a:chExt cx="1248842" cy="1248840"/>
          </a:xfrm>
        </p:grpSpPr>
        <p:sp>
          <p:nvSpPr>
            <p:cNvPr id="3" name="椭圆 2"/>
            <p:cNvSpPr>
              <a:spLocks noChangeAspect="1"/>
            </p:cNvSpPr>
            <p:nvPr/>
          </p:nvSpPr>
          <p:spPr>
            <a:xfrm>
              <a:off x="2860786" y="2746714"/>
              <a:ext cx="1248842" cy="1248840"/>
            </a:xfrm>
            <a:prstGeom prst="ellipse">
              <a:avLst/>
            </a:prstGeom>
            <a:gradFill>
              <a:gsLst>
                <a:gs pos="0">
                  <a:srgbClr val="E30000"/>
                </a:gs>
                <a:gs pos="100000">
                  <a:srgbClr val="76030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0">
                <a:solidFill>
                  <a:schemeClr val="tx1"/>
                </a:solidFill>
                <a:latin typeface="Arial" panose="020B0604020202020204" pitchFamily="34" charset="0"/>
                <a:ea typeface="微软雅黑" panose="020B0503020204020204" charset="-122"/>
                <a:cs typeface="Arial" panose="020B0604020202020204" pitchFamily="34" charset="0"/>
              </a:endParaRPr>
            </a:p>
          </p:txBody>
        </p:sp>
        <p:grpSp>
          <p:nvGrpSpPr>
            <p:cNvPr id="49" name="组合 48"/>
            <p:cNvGrpSpPr>
              <a:grpSpLocks noChangeAspect="1"/>
            </p:cNvGrpSpPr>
            <p:nvPr/>
          </p:nvGrpSpPr>
          <p:grpSpPr>
            <a:xfrm>
              <a:off x="3195238" y="3129706"/>
              <a:ext cx="579938" cy="482856"/>
              <a:chOff x="521255" y="5321301"/>
              <a:chExt cx="360363" cy="300038"/>
            </a:xfrm>
            <a:solidFill>
              <a:srgbClr val="9DA8B1"/>
            </a:solidFill>
          </p:grpSpPr>
          <p:sp>
            <p:nvSpPr>
              <p:cNvPr id="50" name="Freeform 342"/>
              <p:cNvSpPr/>
              <p:nvPr/>
            </p:nvSpPr>
            <p:spPr bwMode="auto">
              <a:xfrm>
                <a:off x="575230" y="5373689"/>
                <a:ext cx="252413" cy="195263"/>
              </a:xfrm>
              <a:custGeom>
                <a:avLst/>
                <a:gdLst>
                  <a:gd name="T0" fmla="*/ 12 w 159"/>
                  <a:gd name="T1" fmla="*/ 75 h 123"/>
                  <a:gd name="T2" fmla="*/ 28 w 159"/>
                  <a:gd name="T3" fmla="*/ 64 h 123"/>
                  <a:gd name="T4" fmla="*/ 52 w 159"/>
                  <a:gd name="T5" fmla="*/ 92 h 123"/>
                  <a:gd name="T6" fmla="*/ 80 w 159"/>
                  <a:gd name="T7" fmla="*/ 32 h 123"/>
                  <a:gd name="T8" fmla="*/ 110 w 159"/>
                  <a:gd name="T9" fmla="*/ 123 h 123"/>
                  <a:gd name="T10" fmla="*/ 136 w 159"/>
                  <a:gd name="T11" fmla="*/ 59 h 123"/>
                  <a:gd name="T12" fmla="*/ 147 w 159"/>
                  <a:gd name="T13" fmla="*/ 85 h 123"/>
                  <a:gd name="T14" fmla="*/ 159 w 159"/>
                  <a:gd name="T15" fmla="*/ 83 h 123"/>
                  <a:gd name="T16" fmla="*/ 136 w 159"/>
                  <a:gd name="T17" fmla="*/ 29 h 123"/>
                  <a:gd name="T18" fmla="*/ 111 w 159"/>
                  <a:gd name="T19" fmla="*/ 89 h 123"/>
                  <a:gd name="T20" fmla="*/ 81 w 159"/>
                  <a:gd name="T21" fmla="*/ 0 h 123"/>
                  <a:gd name="T22" fmla="*/ 49 w 159"/>
                  <a:gd name="T23" fmla="*/ 72 h 123"/>
                  <a:gd name="T24" fmla="*/ 31 w 159"/>
                  <a:gd name="T25" fmla="*/ 50 h 123"/>
                  <a:gd name="T26" fmla="*/ 0 w 159"/>
                  <a:gd name="T27" fmla="*/ 72 h 123"/>
                  <a:gd name="T28" fmla="*/ 8 w 159"/>
                  <a:gd name="T29" fmla="*/ 78 h 123"/>
                  <a:gd name="T30" fmla="*/ 12 w 159"/>
                  <a:gd name="T31" fmla="*/ 75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9" h="123">
                    <a:moveTo>
                      <a:pt x="12" y="75"/>
                    </a:moveTo>
                    <a:lnTo>
                      <a:pt x="28" y="64"/>
                    </a:lnTo>
                    <a:lnTo>
                      <a:pt x="52" y="92"/>
                    </a:lnTo>
                    <a:lnTo>
                      <a:pt x="80" y="32"/>
                    </a:lnTo>
                    <a:lnTo>
                      <a:pt x="110" y="123"/>
                    </a:lnTo>
                    <a:lnTo>
                      <a:pt x="136" y="59"/>
                    </a:lnTo>
                    <a:lnTo>
                      <a:pt x="147" y="85"/>
                    </a:lnTo>
                    <a:lnTo>
                      <a:pt x="159" y="83"/>
                    </a:lnTo>
                    <a:lnTo>
                      <a:pt x="136" y="29"/>
                    </a:lnTo>
                    <a:lnTo>
                      <a:pt x="111" y="89"/>
                    </a:lnTo>
                    <a:lnTo>
                      <a:pt x="81" y="0"/>
                    </a:lnTo>
                    <a:lnTo>
                      <a:pt x="49" y="72"/>
                    </a:lnTo>
                    <a:lnTo>
                      <a:pt x="31" y="50"/>
                    </a:lnTo>
                    <a:lnTo>
                      <a:pt x="0" y="72"/>
                    </a:lnTo>
                    <a:lnTo>
                      <a:pt x="8" y="78"/>
                    </a:lnTo>
                    <a:lnTo>
                      <a:pt x="12" y="75"/>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endParaRPr lang="zh-CN" altLang="en-US" sz="1870">
                  <a:solidFill>
                    <a:schemeClr val="tx1"/>
                  </a:solidFill>
                  <a:latin typeface="Arial" panose="020B0604020202020204" pitchFamily="34" charset="0"/>
                  <a:ea typeface="微软雅黑" panose="020B0503020204020204" charset="-122"/>
                  <a:cs typeface="Arial" panose="020B0604020202020204" pitchFamily="34" charset="0"/>
                </a:endParaRPr>
              </a:p>
            </p:txBody>
          </p:sp>
          <p:sp>
            <p:nvSpPr>
              <p:cNvPr id="51" name="Freeform 343"/>
              <p:cNvSpPr>
                <a:spLocks noEditPoints="1"/>
              </p:cNvSpPr>
              <p:nvPr/>
            </p:nvSpPr>
            <p:spPr bwMode="auto">
              <a:xfrm>
                <a:off x="521255" y="5321301"/>
                <a:ext cx="360363" cy="300038"/>
              </a:xfrm>
              <a:custGeom>
                <a:avLst/>
                <a:gdLst>
                  <a:gd name="T0" fmla="*/ 0 w 227"/>
                  <a:gd name="T1" fmla="*/ 0 h 189"/>
                  <a:gd name="T2" fmla="*/ 0 w 227"/>
                  <a:gd name="T3" fmla="*/ 189 h 189"/>
                  <a:gd name="T4" fmla="*/ 227 w 227"/>
                  <a:gd name="T5" fmla="*/ 189 h 189"/>
                  <a:gd name="T6" fmla="*/ 227 w 227"/>
                  <a:gd name="T7" fmla="*/ 0 h 189"/>
                  <a:gd name="T8" fmla="*/ 0 w 227"/>
                  <a:gd name="T9" fmla="*/ 0 h 189"/>
                  <a:gd name="T10" fmla="*/ 205 w 227"/>
                  <a:gd name="T11" fmla="*/ 167 h 189"/>
                  <a:gd name="T12" fmla="*/ 22 w 227"/>
                  <a:gd name="T13" fmla="*/ 167 h 189"/>
                  <a:gd name="T14" fmla="*/ 22 w 227"/>
                  <a:gd name="T15" fmla="*/ 22 h 189"/>
                  <a:gd name="T16" fmla="*/ 205 w 227"/>
                  <a:gd name="T17" fmla="*/ 22 h 189"/>
                  <a:gd name="T18" fmla="*/ 205 w 227"/>
                  <a:gd name="T19" fmla="*/ 16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7" h="189">
                    <a:moveTo>
                      <a:pt x="0" y="0"/>
                    </a:moveTo>
                    <a:lnTo>
                      <a:pt x="0" y="189"/>
                    </a:lnTo>
                    <a:lnTo>
                      <a:pt x="227" y="189"/>
                    </a:lnTo>
                    <a:lnTo>
                      <a:pt x="227" y="0"/>
                    </a:lnTo>
                    <a:lnTo>
                      <a:pt x="0" y="0"/>
                    </a:lnTo>
                    <a:close/>
                    <a:moveTo>
                      <a:pt x="205" y="167"/>
                    </a:moveTo>
                    <a:lnTo>
                      <a:pt x="22" y="167"/>
                    </a:lnTo>
                    <a:lnTo>
                      <a:pt x="22" y="22"/>
                    </a:lnTo>
                    <a:lnTo>
                      <a:pt x="205" y="22"/>
                    </a:lnTo>
                    <a:lnTo>
                      <a:pt x="205" y="167"/>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endParaRPr lang="zh-CN" altLang="en-US" sz="1870">
                  <a:solidFill>
                    <a:schemeClr val="tx1"/>
                  </a:solidFill>
                  <a:latin typeface="Arial" panose="020B0604020202020204" pitchFamily="34" charset="0"/>
                  <a:ea typeface="微软雅黑" panose="020B0503020204020204" charset="-122"/>
                  <a:cs typeface="Arial" panose="020B0604020202020204" pitchFamily="34" charset="0"/>
                </a:endParaRPr>
              </a:p>
            </p:txBody>
          </p:sp>
        </p:grpSp>
      </p:grpSp>
      <p:grpSp>
        <p:nvGrpSpPr>
          <p:cNvPr id="52" name="组合 51"/>
          <p:cNvGrpSpPr/>
          <p:nvPr/>
        </p:nvGrpSpPr>
        <p:grpSpPr>
          <a:xfrm>
            <a:off x="2590443" y="997735"/>
            <a:ext cx="810000" cy="810000"/>
            <a:chOff x="4587607" y="2746710"/>
            <a:chExt cx="1248842" cy="1248840"/>
          </a:xfrm>
        </p:grpSpPr>
        <p:sp>
          <p:nvSpPr>
            <p:cNvPr id="53" name="椭圆 52"/>
            <p:cNvSpPr>
              <a:spLocks noChangeAspect="1"/>
            </p:cNvSpPr>
            <p:nvPr/>
          </p:nvSpPr>
          <p:spPr>
            <a:xfrm>
              <a:off x="4587607" y="2746710"/>
              <a:ext cx="1248842" cy="1248840"/>
            </a:xfrm>
            <a:prstGeom prst="ellipse">
              <a:avLst/>
            </a:prstGeom>
            <a:gradFill>
              <a:gsLst>
                <a:gs pos="0">
                  <a:srgbClr val="E30000"/>
                </a:gs>
                <a:gs pos="100000">
                  <a:srgbClr val="76030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0">
                <a:solidFill>
                  <a:schemeClr val="tx1"/>
                </a:solidFill>
                <a:latin typeface="Arial" panose="020B0604020202020204" pitchFamily="34" charset="0"/>
                <a:ea typeface="微软雅黑" panose="020B0503020204020204" charset="-122"/>
                <a:cs typeface="Arial" panose="020B0604020202020204" pitchFamily="34" charset="0"/>
              </a:endParaRPr>
            </a:p>
          </p:txBody>
        </p:sp>
        <p:sp>
          <p:nvSpPr>
            <p:cNvPr id="54" name="Freeform 195"/>
            <p:cNvSpPr>
              <a:spLocks noChangeAspect="1" noEditPoints="1"/>
            </p:cNvSpPr>
            <p:nvPr/>
          </p:nvSpPr>
          <p:spPr bwMode="auto">
            <a:xfrm>
              <a:off x="4892490" y="3112457"/>
              <a:ext cx="639076" cy="517346"/>
            </a:xfrm>
            <a:custGeom>
              <a:avLst/>
              <a:gdLst>
                <a:gd name="T0" fmla="*/ 201 w 252"/>
                <a:gd name="T1" fmla="*/ 52 h 204"/>
                <a:gd name="T2" fmla="*/ 201 w 252"/>
                <a:gd name="T3" fmla="*/ 0 h 204"/>
                <a:gd name="T4" fmla="*/ 0 w 252"/>
                <a:gd name="T5" fmla="*/ 0 h 204"/>
                <a:gd name="T6" fmla="*/ 0 w 252"/>
                <a:gd name="T7" fmla="*/ 152 h 204"/>
                <a:gd name="T8" fmla="*/ 51 w 252"/>
                <a:gd name="T9" fmla="*/ 152 h 204"/>
                <a:gd name="T10" fmla="*/ 51 w 252"/>
                <a:gd name="T11" fmla="*/ 204 h 204"/>
                <a:gd name="T12" fmla="*/ 252 w 252"/>
                <a:gd name="T13" fmla="*/ 204 h 204"/>
                <a:gd name="T14" fmla="*/ 252 w 252"/>
                <a:gd name="T15" fmla="*/ 52 h 204"/>
                <a:gd name="T16" fmla="*/ 201 w 252"/>
                <a:gd name="T17" fmla="*/ 52 h 204"/>
                <a:gd name="T18" fmla="*/ 25 w 252"/>
                <a:gd name="T19" fmla="*/ 127 h 204"/>
                <a:gd name="T20" fmla="*/ 25 w 252"/>
                <a:gd name="T21" fmla="*/ 25 h 204"/>
                <a:gd name="T22" fmla="*/ 176 w 252"/>
                <a:gd name="T23" fmla="*/ 25 h 204"/>
                <a:gd name="T24" fmla="*/ 176 w 252"/>
                <a:gd name="T25" fmla="*/ 52 h 204"/>
                <a:gd name="T26" fmla="*/ 51 w 252"/>
                <a:gd name="T27" fmla="*/ 52 h 204"/>
                <a:gd name="T28" fmla="*/ 51 w 252"/>
                <a:gd name="T29" fmla="*/ 127 h 204"/>
                <a:gd name="T30" fmla="*/ 25 w 252"/>
                <a:gd name="T31" fmla="*/ 127 h 204"/>
                <a:gd name="T32" fmla="*/ 76 w 252"/>
                <a:gd name="T33" fmla="*/ 77 h 204"/>
                <a:gd name="T34" fmla="*/ 227 w 252"/>
                <a:gd name="T35" fmla="*/ 77 h 204"/>
                <a:gd name="T36" fmla="*/ 227 w 252"/>
                <a:gd name="T37" fmla="*/ 179 h 204"/>
                <a:gd name="T38" fmla="*/ 76 w 252"/>
                <a:gd name="T39" fmla="*/ 179 h 204"/>
                <a:gd name="T40" fmla="*/ 76 w 252"/>
                <a:gd name="T41" fmla="*/ 77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52" h="204">
                  <a:moveTo>
                    <a:pt x="201" y="52"/>
                  </a:moveTo>
                  <a:lnTo>
                    <a:pt x="201" y="0"/>
                  </a:lnTo>
                  <a:lnTo>
                    <a:pt x="0" y="0"/>
                  </a:lnTo>
                  <a:lnTo>
                    <a:pt x="0" y="152"/>
                  </a:lnTo>
                  <a:lnTo>
                    <a:pt x="51" y="152"/>
                  </a:lnTo>
                  <a:lnTo>
                    <a:pt x="51" y="204"/>
                  </a:lnTo>
                  <a:lnTo>
                    <a:pt x="252" y="204"/>
                  </a:lnTo>
                  <a:lnTo>
                    <a:pt x="252" y="52"/>
                  </a:lnTo>
                  <a:lnTo>
                    <a:pt x="201" y="52"/>
                  </a:lnTo>
                  <a:close/>
                  <a:moveTo>
                    <a:pt x="25" y="127"/>
                  </a:moveTo>
                  <a:lnTo>
                    <a:pt x="25" y="25"/>
                  </a:lnTo>
                  <a:lnTo>
                    <a:pt x="176" y="25"/>
                  </a:lnTo>
                  <a:lnTo>
                    <a:pt x="176" y="52"/>
                  </a:lnTo>
                  <a:lnTo>
                    <a:pt x="51" y="52"/>
                  </a:lnTo>
                  <a:lnTo>
                    <a:pt x="51" y="127"/>
                  </a:lnTo>
                  <a:lnTo>
                    <a:pt x="25" y="127"/>
                  </a:lnTo>
                  <a:close/>
                  <a:moveTo>
                    <a:pt x="76" y="77"/>
                  </a:moveTo>
                  <a:lnTo>
                    <a:pt x="227" y="77"/>
                  </a:lnTo>
                  <a:lnTo>
                    <a:pt x="227" y="179"/>
                  </a:lnTo>
                  <a:lnTo>
                    <a:pt x="76" y="179"/>
                  </a:lnTo>
                  <a:lnTo>
                    <a:pt x="76" y="77"/>
                  </a:lnTo>
                  <a:close/>
                </a:path>
              </a:pathLst>
            </a:custGeom>
            <a:solidFill>
              <a:schemeClr val="bg1">
                <a:lumMod val="95000"/>
              </a:schemeClr>
            </a:solidFill>
            <a:ln>
              <a:noFill/>
            </a:ln>
          </p:spPr>
          <p:txBody>
            <a:bodyPr vert="horz" wrap="square" lIns="91440" tIns="45720" rIns="91440" bIns="45720" numCol="1" anchor="t" anchorCtr="0" compatLnSpc="1"/>
            <a:lstStyle/>
            <a:p>
              <a:pPr algn="ctr"/>
              <a:endParaRPr lang="zh-CN" altLang="en-US" sz="1870">
                <a:solidFill>
                  <a:schemeClr val="tx1"/>
                </a:solidFill>
                <a:latin typeface="Arial" panose="020B0604020202020204" pitchFamily="34" charset="0"/>
                <a:ea typeface="微软雅黑" panose="020B0503020204020204" charset="-122"/>
                <a:cs typeface="Arial" panose="020B0604020202020204" pitchFamily="34" charset="0"/>
              </a:endParaRPr>
            </a:p>
          </p:txBody>
        </p:sp>
      </p:grpSp>
      <p:grpSp>
        <p:nvGrpSpPr>
          <p:cNvPr id="55" name="组合 54"/>
          <p:cNvGrpSpPr/>
          <p:nvPr/>
        </p:nvGrpSpPr>
        <p:grpSpPr>
          <a:xfrm>
            <a:off x="4167143" y="749261"/>
            <a:ext cx="810000" cy="810000"/>
            <a:chOff x="6385868" y="2746710"/>
            <a:chExt cx="1248842" cy="1248840"/>
          </a:xfrm>
        </p:grpSpPr>
        <p:sp>
          <p:nvSpPr>
            <p:cNvPr id="56" name="椭圆 55"/>
            <p:cNvSpPr>
              <a:spLocks noChangeAspect="1"/>
            </p:cNvSpPr>
            <p:nvPr/>
          </p:nvSpPr>
          <p:spPr>
            <a:xfrm>
              <a:off x="6385868" y="2746710"/>
              <a:ext cx="1248842" cy="1248840"/>
            </a:xfrm>
            <a:prstGeom prst="ellipse">
              <a:avLst/>
            </a:prstGeom>
            <a:gradFill>
              <a:gsLst>
                <a:gs pos="0">
                  <a:srgbClr val="E30000"/>
                </a:gs>
                <a:gs pos="100000">
                  <a:srgbClr val="76030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0">
                <a:solidFill>
                  <a:schemeClr val="tx1"/>
                </a:solidFill>
                <a:latin typeface="Arial" panose="020B0604020202020204" pitchFamily="34" charset="0"/>
                <a:ea typeface="微软雅黑" panose="020B0503020204020204" charset="-122"/>
                <a:cs typeface="Arial" panose="020B0604020202020204" pitchFamily="34" charset="0"/>
              </a:endParaRPr>
            </a:p>
          </p:txBody>
        </p:sp>
        <p:grpSp>
          <p:nvGrpSpPr>
            <p:cNvPr id="57" name="组合 56"/>
            <p:cNvGrpSpPr>
              <a:grpSpLocks noChangeAspect="1"/>
            </p:cNvGrpSpPr>
            <p:nvPr/>
          </p:nvGrpSpPr>
          <p:grpSpPr>
            <a:xfrm>
              <a:off x="6688386" y="3129702"/>
              <a:ext cx="643807" cy="482856"/>
              <a:chOff x="17463" y="6819899"/>
              <a:chExt cx="400050" cy="300038"/>
            </a:xfrm>
            <a:solidFill>
              <a:srgbClr val="9DA8B1"/>
            </a:solidFill>
          </p:grpSpPr>
          <p:sp>
            <p:nvSpPr>
              <p:cNvPr id="58" name="Rectangle 426"/>
              <p:cNvSpPr>
                <a:spLocks noChangeArrowheads="1"/>
              </p:cNvSpPr>
              <p:nvPr/>
            </p:nvSpPr>
            <p:spPr bwMode="auto">
              <a:xfrm>
                <a:off x="88900" y="6991349"/>
                <a:ext cx="31750" cy="69850"/>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gn="ctr"/>
                <a:endParaRPr lang="zh-CN" altLang="en-US" sz="1870">
                  <a:solidFill>
                    <a:schemeClr val="tx1"/>
                  </a:solidFill>
                  <a:latin typeface="Arial" panose="020B0604020202020204" pitchFamily="34" charset="0"/>
                  <a:ea typeface="微软雅黑" panose="020B0503020204020204" charset="-122"/>
                  <a:cs typeface="Arial" panose="020B0604020202020204" pitchFamily="34" charset="0"/>
                </a:endParaRPr>
              </a:p>
            </p:txBody>
          </p:sp>
          <p:sp>
            <p:nvSpPr>
              <p:cNvPr id="59" name="Rectangle 427"/>
              <p:cNvSpPr>
                <a:spLocks noChangeArrowheads="1"/>
              </p:cNvSpPr>
              <p:nvPr/>
            </p:nvSpPr>
            <p:spPr bwMode="auto">
              <a:xfrm>
                <a:off x="144463" y="6911974"/>
                <a:ext cx="33338" cy="149225"/>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gn="ctr"/>
                <a:endParaRPr lang="zh-CN" altLang="en-US" sz="1870">
                  <a:solidFill>
                    <a:schemeClr val="tx1"/>
                  </a:solidFill>
                  <a:latin typeface="Arial" panose="020B0604020202020204" pitchFamily="34" charset="0"/>
                  <a:ea typeface="微软雅黑" panose="020B0503020204020204" charset="-122"/>
                  <a:cs typeface="Arial" panose="020B0604020202020204" pitchFamily="34" charset="0"/>
                </a:endParaRPr>
              </a:p>
            </p:txBody>
          </p:sp>
          <p:sp>
            <p:nvSpPr>
              <p:cNvPr id="60" name="Rectangle 428"/>
              <p:cNvSpPr>
                <a:spLocks noChangeArrowheads="1"/>
              </p:cNvSpPr>
              <p:nvPr/>
            </p:nvSpPr>
            <p:spPr bwMode="auto">
              <a:xfrm>
                <a:off x="200025" y="6946899"/>
                <a:ext cx="33338" cy="114300"/>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gn="ctr"/>
                <a:endParaRPr lang="zh-CN" altLang="en-US" sz="1870">
                  <a:solidFill>
                    <a:schemeClr val="tx1"/>
                  </a:solidFill>
                  <a:latin typeface="Arial" panose="020B0604020202020204" pitchFamily="34" charset="0"/>
                  <a:ea typeface="微软雅黑" panose="020B0503020204020204" charset="-122"/>
                  <a:cs typeface="Arial" panose="020B0604020202020204" pitchFamily="34" charset="0"/>
                </a:endParaRPr>
              </a:p>
            </p:txBody>
          </p:sp>
          <p:sp>
            <p:nvSpPr>
              <p:cNvPr id="61" name="Rectangle 429"/>
              <p:cNvSpPr>
                <a:spLocks noChangeArrowheads="1"/>
              </p:cNvSpPr>
              <p:nvPr/>
            </p:nvSpPr>
            <p:spPr bwMode="auto">
              <a:xfrm>
                <a:off x="257175" y="7024687"/>
                <a:ext cx="31750" cy="36513"/>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gn="ctr"/>
                <a:endParaRPr lang="zh-CN" altLang="en-US" sz="1870">
                  <a:solidFill>
                    <a:schemeClr val="tx1"/>
                  </a:solidFill>
                  <a:latin typeface="Arial" panose="020B0604020202020204" pitchFamily="34" charset="0"/>
                  <a:ea typeface="微软雅黑" panose="020B0503020204020204" charset="-122"/>
                  <a:cs typeface="Arial" panose="020B0604020202020204" pitchFamily="34" charset="0"/>
                </a:endParaRPr>
              </a:p>
            </p:txBody>
          </p:sp>
          <p:sp>
            <p:nvSpPr>
              <p:cNvPr id="62" name="Rectangle 430"/>
              <p:cNvSpPr>
                <a:spLocks noChangeArrowheads="1"/>
              </p:cNvSpPr>
              <p:nvPr/>
            </p:nvSpPr>
            <p:spPr bwMode="auto">
              <a:xfrm>
                <a:off x="312738" y="6883399"/>
                <a:ext cx="33338" cy="177800"/>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gn="ctr"/>
                <a:endParaRPr lang="zh-CN" altLang="en-US" sz="1870">
                  <a:solidFill>
                    <a:schemeClr val="tx1"/>
                  </a:solidFill>
                  <a:latin typeface="Arial" panose="020B0604020202020204" pitchFamily="34" charset="0"/>
                  <a:ea typeface="微软雅黑" panose="020B0503020204020204" charset="-122"/>
                  <a:cs typeface="Arial" panose="020B0604020202020204" pitchFamily="34" charset="0"/>
                </a:endParaRPr>
              </a:p>
            </p:txBody>
          </p:sp>
          <p:sp>
            <p:nvSpPr>
              <p:cNvPr id="63" name="Freeform 431"/>
              <p:cNvSpPr>
                <a:spLocks noEditPoints="1"/>
              </p:cNvSpPr>
              <p:nvPr/>
            </p:nvSpPr>
            <p:spPr bwMode="auto">
              <a:xfrm>
                <a:off x="17463" y="6819899"/>
                <a:ext cx="400050" cy="300038"/>
              </a:xfrm>
              <a:custGeom>
                <a:avLst/>
                <a:gdLst>
                  <a:gd name="T0" fmla="*/ 0 w 252"/>
                  <a:gd name="T1" fmla="*/ 0 h 189"/>
                  <a:gd name="T2" fmla="*/ 0 w 252"/>
                  <a:gd name="T3" fmla="*/ 189 h 189"/>
                  <a:gd name="T4" fmla="*/ 252 w 252"/>
                  <a:gd name="T5" fmla="*/ 189 h 189"/>
                  <a:gd name="T6" fmla="*/ 252 w 252"/>
                  <a:gd name="T7" fmla="*/ 0 h 189"/>
                  <a:gd name="T8" fmla="*/ 0 w 252"/>
                  <a:gd name="T9" fmla="*/ 0 h 189"/>
                  <a:gd name="T10" fmla="*/ 231 w 252"/>
                  <a:gd name="T11" fmla="*/ 168 h 189"/>
                  <a:gd name="T12" fmla="*/ 21 w 252"/>
                  <a:gd name="T13" fmla="*/ 168 h 189"/>
                  <a:gd name="T14" fmla="*/ 21 w 252"/>
                  <a:gd name="T15" fmla="*/ 21 h 189"/>
                  <a:gd name="T16" fmla="*/ 231 w 252"/>
                  <a:gd name="T17" fmla="*/ 21 h 189"/>
                  <a:gd name="T18" fmla="*/ 231 w 252"/>
                  <a:gd name="T19" fmla="*/ 168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189">
                    <a:moveTo>
                      <a:pt x="0" y="0"/>
                    </a:moveTo>
                    <a:lnTo>
                      <a:pt x="0" y="189"/>
                    </a:lnTo>
                    <a:lnTo>
                      <a:pt x="252" y="189"/>
                    </a:lnTo>
                    <a:lnTo>
                      <a:pt x="252" y="0"/>
                    </a:lnTo>
                    <a:lnTo>
                      <a:pt x="0" y="0"/>
                    </a:lnTo>
                    <a:close/>
                    <a:moveTo>
                      <a:pt x="231" y="168"/>
                    </a:moveTo>
                    <a:lnTo>
                      <a:pt x="21" y="168"/>
                    </a:lnTo>
                    <a:lnTo>
                      <a:pt x="21" y="21"/>
                    </a:lnTo>
                    <a:lnTo>
                      <a:pt x="231" y="21"/>
                    </a:lnTo>
                    <a:lnTo>
                      <a:pt x="231" y="168"/>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endParaRPr lang="zh-CN" altLang="en-US" sz="1870">
                  <a:solidFill>
                    <a:schemeClr val="tx1"/>
                  </a:solidFill>
                  <a:latin typeface="Arial" panose="020B0604020202020204" pitchFamily="34" charset="0"/>
                  <a:ea typeface="微软雅黑" panose="020B0503020204020204" charset="-122"/>
                  <a:cs typeface="Arial" panose="020B0604020202020204" pitchFamily="34" charset="0"/>
                </a:endParaRPr>
              </a:p>
            </p:txBody>
          </p:sp>
        </p:grpSp>
      </p:grpSp>
      <p:grpSp>
        <p:nvGrpSpPr>
          <p:cNvPr id="64" name="组合 63"/>
          <p:cNvGrpSpPr/>
          <p:nvPr/>
        </p:nvGrpSpPr>
        <p:grpSpPr>
          <a:xfrm>
            <a:off x="5743843" y="997735"/>
            <a:ext cx="810000" cy="810000"/>
            <a:chOff x="8141267" y="2746712"/>
            <a:chExt cx="1248840" cy="1248840"/>
          </a:xfrm>
        </p:grpSpPr>
        <p:sp>
          <p:nvSpPr>
            <p:cNvPr id="65" name="椭圆 64"/>
            <p:cNvSpPr>
              <a:spLocks noChangeAspect="1"/>
            </p:cNvSpPr>
            <p:nvPr/>
          </p:nvSpPr>
          <p:spPr>
            <a:xfrm flipH="1">
              <a:off x="8141267" y="2746712"/>
              <a:ext cx="1248840" cy="1248840"/>
            </a:xfrm>
            <a:prstGeom prst="ellipse">
              <a:avLst/>
            </a:prstGeom>
            <a:gradFill>
              <a:gsLst>
                <a:gs pos="0">
                  <a:srgbClr val="E30000"/>
                </a:gs>
                <a:gs pos="100000">
                  <a:srgbClr val="76030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70">
                <a:solidFill>
                  <a:schemeClr val="tx1"/>
                </a:solidFill>
                <a:latin typeface="Arial" panose="020B0604020202020204" pitchFamily="34" charset="0"/>
                <a:ea typeface="微软雅黑" panose="020B0503020204020204" charset="-122"/>
                <a:cs typeface="Arial" panose="020B0604020202020204" pitchFamily="34" charset="0"/>
              </a:endParaRPr>
            </a:p>
          </p:txBody>
        </p:sp>
        <p:grpSp>
          <p:nvGrpSpPr>
            <p:cNvPr id="66" name="组合 65"/>
            <p:cNvGrpSpPr>
              <a:grpSpLocks noChangeAspect="1"/>
            </p:cNvGrpSpPr>
            <p:nvPr/>
          </p:nvGrpSpPr>
          <p:grpSpPr>
            <a:xfrm>
              <a:off x="8467452" y="3129704"/>
              <a:ext cx="596471" cy="482856"/>
              <a:chOff x="12042775" y="6005512"/>
              <a:chExt cx="400050" cy="323850"/>
            </a:xfrm>
            <a:solidFill>
              <a:srgbClr val="E9E9E9"/>
            </a:solidFill>
          </p:grpSpPr>
          <p:sp>
            <p:nvSpPr>
              <p:cNvPr id="67" name="Freeform 367"/>
              <p:cNvSpPr>
                <a:spLocks noEditPoints="1"/>
              </p:cNvSpPr>
              <p:nvPr/>
            </p:nvSpPr>
            <p:spPr bwMode="auto">
              <a:xfrm>
                <a:off x="12042775" y="6005512"/>
                <a:ext cx="400050" cy="323850"/>
              </a:xfrm>
              <a:custGeom>
                <a:avLst/>
                <a:gdLst>
                  <a:gd name="T0" fmla="*/ 0 w 252"/>
                  <a:gd name="T1" fmla="*/ 0 h 204"/>
                  <a:gd name="T2" fmla="*/ 0 w 252"/>
                  <a:gd name="T3" fmla="*/ 204 h 204"/>
                  <a:gd name="T4" fmla="*/ 252 w 252"/>
                  <a:gd name="T5" fmla="*/ 204 h 204"/>
                  <a:gd name="T6" fmla="*/ 252 w 252"/>
                  <a:gd name="T7" fmla="*/ 0 h 204"/>
                  <a:gd name="T8" fmla="*/ 0 w 252"/>
                  <a:gd name="T9" fmla="*/ 0 h 204"/>
                  <a:gd name="T10" fmla="*/ 231 w 252"/>
                  <a:gd name="T11" fmla="*/ 183 h 204"/>
                  <a:gd name="T12" fmla="*/ 21 w 252"/>
                  <a:gd name="T13" fmla="*/ 183 h 204"/>
                  <a:gd name="T14" fmla="*/ 21 w 252"/>
                  <a:gd name="T15" fmla="*/ 21 h 204"/>
                  <a:gd name="T16" fmla="*/ 231 w 252"/>
                  <a:gd name="T17" fmla="*/ 21 h 204"/>
                  <a:gd name="T18" fmla="*/ 231 w 252"/>
                  <a:gd name="T19" fmla="*/ 183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04">
                    <a:moveTo>
                      <a:pt x="0" y="0"/>
                    </a:moveTo>
                    <a:lnTo>
                      <a:pt x="0" y="204"/>
                    </a:lnTo>
                    <a:lnTo>
                      <a:pt x="252" y="204"/>
                    </a:lnTo>
                    <a:lnTo>
                      <a:pt x="252" y="0"/>
                    </a:lnTo>
                    <a:lnTo>
                      <a:pt x="0" y="0"/>
                    </a:lnTo>
                    <a:close/>
                    <a:moveTo>
                      <a:pt x="231" y="183"/>
                    </a:moveTo>
                    <a:lnTo>
                      <a:pt x="21" y="183"/>
                    </a:lnTo>
                    <a:lnTo>
                      <a:pt x="21" y="21"/>
                    </a:lnTo>
                    <a:lnTo>
                      <a:pt x="231" y="21"/>
                    </a:lnTo>
                    <a:lnTo>
                      <a:pt x="231" y="1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endParaRPr lang="zh-CN" altLang="en-US" sz="1870">
                  <a:solidFill>
                    <a:schemeClr val="tx1"/>
                  </a:solidFill>
                  <a:latin typeface="Arial" panose="020B0604020202020204" pitchFamily="34" charset="0"/>
                  <a:ea typeface="微软雅黑" panose="020B0503020204020204" charset="-122"/>
                  <a:cs typeface="Arial" panose="020B0604020202020204" pitchFamily="34" charset="0"/>
                </a:endParaRPr>
              </a:p>
            </p:txBody>
          </p:sp>
          <p:sp>
            <p:nvSpPr>
              <p:cNvPr id="68" name="Oval 368"/>
              <p:cNvSpPr>
                <a:spLocks noChangeArrowheads="1"/>
              </p:cNvSpPr>
              <p:nvPr/>
            </p:nvSpPr>
            <p:spPr bwMode="auto">
              <a:xfrm>
                <a:off x="12099925" y="6059487"/>
                <a:ext cx="42863" cy="428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endParaRPr lang="zh-CN" altLang="en-US" sz="1870">
                  <a:solidFill>
                    <a:schemeClr val="tx1"/>
                  </a:solidFill>
                  <a:latin typeface="Arial" panose="020B0604020202020204" pitchFamily="34" charset="0"/>
                  <a:ea typeface="微软雅黑" panose="020B0503020204020204" charset="-122"/>
                  <a:cs typeface="Arial" panose="020B0604020202020204" pitchFamily="34" charset="0"/>
                </a:endParaRPr>
              </a:p>
            </p:txBody>
          </p:sp>
          <p:sp>
            <p:nvSpPr>
              <p:cNvPr id="69" name="Oval 369"/>
              <p:cNvSpPr>
                <a:spLocks noChangeArrowheads="1"/>
              </p:cNvSpPr>
              <p:nvPr/>
            </p:nvSpPr>
            <p:spPr bwMode="auto">
              <a:xfrm>
                <a:off x="12344400" y="6059487"/>
                <a:ext cx="39688" cy="428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endParaRPr lang="zh-CN" altLang="en-US" sz="1870">
                  <a:solidFill>
                    <a:schemeClr val="tx1"/>
                  </a:solidFill>
                  <a:latin typeface="Arial" panose="020B0604020202020204" pitchFamily="34" charset="0"/>
                  <a:ea typeface="微软雅黑" panose="020B0503020204020204" charset="-122"/>
                  <a:cs typeface="Arial" panose="020B0604020202020204" pitchFamily="34" charset="0"/>
                </a:endParaRPr>
              </a:p>
            </p:txBody>
          </p:sp>
          <p:sp>
            <p:nvSpPr>
              <p:cNvPr id="70" name="Oval 370"/>
              <p:cNvSpPr>
                <a:spLocks noChangeArrowheads="1"/>
              </p:cNvSpPr>
              <p:nvPr/>
            </p:nvSpPr>
            <p:spPr bwMode="auto">
              <a:xfrm>
                <a:off x="12099925" y="6232524"/>
                <a:ext cx="42863" cy="412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endParaRPr lang="zh-CN" altLang="en-US" sz="1870">
                  <a:solidFill>
                    <a:schemeClr val="tx1"/>
                  </a:solidFill>
                  <a:latin typeface="Arial" panose="020B0604020202020204" pitchFamily="34" charset="0"/>
                  <a:ea typeface="微软雅黑" panose="020B0503020204020204" charset="-122"/>
                  <a:cs typeface="Arial" panose="020B0604020202020204" pitchFamily="34" charset="0"/>
                </a:endParaRPr>
              </a:p>
            </p:txBody>
          </p:sp>
          <p:sp>
            <p:nvSpPr>
              <p:cNvPr id="71" name="Oval 371"/>
              <p:cNvSpPr>
                <a:spLocks noChangeArrowheads="1"/>
              </p:cNvSpPr>
              <p:nvPr/>
            </p:nvSpPr>
            <p:spPr bwMode="auto">
              <a:xfrm>
                <a:off x="12344400" y="6232524"/>
                <a:ext cx="39688" cy="412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endParaRPr lang="zh-CN" altLang="en-US" sz="1870">
                  <a:solidFill>
                    <a:schemeClr val="tx1"/>
                  </a:solidFill>
                  <a:latin typeface="Arial" panose="020B0604020202020204" pitchFamily="34" charset="0"/>
                  <a:ea typeface="微软雅黑" panose="020B0503020204020204" charset="-122"/>
                  <a:cs typeface="Arial" panose="020B0604020202020204" pitchFamily="34" charset="0"/>
                </a:endParaRPr>
              </a:p>
            </p:txBody>
          </p:sp>
          <p:sp>
            <p:nvSpPr>
              <p:cNvPr id="72" name="Freeform 372"/>
              <p:cNvSpPr>
                <a:spLocks noEditPoints="1"/>
              </p:cNvSpPr>
              <p:nvPr/>
            </p:nvSpPr>
            <p:spPr bwMode="auto">
              <a:xfrm>
                <a:off x="12188825" y="6089649"/>
                <a:ext cx="109538" cy="155575"/>
              </a:xfrm>
              <a:custGeom>
                <a:avLst/>
                <a:gdLst>
                  <a:gd name="T0" fmla="*/ 69 w 69"/>
                  <a:gd name="T1" fmla="*/ 0 h 98"/>
                  <a:gd name="T2" fmla="*/ 0 w 69"/>
                  <a:gd name="T3" fmla="*/ 0 h 98"/>
                  <a:gd name="T4" fmla="*/ 0 w 69"/>
                  <a:gd name="T5" fmla="*/ 98 h 98"/>
                  <a:gd name="T6" fmla="*/ 69 w 69"/>
                  <a:gd name="T7" fmla="*/ 98 h 98"/>
                  <a:gd name="T8" fmla="*/ 69 w 69"/>
                  <a:gd name="T9" fmla="*/ 0 h 98"/>
                  <a:gd name="T10" fmla="*/ 50 w 69"/>
                  <a:gd name="T11" fmla="*/ 83 h 98"/>
                  <a:gd name="T12" fmla="*/ 18 w 69"/>
                  <a:gd name="T13" fmla="*/ 83 h 98"/>
                  <a:gd name="T14" fmla="*/ 18 w 69"/>
                  <a:gd name="T15" fmla="*/ 48 h 98"/>
                  <a:gd name="T16" fmla="*/ 50 w 69"/>
                  <a:gd name="T17" fmla="*/ 48 h 98"/>
                  <a:gd name="T18" fmla="*/ 50 w 69"/>
                  <a:gd name="T19" fmla="*/ 83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98">
                    <a:moveTo>
                      <a:pt x="69" y="0"/>
                    </a:moveTo>
                    <a:lnTo>
                      <a:pt x="0" y="0"/>
                    </a:lnTo>
                    <a:lnTo>
                      <a:pt x="0" y="98"/>
                    </a:lnTo>
                    <a:lnTo>
                      <a:pt x="69" y="98"/>
                    </a:lnTo>
                    <a:lnTo>
                      <a:pt x="69" y="0"/>
                    </a:lnTo>
                    <a:close/>
                    <a:moveTo>
                      <a:pt x="50" y="83"/>
                    </a:moveTo>
                    <a:lnTo>
                      <a:pt x="18" y="83"/>
                    </a:lnTo>
                    <a:lnTo>
                      <a:pt x="18" y="48"/>
                    </a:lnTo>
                    <a:lnTo>
                      <a:pt x="50" y="48"/>
                    </a:lnTo>
                    <a:lnTo>
                      <a:pt x="50" y="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endParaRPr lang="zh-CN" altLang="en-US" sz="1870">
                  <a:solidFill>
                    <a:schemeClr val="tx1"/>
                  </a:solidFill>
                  <a:latin typeface="Arial" panose="020B0604020202020204" pitchFamily="34" charset="0"/>
                  <a:ea typeface="微软雅黑" panose="020B0503020204020204" charset="-122"/>
                  <a:cs typeface="Arial" panose="020B0604020202020204" pitchFamily="34" charset="0"/>
                </a:endParaRPr>
              </a:p>
            </p:txBody>
          </p:sp>
        </p:grpSp>
      </p:grpSp>
      <p:grpSp>
        <p:nvGrpSpPr>
          <p:cNvPr id="73" name="组合 72"/>
          <p:cNvGrpSpPr/>
          <p:nvPr/>
        </p:nvGrpSpPr>
        <p:grpSpPr>
          <a:xfrm>
            <a:off x="7320544" y="1358509"/>
            <a:ext cx="810000" cy="810000"/>
            <a:chOff x="9695723" y="2746710"/>
            <a:chExt cx="1250915" cy="1248840"/>
          </a:xfrm>
        </p:grpSpPr>
        <p:sp>
          <p:nvSpPr>
            <p:cNvPr id="74" name="Oval 25"/>
            <p:cNvSpPr/>
            <p:nvPr/>
          </p:nvSpPr>
          <p:spPr>
            <a:xfrm>
              <a:off x="9695723" y="2746710"/>
              <a:ext cx="1250915" cy="1248840"/>
            </a:xfrm>
            <a:prstGeom prst="ellipse">
              <a:avLst/>
            </a:prstGeom>
            <a:gradFill>
              <a:gsLst>
                <a:gs pos="0">
                  <a:srgbClr val="E30000"/>
                </a:gs>
                <a:gs pos="100000">
                  <a:srgbClr val="760303"/>
                </a:gs>
              </a:gsLst>
              <a:lin ang="0" scaled="0"/>
            </a:gra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a:solidFill>
                  <a:schemeClr val="tx1"/>
                </a:solidFill>
              </a:endParaRPr>
            </a:p>
          </p:txBody>
        </p:sp>
        <p:grpSp>
          <p:nvGrpSpPr>
            <p:cNvPr id="75" name="Group 121"/>
            <p:cNvGrpSpPr/>
            <p:nvPr/>
          </p:nvGrpSpPr>
          <p:grpSpPr>
            <a:xfrm>
              <a:off x="10036918" y="3112457"/>
              <a:ext cx="655200" cy="517346"/>
              <a:chOff x="2950272" y="1314466"/>
              <a:chExt cx="496661" cy="421788"/>
            </a:xfrm>
            <a:solidFill>
              <a:schemeClr val="bg1">
                <a:lumMod val="95000"/>
              </a:schemeClr>
            </a:solidFill>
          </p:grpSpPr>
          <p:sp>
            <p:nvSpPr>
              <p:cNvPr id="76" name="Freeform 12"/>
              <p:cNvSpPr/>
              <p:nvPr/>
            </p:nvSpPr>
            <p:spPr bwMode="auto">
              <a:xfrm>
                <a:off x="3107507" y="1559052"/>
                <a:ext cx="89848" cy="89848"/>
              </a:xfrm>
              <a:custGeom>
                <a:avLst/>
                <a:gdLst>
                  <a:gd name="T0" fmla="*/ 36 w 36"/>
                  <a:gd name="T1" fmla="*/ 20 h 36"/>
                  <a:gd name="T2" fmla="*/ 16 w 36"/>
                  <a:gd name="T3" fmla="*/ 0 h 36"/>
                  <a:gd name="T4" fmla="*/ 16 w 36"/>
                  <a:gd name="T5" fmla="*/ 0 h 36"/>
                  <a:gd name="T6" fmla="*/ 0 w 36"/>
                  <a:gd name="T7" fmla="*/ 36 h 36"/>
                  <a:gd name="T8" fmla="*/ 36 w 36"/>
                  <a:gd name="T9" fmla="*/ 20 h 36"/>
                </a:gdLst>
                <a:ahLst/>
                <a:cxnLst>
                  <a:cxn ang="0">
                    <a:pos x="T0" y="T1"/>
                  </a:cxn>
                  <a:cxn ang="0">
                    <a:pos x="T2" y="T3"/>
                  </a:cxn>
                  <a:cxn ang="0">
                    <a:pos x="T4" y="T5"/>
                  </a:cxn>
                  <a:cxn ang="0">
                    <a:pos x="T6" y="T7"/>
                  </a:cxn>
                  <a:cxn ang="0">
                    <a:pos x="T8" y="T9"/>
                  </a:cxn>
                </a:cxnLst>
                <a:rect l="0" t="0" r="r" b="b"/>
                <a:pathLst>
                  <a:path w="36" h="36">
                    <a:moveTo>
                      <a:pt x="36" y="20"/>
                    </a:moveTo>
                    <a:lnTo>
                      <a:pt x="16" y="0"/>
                    </a:lnTo>
                    <a:lnTo>
                      <a:pt x="16" y="0"/>
                    </a:lnTo>
                    <a:lnTo>
                      <a:pt x="0" y="36"/>
                    </a:lnTo>
                    <a:lnTo>
                      <a:pt x="36"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endParaRPr lang="en-US" sz="2400">
                  <a:solidFill>
                    <a:schemeClr val="tx1"/>
                  </a:solidFill>
                </a:endParaRPr>
              </a:p>
            </p:txBody>
          </p:sp>
          <p:sp>
            <p:nvSpPr>
              <p:cNvPr id="77" name="Rectangle 13"/>
              <p:cNvSpPr>
                <a:spLocks noChangeArrowheads="1"/>
              </p:cNvSpPr>
              <p:nvPr/>
            </p:nvSpPr>
            <p:spPr bwMode="auto">
              <a:xfrm>
                <a:off x="3197355" y="1608968"/>
                <a:ext cx="2497" cy="249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gn="ctr"/>
                <a:endParaRPr lang="en-US" sz="2400">
                  <a:solidFill>
                    <a:schemeClr val="tx1"/>
                  </a:solidFill>
                </a:endParaRPr>
              </a:p>
            </p:txBody>
          </p:sp>
          <p:sp>
            <p:nvSpPr>
              <p:cNvPr id="78" name="Freeform 14"/>
              <p:cNvSpPr/>
              <p:nvPr/>
            </p:nvSpPr>
            <p:spPr bwMode="auto">
              <a:xfrm>
                <a:off x="3159917" y="1344415"/>
                <a:ext cx="227117" cy="222125"/>
              </a:xfrm>
              <a:custGeom>
                <a:avLst/>
                <a:gdLst>
                  <a:gd name="T0" fmla="*/ 81 w 91"/>
                  <a:gd name="T1" fmla="*/ 0 h 89"/>
                  <a:gd name="T2" fmla="*/ 0 w 91"/>
                  <a:gd name="T3" fmla="*/ 81 h 89"/>
                  <a:gd name="T4" fmla="*/ 8 w 91"/>
                  <a:gd name="T5" fmla="*/ 89 h 89"/>
                  <a:gd name="T6" fmla="*/ 91 w 91"/>
                  <a:gd name="T7" fmla="*/ 8 h 89"/>
                  <a:gd name="T8" fmla="*/ 81 w 91"/>
                  <a:gd name="T9" fmla="*/ 0 h 89"/>
                </a:gdLst>
                <a:ahLst/>
                <a:cxnLst>
                  <a:cxn ang="0">
                    <a:pos x="T0" y="T1"/>
                  </a:cxn>
                  <a:cxn ang="0">
                    <a:pos x="T2" y="T3"/>
                  </a:cxn>
                  <a:cxn ang="0">
                    <a:pos x="T4" y="T5"/>
                  </a:cxn>
                  <a:cxn ang="0">
                    <a:pos x="T6" y="T7"/>
                  </a:cxn>
                  <a:cxn ang="0">
                    <a:pos x="T8" y="T9"/>
                  </a:cxn>
                </a:cxnLst>
                <a:rect l="0" t="0" r="r" b="b"/>
                <a:pathLst>
                  <a:path w="91" h="89">
                    <a:moveTo>
                      <a:pt x="81" y="0"/>
                    </a:moveTo>
                    <a:lnTo>
                      <a:pt x="0" y="81"/>
                    </a:lnTo>
                    <a:lnTo>
                      <a:pt x="8" y="89"/>
                    </a:lnTo>
                    <a:lnTo>
                      <a:pt x="91" y="8"/>
                    </a:lnTo>
                    <a:lnTo>
                      <a:pt x="8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endParaRPr lang="en-US" sz="2400">
                  <a:solidFill>
                    <a:schemeClr val="tx1"/>
                  </a:solidFill>
                </a:endParaRPr>
              </a:p>
            </p:txBody>
          </p:sp>
          <p:sp>
            <p:nvSpPr>
              <p:cNvPr id="79" name="Freeform 15"/>
              <p:cNvSpPr/>
              <p:nvPr/>
            </p:nvSpPr>
            <p:spPr bwMode="auto">
              <a:xfrm>
                <a:off x="3189867" y="1374365"/>
                <a:ext cx="227117" cy="224620"/>
              </a:xfrm>
              <a:custGeom>
                <a:avLst/>
                <a:gdLst>
                  <a:gd name="T0" fmla="*/ 0 w 91"/>
                  <a:gd name="T1" fmla="*/ 82 h 90"/>
                  <a:gd name="T2" fmla="*/ 8 w 91"/>
                  <a:gd name="T3" fmla="*/ 90 h 90"/>
                  <a:gd name="T4" fmla="*/ 91 w 91"/>
                  <a:gd name="T5" fmla="*/ 8 h 90"/>
                  <a:gd name="T6" fmla="*/ 83 w 91"/>
                  <a:gd name="T7" fmla="*/ 0 h 90"/>
                  <a:gd name="T8" fmla="*/ 0 w 91"/>
                  <a:gd name="T9" fmla="*/ 82 h 90"/>
                </a:gdLst>
                <a:ahLst/>
                <a:cxnLst>
                  <a:cxn ang="0">
                    <a:pos x="T0" y="T1"/>
                  </a:cxn>
                  <a:cxn ang="0">
                    <a:pos x="T2" y="T3"/>
                  </a:cxn>
                  <a:cxn ang="0">
                    <a:pos x="T4" y="T5"/>
                  </a:cxn>
                  <a:cxn ang="0">
                    <a:pos x="T6" y="T7"/>
                  </a:cxn>
                  <a:cxn ang="0">
                    <a:pos x="T8" y="T9"/>
                  </a:cxn>
                </a:cxnLst>
                <a:rect l="0" t="0" r="r" b="b"/>
                <a:pathLst>
                  <a:path w="91" h="90">
                    <a:moveTo>
                      <a:pt x="0" y="82"/>
                    </a:moveTo>
                    <a:lnTo>
                      <a:pt x="8" y="90"/>
                    </a:lnTo>
                    <a:lnTo>
                      <a:pt x="91" y="8"/>
                    </a:lnTo>
                    <a:lnTo>
                      <a:pt x="83" y="0"/>
                    </a:lnTo>
                    <a:lnTo>
                      <a:pt x="0" y="8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endParaRPr lang="en-US" sz="2400">
                  <a:solidFill>
                    <a:schemeClr val="tx1"/>
                  </a:solidFill>
                </a:endParaRPr>
              </a:p>
            </p:txBody>
          </p:sp>
          <p:sp>
            <p:nvSpPr>
              <p:cNvPr id="80" name="Freeform 16"/>
              <p:cNvSpPr/>
              <p:nvPr/>
            </p:nvSpPr>
            <p:spPr bwMode="auto">
              <a:xfrm>
                <a:off x="3377051" y="1314466"/>
                <a:ext cx="69882" cy="64890"/>
              </a:xfrm>
              <a:custGeom>
                <a:avLst/>
                <a:gdLst>
                  <a:gd name="T0" fmla="*/ 14 w 21"/>
                  <a:gd name="T1" fmla="*/ 6 h 20"/>
                  <a:gd name="T2" fmla="*/ 0 w 21"/>
                  <a:gd name="T3" fmla="*/ 6 h 20"/>
                  <a:gd name="T4" fmla="*/ 15 w 21"/>
                  <a:gd name="T5" fmla="*/ 20 h 20"/>
                  <a:gd name="T6" fmla="*/ 14 w 21"/>
                  <a:gd name="T7" fmla="*/ 6 h 20"/>
                </a:gdLst>
                <a:ahLst/>
                <a:cxnLst>
                  <a:cxn ang="0">
                    <a:pos x="T0" y="T1"/>
                  </a:cxn>
                  <a:cxn ang="0">
                    <a:pos x="T2" y="T3"/>
                  </a:cxn>
                  <a:cxn ang="0">
                    <a:pos x="T4" y="T5"/>
                  </a:cxn>
                  <a:cxn ang="0">
                    <a:pos x="T6" y="T7"/>
                  </a:cxn>
                </a:cxnLst>
                <a:rect l="0" t="0" r="r" b="b"/>
                <a:pathLst>
                  <a:path w="21" h="20">
                    <a:moveTo>
                      <a:pt x="14" y="6"/>
                    </a:moveTo>
                    <a:cubicBezTo>
                      <a:pt x="8" y="0"/>
                      <a:pt x="0" y="6"/>
                      <a:pt x="0" y="6"/>
                    </a:cubicBezTo>
                    <a:cubicBezTo>
                      <a:pt x="15" y="20"/>
                      <a:pt x="15" y="20"/>
                      <a:pt x="15" y="20"/>
                    </a:cubicBezTo>
                    <a:cubicBezTo>
                      <a:pt x="15" y="20"/>
                      <a:pt x="21" y="13"/>
                      <a:pt x="14"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endParaRPr lang="en-US" sz="2400">
                  <a:solidFill>
                    <a:schemeClr val="tx1"/>
                  </a:solidFill>
                </a:endParaRPr>
              </a:p>
            </p:txBody>
          </p:sp>
          <p:sp>
            <p:nvSpPr>
              <p:cNvPr id="108" name="Freeform 17"/>
              <p:cNvSpPr/>
              <p:nvPr/>
            </p:nvSpPr>
            <p:spPr bwMode="auto">
              <a:xfrm>
                <a:off x="2950272" y="1324449"/>
                <a:ext cx="416796" cy="411805"/>
              </a:xfrm>
              <a:custGeom>
                <a:avLst/>
                <a:gdLst>
                  <a:gd name="T0" fmla="*/ 147 w 167"/>
                  <a:gd name="T1" fmla="*/ 145 h 165"/>
                  <a:gd name="T2" fmla="*/ 20 w 167"/>
                  <a:gd name="T3" fmla="*/ 145 h 165"/>
                  <a:gd name="T4" fmla="*/ 20 w 167"/>
                  <a:gd name="T5" fmla="*/ 20 h 165"/>
                  <a:gd name="T6" fmla="*/ 139 w 167"/>
                  <a:gd name="T7" fmla="*/ 20 h 165"/>
                  <a:gd name="T8" fmla="*/ 160 w 167"/>
                  <a:gd name="T9" fmla="*/ 0 h 165"/>
                  <a:gd name="T10" fmla="*/ 0 w 167"/>
                  <a:gd name="T11" fmla="*/ 0 h 165"/>
                  <a:gd name="T12" fmla="*/ 0 w 167"/>
                  <a:gd name="T13" fmla="*/ 165 h 165"/>
                  <a:gd name="T14" fmla="*/ 167 w 167"/>
                  <a:gd name="T15" fmla="*/ 165 h 165"/>
                  <a:gd name="T16" fmla="*/ 167 w 167"/>
                  <a:gd name="T17" fmla="*/ 61 h 165"/>
                  <a:gd name="T18" fmla="*/ 147 w 167"/>
                  <a:gd name="T19" fmla="*/ 81 h 165"/>
                  <a:gd name="T20" fmla="*/ 147 w 167"/>
                  <a:gd name="T21" fmla="*/ 145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7" h="165">
                    <a:moveTo>
                      <a:pt x="147" y="145"/>
                    </a:moveTo>
                    <a:lnTo>
                      <a:pt x="20" y="145"/>
                    </a:lnTo>
                    <a:lnTo>
                      <a:pt x="20" y="20"/>
                    </a:lnTo>
                    <a:lnTo>
                      <a:pt x="139" y="20"/>
                    </a:lnTo>
                    <a:lnTo>
                      <a:pt x="160" y="0"/>
                    </a:lnTo>
                    <a:lnTo>
                      <a:pt x="0" y="0"/>
                    </a:lnTo>
                    <a:lnTo>
                      <a:pt x="0" y="165"/>
                    </a:lnTo>
                    <a:lnTo>
                      <a:pt x="167" y="165"/>
                    </a:lnTo>
                    <a:lnTo>
                      <a:pt x="167" y="61"/>
                    </a:lnTo>
                    <a:lnTo>
                      <a:pt x="147" y="81"/>
                    </a:lnTo>
                    <a:lnTo>
                      <a:pt x="147" y="1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endParaRPr lang="en-US" sz="2400">
                  <a:solidFill>
                    <a:schemeClr val="tx1"/>
                  </a:solidFill>
                </a:endParaRPr>
              </a:p>
            </p:txBody>
          </p:sp>
        </p:grpSp>
      </p:grpSp>
      <p:sp>
        <p:nvSpPr>
          <p:cNvPr id="95" name="Oval 37"/>
          <p:cNvSpPr>
            <a:spLocks noChangeAspect="1"/>
          </p:cNvSpPr>
          <p:nvPr/>
        </p:nvSpPr>
        <p:spPr>
          <a:xfrm>
            <a:off x="1324072" y="3012910"/>
            <a:ext cx="189341" cy="189339"/>
          </a:xfrm>
          <a:prstGeom prst="ellipse">
            <a:avLst/>
          </a:prstGeom>
          <a:gradFill>
            <a:gsLst>
              <a:gs pos="0">
                <a:srgbClr val="E30000"/>
              </a:gs>
              <a:gs pos="100000">
                <a:srgbClr val="760303"/>
              </a:gs>
            </a:gsLst>
            <a:lin ang="0" scaled="0"/>
          </a:gra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65" b="1" dirty="0">
              <a:solidFill>
                <a:schemeClr val="bg1"/>
              </a:solidFill>
            </a:endParaRPr>
          </a:p>
        </p:txBody>
      </p:sp>
      <p:sp>
        <p:nvSpPr>
          <p:cNvPr id="97" name="Oval 39"/>
          <p:cNvSpPr>
            <a:spLocks noChangeAspect="1"/>
          </p:cNvSpPr>
          <p:nvPr/>
        </p:nvSpPr>
        <p:spPr>
          <a:xfrm>
            <a:off x="2900773" y="3012910"/>
            <a:ext cx="189341" cy="189339"/>
          </a:xfrm>
          <a:prstGeom prst="ellipse">
            <a:avLst/>
          </a:prstGeom>
          <a:gradFill>
            <a:gsLst>
              <a:gs pos="0">
                <a:srgbClr val="E30000"/>
              </a:gs>
              <a:gs pos="100000">
                <a:srgbClr val="760303"/>
              </a:gs>
            </a:gsLst>
            <a:lin ang="0" scaled="0"/>
          </a:gra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65" dirty="0">
              <a:solidFill>
                <a:schemeClr val="bg1"/>
              </a:solidFill>
            </a:endParaRPr>
          </a:p>
        </p:txBody>
      </p:sp>
      <p:sp>
        <p:nvSpPr>
          <p:cNvPr id="99" name="Oval 40"/>
          <p:cNvSpPr>
            <a:spLocks noChangeAspect="1"/>
          </p:cNvSpPr>
          <p:nvPr/>
        </p:nvSpPr>
        <p:spPr>
          <a:xfrm>
            <a:off x="4477473" y="3012910"/>
            <a:ext cx="189341" cy="189339"/>
          </a:xfrm>
          <a:prstGeom prst="ellipse">
            <a:avLst/>
          </a:prstGeom>
          <a:gradFill>
            <a:gsLst>
              <a:gs pos="0">
                <a:srgbClr val="E30000"/>
              </a:gs>
              <a:gs pos="100000">
                <a:srgbClr val="760303"/>
              </a:gs>
            </a:gsLst>
            <a:lin ang="0" scaled="0"/>
          </a:gra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65" dirty="0">
              <a:solidFill>
                <a:schemeClr val="bg1"/>
              </a:solidFill>
            </a:endParaRPr>
          </a:p>
        </p:txBody>
      </p:sp>
      <p:sp>
        <p:nvSpPr>
          <p:cNvPr id="101" name="Oval 74"/>
          <p:cNvSpPr>
            <a:spLocks noChangeAspect="1"/>
          </p:cNvSpPr>
          <p:nvPr/>
        </p:nvSpPr>
        <p:spPr>
          <a:xfrm>
            <a:off x="7630873" y="3012910"/>
            <a:ext cx="189341" cy="189339"/>
          </a:xfrm>
          <a:prstGeom prst="ellipse">
            <a:avLst/>
          </a:prstGeom>
          <a:gradFill>
            <a:gsLst>
              <a:gs pos="0">
                <a:srgbClr val="E30000"/>
              </a:gs>
              <a:gs pos="100000">
                <a:srgbClr val="760303"/>
              </a:gs>
            </a:gsLst>
            <a:lin ang="0" scaled="0"/>
          </a:gra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65" dirty="0">
              <a:solidFill>
                <a:schemeClr val="bg1"/>
              </a:solidFill>
            </a:endParaRPr>
          </a:p>
        </p:txBody>
      </p:sp>
      <p:sp>
        <p:nvSpPr>
          <p:cNvPr id="105" name="Oval 53"/>
          <p:cNvSpPr>
            <a:spLocks noChangeAspect="1"/>
          </p:cNvSpPr>
          <p:nvPr/>
        </p:nvSpPr>
        <p:spPr>
          <a:xfrm>
            <a:off x="6054173" y="3012910"/>
            <a:ext cx="189341" cy="189339"/>
          </a:xfrm>
          <a:prstGeom prst="ellipse">
            <a:avLst/>
          </a:prstGeom>
          <a:gradFill>
            <a:gsLst>
              <a:gs pos="0">
                <a:srgbClr val="E30000"/>
              </a:gs>
              <a:gs pos="100000">
                <a:srgbClr val="760303"/>
              </a:gs>
            </a:gsLst>
            <a:lin ang="0" scaled="0"/>
          </a:gra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65" dirty="0">
              <a:solidFill>
                <a:schemeClr val="bg1"/>
              </a:solidFill>
            </a:endParaRPr>
          </a:p>
        </p:txBody>
      </p:sp>
      <p:sp>
        <p:nvSpPr>
          <p:cNvPr id="109" name="文本框 13"/>
          <p:cNvSpPr txBox="1"/>
          <p:nvPr/>
        </p:nvSpPr>
        <p:spPr>
          <a:xfrm>
            <a:off x="781587" y="3568788"/>
            <a:ext cx="1274313" cy="576580"/>
          </a:xfrm>
          <a:prstGeom prst="rect">
            <a:avLst/>
          </a:prstGeom>
          <a:noFill/>
        </p:spPr>
        <p:txBody>
          <a:bodyPr wrap="square" lIns="68576" tIns="34287" rIns="68576" bIns="34287" rtlCol="0">
            <a:spAutoFit/>
          </a:bodyPr>
          <a:lstStyle/>
          <a:p>
            <a:pPr algn="ctr">
              <a:lnSpc>
                <a:spcPct val="113000"/>
              </a:lnSpc>
              <a:spcBef>
                <a:spcPct val="0"/>
              </a:spcBef>
              <a:buNone/>
            </a:pPr>
            <a:r>
              <a:rPr lang="zh-CN" altLang="en-US" sz="975" dirty="0">
                <a:solidFill>
                  <a:schemeClr val="tx1"/>
                </a:solidFill>
                <a:latin typeface="微软雅黑" panose="020B0503020204020204" charset="-122"/>
                <a:ea typeface="微软雅黑" panose="020B0503020204020204" charset="-122"/>
                <a:sym typeface="微软雅黑" panose="020B0503020204020204" charset="-122"/>
              </a:rPr>
              <a:t>在此录入图表的描述说明，在此录入上述图表的描述说明。</a:t>
            </a:r>
          </a:p>
        </p:txBody>
      </p:sp>
      <p:sp>
        <p:nvSpPr>
          <p:cNvPr id="110" name="文本框 13"/>
          <p:cNvSpPr txBox="1"/>
          <p:nvPr/>
        </p:nvSpPr>
        <p:spPr>
          <a:xfrm>
            <a:off x="7072264" y="3568788"/>
            <a:ext cx="1274313" cy="576580"/>
          </a:xfrm>
          <a:prstGeom prst="rect">
            <a:avLst/>
          </a:prstGeom>
          <a:noFill/>
        </p:spPr>
        <p:txBody>
          <a:bodyPr wrap="square" lIns="68576" tIns="34287" rIns="68576" bIns="34287" rtlCol="0">
            <a:spAutoFit/>
          </a:bodyPr>
          <a:lstStyle/>
          <a:p>
            <a:pPr algn="ctr">
              <a:lnSpc>
                <a:spcPct val="113000"/>
              </a:lnSpc>
              <a:spcBef>
                <a:spcPct val="0"/>
              </a:spcBef>
              <a:buNone/>
            </a:pPr>
            <a:r>
              <a:rPr lang="zh-CN" altLang="en-US" sz="975" dirty="0">
                <a:solidFill>
                  <a:schemeClr val="tx1"/>
                </a:solidFill>
                <a:latin typeface="微软雅黑" panose="020B0503020204020204" charset="-122"/>
                <a:ea typeface="微软雅黑" panose="020B0503020204020204" charset="-122"/>
                <a:sym typeface="微软雅黑" panose="020B0503020204020204" charset="-122"/>
              </a:rPr>
              <a:t>在此录入图表的描述说明，在此录入上述图表的描述说明。</a:t>
            </a:r>
          </a:p>
        </p:txBody>
      </p:sp>
      <p:sp>
        <p:nvSpPr>
          <p:cNvPr id="111" name="文本框 13"/>
          <p:cNvSpPr txBox="1"/>
          <p:nvPr/>
        </p:nvSpPr>
        <p:spPr>
          <a:xfrm>
            <a:off x="5499594" y="3568788"/>
            <a:ext cx="1274313" cy="576580"/>
          </a:xfrm>
          <a:prstGeom prst="rect">
            <a:avLst/>
          </a:prstGeom>
          <a:noFill/>
        </p:spPr>
        <p:txBody>
          <a:bodyPr wrap="square" lIns="68576" tIns="34287" rIns="68576" bIns="34287" rtlCol="0">
            <a:spAutoFit/>
          </a:bodyPr>
          <a:lstStyle/>
          <a:p>
            <a:pPr algn="ctr">
              <a:lnSpc>
                <a:spcPct val="113000"/>
              </a:lnSpc>
              <a:spcBef>
                <a:spcPct val="0"/>
              </a:spcBef>
              <a:buNone/>
            </a:pPr>
            <a:r>
              <a:rPr lang="zh-CN" altLang="en-US" sz="975" dirty="0">
                <a:solidFill>
                  <a:schemeClr val="tx1"/>
                </a:solidFill>
                <a:latin typeface="微软雅黑" panose="020B0503020204020204" charset="-122"/>
                <a:ea typeface="微软雅黑" panose="020B0503020204020204" charset="-122"/>
                <a:sym typeface="微软雅黑" panose="020B0503020204020204" charset="-122"/>
              </a:rPr>
              <a:t>在此录入图表的描述说明，在此录入上述图表的描述说明。</a:t>
            </a:r>
          </a:p>
        </p:txBody>
      </p:sp>
      <p:sp>
        <p:nvSpPr>
          <p:cNvPr id="112" name="文本框 13"/>
          <p:cNvSpPr txBox="1"/>
          <p:nvPr/>
        </p:nvSpPr>
        <p:spPr>
          <a:xfrm>
            <a:off x="3926925" y="3568788"/>
            <a:ext cx="1274313" cy="576580"/>
          </a:xfrm>
          <a:prstGeom prst="rect">
            <a:avLst/>
          </a:prstGeom>
          <a:noFill/>
        </p:spPr>
        <p:txBody>
          <a:bodyPr wrap="square" lIns="68576" tIns="34287" rIns="68576" bIns="34287" rtlCol="0">
            <a:spAutoFit/>
          </a:bodyPr>
          <a:lstStyle/>
          <a:p>
            <a:pPr algn="ctr">
              <a:lnSpc>
                <a:spcPct val="113000"/>
              </a:lnSpc>
              <a:spcBef>
                <a:spcPct val="0"/>
              </a:spcBef>
              <a:buNone/>
            </a:pPr>
            <a:r>
              <a:rPr lang="zh-CN" altLang="en-US" sz="975" dirty="0">
                <a:solidFill>
                  <a:schemeClr val="tx1"/>
                </a:solidFill>
                <a:latin typeface="微软雅黑" panose="020B0503020204020204" charset="-122"/>
                <a:ea typeface="微软雅黑" panose="020B0503020204020204" charset="-122"/>
                <a:sym typeface="微软雅黑" panose="020B0503020204020204" charset="-122"/>
              </a:rPr>
              <a:t>在此录入图表的描述说明，在此录入上述图表的描述说明。</a:t>
            </a:r>
          </a:p>
        </p:txBody>
      </p:sp>
      <p:sp>
        <p:nvSpPr>
          <p:cNvPr id="113" name="文本框 13"/>
          <p:cNvSpPr txBox="1"/>
          <p:nvPr/>
        </p:nvSpPr>
        <p:spPr>
          <a:xfrm>
            <a:off x="2354256" y="3568788"/>
            <a:ext cx="1274313" cy="576580"/>
          </a:xfrm>
          <a:prstGeom prst="rect">
            <a:avLst/>
          </a:prstGeom>
          <a:noFill/>
        </p:spPr>
        <p:txBody>
          <a:bodyPr wrap="square" lIns="68576" tIns="34287" rIns="68576" bIns="34287" rtlCol="0">
            <a:spAutoFit/>
          </a:bodyPr>
          <a:lstStyle/>
          <a:p>
            <a:pPr algn="ctr">
              <a:lnSpc>
                <a:spcPct val="113000"/>
              </a:lnSpc>
              <a:spcBef>
                <a:spcPct val="0"/>
              </a:spcBef>
              <a:buNone/>
            </a:pPr>
            <a:r>
              <a:rPr lang="zh-CN" altLang="en-US" sz="975" dirty="0">
                <a:solidFill>
                  <a:schemeClr val="tx1"/>
                </a:solidFill>
                <a:latin typeface="微软雅黑" panose="020B0503020204020204" charset="-122"/>
                <a:ea typeface="微软雅黑" panose="020B0503020204020204" charset="-122"/>
                <a:sym typeface="微软雅黑" panose="020B0503020204020204" charset="-122"/>
              </a:rPr>
              <a:t>在此录入图表的描述说明，在此录入上述图表的描述说明。</a:t>
            </a:r>
          </a:p>
        </p:txBody>
      </p:sp>
      <p:pic>
        <p:nvPicPr>
          <p:cNvPr id="5" name="图片 4" descr="b1a457f9e298e079bbd2f9ccb2b0b04e"/>
          <p:cNvPicPr>
            <a:picLocks noChangeAspect="1"/>
          </p:cNvPicPr>
          <p:nvPr/>
        </p:nvPicPr>
        <p:blipFill>
          <a:blip r:embed="rId5" cstate="email"/>
          <a:stretch>
            <a:fillRect/>
          </a:stretch>
        </p:blipFill>
        <p:spPr>
          <a:xfrm>
            <a:off x="72390" y="-292735"/>
            <a:ext cx="1465580" cy="1465580"/>
          </a:xfrm>
          <a:prstGeom prst="rect">
            <a:avLst/>
          </a:prstGeom>
        </p:spPr>
      </p:pic>
    </p:spTree>
  </p:cSld>
  <p:clrMapOvr>
    <a:masterClrMapping/>
  </p:clrMapOvr>
  <p:transition advTm="842">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fade">
                                      <p:cBhvr>
                                        <p:cTn id="7" dur="1000"/>
                                        <p:tgtEl>
                                          <p:spTgt spid="85"/>
                                        </p:tgtEl>
                                      </p:cBhvr>
                                    </p:animEffect>
                                    <p:anim calcmode="lin" valueType="num">
                                      <p:cBhvr>
                                        <p:cTn id="8" dur="1000" fill="hold"/>
                                        <p:tgtEl>
                                          <p:spTgt spid="85"/>
                                        </p:tgtEl>
                                        <p:attrNameLst>
                                          <p:attrName>ppt_x</p:attrName>
                                        </p:attrNameLst>
                                      </p:cBhvr>
                                      <p:tavLst>
                                        <p:tav tm="0">
                                          <p:val>
                                            <p:strVal val="#ppt_x"/>
                                          </p:val>
                                        </p:tav>
                                        <p:tav tm="100000">
                                          <p:val>
                                            <p:strVal val="#ppt_x"/>
                                          </p:val>
                                        </p:tav>
                                      </p:tavLst>
                                    </p:anim>
                                    <p:anim calcmode="lin" valueType="num">
                                      <p:cBhvr>
                                        <p:cTn id="9" dur="1000" fill="hold"/>
                                        <p:tgtEl>
                                          <p:spTgt spid="85"/>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89"/>
                                        </p:tgtEl>
                                        <p:attrNameLst>
                                          <p:attrName>style.visibility</p:attrName>
                                        </p:attrNameLst>
                                      </p:cBhvr>
                                      <p:to>
                                        <p:strVal val="visible"/>
                                      </p:to>
                                    </p:set>
                                    <p:animEffect transition="in" filter="fade">
                                      <p:cBhvr>
                                        <p:cTn id="12" dur="1000"/>
                                        <p:tgtEl>
                                          <p:spTgt spid="89"/>
                                        </p:tgtEl>
                                      </p:cBhvr>
                                    </p:animEffect>
                                    <p:anim calcmode="lin" valueType="num">
                                      <p:cBhvr>
                                        <p:cTn id="13" dur="1000" fill="hold"/>
                                        <p:tgtEl>
                                          <p:spTgt spid="89"/>
                                        </p:tgtEl>
                                        <p:attrNameLst>
                                          <p:attrName>ppt_x</p:attrName>
                                        </p:attrNameLst>
                                      </p:cBhvr>
                                      <p:tavLst>
                                        <p:tav tm="0">
                                          <p:val>
                                            <p:strVal val="#ppt_x"/>
                                          </p:val>
                                        </p:tav>
                                        <p:tav tm="100000">
                                          <p:val>
                                            <p:strVal val="#ppt_x"/>
                                          </p:val>
                                        </p:tav>
                                      </p:tavLst>
                                    </p:anim>
                                    <p:anim calcmode="lin" valueType="num">
                                      <p:cBhvr>
                                        <p:cTn id="14" dur="1000" fill="hold"/>
                                        <p:tgtEl>
                                          <p:spTgt spid="89"/>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91"/>
                                        </p:tgtEl>
                                        <p:attrNameLst>
                                          <p:attrName>style.visibility</p:attrName>
                                        </p:attrNameLst>
                                      </p:cBhvr>
                                      <p:to>
                                        <p:strVal val="visible"/>
                                      </p:to>
                                    </p:set>
                                    <p:animEffect transition="in" filter="fade">
                                      <p:cBhvr>
                                        <p:cTn id="17" dur="1000"/>
                                        <p:tgtEl>
                                          <p:spTgt spid="91"/>
                                        </p:tgtEl>
                                      </p:cBhvr>
                                    </p:animEffect>
                                    <p:anim calcmode="lin" valueType="num">
                                      <p:cBhvr>
                                        <p:cTn id="18" dur="1000" fill="hold"/>
                                        <p:tgtEl>
                                          <p:spTgt spid="91"/>
                                        </p:tgtEl>
                                        <p:attrNameLst>
                                          <p:attrName>ppt_x</p:attrName>
                                        </p:attrNameLst>
                                      </p:cBhvr>
                                      <p:tavLst>
                                        <p:tav tm="0">
                                          <p:val>
                                            <p:strVal val="#ppt_x"/>
                                          </p:val>
                                        </p:tav>
                                        <p:tav tm="100000">
                                          <p:val>
                                            <p:strVal val="#ppt_x"/>
                                          </p:val>
                                        </p:tav>
                                      </p:tavLst>
                                    </p:anim>
                                    <p:anim calcmode="lin" valueType="num">
                                      <p:cBhvr>
                                        <p:cTn id="19" dur="1000" fill="hold"/>
                                        <p:tgtEl>
                                          <p:spTgt spid="91"/>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92"/>
                                        </p:tgtEl>
                                        <p:attrNameLst>
                                          <p:attrName>style.visibility</p:attrName>
                                        </p:attrNameLst>
                                      </p:cBhvr>
                                      <p:to>
                                        <p:strVal val="visible"/>
                                      </p:to>
                                    </p:set>
                                    <p:animEffect transition="in" filter="fade">
                                      <p:cBhvr>
                                        <p:cTn id="22" dur="1000"/>
                                        <p:tgtEl>
                                          <p:spTgt spid="92"/>
                                        </p:tgtEl>
                                      </p:cBhvr>
                                    </p:animEffect>
                                    <p:anim calcmode="lin" valueType="num">
                                      <p:cBhvr>
                                        <p:cTn id="23" dur="1000" fill="hold"/>
                                        <p:tgtEl>
                                          <p:spTgt spid="92"/>
                                        </p:tgtEl>
                                        <p:attrNameLst>
                                          <p:attrName>ppt_x</p:attrName>
                                        </p:attrNameLst>
                                      </p:cBhvr>
                                      <p:tavLst>
                                        <p:tav tm="0">
                                          <p:val>
                                            <p:strVal val="#ppt_x"/>
                                          </p:val>
                                        </p:tav>
                                        <p:tav tm="100000">
                                          <p:val>
                                            <p:strVal val="#ppt_x"/>
                                          </p:val>
                                        </p:tav>
                                      </p:tavLst>
                                    </p:anim>
                                    <p:anim calcmode="lin" valueType="num">
                                      <p:cBhvr>
                                        <p:cTn id="24" dur="1000" fill="hold"/>
                                        <p:tgtEl>
                                          <p:spTgt spid="92"/>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94"/>
                                        </p:tgtEl>
                                        <p:attrNameLst>
                                          <p:attrName>style.visibility</p:attrName>
                                        </p:attrNameLst>
                                      </p:cBhvr>
                                      <p:to>
                                        <p:strVal val="visible"/>
                                      </p:to>
                                    </p:set>
                                    <p:animEffect transition="in" filter="fade">
                                      <p:cBhvr>
                                        <p:cTn id="27" dur="1000"/>
                                        <p:tgtEl>
                                          <p:spTgt spid="94"/>
                                        </p:tgtEl>
                                      </p:cBhvr>
                                    </p:animEffect>
                                    <p:anim calcmode="lin" valueType="num">
                                      <p:cBhvr>
                                        <p:cTn id="28" dur="1000" fill="hold"/>
                                        <p:tgtEl>
                                          <p:spTgt spid="94"/>
                                        </p:tgtEl>
                                        <p:attrNameLst>
                                          <p:attrName>ppt_x</p:attrName>
                                        </p:attrNameLst>
                                      </p:cBhvr>
                                      <p:tavLst>
                                        <p:tav tm="0">
                                          <p:val>
                                            <p:strVal val="#ppt_x"/>
                                          </p:val>
                                        </p:tav>
                                        <p:tav tm="100000">
                                          <p:val>
                                            <p:strVal val="#ppt_x"/>
                                          </p:val>
                                        </p:tav>
                                      </p:tavLst>
                                    </p:anim>
                                    <p:anim calcmode="lin" valueType="num">
                                      <p:cBhvr>
                                        <p:cTn id="29" dur="1000" fill="hold"/>
                                        <p:tgtEl>
                                          <p:spTgt spid="94"/>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96"/>
                                        </p:tgtEl>
                                        <p:attrNameLst>
                                          <p:attrName>style.visibility</p:attrName>
                                        </p:attrNameLst>
                                      </p:cBhvr>
                                      <p:to>
                                        <p:strVal val="visible"/>
                                      </p:to>
                                    </p:set>
                                    <p:animEffect transition="in" filter="fade">
                                      <p:cBhvr>
                                        <p:cTn id="32" dur="1000"/>
                                        <p:tgtEl>
                                          <p:spTgt spid="96"/>
                                        </p:tgtEl>
                                      </p:cBhvr>
                                    </p:animEffect>
                                    <p:anim calcmode="lin" valueType="num">
                                      <p:cBhvr>
                                        <p:cTn id="33" dur="1000" fill="hold"/>
                                        <p:tgtEl>
                                          <p:spTgt spid="96"/>
                                        </p:tgtEl>
                                        <p:attrNameLst>
                                          <p:attrName>ppt_x</p:attrName>
                                        </p:attrNameLst>
                                      </p:cBhvr>
                                      <p:tavLst>
                                        <p:tav tm="0">
                                          <p:val>
                                            <p:strVal val="#ppt_x"/>
                                          </p:val>
                                        </p:tav>
                                        <p:tav tm="100000">
                                          <p:val>
                                            <p:strVal val="#ppt_x"/>
                                          </p:val>
                                        </p:tav>
                                      </p:tavLst>
                                    </p:anim>
                                    <p:anim calcmode="lin" valueType="num">
                                      <p:cBhvr>
                                        <p:cTn id="34" dur="1000" fill="hold"/>
                                        <p:tgtEl>
                                          <p:spTgt spid="96"/>
                                        </p:tgtEl>
                                        <p:attrNameLst>
                                          <p:attrName>ppt_y</p:attrName>
                                        </p:attrNameLst>
                                      </p:cBhvr>
                                      <p:tavLst>
                                        <p:tav tm="0">
                                          <p:val>
                                            <p:strVal val="#ppt_y-.1"/>
                                          </p:val>
                                        </p:tav>
                                        <p:tav tm="100000">
                                          <p:val>
                                            <p:strVal val="#ppt_y"/>
                                          </p:val>
                                        </p:tav>
                                      </p:tavLst>
                                    </p:anim>
                                  </p:childTnLst>
                                </p:cTn>
                              </p:par>
                              <p:par>
                                <p:cTn id="35" presetID="47" presetClass="entr" presetSubtype="0" fill="hold" nodeType="withEffect">
                                  <p:stCondLst>
                                    <p:cond delay="0"/>
                                  </p:stCondLst>
                                  <p:childTnLst>
                                    <p:set>
                                      <p:cBhvr>
                                        <p:cTn id="36" dur="1" fill="hold">
                                          <p:stCondLst>
                                            <p:cond delay="0"/>
                                          </p:stCondLst>
                                        </p:cTn>
                                        <p:tgtEl>
                                          <p:spTgt spid="98"/>
                                        </p:tgtEl>
                                        <p:attrNameLst>
                                          <p:attrName>style.visibility</p:attrName>
                                        </p:attrNameLst>
                                      </p:cBhvr>
                                      <p:to>
                                        <p:strVal val="visible"/>
                                      </p:to>
                                    </p:set>
                                    <p:animEffect transition="in" filter="fade">
                                      <p:cBhvr>
                                        <p:cTn id="37" dur="1000"/>
                                        <p:tgtEl>
                                          <p:spTgt spid="98"/>
                                        </p:tgtEl>
                                      </p:cBhvr>
                                    </p:animEffect>
                                    <p:anim calcmode="lin" valueType="num">
                                      <p:cBhvr>
                                        <p:cTn id="38" dur="1000" fill="hold"/>
                                        <p:tgtEl>
                                          <p:spTgt spid="98"/>
                                        </p:tgtEl>
                                        <p:attrNameLst>
                                          <p:attrName>ppt_x</p:attrName>
                                        </p:attrNameLst>
                                      </p:cBhvr>
                                      <p:tavLst>
                                        <p:tav tm="0">
                                          <p:val>
                                            <p:strVal val="#ppt_x"/>
                                          </p:val>
                                        </p:tav>
                                        <p:tav tm="100000">
                                          <p:val>
                                            <p:strVal val="#ppt_x"/>
                                          </p:val>
                                        </p:tav>
                                      </p:tavLst>
                                    </p:anim>
                                    <p:anim calcmode="lin" valueType="num">
                                      <p:cBhvr>
                                        <p:cTn id="39" dur="1000" fill="hold"/>
                                        <p:tgtEl>
                                          <p:spTgt spid="98"/>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0"/>
                                  </p:stCondLst>
                                  <p:childTnLst>
                                    <p:set>
                                      <p:cBhvr>
                                        <p:cTn id="41" dur="1" fill="hold">
                                          <p:stCondLst>
                                            <p:cond delay="0"/>
                                          </p:stCondLst>
                                        </p:cTn>
                                        <p:tgtEl>
                                          <p:spTgt spid="100"/>
                                        </p:tgtEl>
                                        <p:attrNameLst>
                                          <p:attrName>style.visibility</p:attrName>
                                        </p:attrNameLst>
                                      </p:cBhvr>
                                      <p:to>
                                        <p:strVal val="visible"/>
                                      </p:to>
                                    </p:set>
                                    <p:animEffect transition="in" filter="fade">
                                      <p:cBhvr>
                                        <p:cTn id="42" dur="1000"/>
                                        <p:tgtEl>
                                          <p:spTgt spid="100"/>
                                        </p:tgtEl>
                                      </p:cBhvr>
                                    </p:animEffect>
                                    <p:anim calcmode="lin" valueType="num">
                                      <p:cBhvr>
                                        <p:cTn id="43" dur="1000" fill="hold"/>
                                        <p:tgtEl>
                                          <p:spTgt spid="100"/>
                                        </p:tgtEl>
                                        <p:attrNameLst>
                                          <p:attrName>ppt_x</p:attrName>
                                        </p:attrNameLst>
                                      </p:cBhvr>
                                      <p:tavLst>
                                        <p:tav tm="0">
                                          <p:val>
                                            <p:strVal val="#ppt_x"/>
                                          </p:val>
                                        </p:tav>
                                        <p:tav tm="100000">
                                          <p:val>
                                            <p:strVal val="#ppt_x"/>
                                          </p:val>
                                        </p:tav>
                                      </p:tavLst>
                                    </p:anim>
                                    <p:anim calcmode="lin" valueType="num">
                                      <p:cBhvr>
                                        <p:cTn id="44" dur="1000" fill="hold"/>
                                        <p:tgtEl>
                                          <p:spTgt spid="100"/>
                                        </p:tgtEl>
                                        <p:attrNameLst>
                                          <p:attrName>ppt_y</p:attrName>
                                        </p:attrNameLst>
                                      </p:cBhvr>
                                      <p:tavLst>
                                        <p:tav tm="0">
                                          <p:val>
                                            <p:strVal val="#ppt_y-.1"/>
                                          </p:val>
                                        </p:tav>
                                        <p:tav tm="100000">
                                          <p:val>
                                            <p:strVal val="#ppt_y"/>
                                          </p:val>
                                        </p:tav>
                                      </p:tavLst>
                                    </p:anim>
                                  </p:childTnLst>
                                </p:cTn>
                              </p:par>
                              <p:par>
                                <p:cTn id="45" presetID="47" presetClass="entr" presetSubtype="0" fill="hold" nodeType="withEffect">
                                  <p:stCondLst>
                                    <p:cond delay="0"/>
                                  </p:stCondLst>
                                  <p:childTnLst>
                                    <p:set>
                                      <p:cBhvr>
                                        <p:cTn id="46" dur="1" fill="hold">
                                          <p:stCondLst>
                                            <p:cond delay="0"/>
                                          </p:stCondLst>
                                        </p:cTn>
                                        <p:tgtEl>
                                          <p:spTgt spid="104"/>
                                        </p:tgtEl>
                                        <p:attrNameLst>
                                          <p:attrName>style.visibility</p:attrName>
                                        </p:attrNameLst>
                                      </p:cBhvr>
                                      <p:to>
                                        <p:strVal val="visible"/>
                                      </p:to>
                                    </p:set>
                                    <p:animEffect transition="in" filter="fade">
                                      <p:cBhvr>
                                        <p:cTn id="47" dur="1000"/>
                                        <p:tgtEl>
                                          <p:spTgt spid="104"/>
                                        </p:tgtEl>
                                      </p:cBhvr>
                                    </p:animEffect>
                                    <p:anim calcmode="lin" valueType="num">
                                      <p:cBhvr>
                                        <p:cTn id="48" dur="1000" fill="hold"/>
                                        <p:tgtEl>
                                          <p:spTgt spid="104"/>
                                        </p:tgtEl>
                                        <p:attrNameLst>
                                          <p:attrName>ppt_x</p:attrName>
                                        </p:attrNameLst>
                                      </p:cBhvr>
                                      <p:tavLst>
                                        <p:tav tm="0">
                                          <p:val>
                                            <p:strVal val="#ppt_x"/>
                                          </p:val>
                                        </p:tav>
                                        <p:tav tm="100000">
                                          <p:val>
                                            <p:strVal val="#ppt_x"/>
                                          </p:val>
                                        </p:tav>
                                      </p:tavLst>
                                    </p:anim>
                                    <p:anim calcmode="lin" valueType="num">
                                      <p:cBhvr>
                                        <p:cTn id="49" dur="1000" fill="hold"/>
                                        <p:tgtEl>
                                          <p:spTgt spid="104"/>
                                        </p:tgtEl>
                                        <p:attrNameLst>
                                          <p:attrName>ppt_y</p:attrName>
                                        </p:attrNameLst>
                                      </p:cBhvr>
                                      <p:tavLst>
                                        <p:tav tm="0">
                                          <p:val>
                                            <p:strVal val="#ppt_y-.1"/>
                                          </p:val>
                                        </p:tav>
                                        <p:tav tm="100000">
                                          <p:val>
                                            <p:strVal val="#ppt_y"/>
                                          </p:val>
                                        </p:tav>
                                      </p:tavLst>
                                    </p:anim>
                                  </p:childTnLst>
                                </p:cTn>
                              </p:par>
                              <p:par>
                                <p:cTn id="50" presetID="47" presetClass="entr" presetSubtype="0" fill="hold" nodeType="withEffect">
                                  <p:stCondLst>
                                    <p:cond delay="0"/>
                                  </p:stCondLst>
                                  <p:childTnLst>
                                    <p:set>
                                      <p:cBhvr>
                                        <p:cTn id="51" dur="1" fill="hold">
                                          <p:stCondLst>
                                            <p:cond delay="0"/>
                                          </p:stCondLst>
                                        </p:cTn>
                                        <p:tgtEl>
                                          <p:spTgt spid="106"/>
                                        </p:tgtEl>
                                        <p:attrNameLst>
                                          <p:attrName>style.visibility</p:attrName>
                                        </p:attrNameLst>
                                      </p:cBhvr>
                                      <p:to>
                                        <p:strVal val="visible"/>
                                      </p:to>
                                    </p:set>
                                    <p:animEffect transition="in" filter="fade">
                                      <p:cBhvr>
                                        <p:cTn id="52" dur="1000"/>
                                        <p:tgtEl>
                                          <p:spTgt spid="106"/>
                                        </p:tgtEl>
                                      </p:cBhvr>
                                    </p:animEffect>
                                    <p:anim calcmode="lin" valueType="num">
                                      <p:cBhvr>
                                        <p:cTn id="53" dur="1000" fill="hold"/>
                                        <p:tgtEl>
                                          <p:spTgt spid="106"/>
                                        </p:tgtEl>
                                        <p:attrNameLst>
                                          <p:attrName>ppt_x</p:attrName>
                                        </p:attrNameLst>
                                      </p:cBhvr>
                                      <p:tavLst>
                                        <p:tav tm="0">
                                          <p:val>
                                            <p:strVal val="#ppt_x"/>
                                          </p:val>
                                        </p:tav>
                                        <p:tav tm="100000">
                                          <p:val>
                                            <p:strVal val="#ppt_x"/>
                                          </p:val>
                                        </p:tav>
                                      </p:tavLst>
                                    </p:anim>
                                    <p:anim calcmode="lin" valueType="num">
                                      <p:cBhvr>
                                        <p:cTn id="54" dur="1000" fill="hold"/>
                                        <p:tgtEl>
                                          <p:spTgt spid="106"/>
                                        </p:tgtEl>
                                        <p:attrNameLst>
                                          <p:attrName>ppt_y</p:attrName>
                                        </p:attrNameLst>
                                      </p:cBhvr>
                                      <p:tavLst>
                                        <p:tav tm="0">
                                          <p:val>
                                            <p:strVal val="#ppt_y-.1"/>
                                          </p:val>
                                        </p:tav>
                                        <p:tav tm="100000">
                                          <p:val>
                                            <p:strVal val="#ppt_y"/>
                                          </p:val>
                                        </p:tav>
                                      </p:tavLst>
                                    </p:anim>
                                  </p:childTnLst>
                                </p:cTn>
                              </p:par>
                              <p:par>
                                <p:cTn id="55" presetID="47" presetClass="entr" presetSubtype="0" fill="hold" grpId="0" nodeType="withEffect">
                                  <p:stCondLst>
                                    <p:cond delay="0"/>
                                  </p:stCondLst>
                                  <p:childTnLst>
                                    <p:set>
                                      <p:cBhvr>
                                        <p:cTn id="56" dur="1" fill="hold">
                                          <p:stCondLst>
                                            <p:cond delay="0"/>
                                          </p:stCondLst>
                                        </p:cTn>
                                        <p:tgtEl>
                                          <p:spTgt spid="107"/>
                                        </p:tgtEl>
                                        <p:attrNameLst>
                                          <p:attrName>style.visibility</p:attrName>
                                        </p:attrNameLst>
                                      </p:cBhvr>
                                      <p:to>
                                        <p:strVal val="visible"/>
                                      </p:to>
                                    </p:set>
                                    <p:animEffect transition="in" filter="fade">
                                      <p:cBhvr>
                                        <p:cTn id="57" dur="1000"/>
                                        <p:tgtEl>
                                          <p:spTgt spid="107"/>
                                        </p:tgtEl>
                                      </p:cBhvr>
                                    </p:animEffect>
                                    <p:anim calcmode="lin" valueType="num">
                                      <p:cBhvr>
                                        <p:cTn id="58" dur="1000" fill="hold"/>
                                        <p:tgtEl>
                                          <p:spTgt spid="107"/>
                                        </p:tgtEl>
                                        <p:attrNameLst>
                                          <p:attrName>ppt_x</p:attrName>
                                        </p:attrNameLst>
                                      </p:cBhvr>
                                      <p:tavLst>
                                        <p:tav tm="0">
                                          <p:val>
                                            <p:strVal val="#ppt_x"/>
                                          </p:val>
                                        </p:tav>
                                        <p:tav tm="100000">
                                          <p:val>
                                            <p:strVal val="#ppt_x"/>
                                          </p:val>
                                        </p:tav>
                                      </p:tavLst>
                                    </p:anim>
                                    <p:anim calcmode="lin" valueType="num">
                                      <p:cBhvr>
                                        <p:cTn id="59" dur="1000" fill="hold"/>
                                        <p:tgtEl>
                                          <p:spTgt spid="107"/>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0"/>
                                  </p:stCondLst>
                                  <p:childTnLst>
                                    <p:set>
                                      <p:cBhvr>
                                        <p:cTn id="61" dur="1" fill="hold">
                                          <p:stCondLst>
                                            <p:cond delay="0"/>
                                          </p:stCondLst>
                                        </p:cTn>
                                        <p:tgtEl>
                                          <p:spTgt spid="122"/>
                                        </p:tgtEl>
                                        <p:attrNameLst>
                                          <p:attrName>style.visibility</p:attrName>
                                        </p:attrNameLst>
                                      </p:cBhvr>
                                      <p:to>
                                        <p:strVal val="visible"/>
                                      </p:to>
                                    </p:set>
                                    <p:animEffect transition="in" filter="fade">
                                      <p:cBhvr>
                                        <p:cTn id="62" dur="1000"/>
                                        <p:tgtEl>
                                          <p:spTgt spid="122"/>
                                        </p:tgtEl>
                                      </p:cBhvr>
                                    </p:animEffect>
                                    <p:anim calcmode="lin" valueType="num">
                                      <p:cBhvr>
                                        <p:cTn id="63" dur="1000" fill="hold"/>
                                        <p:tgtEl>
                                          <p:spTgt spid="122"/>
                                        </p:tgtEl>
                                        <p:attrNameLst>
                                          <p:attrName>ppt_x</p:attrName>
                                        </p:attrNameLst>
                                      </p:cBhvr>
                                      <p:tavLst>
                                        <p:tav tm="0">
                                          <p:val>
                                            <p:strVal val="#ppt_x"/>
                                          </p:val>
                                        </p:tav>
                                        <p:tav tm="100000">
                                          <p:val>
                                            <p:strVal val="#ppt_x"/>
                                          </p:val>
                                        </p:tav>
                                      </p:tavLst>
                                    </p:anim>
                                    <p:anim calcmode="lin" valueType="num">
                                      <p:cBhvr>
                                        <p:cTn id="64" dur="1000" fill="hold"/>
                                        <p:tgtEl>
                                          <p:spTgt spid="122"/>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123"/>
                                        </p:tgtEl>
                                        <p:attrNameLst>
                                          <p:attrName>style.visibility</p:attrName>
                                        </p:attrNameLst>
                                      </p:cBhvr>
                                      <p:to>
                                        <p:strVal val="visible"/>
                                      </p:to>
                                    </p:set>
                                    <p:animEffect transition="in" filter="fade">
                                      <p:cBhvr>
                                        <p:cTn id="67" dur="1000"/>
                                        <p:tgtEl>
                                          <p:spTgt spid="123"/>
                                        </p:tgtEl>
                                      </p:cBhvr>
                                    </p:animEffect>
                                    <p:anim calcmode="lin" valueType="num">
                                      <p:cBhvr>
                                        <p:cTn id="68" dur="1000" fill="hold"/>
                                        <p:tgtEl>
                                          <p:spTgt spid="123"/>
                                        </p:tgtEl>
                                        <p:attrNameLst>
                                          <p:attrName>ppt_x</p:attrName>
                                        </p:attrNameLst>
                                      </p:cBhvr>
                                      <p:tavLst>
                                        <p:tav tm="0">
                                          <p:val>
                                            <p:strVal val="#ppt_x"/>
                                          </p:val>
                                        </p:tav>
                                        <p:tav tm="100000">
                                          <p:val>
                                            <p:strVal val="#ppt_x"/>
                                          </p:val>
                                        </p:tav>
                                      </p:tavLst>
                                    </p:anim>
                                    <p:anim calcmode="lin" valueType="num">
                                      <p:cBhvr>
                                        <p:cTn id="69" dur="1000" fill="hold"/>
                                        <p:tgtEl>
                                          <p:spTgt spid="123"/>
                                        </p:tgtEl>
                                        <p:attrNameLst>
                                          <p:attrName>ppt_y</p:attrName>
                                        </p:attrNameLst>
                                      </p:cBhvr>
                                      <p:tavLst>
                                        <p:tav tm="0">
                                          <p:val>
                                            <p:strVal val="#ppt_y-.1"/>
                                          </p:val>
                                        </p:tav>
                                        <p:tav tm="100000">
                                          <p:val>
                                            <p:strVal val="#ppt_y"/>
                                          </p:val>
                                        </p:tav>
                                      </p:tavLst>
                                    </p:anim>
                                  </p:childTnLst>
                                </p:cTn>
                              </p:par>
                              <p:par>
                                <p:cTn id="70" presetID="47" presetClass="entr" presetSubtype="0" fill="hold" grpId="0" nodeType="withEffect">
                                  <p:stCondLst>
                                    <p:cond delay="0"/>
                                  </p:stCondLst>
                                  <p:childTnLst>
                                    <p:set>
                                      <p:cBhvr>
                                        <p:cTn id="71" dur="1" fill="hold">
                                          <p:stCondLst>
                                            <p:cond delay="0"/>
                                          </p:stCondLst>
                                        </p:cTn>
                                        <p:tgtEl>
                                          <p:spTgt spid="124"/>
                                        </p:tgtEl>
                                        <p:attrNameLst>
                                          <p:attrName>style.visibility</p:attrName>
                                        </p:attrNameLst>
                                      </p:cBhvr>
                                      <p:to>
                                        <p:strVal val="visible"/>
                                      </p:to>
                                    </p:set>
                                    <p:animEffect transition="in" filter="fade">
                                      <p:cBhvr>
                                        <p:cTn id="72" dur="1000"/>
                                        <p:tgtEl>
                                          <p:spTgt spid="124"/>
                                        </p:tgtEl>
                                      </p:cBhvr>
                                    </p:animEffect>
                                    <p:anim calcmode="lin" valueType="num">
                                      <p:cBhvr>
                                        <p:cTn id="73" dur="1000" fill="hold"/>
                                        <p:tgtEl>
                                          <p:spTgt spid="124"/>
                                        </p:tgtEl>
                                        <p:attrNameLst>
                                          <p:attrName>ppt_x</p:attrName>
                                        </p:attrNameLst>
                                      </p:cBhvr>
                                      <p:tavLst>
                                        <p:tav tm="0">
                                          <p:val>
                                            <p:strVal val="#ppt_x"/>
                                          </p:val>
                                        </p:tav>
                                        <p:tav tm="100000">
                                          <p:val>
                                            <p:strVal val="#ppt_x"/>
                                          </p:val>
                                        </p:tav>
                                      </p:tavLst>
                                    </p:anim>
                                    <p:anim calcmode="lin" valueType="num">
                                      <p:cBhvr>
                                        <p:cTn id="74" dur="1000" fill="hold"/>
                                        <p:tgtEl>
                                          <p:spTgt spid="124"/>
                                        </p:tgtEl>
                                        <p:attrNameLst>
                                          <p:attrName>ppt_y</p:attrName>
                                        </p:attrNameLst>
                                      </p:cBhvr>
                                      <p:tavLst>
                                        <p:tav tm="0">
                                          <p:val>
                                            <p:strVal val="#ppt_y-.1"/>
                                          </p:val>
                                        </p:tav>
                                        <p:tav tm="100000">
                                          <p:val>
                                            <p:strVal val="#ppt_y"/>
                                          </p:val>
                                        </p:tav>
                                      </p:tavLst>
                                    </p:anim>
                                  </p:childTnLst>
                                </p:cTn>
                              </p:par>
                              <p:par>
                                <p:cTn id="75" presetID="47" presetClass="entr" presetSubtype="0" fill="hold" grpId="0" nodeType="withEffect">
                                  <p:stCondLst>
                                    <p:cond delay="0"/>
                                  </p:stCondLst>
                                  <p:childTnLst>
                                    <p:set>
                                      <p:cBhvr>
                                        <p:cTn id="76" dur="1" fill="hold">
                                          <p:stCondLst>
                                            <p:cond delay="0"/>
                                          </p:stCondLst>
                                        </p:cTn>
                                        <p:tgtEl>
                                          <p:spTgt spid="125"/>
                                        </p:tgtEl>
                                        <p:attrNameLst>
                                          <p:attrName>style.visibility</p:attrName>
                                        </p:attrNameLst>
                                      </p:cBhvr>
                                      <p:to>
                                        <p:strVal val="visible"/>
                                      </p:to>
                                    </p:set>
                                    <p:animEffect transition="in" filter="fade">
                                      <p:cBhvr>
                                        <p:cTn id="77" dur="1000"/>
                                        <p:tgtEl>
                                          <p:spTgt spid="125"/>
                                        </p:tgtEl>
                                      </p:cBhvr>
                                    </p:animEffect>
                                    <p:anim calcmode="lin" valueType="num">
                                      <p:cBhvr>
                                        <p:cTn id="78" dur="1000" fill="hold"/>
                                        <p:tgtEl>
                                          <p:spTgt spid="125"/>
                                        </p:tgtEl>
                                        <p:attrNameLst>
                                          <p:attrName>ppt_x</p:attrName>
                                        </p:attrNameLst>
                                      </p:cBhvr>
                                      <p:tavLst>
                                        <p:tav tm="0">
                                          <p:val>
                                            <p:strVal val="#ppt_x"/>
                                          </p:val>
                                        </p:tav>
                                        <p:tav tm="100000">
                                          <p:val>
                                            <p:strVal val="#ppt_x"/>
                                          </p:val>
                                        </p:tav>
                                      </p:tavLst>
                                    </p:anim>
                                    <p:anim calcmode="lin" valueType="num">
                                      <p:cBhvr>
                                        <p:cTn id="79" dur="1000" fill="hold"/>
                                        <p:tgtEl>
                                          <p:spTgt spid="125"/>
                                        </p:tgtEl>
                                        <p:attrNameLst>
                                          <p:attrName>ppt_y</p:attrName>
                                        </p:attrNameLst>
                                      </p:cBhvr>
                                      <p:tavLst>
                                        <p:tav tm="0">
                                          <p:val>
                                            <p:strVal val="#ppt_y-.1"/>
                                          </p:val>
                                        </p:tav>
                                        <p:tav tm="100000">
                                          <p:val>
                                            <p:strVal val="#ppt_y"/>
                                          </p:val>
                                        </p:tav>
                                      </p:tavLst>
                                    </p:anim>
                                  </p:childTnLst>
                                </p:cTn>
                              </p:par>
                              <p:par>
                                <p:cTn id="80" presetID="47" presetClass="entr" presetSubtype="0" fill="hold" nodeType="withEffect">
                                  <p:stCondLst>
                                    <p:cond delay="0"/>
                                  </p:stCondLst>
                                  <p:childTnLst>
                                    <p:set>
                                      <p:cBhvr>
                                        <p:cTn id="81" dur="1" fill="hold">
                                          <p:stCondLst>
                                            <p:cond delay="0"/>
                                          </p:stCondLst>
                                        </p:cTn>
                                        <p:tgtEl>
                                          <p:spTgt spid="47"/>
                                        </p:tgtEl>
                                        <p:attrNameLst>
                                          <p:attrName>style.visibility</p:attrName>
                                        </p:attrNameLst>
                                      </p:cBhvr>
                                      <p:to>
                                        <p:strVal val="visible"/>
                                      </p:to>
                                    </p:set>
                                    <p:animEffect transition="in" filter="fade">
                                      <p:cBhvr>
                                        <p:cTn id="82" dur="1000"/>
                                        <p:tgtEl>
                                          <p:spTgt spid="47"/>
                                        </p:tgtEl>
                                      </p:cBhvr>
                                    </p:animEffect>
                                    <p:anim calcmode="lin" valueType="num">
                                      <p:cBhvr>
                                        <p:cTn id="83" dur="1000" fill="hold"/>
                                        <p:tgtEl>
                                          <p:spTgt spid="47"/>
                                        </p:tgtEl>
                                        <p:attrNameLst>
                                          <p:attrName>ppt_x</p:attrName>
                                        </p:attrNameLst>
                                      </p:cBhvr>
                                      <p:tavLst>
                                        <p:tav tm="0">
                                          <p:val>
                                            <p:strVal val="#ppt_x"/>
                                          </p:val>
                                        </p:tav>
                                        <p:tav tm="100000">
                                          <p:val>
                                            <p:strVal val="#ppt_x"/>
                                          </p:val>
                                        </p:tav>
                                      </p:tavLst>
                                    </p:anim>
                                    <p:anim calcmode="lin" valueType="num">
                                      <p:cBhvr>
                                        <p:cTn id="84" dur="1000" fill="hold"/>
                                        <p:tgtEl>
                                          <p:spTgt spid="47"/>
                                        </p:tgtEl>
                                        <p:attrNameLst>
                                          <p:attrName>ppt_y</p:attrName>
                                        </p:attrNameLst>
                                      </p:cBhvr>
                                      <p:tavLst>
                                        <p:tav tm="0">
                                          <p:val>
                                            <p:strVal val="#ppt_y-.1"/>
                                          </p:val>
                                        </p:tav>
                                        <p:tav tm="100000">
                                          <p:val>
                                            <p:strVal val="#ppt_y"/>
                                          </p:val>
                                        </p:tav>
                                      </p:tavLst>
                                    </p:anim>
                                  </p:childTnLst>
                                </p:cTn>
                              </p:par>
                              <p:par>
                                <p:cTn id="85" presetID="47" presetClass="entr" presetSubtype="0" fill="hold" nodeType="withEffect">
                                  <p:stCondLst>
                                    <p:cond delay="0"/>
                                  </p:stCondLst>
                                  <p:childTnLst>
                                    <p:set>
                                      <p:cBhvr>
                                        <p:cTn id="86" dur="1" fill="hold">
                                          <p:stCondLst>
                                            <p:cond delay="0"/>
                                          </p:stCondLst>
                                        </p:cTn>
                                        <p:tgtEl>
                                          <p:spTgt spid="52"/>
                                        </p:tgtEl>
                                        <p:attrNameLst>
                                          <p:attrName>style.visibility</p:attrName>
                                        </p:attrNameLst>
                                      </p:cBhvr>
                                      <p:to>
                                        <p:strVal val="visible"/>
                                      </p:to>
                                    </p:set>
                                    <p:animEffect transition="in" filter="fade">
                                      <p:cBhvr>
                                        <p:cTn id="87" dur="1000"/>
                                        <p:tgtEl>
                                          <p:spTgt spid="52"/>
                                        </p:tgtEl>
                                      </p:cBhvr>
                                    </p:animEffect>
                                    <p:anim calcmode="lin" valueType="num">
                                      <p:cBhvr>
                                        <p:cTn id="88" dur="1000" fill="hold"/>
                                        <p:tgtEl>
                                          <p:spTgt spid="52"/>
                                        </p:tgtEl>
                                        <p:attrNameLst>
                                          <p:attrName>ppt_x</p:attrName>
                                        </p:attrNameLst>
                                      </p:cBhvr>
                                      <p:tavLst>
                                        <p:tav tm="0">
                                          <p:val>
                                            <p:strVal val="#ppt_x"/>
                                          </p:val>
                                        </p:tav>
                                        <p:tav tm="100000">
                                          <p:val>
                                            <p:strVal val="#ppt_x"/>
                                          </p:val>
                                        </p:tav>
                                      </p:tavLst>
                                    </p:anim>
                                    <p:anim calcmode="lin" valueType="num">
                                      <p:cBhvr>
                                        <p:cTn id="89" dur="1000" fill="hold"/>
                                        <p:tgtEl>
                                          <p:spTgt spid="52"/>
                                        </p:tgtEl>
                                        <p:attrNameLst>
                                          <p:attrName>ppt_y</p:attrName>
                                        </p:attrNameLst>
                                      </p:cBhvr>
                                      <p:tavLst>
                                        <p:tav tm="0">
                                          <p:val>
                                            <p:strVal val="#ppt_y-.1"/>
                                          </p:val>
                                        </p:tav>
                                        <p:tav tm="100000">
                                          <p:val>
                                            <p:strVal val="#ppt_y"/>
                                          </p:val>
                                        </p:tav>
                                      </p:tavLst>
                                    </p:anim>
                                  </p:childTnLst>
                                </p:cTn>
                              </p:par>
                              <p:par>
                                <p:cTn id="90" presetID="47" presetClass="entr" presetSubtype="0" fill="hold" nodeType="withEffect">
                                  <p:stCondLst>
                                    <p:cond delay="0"/>
                                  </p:stCondLst>
                                  <p:childTnLst>
                                    <p:set>
                                      <p:cBhvr>
                                        <p:cTn id="91" dur="1" fill="hold">
                                          <p:stCondLst>
                                            <p:cond delay="0"/>
                                          </p:stCondLst>
                                        </p:cTn>
                                        <p:tgtEl>
                                          <p:spTgt spid="55"/>
                                        </p:tgtEl>
                                        <p:attrNameLst>
                                          <p:attrName>style.visibility</p:attrName>
                                        </p:attrNameLst>
                                      </p:cBhvr>
                                      <p:to>
                                        <p:strVal val="visible"/>
                                      </p:to>
                                    </p:set>
                                    <p:animEffect transition="in" filter="fade">
                                      <p:cBhvr>
                                        <p:cTn id="92" dur="1000"/>
                                        <p:tgtEl>
                                          <p:spTgt spid="55"/>
                                        </p:tgtEl>
                                      </p:cBhvr>
                                    </p:animEffect>
                                    <p:anim calcmode="lin" valueType="num">
                                      <p:cBhvr>
                                        <p:cTn id="93" dur="1000" fill="hold"/>
                                        <p:tgtEl>
                                          <p:spTgt spid="55"/>
                                        </p:tgtEl>
                                        <p:attrNameLst>
                                          <p:attrName>ppt_x</p:attrName>
                                        </p:attrNameLst>
                                      </p:cBhvr>
                                      <p:tavLst>
                                        <p:tav tm="0">
                                          <p:val>
                                            <p:strVal val="#ppt_x"/>
                                          </p:val>
                                        </p:tav>
                                        <p:tav tm="100000">
                                          <p:val>
                                            <p:strVal val="#ppt_x"/>
                                          </p:val>
                                        </p:tav>
                                      </p:tavLst>
                                    </p:anim>
                                    <p:anim calcmode="lin" valueType="num">
                                      <p:cBhvr>
                                        <p:cTn id="94" dur="1000" fill="hold"/>
                                        <p:tgtEl>
                                          <p:spTgt spid="55"/>
                                        </p:tgtEl>
                                        <p:attrNameLst>
                                          <p:attrName>ppt_y</p:attrName>
                                        </p:attrNameLst>
                                      </p:cBhvr>
                                      <p:tavLst>
                                        <p:tav tm="0">
                                          <p:val>
                                            <p:strVal val="#ppt_y-.1"/>
                                          </p:val>
                                        </p:tav>
                                        <p:tav tm="100000">
                                          <p:val>
                                            <p:strVal val="#ppt_y"/>
                                          </p:val>
                                        </p:tav>
                                      </p:tavLst>
                                    </p:anim>
                                  </p:childTnLst>
                                </p:cTn>
                              </p:par>
                              <p:par>
                                <p:cTn id="95" presetID="47" presetClass="entr" presetSubtype="0" fill="hold" nodeType="withEffect">
                                  <p:stCondLst>
                                    <p:cond delay="0"/>
                                  </p:stCondLst>
                                  <p:childTnLst>
                                    <p:set>
                                      <p:cBhvr>
                                        <p:cTn id="96" dur="1" fill="hold">
                                          <p:stCondLst>
                                            <p:cond delay="0"/>
                                          </p:stCondLst>
                                        </p:cTn>
                                        <p:tgtEl>
                                          <p:spTgt spid="64"/>
                                        </p:tgtEl>
                                        <p:attrNameLst>
                                          <p:attrName>style.visibility</p:attrName>
                                        </p:attrNameLst>
                                      </p:cBhvr>
                                      <p:to>
                                        <p:strVal val="visible"/>
                                      </p:to>
                                    </p:set>
                                    <p:animEffect transition="in" filter="fade">
                                      <p:cBhvr>
                                        <p:cTn id="97" dur="1000"/>
                                        <p:tgtEl>
                                          <p:spTgt spid="64"/>
                                        </p:tgtEl>
                                      </p:cBhvr>
                                    </p:animEffect>
                                    <p:anim calcmode="lin" valueType="num">
                                      <p:cBhvr>
                                        <p:cTn id="98" dur="1000" fill="hold"/>
                                        <p:tgtEl>
                                          <p:spTgt spid="64"/>
                                        </p:tgtEl>
                                        <p:attrNameLst>
                                          <p:attrName>ppt_x</p:attrName>
                                        </p:attrNameLst>
                                      </p:cBhvr>
                                      <p:tavLst>
                                        <p:tav tm="0">
                                          <p:val>
                                            <p:strVal val="#ppt_x"/>
                                          </p:val>
                                        </p:tav>
                                        <p:tav tm="100000">
                                          <p:val>
                                            <p:strVal val="#ppt_x"/>
                                          </p:val>
                                        </p:tav>
                                      </p:tavLst>
                                    </p:anim>
                                    <p:anim calcmode="lin" valueType="num">
                                      <p:cBhvr>
                                        <p:cTn id="99" dur="1000" fill="hold"/>
                                        <p:tgtEl>
                                          <p:spTgt spid="64"/>
                                        </p:tgtEl>
                                        <p:attrNameLst>
                                          <p:attrName>ppt_y</p:attrName>
                                        </p:attrNameLst>
                                      </p:cBhvr>
                                      <p:tavLst>
                                        <p:tav tm="0">
                                          <p:val>
                                            <p:strVal val="#ppt_y-.1"/>
                                          </p:val>
                                        </p:tav>
                                        <p:tav tm="100000">
                                          <p:val>
                                            <p:strVal val="#ppt_y"/>
                                          </p:val>
                                        </p:tav>
                                      </p:tavLst>
                                    </p:anim>
                                  </p:childTnLst>
                                </p:cTn>
                              </p:par>
                              <p:par>
                                <p:cTn id="100" presetID="47" presetClass="entr" presetSubtype="0" fill="hold" nodeType="withEffect">
                                  <p:stCondLst>
                                    <p:cond delay="0"/>
                                  </p:stCondLst>
                                  <p:childTnLst>
                                    <p:set>
                                      <p:cBhvr>
                                        <p:cTn id="101" dur="1" fill="hold">
                                          <p:stCondLst>
                                            <p:cond delay="0"/>
                                          </p:stCondLst>
                                        </p:cTn>
                                        <p:tgtEl>
                                          <p:spTgt spid="73"/>
                                        </p:tgtEl>
                                        <p:attrNameLst>
                                          <p:attrName>style.visibility</p:attrName>
                                        </p:attrNameLst>
                                      </p:cBhvr>
                                      <p:to>
                                        <p:strVal val="visible"/>
                                      </p:to>
                                    </p:set>
                                    <p:animEffect transition="in" filter="fade">
                                      <p:cBhvr>
                                        <p:cTn id="102" dur="1000"/>
                                        <p:tgtEl>
                                          <p:spTgt spid="73"/>
                                        </p:tgtEl>
                                      </p:cBhvr>
                                    </p:animEffect>
                                    <p:anim calcmode="lin" valueType="num">
                                      <p:cBhvr>
                                        <p:cTn id="103" dur="1000" fill="hold"/>
                                        <p:tgtEl>
                                          <p:spTgt spid="73"/>
                                        </p:tgtEl>
                                        <p:attrNameLst>
                                          <p:attrName>ppt_x</p:attrName>
                                        </p:attrNameLst>
                                      </p:cBhvr>
                                      <p:tavLst>
                                        <p:tav tm="0">
                                          <p:val>
                                            <p:strVal val="#ppt_x"/>
                                          </p:val>
                                        </p:tav>
                                        <p:tav tm="100000">
                                          <p:val>
                                            <p:strVal val="#ppt_x"/>
                                          </p:val>
                                        </p:tav>
                                      </p:tavLst>
                                    </p:anim>
                                    <p:anim calcmode="lin" valueType="num">
                                      <p:cBhvr>
                                        <p:cTn id="104" dur="1000" fill="hold"/>
                                        <p:tgtEl>
                                          <p:spTgt spid="73"/>
                                        </p:tgtEl>
                                        <p:attrNameLst>
                                          <p:attrName>ppt_y</p:attrName>
                                        </p:attrNameLst>
                                      </p:cBhvr>
                                      <p:tavLst>
                                        <p:tav tm="0">
                                          <p:val>
                                            <p:strVal val="#ppt_y-.1"/>
                                          </p:val>
                                        </p:tav>
                                        <p:tav tm="100000">
                                          <p:val>
                                            <p:strVal val="#ppt_y"/>
                                          </p:val>
                                        </p:tav>
                                      </p:tavLst>
                                    </p:anim>
                                  </p:childTnLst>
                                </p:cTn>
                              </p:par>
                              <p:par>
                                <p:cTn id="105" presetID="47" presetClass="entr" presetSubtype="0" fill="hold" grpId="0" nodeType="withEffect">
                                  <p:stCondLst>
                                    <p:cond delay="0"/>
                                  </p:stCondLst>
                                  <p:childTnLst>
                                    <p:set>
                                      <p:cBhvr>
                                        <p:cTn id="106" dur="1" fill="hold">
                                          <p:stCondLst>
                                            <p:cond delay="0"/>
                                          </p:stCondLst>
                                        </p:cTn>
                                        <p:tgtEl>
                                          <p:spTgt spid="95"/>
                                        </p:tgtEl>
                                        <p:attrNameLst>
                                          <p:attrName>style.visibility</p:attrName>
                                        </p:attrNameLst>
                                      </p:cBhvr>
                                      <p:to>
                                        <p:strVal val="visible"/>
                                      </p:to>
                                    </p:set>
                                    <p:animEffect transition="in" filter="fade">
                                      <p:cBhvr>
                                        <p:cTn id="107" dur="1000"/>
                                        <p:tgtEl>
                                          <p:spTgt spid="95"/>
                                        </p:tgtEl>
                                      </p:cBhvr>
                                    </p:animEffect>
                                    <p:anim calcmode="lin" valueType="num">
                                      <p:cBhvr>
                                        <p:cTn id="108" dur="1000" fill="hold"/>
                                        <p:tgtEl>
                                          <p:spTgt spid="95"/>
                                        </p:tgtEl>
                                        <p:attrNameLst>
                                          <p:attrName>ppt_x</p:attrName>
                                        </p:attrNameLst>
                                      </p:cBhvr>
                                      <p:tavLst>
                                        <p:tav tm="0">
                                          <p:val>
                                            <p:strVal val="#ppt_x"/>
                                          </p:val>
                                        </p:tav>
                                        <p:tav tm="100000">
                                          <p:val>
                                            <p:strVal val="#ppt_x"/>
                                          </p:val>
                                        </p:tav>
                                      </p:tavLst>
                                    </p:anim>
                                    <p:anim calcmode="lin" valueType="num">
                                      <p:cBhvr>
                                        <p:cTn id="109" dur="1000" fill="hold"/>
                                        <p:tgtEl>
                                          <p:spTgt spid="95"/>
                                        </p:tgtEl>
                                        <p:attrNameLst>
                                          <p:attrName>ppt_y</p:attrName>
                                        </p:attrNameLst>
                                      </p:cBhvr>
                                      <p:tavLst>
                                        <p:tav tm="0">
                                          <p:val>
                                            <p:strVal val="#ppt_y-.1"/>
                                          </p:val>
                                        </p:tav>
                                        <p:tav tm="100000">
                                          <p:val>
                                            <p:strVal val="#ppt_y"/>
                                          </p:val>
                                        </p:tav>
                                      </p:tavLst>
                                    </p:anim>
                                  </p:childTnLst>
                                </p:cTn>
                              </p:par>
                              <p:par>
                                <p:cTn id="110" presetID="47" presetClass="entr" presetSubtype="0" fill="hold" grpId="0" nodeType="withEffect">
                                  <p:stCondLst>
                                    <p:cond delay="0"/>
                                  </p:stCondLst>
                                  <p:childTnLst>
                                    <p:set>
                                      <p:cBhvr>
                                        <p:cTn id="111" dur="1" fill="hold">
                                          <p:stCondLst>
                                            <p:cond delay="0"/>
                                          </p:stCondLst>
                                        </p:cTn>
                                        <p:tgtEl>
                                          <p:spTgt spid="97"/>
                                        </p:tgtEl>
                                        <p:attrNameLst>
                                          <p:attrName>style.visibility</p:attrName>
                                        </p:attrNameLst>
                                      </p:cBhvr>
                                      <p:to>
                                        <p:strVal val="visible"/>
                                      </p:to>
                                    </p:set>
                                    <p:animEffect transition="in" filter="fade">
                                      <p:cBhvr>
                                        <p:cTn id="112" dur="1000"/>
                                        <p:tgtEl>
                                          <p:spTgt spid="97"/>
                                        </p:tgtEl>
                                      </p:cBhvr>
                                    </p:animEffect>
                                    <p:anim calcmode="lin" valueType="num">
                                      <p:cBhvr>
                                        <p:cTn id="113" dur="1000" fill="hold"/>
                                        <p:tgtEl>
                                          <p:spTgt spid="97"/>
                                        </p:tgtEl>
                                        <p:attrNameLst>
                                          <p:attrName>ppt_x</p:attrName>
                                        </p:attrNameLst>
                                      </p:cBhvr>
                                      <p:tavLst>
                                        <p:tav tm="0">
                                          <p:val>
                                            <p:strVal val="#ppt_x"/>
                                          </p:val>
                                        </p:tav>
                                        <p:tav tm="100000">
                                          <p:val>
                                            <p:strVal val="#ppt_x"/>
                                          </p:val>
                                        </p:tav>
                                      </p:tavLst>
                                    </p:anim>
                                    <p:anim calcmode="lin" valueType="num">
                                      <p:cBhvr>
                                        <p:cTn id="114" dur="1000" fill="hold"/>
                                        <p:tgtEl>
                                          <p:spTgt spid="97"/>
                                        </p:tgtEl>
                                        <p:attrNameLst>
                                          <p:attrName>ppt_y</p:attrName>
                                        </p:attrNameLst>
                                      </p:cBhvr>
                                      <p:tavLst>
                                        <p:tav tm="0">
                                          <p:val>
                                            <p:strVal val="#ppt_y-.1"/>
                                          </p:val>
                                        </p:tav>
                                        <p:tav tm="100000">
                                          <p:val>
                                            <p:strVal val="#ppt_y"/>
                                          </p:val>
                                        </p:tav>
                                      </p:tavLst>
                                    </p:anim>
                                  </p:childTnLst>
                                </p:cTn>
                              </p:par>
                              <p:par>
                                <p:cTn id="115" presetID="47" presetClass="entr" presetSubtype="0" fill="hold" grpId="0" nodeType="withEffect">
                                  <p:stCondLst>
                                    <p:cond delay="0"/>
                                  </p:stCondLst>
                                  <p:childTnLst>
                                    <p:set>
                                      <p:cBhvr>
                                        <p:cTn id="116" dur="1" fill="hold">
                                          <p:stCondLst>
                                            <p:cond delay="0"/>
                                          </p:stCondLst>
                                        </p:cTn>
                                        <p:tgtEl>
                                          <p:spTgt spid="99"/>
                                        </p:tgtEl>
                                        <p:attrNameLst>
                                          <p:attrName>style.visibility</p:attrName>
                                        </p:attrNameLst>
                                      </p:cBhvr>
                                      <p:to>
                                        <p:strVal val="visible"/>
                                      </p:to>
                                    </p:set>
                                    <p:animEffect transition="in" filter="fade">
                                      <p:cBhvr>
                                        <p:cTn id="117" dur="1000"/>
                                        <p:tgtEl>
                                          <p:spTgt spid="99"/>
                                        </p:tgtEl>
                                      </p:cBhvr>
                                    </p:animEffect>
                                    <p:anim calcmode="lin" valueType="num">
                                      <p:cBhvr>
                                        <p:cTn id="118" dur="1000" fill="hold"/>
                                        <p:tgtEl>
                                          <p:spTgt spid="99"/>
                                        </p:tgtEl>
                                        <p:attrNameLst>
                                          <p:attrName>ppt_x</p:attrName>
                                        </p:attrNameLst>
                                      </p:cBhvr>
                                      <p:tavLst>
                                        <p:tav tm="0">
                                          <p:val>
                                            <p:strVal val="#ppt_x"/>
                                          </p:val>
                                        </p:tav>
                                        <p:tav tm="100000">
                                          <p:val>
                                            <p:strVal val="#ppt_x"/>
                                          </p:val>
                                        </p:tav>
                                      </p:tavLst>
                                    </p:anim>
                                    <p:anim calcmode="lin" valueType="num">
                                      <p:cBhvr>
                                        <p:cTn id="119" dur="1000" fill="hold"/>
                                        <p:tgtEl>
                                          <p:spTgt spid="99"/>
                                        </p:tgtEl>
                                        <p:attrNameLst>
                                          <p:attrName>ppt_y</p:attrName>
                                        </p:attrNameLst>
                                      </p:cBhvr>
                                      <p:tavLst>
                                        <p:tav tm="0">
                                          <p:val>
                                            <p:strVal val="#ppt_y-.1"/>
                                          </p:val>
                                        </p:tav>
                                        <p:tav tm="100000">
                                          <p:val>
                                            <p:strVal val="#ppt_y"/>
                                          </p:val>
                                        </p:tav>
                                      </p:tavLst>
                                    </p:anim>
                                  </p:childTnLst>
                                </p:cTn>
                              </p:par>
                              <p:par>
                                <p:cTn id="120" presetID="47" presetClass="entr" presetSubtype="0" fill="hold" grpId="0" nodeType="withEffect">
                                  <p:stCondLst>
                                    <p:cond delay="0"/>
                                  </p:stCondLst>
                                  <p:childTnLst>
                                    <p:set>
                                      <p:cBhvr>
                                        <p:cTn id="121" dur="1" fill="hold">
                                          <p:stCondLst>
                                            <p:cond delay="0"/>
                                          </p:stCondLst>
                                        </p:cTn>
                                        <p:tgtEl>
                                          <p:spTgt spid="101"/>
                                        </p:tgtEl>
                                        <p:attrNameLst>
                                          <p:attrName>style.visibility</p:attrName>
                                        </p:attrNameLst>
                                      </p:cBhvr>
                                      <p:to>
                                        <p:strVal val="visible"/>
                                      </p:to>
                                    </p:set>
                                    <p:animEffect transition="in" filter="fade">
                                      <p:cBhvr>
                                        <p:cTn id="122" dur="1000"/>
                                        <p:tgtEl>
                                          <p:spTgt spid="101"/>
                                        </p:tgtEl>
                                      </p:cBhvr>
                                    </p:animEffect>
                                    <p:anim calcmode="lin" valueType="num">
                                      <p:cBhvr>
                                        <p:cTn id="123" dur="1000" fill="hold"/>
                                        <p:tgtEl>
                                          <p:spTgt spid="101"/>
                                        </p:tgtEl>
                                        <p:attrNameLst>
                                          <p:attrName>ppt_x</p:attrName>
                                        </p:attrNameLst>
                                      </p:cBhvr>
                                      <p:tavLst>
                                        <p:tav tm="0">
                                          <p:val>
                                            <p:strVal val="#ppt_x"/>
                                          </p:val>
                                        </p:tav>
                                        <p:tav tm="100000">
                                          <p:val>
                                            <p:strVal val="#ppt_x"/>
                                          </p:val>
                                        </p:tav>
                                      </p:tavLst>
                                    </p:anim>
                                    <p:anim calcmode="lin" valueType="num">
                                      <p:cBhvr>
                                        <p:cTn id="124" dur="1000" fill="hold"/>
                                        <p:tgtEl>
                                          <p:spTgt spid="101"/>
                                        </p:tgtEl>
                                        <p:attrNameLst>
                                          <p:attrName>ppt_y</p:attrName>
                                        </p:attrNameLst>
                                      </p:cBhvr>
                                      <p:tavLst>
                                        <p:tav tm="0">
                                          <p:val>
                                            <p:strVal val="#ppt_y-.1"/>
                                          </p:val>
                                        </p:tav>
                                        <p:tav tm="100000">
                                          <p:val>
                                            <p:strVal val="#ppt_y"/>
                                          </p:val>
                                        </p:tav>
                                      </p:tavLst>
                                    </p:anim>
                                  </p:childTnLst>
                                </p:cTn>
                              </p:par>
                              <p:par>
                                <p:cTn id="125" presetID="47" presetClass="entr" presetSubtype="0" fill="hold" grpId="0" nodeType="withEffect">
                                  <p:stCondLst>
                                    <p:cond delay="0"/>
                                  </p:stCondLst>
                                  <p:childTnLst>
                                    <p:set>
                                      <p:cBhvr>
                                        <p:cTn id="126" dur="1" fill="hold">
                                          <p:stCondLst>
                                            <p:cond delay="0"/>
                                          </p:stCondLst>
                                        </p:cTn>
                                        <p:tgtEl>
                                          <p:spTgt spid="105"/>
                                        </p:tgtEl>
                                        <p:attrNameLst>
                                          <p:attrName>style.visibility</p:attrName>
                                        </p:attrNameLst>
                                      </p:cBhvr>
                                      <p:to>
                                        <p:strVal val="visible"/>
                                      </p:to>
                                    </p:set>
                                    <p:animEffect transition="in" filter="fade">
                                      <p:cBhvr>
                                        <p:cTn id="127" dur="1000"/>
                                        <p:tgtEl>
                                          <p:spTgt spid="105"/>
                                        </p:tgtEl>
                                      </p:cBhvr>
                                    </p:animEffect>
                                    <p:anim calcmode="lin" valueType="num">
                                      <p:cBhvr>
                                        <p:cTn id="128" dur="1000" fill="hold"/>
                                        <p:tgtEl>
                                          <p:spTgt spid="105"/>
                                        </p:tgtEl>
                                        <p:attrNameLst>
                                          <p:attrName>ppt_x</p:attrName>
                                        </p:attrNameLst>
                                      </p:cBhvr>
                                      <p:tavLst>
                                        <p:tav tm="0">
                                          <p:val>
                                            <p:strVal val="#ppt_x"/>
                                          </p:val>
                                        </p:tav>
                                        <p:tav tm="100000">
                                          <p:val>
                                            <p:strVal val="#ppt_x"/>
                                          </p:val>
                                        </p:tav>
                                      </p:tavLst>
                                    </p:anim>
                                    <p:anim calcmode="lin" valueType="num">
                                      <p:cBhvr>
                                        <p:cTn id="129" dur="1000" fill="hold"/>
                                        <p:tgtEl>
                                          <p:spTgt spid="105"/>
                                        </p:tgtEl>
                                        <p:attrNameLst>
                                          <p:attrName>ppt_y</p:attrName>
                                        </p:attrNameLst>
                                      </p:cBhvr>
                                      <p:tavLst>
                                        <p:tav tm="0">
                                          <p:val>
                                            <p:strVal val="#ppt_y-.1"/>
                                          </p:val>
                                        </p:tav>
                                        <p:tav tm="100000">
                                          <p:val>
                                            <p:strVal val="#ppt_y"/>
                                          </p:val>
                                        </p:tav>
                                      </p:tavLst>
                                    </p:anim>
                                  </p:childTnLst>
                                </p:cTn>
                              </p:par>
                              <p:par>
                                <p:cTn id="130" presetID="47" presetClass="entr" presetSubtype="0" fill="hold" grpId="0" nodeType="withEffect">
                                  <p:stCondLst>
                                    <p:cond delay="0"/>
                                  </p:stCondLst>
                                  <p:childTnLst>
                                    <p:set>
                                      <p:cBhvr>
                                        <p:cTn id="131" dur="1" fill="hold">
                                          <p:stCondLst>
                                            <p:cond delay="0"/>
                                          </p:stCondLst>
                                        </p:cTn>
                                        <p:tgtEl>
                                          <p:spTgt spid="109"/>
                                        </p:tgtEl>
                                        <p:attrNameLst>
                                          <p:attrName>style.visibility</p:attrName>
                                        </p:attrNameLst>
                                      </p:cBhvr>
                                      <p:to>
                                        <p:strVal val="visible"/>
                                      </p:to>
                                    </p:set>
                                    <p:animEffect transition="in" filter="fade">
                                      <p:cBhvr>
                                        <p:cTn id="132" dur="1000"/>
                                        <p:tgtEl>
                                          <p:spTgt spid="109"/>
                                        </p:tgtEl>
                                      </p:cBhvr>
                                    </p:animEffect>
                                    <p:anim calcmode="lin" valueType="num">
                                      <p:cBhvr>
                                        <p:cTn id="133" dur="1000" fill="hold"/>
                                        <p:tgtEl>
                                          <p:spTgt spid="109"/>
                                        </p:tgtEl>
                                        <p:attrNameLst>
                                          <p:attrName>ppt_x</p:attrName>
                                        </p:attrNameLst>
                                      </p:cBhvr>
                                      <p:tavLst>
                                        <p:tav tm="0">
                                          <p:val>
                                            <p:strVal val="#ppt_x"/>
                                          </p:val>
                                        </p:tav>
                                        <p:tav tm="100000">
                                          <p:val>
                                            <p:strVal val="#ppt_x"/>
                                          </p:val>
                                        </p:tav>
                                      </p:tavLst>
                                    </p:anim>
                                    <p:anim calcmode="lin" valueType="num">
                                      <p:cBhvr>
                                        <p:cTn id="134" dur="1000" fill="hold"/>
                                        <p:tgtEl>
                                          <p:spTgt spid="109"/>
                                        </p:tgtEl>
                                        <p:attrNameLst>
                                          <p:attrName>ppt_y</p:attrName>
                                        </p:attrNameLst>
                                      </p:cBhvr>
                                      <p:tavLst>
                                        <p:tav tm="0">
                                          <p:val>
                                            <p:strVal val="#ppt_y-.1"/>
                                          </p:val>
                                        </p:tav>
                                        <p:tav tm="100000">
                                          <p:val>
                                            <p:strVal val="#ppt_y"/>
                                          </p:val>
                                        </p:tav>
                                      </p:tavLst>
                                    </p:anim>
                                  </p:childTnLst>
                                </p:cTn>
                              </p:par>
                              <p:par>
                                <p:cTn id="135" presetID="47" presetClass="entr" presetSubtype="0" fill="hold" grpId="0" nodeType="withEffect">
                                  <p:stCondLst>
                                    <p:cond delay="0"/>
                                  </p:stCondLst>
                                  <p:childTnLst>
                                    <p:set>
                                      <p:cBhvr>
                                        <p:cTn id="136" dur="1" fill="hold">
                                          <p:stCondLst>
                                            <p:cond delay="0"/>
                                          </p:stCondLst>
                                        </p:cTn>
                                        <p:tgtEl>
                                          <p:spTgt spid="110"/>
                                        </p:tgtEl>
                                        <p:attrNameLst>
                                          <p:attrName>style.visibility</p:attrName>
                                        </p:attrNameLst>
                                      </p:cBhvr>
                                      <p:to>
                                        <p:strVal val="visible"/>
                                      </p:to>
                                    </p:set>
                                    <p:animEffect transition="in" filter="fade">
                                      <p:cBhvr>
                                        <p:cTn id="137" dur="1000"/>
                                        <p:tgtEl>
                                          <p:spTgt spid="110"/>
                                        </p:tgtEl>
                                      </p:cBhvr>
                                    </p:animEffect>
                                    <p:anim calcmode="lin" valueType="num">
                                      <p:cBhvr>
                                        <p:cTn id="138" dur="1000" fill="hold"/>
                                        <p:tgtEl>
                                          <p:spTgt spid="110"/>
                                        </p:tgtEl>
                                        <p:attrNameLst>
                                          <p:attrName>ppt_x</p:attrName>
                                        </p:attrNameLst>
                                      </p:cBhvr>
                                      <p:tavLst>
                                        <p:tav tm="0">
                                          <p:val>
                                            <p:strVal val="#ppt_x"/>
                                          </p:val>
                                        </p:tav>
                                        <p:tav tm="100000">
                                          <p:val>
                                            <p:strVal val="#ppt_x"/>
                                          </p:val>
                                        </p:tav>
                                      </p:tavLst>
                                    </p:anim>
                                    <p:anim calcmode="lin" valueType="num">
                                      <p:cBhvr>
                                        <p:cTn id="139" dur="1000" fill="hold"/>
                                        <p:tgtEl>
                                          <p:spTgt spid="110"/>
                                        </p:tgtEl>
                                        <p:attrNameLst>
                                          <p:attrName>ppt_y</p:attrName>
                                        </p:attrNameLst>
                                      </p:cBhvr>
                                      <p:tavLst>
                                        <p:tav tm="0">
                                          <p:val>
                                            <p:strVal val="#ppt_y-.1"/>
                                          </p:val>
                                        </p:tav>
                                        <p:tav tm="100000">
                                          <p:val>
                                            <p:strVal val="#ppt_y"/>
                                          </p:val>
                                        </p:tav>
                                      </p:tavLst>
                                    </p:anim>
                                  </p:childTnLst>
                                </p:cTn>
                              </p:par>
                              <p:par>
                                <p:cTn id="140" presetID="47" presetClass="entr" presetSubtype="0" fill="hold" grpId="0" nodeType="withEffect">
                                  <p:stCondLst>
                                    <p:cond delay="0"/>
                                  </p:stCondLst>
                                  <p:childTnLst>
                                    <p:set>
                                      <p:cBhvr>
                                        <p:cTn id="141" dur="1" fill="hold">
                                          <p:stCondLst>
                                            <p:cond delay="0"/>
                                          </p:stCondLst>
                                        </p:cTn>
                                        <p:tgtEl>
                                          <p:spTgt spid="111"/>
                                        </p:tgtEl>
                                        <p:attrNameLst>
                                          <p:attrName>style.visibility</p:attrName>
                                        </p:attrNameLst>
                                      </p:cBhvr>
                                      <p:to>
                                        <p:strVal val="visible"/>
                                      </p:to>
                                    </p:set>
                                    <p:animEffect transition="in" filter="fade">
                                      <p:cBhvr>
                                        <p:cTn id="142" dur="1000"/>
                                        <p:tgtEl>
                                          <p:spTgt spid="111"/>
                                        </p:tgtEl>
                                      </p:cBhvr>
                                    </p:animEffect>
                                    <p:anim calcmode="lin" valueType="num">
                                      <p:cBhvr>
                                        <p:cTn id="143" dur="1000" fill="hold"/>
                                        <p:tgtEl>
                                          <p:spTgt spid="111"/>
                                        </p:tgtEl>
                                        <p:attrNameLst>
                                          <p:attrName>ppt_x</p:attrName>
                                        </p:attrNameLst>
                                      </p:cBhvr>
                                      <p:tavLst>
                                        <p:tav tm="0">
                                          <p:val>
                                            <p:strVal val="#ppt_x"/>
                                          </p:val>
                                        </p:tav>
                                        <p:tav tm="100000">
                                          <p:val>
                                            <p:strVal val="#ppt_x"/>
                                          </p:val>
                                        </p:tav>
                                      </p:tavLst>
                                    </p:anim>
                                    <p:anim calcmode="lin" valueType="num">
                                      <p:cBhvr>
                                        <p:cTn id="144" dur="1000" fill="hold"/>
                                        <p:tgtEl>
                                          <p:spTgt spid="111"/>
                                        </p:tgtEl>
                                        <p:attrNameLst>
                                          <p:attrName>ppt_y</p:attrName>
                                        </p:attrNameLst>
                                      </p:cBhvr>
                                      <p:tavLst>
                                        <p:tav tm="0">
                                          <p:val>
                                            <p:strVal val="#ppt_y-.1"/>
                                          </p:val>
                                        </p:tav>
                                        <p:tav tm="100000">
                                          <p:val>
                                            <p:strVal val="#ppt_y"/>
                                          </p:val>
                                        </p:tav>
                                      </p:tavLst>
                                    </p:anim>
                                  </p:childTnLst>
                                </p:cTn>
                              </p:par>
                              <p:par>
                                <p:cTn id="145" presetID="47" presetClass="entr" presetSubtype="0" fill="hold" grpId="0" nodeType="withEffect">
                                  <p:stCondLst>
                                    <p:cond delay="0"/>
                                  </p:stCondLst>
                                  <p:childTnLst>
                                    <p:set>
                                      <p:cBhvr>
                                        <p:cTn id="146" dur="1" fill="hold">
                                          <p:stCondLst>
                                            <p:cond delay="0"/>
                                          </p:stCondLst>
                                        </p:cTn>
                                        <p:tgtEl>
                                          <p:spTgt spid="112"/>
                                        </p:tgtEl>
                                        <p:attrNameLst>
                                          <p:attrName>style.visibility</p:attrName>
                                        </p:attrNameLst>
                                      </p:cBhvr>
                                      <p:to>
                                        <p:strVal val="visible"/>
                                      </p:to>
                                    </p:set>
                                    <p:animEffect transition="in" filter="fade">
                                      <p:cBhvr>
                                        <p:cTn id="147" dur="1000"/>
                                        <p:tgtEl>
                                          <p:spTgt spid="112"/>
                                        </p:tgtEl>
                                      </p:cBhvr>
                                    </p:animEffect>
                                    <p:anim calcmode="lin" valueType="num">
                                      <p:cBhvr>
                                        <p:cTn id="148" dur="1000" fill="hold"/>
                                        <p:tgtEl>
                                          <p:spTgt spid="112"/>
                                        </p:tgtEl>
                                        <p:attrNameLst>
                                          <p:attrName>ppt_x</p:attrName>
                                        </p:attrNameLst>
                                      </p:cBhvr>
                                      <p:tavLst>
                                        <p:tav tm="0">
                                          <p:val>
                                            <p:strVal val="#ppt_x"/>
                                          </p:val>
                                        </p:tav>
                                        <p:tav tm="100000">
                                          <p:val>
                                            <p:strVal val="#ppt_x"/>
                                          </p:val>
                                        </p:tav>
                                      </p:tavLst>
                                    </p:anim>
                                    <p:anim calcmode="lin" valueType="num">
                                      <p:cBhvr>
                                        <p:cTn id="149" dur="1000" fill="hold"/>
                                        <p:tgtEl>
                                          <p:spTgt spid="112"/>
                                        </p:tgtEl>
                                        <p:attrNameLst>
                                          <p:attrName>ppt_y</p:attrName>
                                        </p:attrNameLst>
                                      </p:cBhvr>
                                      <p:tavLst>
                                        <p:tav tm="0">
                                          <p:val>
                                            <p:strVal val="#ppt_y-.1"/>
                                          </p:val>
                                        </p:tav>
                                        <p:tav tm="100000">
                                          <p:val>
                                            <p:strVal val="#ppt_y"/>
                                          </p:val>
                                        </p:tav>
                                      </p:tavLst>
                                    </p:anim>
                                  </p:childTnLst>
                                </p:cTn>
                              </p:par>
                              <p:par>
                                <p:cTn id="150" presetID="47" presetClass="entr" presetSubtype="0" fill="hold" grpId="0" nodeType="withEffect">
                                  <p:stCondLst>
                                    <p:cond delay="0"/>
                                  </p:stCondLst>
                                  <p:childTnLst>
                                    <p:set>
                                      <p:cBhvr>
                                        <p:cTn id="151" dur="1" fill="hold">
                                          <p:stCondLst>
                                            <p:cond delay="0"/>
                                          </p:stCondLst>
                                        </p:cTn>
                                        <p:tgtEl>
                                          <p:spTgt spid="113"/>
                                        </p:tgtEl>
                                        <p:attrNameLst>
                                          <p:attrName>style.visibility</p:attrName>
                                        </p:attrNameLst>
                                      </p:cBhvr>
                                      <p:to>
                                        <p:strVal val="visible"/>
                                      </p:to>
                                    </p:set>
                                    <p:animEffect transition="in" filter="fade">
                                      <p:cBhvr>
                                        <p:cTn id="152" dur="1000"/>
                                        <p:tgtEl>
                                          <p:spTgt spid="113"/>
                                        </p:tgtEl>
                                      </p:cBhvr>
                                    </p:animEffect>
                                    <p:anim calcmode="lin" valueType="num">
                                      <p:cBhvr>
                                        <p:cTn id="153" dur="1000" fill="hold"/>
                                        <p:tgtEl>
                                          <p:spTgt spid="113"/>
                                        </p:tgtEl>
                                        <p:attrNameLst>
                                          <p:attrName>ppt_x</p:attrName>
                                        </p:attrNameLst>
                                      </p:cBhvr>
                                      <p:tavLst>
                                        <p:tav tm="0">
                                          <p:val>
                                            <p:strVal val="#ppt_x"/>
                                          </p:val>
                                        </p:tav>
                                        <p:tav tm="100000">
                                          <p:val>
                                            <p:strVal val="#ppt_x"/>
                                          </p:val>
                                        </p:tav>
                                      </p:tavLst>
                                    </p:anim>
                                    <p:anim calcmode="lin" valueType="num">
                                      <p:cBhvr>
                                        <p:cTn id="154" dur="1000" fill="hold"/>
                                        <p:tgtEl>
                                          <p:spTgt spid="1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P spid="89" grpId="0"/>
      <p:bldP spid="91" grpId="0"/>
      <p:bldP spid="92" grpId="0"/>
      <p:bldP spid="94" grpId="0"/>
      <p:bldP spid="107" grpId="0" bldLvl="0" animBg="1"/>
      <p:bldP spid="122" grpId="0" bldLvl="0" animBg="1"/>
      <p:bldP spid="123" grpId="0" bldLvl="0" animBg="1"/>
      <p:bldP spid="124" grpId="0" bldLvl="0" animBg="1"/>
      <p:bldP spid="125" grpId="0" bldLvl="0" animBg="1"/>
      <p:bldP spid="95" grpId="0" bldLvl="0" animBg="1"/>
      <p:bldP spid="97" grpId="0" bldLvl="0" animBg="1"/>
      <p:bldP spid="99" grpId="0" bldLvl="0" animBg="1"/>
      <p:bldP spid="101" grpId="0" bldLvl="0" animBg="1"/>
      <p:bldP spid="105" grpId="0" bldLvl="0" animBg="1"/>
      <p:bldP spid="109" grpId="0"/>
      <p:bldP spid="110" grpId="0"/>
      <p:bldP spid="111" grpId="0"/>
      <p:bldP spid="112" grpId="0"/>
      <p:bldP spid="113"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2346</Words>
  <Application>Microsoft Office PowerPoint</Application>
  <PresentationFormat>全屏显示(16:9)</PresentationFormat>
  <Paragraphs>329</Paragraphs>
  <Slides>25</Slides>
  <Notes>25</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25</vt:i4>
      </vt:variant>
    </vt:vector>
  </HeadingPairs>
  <TitlesOfParts>
    <vt:vector size="37" baseType="lpstr">
      <vt:lpstr>Lato Hairline</vt:lpstr>
      <vt:lpstr>Lato Regular</vt:lpstr>
      <vt:lpstr>Roboto Bold</vt:lpstr>
      <vt:lpstr>华文中宋</vt:lpstr>
      <vt:lpstr>微软雅黑</vt:lpstr>
      <vt:lpstr>Arial</vt:lpstr>
      <vt:lpstr>Calibri</vt:lpstr>
      <vt:lpstr>Calibri Light</vt:lpstr>
      <vt:lpstr>Corbel</vt:lpstr>
      <vt:lpstr>Lato Light</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3</cp:revision>
  <dcterms:created xsi:type="dcterms:W3CDTF">2017-07-25T02:42:00Z</dcterms:created>
  <dcterms:modified xsi:type="dcterms:W3CDTF">2021-01-06T01:11:28Z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