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79" r:id="rId3"/>
    <p:sldId id="265" r:id="rId4"/>
    <p:sldId id="262" r:id="rId5"/>
    <p:sldId id="260" r:id="rId6"/>
    <p:sldId id="261" r:id="rId7"/>
    <p:sldId id="263" r:id="rId8"/>
    <p:sldId id="266" r:id="rId9"/>
    <p:sldId id="284" r:id="rId10"/>
    <p:sldId id="264" r:id="rId11"/>
    <p:sldId id="268" r:id="rId12"/>
    <p:sldId id="269" r:id="rId13"/>
    <p:sldId id="270" r:id="rId14"/>
    <p:sldId id="267" r:id="rId15"/>
    <p:sldId id="285" r:id="rId16"/>
    <p:sldId id="276" r:id="rId17"/>
    <p:sldId id="275" r:id="rId18"/>
    <p:sldId id="274" r:id="rId19"/>
    <p:sldId id="277" r:id="rId20"/>
    <p:sldId id="278" r:id="rId21"/>
    <p:sldId id="286" r:id="rId22"/>
    <p:sldId id="282" r:id="rId23"/>
    <p:sldId id="283" r:id="rId24"/>
    <p:sldId id="281" r:id="rId25"/>
    <p:sldId id="27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B47"/>
    <a:srgbClr val="FF9933"/>
    <a:srgbClr val="ED8137"/>
    <a:srgbClr val="F19E65"/>
    <a:srgbClr val="C6DA45"/>
    <a:srgbClr val="FF1E2A"/>
    <a:srgbClr val="EC2E4F"/>
    <a:srgbClr val="462006"/>
    <a:srgbClr val="136C72"/>
    <a:srgbClr val="2DA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60" autoAdjust="0"/>
    <p:restoredTop sz="91794" autoAdjust="0"/>
  </p:normalViewPr>
  <p:slideViewPr>
    <p:cSldViewPr snapToGrid="0">
      <p:cViewPr varScale="1">
        <p:scale>
          <a:sx n="105" d="100"/>
          <a:sy n="105" d="100"/>
        </p:scale>
        <p:origin x="4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ED495-5AAD-F949-9E94-B57BF3AB5DA6}" type="datetimeFigureOut">
              <a:rPr kumimoji="1" lang="zh-CN" altLang="en-US" smtClean="0"/>
              <a:t>2021/1/6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53B67-CDC6-2A4F-9689-6350D49AFAA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22</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23</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24</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25</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F53B67-CDC6-2A4F-9689-6350D49AFAAA}"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5" name="页脚占位符 4"/>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85153" y="34879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985153" y="1809296"/>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5" name="页脚占位符 4"/>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5" name="页脚占位符 4"/>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85153" y="34879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985153" y="1809296"/>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5" name="页脚占位符 4"/>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5" name="页脚占位符 4"/>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85153" y="34879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6" name="页脚占位符 5"/>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8" name="页脚占位符 7"/>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85153" y="34879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4" name="页脚占位符 3"/>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3" name="页脚占位符 2"/>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6" name="页脚占位符 5"/>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4871353" y="6340021"/>
            <a:ext cx="2743200" cy="365125"/>
          </a:xfrm>
          <a:prstGeom prst="rect">
            <a:avLst/>
          </a:prstGeom>
        </p:spPr>
        <p:txBody>
          <a:bodyPr/>
          <a:lstStyle/>
          <a:p>
            <a:fld id="{CA2889DE-09D6-4136-B2DB-85DE5DF666EC}" type="datetimeFigureOut">
              <a:rPr lang="zh-CN" altLang="en-US" smtClean="0"/>
              <a:t>2021/1/6</a:t>
            </a:fld>
            <a:endParaRPr lang="zh-CN" altLang="en-US"/>
          </a:p>
        </p:txBody>
      </p:sp>
      <p:sp>
        <p:nvSpPr>
          <p:cNvPr id="6" name="页脚占位符 5"/>
          <p:cNvSpPr>
            <a:spLocks noGrp="1"/>
          </p:cNvSpPr>
          <p:nvPr>
            <p:ph type="ftr" sz="quarter" idx="11"/>
          </p:nvPr>
        </p:nvSpPr>
        <p:spPr>
          <a:xfrm>
            <a:off x="1866896"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38896" y="6356350"/>
            <a:ext cx="2743200" cy="365125"/>
          </a:xfrm>
          <a:prstGeom prst="rect">
            <a:avLst/>
          </a:prstGeom>
        </p:spPr>
        <p:txBody>
          <a:bodyPr/>
          <a:lstStyle/>
          <a:p>
            <a:fld id="{43B428DB-E673-43BD-A3D0-0B0279C890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76199" y="0"/>
            <a:ext cx="122682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6848" y="142636"/>
            <a:ext cx="8817351" cy="5865400"/>
          </a:xfrm>
          <a:prstGeom prst="rect">
            <a:avLst/>
          </a:prstGeom>
        </p:spPr>
      </p:pic>
      <p:sp>
        <p:nvSpPr>
          <p:cNvPr id="9" name="文本框 8"/>
          <p:cNvSpPr txBox="1"/>
          <p:nvPr/>
        </p:nvSpPr>
        <p:spPr>
          <a:xfrm>
            <a:off x="2924703" y="1316053"/>
            <a:ext cx="6328392" cy="2554545"/>
          </a:xfrm>
          <a:prstGeom prst="rect">
            <a:avLst/>
          </a:prstGeom>
          <a:noFill/>
        </p:spPr>
        <p:txBody>
          <a:bodyPr wrap="square" rtlCol="0">
            <a:spAutoFit/>
          </a:bodyPr>
          <a:lstStyle/>
          <a:p>
            <a:r>
              <a:rPr lang="en-US" altLang="zh-CN" sz="8000" spc="-150" dirty="0">
                <a:ln>
                  <a:solidFill>
                    <a:schemeClr val="accent4">
                      <a:lumMod val="60000"/>
                      <a:lumOff val="40000"/>
                    </a:schemeClr>
                  </a:solidFill>
                </a:ln>
                <a:solidFill>
                  <a:schemeClr val="accent6">
                    <a:lumMod val="75000"/>
                  </a:schemeClr>
                </a:solidFill>
                <a:latin typeface="时尚中黑简体" panose="01010104010101010101" pitchFamily="2" charset="-122"/>
                <a:ea typeface="时尚中黑简体" panose="01010104010101010101" pitchFamily="2" charset="-122"/>
              </a:rPr>
              <a:t> </a:t>
            </a:r>
            <a:r>
              <a:rPr lang="en-US" altLang="zh-CN" sz="7200" spc="-150" dirty="0">
                <a:ln>
                  <a:solidFill>
                    <a:schemeClr val="accent4">
                      <a:lumMod val="60000"/>
                      <a:lumOff val="40000"/>
                    </a:schemeClr>
                  </a:solidFill>
                </a:ln>
                <a:solidFill>
                  <a:schemeClr val="accent6">
                    <a:lumMod val="75000"/>
                  </a:schemeClr>
                </a:solidFill>
                <a:latin typeface="造字工房力黑（非商用）常规体" pitchFamily="50" charset="-122"/>
                <a:ea typeface="造字工房力黑（非商用）常规体" pitchFamily="50" charset="-122"/>
              </a:rPr>
              <a:t>3.15</a:t>
            </a:r>
            <a:endParaRPr lang="en-US" altLang="zh-CN" sz="8000" spc="-150" dirty="0">
              <a:ln>
                <a:solidFill>
                  <a:schemeClr val="accent4">
                    <a:lumMod val="60000"/>
                    <a:lumOff val="40000"/>
                  </a:schemeClr>
                </a:solidFill>
              </a:ln>
              <a:solidFill>
                <a:schemeClr val="accent6">
                  <a:lumMod val="75000"/>
                </a:schemeClr>
              </a:solidFill>
              <a:latin typeface="造字工房力黑（非商用）常规体" pitchFamily="50" charset="-122"/>
              <a:ea typeface="造字工房力黑（非商用）常规体" pitchFamily="50" charset="-122"/>
            </a:endParaRPr>
          </a:p>
          <a:p>
            <a:r>
              <a:rPr lang="zh-CN" altLang="en-US" sz="8000" spc="-150" dirty="0">
                <a:ln>
                  <a:solidFill>
                    <a:schemeClr val="accent4">
                      <a:lumMod val="60000"/>
                      <a:lumOff val="40000"/>
                    </a:schemeClr>
                  </a:solidFill>
                </a:ln>
                <a:solidFill>
                  <a:schemeClr val="accent6">
                    <a:lumMod val="75000"/>
                  </a:schemeClr>
                </a:solidFill>
                <a:latin typeface="时尚中黑简体" panose="01010104010101010101" pitchFamily="2" charset="-122"/>
                <a:ea typeface="时尚中黑简体" panose="01010104010101010101" pitchFamily="2" charset="-122"/>
              </a:rPr>
              <a:t>消费者权益日</a:t>
            </a:r>
          </a:p>
        </p:txBody>
      </p:sp>
      <p:pic>
        <p:nvPicPr>
          <p:cNvPr id="14" name="图片 13"/>
          <p:cNvPicPr>
            <a:picLocks noChangeAspect="1"/>
          </p:cNvPicPr>
          <p:nvPr/>
        </p:nvPicPr>
        <p:blipFill>
          <a:blip r:embed="rId5" cstate="email"/>
          <a:stretch>
            <a:fillRect/>
          </a:stretch>
        </p:blipFill>
        <p:spPr>
          <a:xfrm rot="19741745">
            <a:off x="295865" y="3739275"/>
            <a:ext cx="1668009" cy="1668009"/>
          </a:xfrm>
          <a:prstGeom prst="rect">
            <a:avLst/>
          </a:prstGeom>
        </p:spPr>
      </p:pic>
      <p:pic>
        <p:nvPicPr>
          <p:cNvPr id="16" name="图片 15"/>
          <p:cNvPicPr>
            <a:picLocks noChangeAspect="1"/>
          </p:cNvPicPr>
          <p:nvPr/>
        </p:nvPicPr>
        <p:blipFill>
          <a:blip r:embed="rId6" cstate="email"/>
          <a:stretch>
            <a:fillRect/>
          </a:stretch>
        </p:blipFill>
        <p:spPr>
          <a:xfrm rot="2121907">
            <a:off x="10446750" y="5974081"/>
            <a:ext cx="738364" cy="738364"/>
          </a:xfrm>
          <a:prstGeom prst="rect">
            <a:avLst/>
          </a:prstGeom>
        </p:spPr>
      </p:pic>
      <p:pic>
        <p:nvPicPr>
          <p:cNvPr id="18" name="图片 17"/>
          <p:cNvPicPr>
            <a:picLocks noChangeAspect="1"/>
          </p:cNvPicPr>
          <p:nvPr/>
        </p:nvPicPr>
        <p:blipFill>
          <a:blip r:embed="rId7" cstate="email"/>
          <a:stretch>
            <a:fillRect/>
          </a:stretch>
        </p:blipFill>
        <p:spPr>
          <a:xfrm rot="2212514">
            <a:off x="976286" y="5534305"/>
            <a:ext cx="1260968" cy="1260968"/>
          </a:xfrm>
          <a:prstGeom prst="rect">
            <a:avLst/>
          </a:prstGeom>
        </p:spPr>
      </p:pic>
      <p:pic>
        <p:nvPicPr>
          <p:cNvPr id="20" name="图片 19"/>
          <p:cNvPicPr>
            <a:picLocks noChangeAspect="1"/>
          </p:cNvPicPr>
          <p:nvPr/>
        </p:nvPicPr>
        <p:blipFill>
          <a:blip r:embed="rId8" cstate="email"/>
          <a:stretch>
            <a:fillRect/>
          </a:stretch>
        </p:blipFill>
        <p:spPr>
          <a:xfrm>
            <a:off x="5768754" y="1316053"/>
            <a:ext cx="952500" cy="952500"/>
          </a:xfrm>
          <a:prstGeom prst="rect">
            <a:avLst/>
          </a:prstGeom>
        </p:spPr>
      </p:pic>
      <p:pic>
        <p:nvPicPr>
          <p:cNvPr id="28" name="图片 27"/>
          <p:cNvPicPr>
            <a:picLocks noChangeAspect="1"/>
          </p:cNvPicPr>
          <p:nvPr/>
        </p:nvPicPr>
        <p:blipFill>
          <a:blip r:embed="rId9"/>
          <a:stretch>
            <a:fillRect/>
          </a:stretch>
        </p:blipFill>
        <p:spPr>
          <a:xfrm rot="20770958">
            <a:off x="10246806" y="3901630"/>
            <a:ext cx="1901898" cy="19018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80">
                                          <p:stCondLst>
                                            <p:cond delay="0"/>
                                          </p:stCondLst>
                                        </p:cTn>
                                        <p:tgtEl>
                                          <p:spTgt spid="20"/>
                                        </p:tgtEl>
                                      </p:cBhvr>
                                    </p:animEffect>
                                    <p:anim calcmode="lin" valueType="num">
                                      <p:cBhvr>
                                        <p:cTn id="1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
                                        </p:tgtEl>
                                      </p:cBhvr>
                                      <p:to x="100000" y="60000"/>
                                    </p:animScale>
                                    <p:animScale>
                                      <p:cBhvr>
                                        <p:cTn id="21" dur="166" decel="50000">
                                          <p:stCondLst>
                                            <p:cond delay="676"/>
                                          </p:stCondLst>
                                        </p:cTn>
                                        <p:tgtEl>
                                          <p:spTgt spid="20"/>
                                        </p:tgtEl>
                                      </p:cBhvr>
                                      <p:to x="100000" y="100000"/>
                                    </p:animScale>
                                    <p:animScale>
                                      <p:cBhvr>
                                        <p:cTn id="22" dur="26">
                                          <p:stCondLst>
                                            <p:cond delay="1312"/>
                                          </p:stCondLst>
                                        </p:cTn>
                                        <p:tgtEl>
                                          <p:spTgt spid="20"/>
                                        </p:tgtEl>
                                      </p:cBhvr>
                                      <p:to x="100000" y="80000"/>
                                    </p:animScale>
                                    <p:animScale>
                                      <p:cBhvr>
                                        <p:cTn id="23" dur="166" decel="50000">
                                          <p:stCondLst>
                                            <p:cond delay="1338"/>
                                          </p:stCondLst>
                                        </p:cTn>
                                        <p:tgtEl>
                                          <p:spTgt spid="20"/>
                                        </p:tgtEl>
                                      </p:cBhvr>
                                      <p:to x="100000" y="100000"/>
                                    </p:animScale>
                                    <p:animScale>
                                      <p:cBhvr>
                                        <p:cTn id="24" dur="26">
                                          <p:stCondLst>
                                            <p:cond delay="1642"/>
                                          </p:stCondLst>
                                        </p:cTn>
                                        <p:tgtEl>
                                          <p:spTgt spid="20"/>
                                        </p:tgtEl>
                                      </p:cBhvr>
                                      <p:to x="100000" y="90000"/>
                                    </p:animScale>
                                    <p:animScale>
                                      <p:cBhvr>
                                        <p:cTn id="25" dur="166" decel="50000">
                                          <p:stCondLst>
                                            <p:cond delay="1668"/>
                                          </p:stCondLst>
                                        </p:cTn>
                                        <p:tgtEl>
                                          <p:spTgt spid="20"/>
                                        </p:tgtEl>
                                      </p:cBhvr>
                                      <p:to x="100000" y="100000"/>
                                    </p:animScale>
                                    <p:animScale>
                                      <p:cBhvr>
                                        <p:cTn id="26" dur="26">
                                          <p:stCondLst>
                                            <p:cond delay="1808"/>
                                          </p:stCondLst>
                                        </p:cTn>
                                        <p:tgtEl>
                                          <p:spTgt spid="20"/>
                                        </p:tgtEl>
                                      </p:cBhvr>
                                      <p:to x="100000" y="95000"/>
                                    </p:animScale>
                                    <p:animScale>
                                      <p:cBhvr>
                                        <p:cTn id="27" dur="166" decel="50000">
                                          <p:stCondLst>
                                            <p:cond delay="1834"/>
                                          </p:stCondLst>
                                        </p:cTn>
                                        <p:tgtEl>
                                          <p:spTgt spid="2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500"/>
                            </p:stCondLst>
                            <p:childTnLst>
                              <p:par>
                                <p:cTn id="56" presetID="32" presetClass="emph" presetSubtype="0" fill="hold" nodeType="afterEffect">
                                  <p:stCondLst>
                                    <p:cond delay="0"/>
                                  </p:stCondLst>
                                  <p:childTnLst>
                                    <p:animRot by="120000">
                                      <p:cBhvr>
                                        <p:cTn id="57" dur="100" fill="hold">
                                          <p:stCondLst>
                                            <p:cond delay="0"/>
                                          </p:stCondLst>
                                        </p:cTn>
                                        <p:tgtEl>
                                          <p:spTgt spid="20"/>
                                        </p:tgtEl>
                                        <p:attrNameLst>
                                          <p:attrName>r</p:attrName>
                                        </p:attrNameLst>
                                      </p:cBhvr>
                                    </p:animRot>
                                    <p:animRot by="-240000">
                                      <p:cBhvr>
                                        <p:cTn id="58" dur="200" fill="hold">
                                          <p:stCondLst>
                                            <p:cond delay="200"/>
                                          </p:stCondLst>
                                        </p:cTn>
                                        <p:tgtEl>
                                          <p:spTgt spid="20"/>
                                        </p:tgtEl>
                                        <p:attrNameLst>
                                          <p:attrName>r</p:attrName>
                                        </p:attrNameLst>
                                      </p:cBhvr>
                                    </p:animRot>
                                    <p:animRot by="240000">
                                      <p:cBhvr>
                                        <p:cTn id="59" dur="200" fill="hold">
                                          <p:stCondLst>
                                            <p:cond delay="400"/>
                                          </p:stCondLst>
                                        </p:cTn>
                                        <p:tgtEl>
                                          <p:spTgt spid="20"/>
                                        </p:tgtEl>
                                        <p:attrNameLst>
                                          <p:attrName>r</p:attrName>
                                        </p:attrNameLst>
                                      </p:cBhvr>
                                    </p:animRot>
                                    <p:animRot by="-240000">
                                      <p:cBhvr>
                                        <p:cTn id="60" dur="200" fill="hold">
                                          <p:stCondLst>
                                            <p:cond delay="600"/>
                                          </p:stCondLst>
                                        </p:cTn>
                                        <p:tgtEl>
                                          <p:spTgt spid="20"/>
                                        </p:tgtEl>
                                        <p:attrNameLst>
                                          <p:attrName>r</p:attrName>
                                        </p:attrNameLst>
                                      </p:cBhvr>
                                    </p:animRot>
                                    <p:animRot by="120000">
                                      <p:cBhvr>
                                        <p:cTn id="61" dur="200" fill="hold">
                                          <p:stCondLst>
                                            <p:cond delay="800"/>
                                          </p:stCondLst>
                                        </p:cTn>
                                        <p:tgtEl>
                                          <p:spTgt spid="20"/>
                                        </p:tgtEl>
                                        <p:attrNameLst>
                                          <p:attrName>r</p:attrName>
                                        </p:attrNameLst>
                                      </p:cBhvr>
                                    </p:animRot>
                                  </p:childTnLst>
                                </p:cTn>
                              </p:par>
                            </p:childTnLst>
                          </p:cTn>
                        </p:par>
                        <p:par>
                          <p:cTn id="62" fill="hold">
                            <p:stCondLst>
                              <p:cond delay="1500"/>
                            </p:stCondLst>
                            <p:childTnLst>
                              <p:par>
                                <p:cTn id="63" presetID="32" presetClass="emph" presetSubtype="0" fill="hold" nodeType="afterEffect">
                                  <p:stCondLst>
                                    <p:cond delay="0"/>
                                  </p:stCondLst>
                                  <p:childTnLst>
                                    <p:animRot by="120000">
                                      <p:cBhvr>
                                        <p:cTn id="64" dur="100" fill="hold">
                                          <p:stCondLst>
                                            <p:cond delay="0"/>
                                          </p:stCondLst>
                                        </p:cTn>
                                        <p:tgtEl>
                                          <p:spTgt spid="14"/>
                                        </p:tgtEl>
                                        <p:attrNameLst>
                                          <p:attrName>r</p:attrName>
                                        </p:attrNameLst>
                                      </p:cBhvr>
                                    </p:animRot>
                                    <p:animRot by="-240000">
                                      <p:cBhvr>
                                        <p:cTn id="65" dur="200" fill="hold">
                                          <p:stCondLst>
                                            <p:cond delay="200"/>
                                          </p:stCondLst>
                                        </p:cTn>
                                        <p:tgtEl>
                                          <p:spTgt spid="14"/>
                                        </p:tgtEl>
                                        <p:attrNameLst>
                                          <p:attrName>r</p:attrName>
                                        </p:attrNameLst>
                                      </p:cBhvr>
                                    </p:animRot>
                                    <p:animRot by="240000">
                                      <p:cBhvr>
                                        <p:cTn id="66" dur="200" fill="hold">
                                          <p:stCondLst>
                                            <p:cond delay="400"/>
                                          </p:stCondLst>
                                        </p:cTn>
                                        <p:tgtEl>
                                          <p:spTgt spid="14"/>
                                        </p:tgtEl>
                                        <p:attrNameLst>
                                          <p:attrName>r</p:attrName>
                                        </p:attrNameLst>
                                      </p:cBhvr>
                                    </p:animRot>
                                    <p:animRot by="-240000">
                                      <p:cBhvr>
                                        <p:cTn id="67" dur="200" fill="hold">
                                          <p:stCondLst>
                                            <p:cond delay="600"/>
                                          </p:stCondLst>
                                        </p:cTn>
                                        <p:tgtEl>
                                          <p:spTgt spid="14"/>
                                        </p:tgtEl>
                                        <p:attrNameLst>
                                          <p:attrName>r</p:attrName>
                                        </p:attrNameLst>
                                      </p:cBhvr>
                                    </p:animRot>
                                    <p:animRot by="120000">
                                      <p:cBhvr>
                                        <p:cTn id="68" dur="200" fill="hold">
                                          <p:stCondLst>
                                            <p:cond delay="800"/>
                                          </p:stCondLst>
                                        </p:cTn>
                                        <p:tgtEl>
                                          <p:spTgt spid="14"/>
                                        </p:tgtEl>
                                        <p:attrNameLst>
                                          <p:attrName>r</p:attrName>
                                        </p:attrNameLst>
                                      </p:cBhvr>
                                    </p:animRot>
                                  </p:childTnLst>
                                </p:cTn>
                              </p:par>
                            </p:childTnLst>
                          </p:cTn>
                        </p:par>
                        <p:par>
                          <p:cTn id="69" fill="hold">
                            <p:stCondLst>
                              <p:cond delay="2500"/>
                            </p:stCondLst>
                            <p:childTnLst>
                              <p:par>
                                <p:cTn id="70" presetID="32" presetClass="emph" presetSubtype="0" fill="hold" nodeType="afterEffect">
                                  <p:stCondLst>
                                    <p:cond delay="0"/>
                                  </p:stCondLst>
                                  <p:childTnLst>
                                    <p:animRot by="120000">
                                      <p:cBhvr>
                                        <p:cTn id="71" dur="100" fill="hold">
                                          <p:stCondLst>
                                            <p:cond delay="0"/>
                                          </p:stCondLst>
                                        </p:cTn>
                                        <p:tgtEl>
                                          <p:spTgt spid="18"/>
                                        </p:tgtEl>
                                        <p:attrNameLst>
                                          <p:attrName>r</p:attrName>
                                        </p:attrNameLst>
                                      </p:cBhvr>
                                    </p:animRot>
                                    <p:animRot by="-240000">
                                      <p:cBhvr>
                                        <p:cTn id="72" dur="200" fill="hold">
                                          <p:stCondLst>
                                            <p:cond delay="200"/>
                                          </p:stCondLst>
                                        </p:cTn>
                                        <p:tgtEl>
                                          <p:spTgt spid="18"/>
                                        </p:tgtEl>
                                        <p:attrNameLst>
                                          <p:attrName>r</p:attrName>
                                        </p:attrNameLst>
                                      </p:cBhvr>
                                    </p:animRot>
                                    <p:animRot by="240000">
                                      <p:cBhvr>
                                        <p:cTn id="73" dur="200" fill="hold">
                                          <p:stCondLst>
                                            <p:cond delay="400"/>
                                          </p:stCondLst>
                                        </p:cTn>
                                        <p:tgtEl>
                                          <p:spTgt spid="18"/>
                                        </p:tgtEl>
                                        <p:attrNameLst>
                                          <p:attrName>r</p:attrName>
                                        </p:attrNameLst>
                                      </p:cBhvr>
                                    </p:animRot>
                                    <p:animRot by="-240000">
                                      <p:cBhvr>
                                        <p:cTn id="74" dur="200" fill="hold">
                                          <p:stCondLst>
                                            <p:cond delay="600"/>
                                          </p:stCondLst>
                                        </p:cTn>
                                        <p:tgtEl>
                                          <p:spTgt spid="18"/>
                                        </p:tgtEl>
                                        <p:attrNameLst>
                                          <p:attrName>r</p:attrName>
                                        </p:attrNameLst>
                                      </p:cBhvr>
                                    </p:animRot>
                                    <p:animRot by="120000">
                                      <p:cBhvr>
                                        <p:cTn id="75" dur="200" fill="hold">
                                          <p:stCondLst>
                                            <p:cond delay="800"/>
                                          </p:stCondLst>
                                        </p:cTn>
                                        <p:tgtEl>
                                          <p:spTgt spid="18"/>
                                        </p:tgtEl>
                                        <p:attrNameLst>
                                          <p:attrName>r</p:attrName>
                                        </p:attrNameLst>
                                      </p:cBhvr>
                                    </p:animRot>
                                  </p:childTnLst>
                                </p:cTn>
                              </p:par>
                            </p:childTnLst>
                          </p:cTn>
                        </p:par>
                        <p:par>
                          <p:cTn id="76" fill="hold">
                            <p:stCondLst>
                              <p:cond delay="3500"/>
                            </p:stCondLst>
                            <p:childTnLst>
                              <p:par>
                                <p:cTn id="77" presetID="32" presetClass="emph" presetSubtype="0" fill="hold" nodeType="afterEffect">
                                  <p:stCondLst>
                                    <p:cond delay="0"/>
                                  </p:stCondLst>
                                  <p:childTnLst>
                                    <p:animRot by="120000">
                                      <p:cBhvr>
                                        <p:cTn id="78" dur="100" fill="hold">
                                          <p:stCondLst>
                                            <p:cond delay="0"/>
                                          </p:stCondLst>
                                        </p:cTn>
                                        <p:tgtEl>
                                          <p:spTgt spid="28"/>
                                        </p:tgtEl>
                                        <p:attrNameLst>
                                          <p:attrName>r</p:attrName>
                                        </p:attrNameLst>
                                      </p:cBhvr>
                                    </p:animRot>
                                    <p:animRot by="-240000">
                                      <p:cBhvr>
                                        <p:cTn id="79" dur="200" fill="hold">
                                          <p:stCondLst>
                                            <p:cond delay="200"/>
                                          </p:stCondLst>
                                        </p:cTn>
                                        <p:tgtEl>
                                          <p:spTgt spid="28"/>
                                        </p:tgtEl>
                                        <p:attrNameLst>
                                          <p:attrName>r</p:attrName>
                                        </p:attrNameLst>
                                      </p:cBhvr>
                                    </p:animRot>
                                    <p:animRot by="240000">
                                      <p:cBhvr>
                                        <p:cTn id="80" dur="200" fill="hold">
                                          <p:stCondLst>
                                            <p:cond delay="400"/>
                                          </p:stCondLst>
                                        </p:cTn>
                                        <p:tgtEl>
                                          <p:spTgt spid="28"/>
                                        </p:tgtEl>
                                        <p:attrNameLst>
                                          <p:attrName>r</p:attrName>
                                        </p:attrNameLst>
                                      </p:cBhvr>
                                    </p:animRot>
                                    <p:animRot by="-240000">
                                      <p:cBhvr>
                                        <p:cTn id="81" dur="200" fill="hold">
                                          <p:stCondLst>
                                            <p:cond delay="600"/>
                                          </p:stCondLst>
                                        </p:cTn>
                                        <p:tgtEl>
                                          <p:spTgt spid="28"/>
                                        </p:tgtEl>
                                        <p:attrNameLst>
                                          <p:attrName>r</p:attrName>
                                        </p:attrNameLst>
                                      </p:cBhvr>
                                    </p:animRot>
                                    <p:animRot by="120000">
                                      <p:cBhvr>
                                        <p:cTn id="82" dur="200" fill="hold">
                                          <p:stCondLst>
                                            <p:cond delay="800"/>
                                          </p:stCondLst>
                                        </p:cTn>
                                        <p:tgtEl>
                                          <p:spTgt spid="28"/>
                                        </p:tgtEl>
                                        <p:attrNameLst>
                                          <p:attrName>r</p:attrName>
                                        </p:attrNameLst>
                                      </p:cBhvr>
                                    </p:animRot>
                                  </p:childTnLst>
                                </p:cTn>
                              </p:par>
                            </p:childTnLst>
                          </p:cTn>
                        </p:par>
                        <p:par>
                          <p:cTn id="83" fill="hold">
                            <p:stCondLst>
                              <p:cond delay="4500"/>
                            </p:stCondLst>
                            <p:childTnLst>
                              <p:par>
                                <p:cTn id="84" presetID="32" presetClass="emph" presetSubtype="0" fill="hold" nodeType="afterEffect">
                                  <p:stCondLst>
                                    <p:cond delay="0"/>
                                  </p:stCondLst>
                                  <p:childTnLst>
                                    <p:animRot by="120000">
                                      <p:cBhvr>
                                        <p:cTn id="85" dur="100" fill="hold">
                                          <p:stCondLst>
                                            <p:cond delay="0"/>
                                          </p:stCondLst>
                                        </p:cTn>
                                        <p:tgtEl>
                                          <p:spTgt spid="16"/>
                                        </p:tgtEl>
                                        <p:attrNameLst>
                                          <p:attrName>r</p:attrName>
                                        </p:attrNameLst>
                                      </p:cBhvr>
                                    </p:animRot>
                                    <p:animRot by="-240000">
                                      <p:cBhvr>
                                        <p:cTn id="86" dur="200" fill="hold">
                                          <p:stCondLst>
                                            <p:cond delay="200"/>
                                          </p:stCondLst>
                                        </p:cTn>
                                        <p:tgtEl>
                                          <p:spTgt spid="16"/>
                                        </p:tgtEl>
                                        <p:attrNameLst>
                                          <p:attrName>r</p:attrName>
                                        </p:attrNameLst>
                                      </p:cBhvr>
                                    </p:animRot>
                                    <p:animRot by="240000">
                                      <p:cBhvr>
                                        <p:cTn id="87" dur="200" fill="hold">
                                          <p:stCondLst>
                                            <p:cond delay="400"/>
                                          </p:stCondLst>
                                        </p:cTn>
                                        <p:tgtEl>
                                          <p:spTgt spid="16"/>
                                        </p:tgtEl>
                                        <p:attrNameLst>
                                          <p:attrName>r</p:attrName>
                                        </p:attrNameLst>
                                      </p:cBhvr>
                                    </p:animRot>
                                    <p:animRot by="-240000">
                                      <p:cBhvr>
                                        <p:cTn id="88" dur="200" fill="hold">
                                          <p:stCondLst>
                                            <p:cond delay="600"/>
                                          </p:stCondLst>
                                        </p:cTn>
                                        <p:tgtEl>
                                          <p:spTgt spid="16"/>
                                        </p:tgtEl>
                                        <p:attrNameLst>
                                          <p:attrName>r</p:attrName>
                                        </p:attrNameLst>
                                      </p:cBhvr>
                                    </p:animRot>
                                    <p:animRot by="120000">
                                      <p:cBhvr>
                                        <p:cTn id="89"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756031" y="3000406"/>
            <a:ext cx="5841324" cy="3356622"/>
            <a:chOff x="6096000" y="2218116"/>
            <a:chExt cx="5841324" cy="3356622"/>
          </a:xfrm>
        </p:grpSpPr>
        <p:sp>
          <p:nvSpPr>
            <p:cNvPr id="6" name="圆角矩形 5"/>
            <p:cNvSpPr/>
            <p:nvPr/>
          </p:nvSpPr>
          <p:spPr>
            <a:xfrm rot="5400000">
              <a:off x="7338351" y="975765"/>
              <a:ext cx="3356622" cy="5841324"/>
            </a:xfrm>
            <a:prstGeom prst="roundRect">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0328428" y="2958304"/>
              <a:ext cx="738664" cy="1969643"/>
            </a:xfrm>
            <a:prstGeom prst="rect">
              <a:avLst/>
            </a:prstGeom>
            <a:noFill/>
          </p:spPr>
          <p:txBody>
            <a:bodyPr vert="eaVert" wrap="square" rtlCol="0" anchor="ctr">
              <a:spAutoFit/>
            </a:bodyPr>
            <a:lstStyle/>
            <a:p>
              <a:pPr marL="285750" marR="0" lvl="0" indent="-285750" algn="ctr"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sz="2400"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sz="2400" dirty="0">
                <a:solidFill>
                  <a:schemeClr val="bg1"/>
                </a:solidFill>
                <a:latin typeface="等线" panose="02010600030101010101" charset="-122"/>
                <a:ea typeface="等线" panose="02010600030101010101" charset="-122"/>
                <a:cs typeface="等线" panose="02010600030101010101" charset="-122"/>
              </a:endParaRPr>
            </a:p>
          </p:txBody>
        </p:sp>
        <p:pic>
          <p:nvPicPr>
            <p:cNvPr id="22" name="图片 21"/>
            <p:cNvPicPr>
              <a:picLocks noChangeAspect="1"/>
            </p:cNvPicPr>
            <p:nvPr/>
          </p:nvPicPr>
          <p:blipFill>
            <a:blip r:embed="rId3" cstate="email"/>
            <a:stretch>
              <a:fillRect/>
            </a:stretch>
          </p:blipFill>
          <p:spPr>
            <a:xfrm>
              <a:off x="6440490" y="2751162"/>
              <a:ext cx="3268446" cy="2176785"/>
            </a:xfrm>
            <a:prstGeom prst="roundRect">
              <a:avLst/>
            </a:prstGeom>
          </p:spPr>
        </p:pic>
        <p:sp>
          <p:nvSpPr>
            <p:cNvPr id="23" name="椭圆 22"/>
            <p:cNvSpPr/>
            <p:nvPr/>
          </p:nvSpPr>
          <p:spPr>
            <a:xfrm>
              <a:off x="11039515" y="3533503"/>
              <a:ext cx="672090" cy="672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178552" y="3683435"/>
              <a:ext cx="394015" cy="394015"/>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0" y="146078"/>
            <a:ext cx="5562600" cy="1414196"/>
            <a:chOff x="3174" y="1879600"/>
            <a:chExt cx="12188825" cy="3098800"/>
          </a:xfrm>
        </p:grpSpPr>
        <p:sp>
          <p:nvSpPr>
            <p:cNvPr id="12"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3" name="组合 12"/>
            <p:cNvGrpSpPr/>
            <p:nvPr/>
          </p:nvGrpSpPr>
          <p:grpSpPr>
            <a:xfrm>
              <a:off x="1054099" y="1879600"/>
              <a:ext cx="3284971" cy="3098800"/>
              <a:chOff x="1054099" y="1879600"/>
              <a:chExt cx="3284971" cy="3098800"/>
            </a:xfrm>
            <a:solidFill>
              <a:schemeClr val="accent6">
                <a:lumMod val="60000"/>
                <a:lumOff val="40000"/>
              </a:schemeClr>
            </a:solidFill>
          </p:grpSpPr>
          <p:sp>
            <p:nvSpPr>
              <p:cNvPr id="15"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6"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7"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18" name="文本框 17"/>
              <p:cNvSpPr txBox="1"/>
              <p:nvPr/>
            </p:nvSpPr>
            <p:spPr>
              <a:xfrm>
                <a:off x="1054099" y="2287686"/>
                <a:ext cx="3043394" cy="2249270"/>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4" name="文本框 13"/>
            <p:cNvSpPr txBox="1"/>
            <p:nvPr/>
          </p:nvSpPr>
          <p:spPr>
            <a:xfrm>
              <a:off x="4803343" y="2930333"/>
              <a:ext cx="4241480" cy="96397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消费者的权利</a:t>
              </a:r>
            </a:p>
          </p:txBody>
        </p:sp>
      </p:grpSp>
      <p:pic>
        <p:nvPicPr>
          <p:cNvPr id="20" name="图片 19"/>
          <p:cNvPicPr>
            <a:picLocks noChangeAspect="1"/>
          </p:cNvPicPr>
          <p:nvPr/>
        </p:nvPicPr>
        <p:blipFill>
          <a:blip r:embed="rId4" cstate="email"/>
          <a:stretch>
            <a:fillRect/>
          </a:stretch>
        </p:blipFill>
        <p:spPr>
          <a:xfrm>
            <a:off x="5640671" y="1853512"/>
            <a:ext cx="5748098" cy="3774163"/>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69000"/>
          </a:schemeClr>
        </a:solidFill>
        <a:effectLst/>
      </p:bgPr>
    </p:bg>
    <p:spTree>
      <p:nvGrpSpPr>
        <p:cNvPr id="1" name=""/>
        <p:cNvGrpSpPr/>
        <p:nvPr/>
      </p:nvGrpSpPr>
      <p:grpSpPr>
        <a:xfrm>
          <a:off x="0" y="0"/>
          <a:ext cx="0" cy="0"/>
          <a:chOff x="0" y="0"/>
          <a:chExt cx="0" cy="0"/>
        </a:xfrm>
      </p:grpSpPr>
      <p:sp>
        <p:nvSpPr>
          <p:cNvPr id="4" name="圆角矩形 3"/>
          <p:cNvSpPr/>
          <p:nvPr/>
        </p:nvSpPr>
        <p:spPr>
          <a:xfrm>
            <a:off x="1618938" y="2203555"/>
            <a:ext cx="8979108" cy="2833141"/>
          </a:xfrm>
          <a:prstGeom prst="roundRect">
            <a:avLst/>
          </a:prstGeom>
          <a:solidFill>
            <a:schemeClr val="accent6">
              <a:lumMod val="75000"/>
              <a:alpha val="73000"/>
            </a:schemeClr>
          </a:solidFill>
          <a:ln>
            <a:no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五边形 5"/>
          <p:cNvSpPr/>
          <p:nvPr/>
        </p:nvSpPr>
        <p:spPr>
          <a:xfrm rot="5400000">
            <a:off x="8784236" y="2211052"/>
            <a:ext cx="1139253" cy="1124262"/>
          </a:xfrm>
          <a:prstGeom prst="homePlate">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2864808" y="2935721"/>
            <a:ext cx="5244872"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p>
        </p:txBody>
      </p:sp>
      <p:sp>
        <p:nvSpPr>
          <p:cNvPr id="8" name="五角星 7"/>
          <p:cNvSpPr/>
          <p:nvPr/>
        </p:nvSpPr>
        <p:spPr>
          <a:xfrm>
            <a:off x="9129012" y="2383438"/>
            <a:ext cx="449704" cy="44970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2" name="组合 11"/>
          <p:cNvGrpSpPr/>
          <p:nvPr/>
        </p:nvGrpSpPr>
        <p:grpSpPr>
          <a:xfrm flipH="1">
            <a:off x="0" y="146078"/>
            <a:ext cx="5562600" cy="1414196"/>
            <a:chOff x="3174" y="1879600"/>
            <a:chExt cx="12188825" cy="3098800"/>
          </a:xfrm>
        </p:grpSpPr>
        <p:sp>
          <p:nvSpPr>
            <p:cNvPr id="13"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4" name="组合 13"/>
            <p:cNvGrpSpPr/>
            <p:nvPr/>
          </p:nvGrpSpPr>
          <p:grpSpPr>
            <a:xfrm>
              <a:off x="1054099" y="1879600"/>
              <a:ext cx="3284971" cy="3098800"/>
              <a:chOff x="1054099" y="1879600"/>
              <a:chExt cx="3284971" cy="3098800"/>
            </a:xfrm>
            <a:solidFill>
              <a:schemeClr val="accent6">
                <a:lumMod val="60000"/>
                <a:lumOff val="40000"/>
              </a:schemeClr>
            </a:solidFill>
          </p:grpSpPr>
          <p:sp>
            <p:nvSpPr>
              <p:cNvPr id="16"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7"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8"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19" name="文本框 18"/>
              <p:cNvSpPr txBox="1"/>
              <p:nvPr/>
            </p:nvSpPr>
            <p:spPr>
              <a:xfrm>
                <a:off x="1054099" y="2287686"/>
                <a:ext cx="3043394" cy="2249270"/>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5" name="文本框 14"/>
            <p:cNvSpPr txBox="1"/>
            <p:nvPr/>
          </p:nvSpPr>
          <p:spPr>
            <a:xfrm>
              <a:off x="4803343" y="2930333"/>
              <a:ext cx="4241480" cy="96397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消费者的权利</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3135856" y="1783293"/>
          <a:ext cx="6917128" cy="44219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肘形连接符 7"/>
          <p:cNvCxnSpPr/>
          <p:nvPr/>
        </p:nvCxnSpPr>
        <p:spPr>
          <a:xfrm>
            <a:off x="8411977" y="4538269"/>
            <a:ext cx="2756734" cy="536902"/>
          </a:xfrm>
          <a:prstGeom prst="bentConnector3">
            <a:avLst>
              <a:gd name="adj1" fmla="val 110902"/>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p:nvPr/>
        </p:nvCxnSpPr>
        <p:spPr>
          <a:xfrm>
            <a:off x="1229503" y="4886791"/>
            <a:ext cx="3492708" cy="457390"/>
          </a:xfrm>
          <a:prstGeom prst="bentConnector3">
            <a:avLst>
              <a:gd name="adj1" fmla="val -7940"/>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a:off x="1470178" y="2536683"/>
            <a:ext cx="3034488" cy="401651"/>
          </a:xfrm>
          <a:prstGeom prst="bentConnector3">
            <a:avLst>
              <a:gd name="adj1" fmla="val -10267"/>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0800000" flipV="1">
            <a:off x="6192413" y="1439552"/>
            <a:ext cx="2219564" cy="704170"/>
          </a:xfrm>
          <a:prstGeom prst="bentConnector3">
            <a:avLst>
              <a:gd name="adj1" fmla="val -19563"/>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1658179" y="2251634"/>
            <a:ext cx="2263514" cy="570097"/>
          </a:xfrm>
          <a:prstGeom prst="roundRect">
            <a:avLst/>
          </a:prstGeom>
          <a:solidFill>
            <a:schemeClr val="accent6">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1838914" y="2256940"/>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24" name="圆角矩形 23"/>
          <p:cNvSpPr/>
          <p:nvPr/>
        </p:nvSpPr>
        <p:spPr>
          <a:xfrm>
            <a:off x="1405033" y="4609531"/>
            <a:ext cx="2263514" cy="570097"/>
          </a:xfrm>
          <a:prstGeom prst="roundRect">
            <a:avLst/>
          </a:prstGeom>
          <a:solidFill>
            <a:schemeClr val="accent6">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p:cNvSpPr txBox="1"/>
          <p:nvPr/>
        </p:nvSpPr>
        <p:spPr>
          <a:xfrm>
            <a:off x="1554934" y="4609531"/>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0" name="圆角矩形 39"/>
          <p:cNvSpPr/>
          <p:nvPr/>
        </p:nvSpPr>
        <p:spPr>
          <a:xfrm>
            <a:off x="8713241" y="4769506"/>
            <a:ext cx="2263514" cy="570097"/>
          </a:xfrm>
          <a:prstGeom prst="roundRect">
            <a:avLst/>
          </a:prstGeom>
          <a:solidFill>
            <a:schemeClr val="accent6">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p:cNvSpPr txBox="1"/>
          <p:nvPr/>
        </p:nvSpPr>
        <p:spPr>
          <a:xfrm>
            <a:off x="8893976" y="4774812"/>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7" name="圆角矩形 46"/>
          <p:cNvSpPr/>
          <p:nvPr/>
        </p:nvSpPr>
        <p:spPr>
          <a:xfrm>
            <a:off x="5972539" y="1201258"/>
            <a:ext cx="2263514" cy="570097"/>
          </a:xfrm>
          <a:prstGeom prst="roundRect">
            <a:avLst/>
          </a:prstGeom>
          <a:solidFill>
            <a:schemeClr val="accent6">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p:cNvSpPr txBox="1"/>
          <p:nvPr/>
        </p:nvSpPr>
        <p:spPr>
          <a:xfrm>
            <a:off x="6153274" y="1206564"/>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grpSp>
        <p:nvGrpSpPr>
          <p:cNvPr id="26" name="组合 25"/>
          <p:cNvGrpSpPr/>
          <p:nvPr/>
        </p:nvGrpSpPr>
        <p:grpSpPr>
          <a:xfrm flipH="1">
            <a:off x="0" y="146078"/>
            <a:ext cx="5562600" cy="1414196"/>
            <a:chOff x="3174" y="1879600"/>
            <a:chExt cx="12188825" cy="3098800"/>
          </a:xfrm>
        </p:grpSpPr>
        <p:sp>
          <p:nvSpPr>
            <p:cNvPr id="27"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8" name="组合 27"/>
            <p:cNvGrpSpPr/>
            <p:nvPr/>
          </p:nvGrpSpPr>
          <p:grpSpPr>
            <a:xfrm>
              <a:off x="1054099" y="1879600"/>
              <a:ext cx="3284971" cy="3098800"/>
              <a:chOff x="1054099" y="1879600"/>
              <a:chExt cx="3284971" cy="3098800"/>
            </a:xfrm>
            <a:solidFill>
              <a:schemeClr val="accent6">
                <a:lumMod val="60000"/>
                <a:lumOff val="40000"/>
              </a:schemeClr>
            </a:solidFill>
          </p:grpSpPr>
          <p:sp>
            <p:nvSpPr>
              <p:cNvPr id="30"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1"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2"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33" name="文本框 32"/>
              <p:cNvSpPr txBox="1"/>
              <p:nvPr/>
            </p:nvSpPr>
            <p:spPr>
              <a:xfrm>
                <a:off x="1054099" y="2287686"/>
                <a:ext cx="3043394" cy="2249270"/>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9" name="文本框 28"/>
            <p:cNvSpPr txBox="1"/>
            <p:nvPr/>
          </p:nvSpPr>
          <p:spPr>
            <a:xfrm>
              <a:off x="4803343" y="2930333"/>
              <a:ext cx="4241480" cy="96397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消费者的权利</a:t>
              </a:r>
            </a:p>
          </p:txBody>
        </p:sp>
      </p:grpSp>
      <p:pic>
        <p:nvPicPr>
          <p:cNvPr id="6" name="图片 5"/>
          <p:cNvPicPr>
            <a:picLocks noChangeAspect="1"/>
          </p:cNvPicPr>
          <p:nvPr/>
        </p:nvPicPr>
        <p:blipFill>
          <a:blip r:embed="rId4" cstate="email"/>
          <a:stretch>
            <a:fillRect/>
          </a:stretch>
        </p:blipFill>
        <p:spPr>
          <a:xfrm>
            <a:off x="4020615" y="1752305"/>
            <a:ext cx="4150771" cy="4514662"/>
          </a:xfrm>
          <a:prstGeom prst="rect">
            <a:avLst/>
          </a:prstGeom>
        </p:spPr>
      </p:pic>
      <p:cxnSp>
        <p:nvCxnSpPr>
          <p:cNvPr id="34" name="肘形连接符 7"/>
          <p:cNvCxnSpPr/>
          <p:nvPr/>
        </p:nvCxnSpPr>
        <p:spPr>
          <a:xfrm>
            <a:off x="8411977" y="2897362"/>
            <a:ext cx="2756734" cy="536902"/>
          </a:xfrm>
          <a:prstGeom prst="bentConnector3">
            <a:avLst>
              <a:gd name="adj1" fmla="val 110902"/>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sp>
        <p:nvSpPr>
          <p:cNvPr id="35" name="圆角矩形 39"/>
          <p:cNvSpPr/>
          <p:nvPr/>
        </p:nvSpPr>
        <p:spPr>
          <a:xfrm>
            <a:off x="8713241" y="3128599"/>
            <a:ext cx="2263514" cy="570097"/>
          </a:xfrm>
          <a:prstGeom prst="roundRect">
            <a:avLst/>
          </a:prstGeom>
          <a:solidFill>
            <a:schemeClr val="accent6">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p:cNvSpPr txBox="1"/>
          <p:nvPr/>
        </p:nvSpPr>
        <p:spPr>
          <a:xfrm>
            <a:off x="8893976" y="3133905"/>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linds(horizontal)">
                                      <p:cBhvr>
                                        <p:cTn id="23" dur="500"/>
                                        <p:tgtEl>
                                          <p:spTgt spid="4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linds(horizontal)">
                                      <p:cBhvr>
                                        <p:cTn id="56" dur="500"/>
                                        <p:tgtEl>
                                          <p:spTgt spid="3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linds(horizontal)">
                                      <p:cBhvr>
                                        <p:cTn id="59" dur="500"/>
                                        <p:tgtEl>
                                          <p:spTgt spid="36"/>
                                        </p:tgtEl>
                                      </p:cBhvr>
                                    </p:animEffect>
                                  </p:childTnLst>
                                </p:cTn>
                              </p:par>
                              <p:par>
                                <p:cTn id="60" presetID="3" presetClass="entr" presetSubtype="1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2" grpId="0" animBg="1"/>
      <p:bldP spid="23" grpId="0"/>
      <p:bldP spid="24" grpId="0" animBg="1"/>
      <p:bldP spid="25" grpId="0"/>
      <p:bldP spid="40" grpId="0" animBg="1"/>
      <p:bldP spid="41" grpId="0"/>
      <p:bldP spid="47" grpId="0" animBg="1"/>
      <p:bldP spid="48" grpId="0"/>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空心弧 8"/>
          <p:cNvSpPr/>
          <p:nvPr/>
        </p:nvSpPr>
        <p:spPr>
          <a:xfrm rot="16200000">
            <a:off x="1596891" y="2218544"/>
            <a:ext cx="2458387" cy="2458387"/>
          </a:xfrm>
          <a:prstGeom prst="blockArc">
            <a:avLst/>
          </a:prstGeom>
          <a:solidFill>
            <a:srgbClr val="C6DA45">
              <a:alpha val="76000"/>
            </a:srgbClr>
          </a:solidFill>
          <a:ln w="25400">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 name="空心弧 9"/>
          <p:cNvSpPr/>
          <p:nvPr/>
        </p:nvSpPr>
        <p:spPr>
          <a:xfrm rot="5400000">
            <a:off x="1596890" y="2218546"/>
            <a:ext cx="2458387" cy="2458387"/>
          </a:xfrm>
          <a:prstGeom prst="blockArc">
            <a:avLst/>
          </a:prstGeom>
          <a:noFill/>
          <a:ln w="25400">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1" name="空心弧 10"/>
          <p:cNvSpPr/>
          <p:nvPr/>
        </p:nvSpPr>
        <p:spPr>
          <a:xfrm rot="16200000">
            <a:off x="4432531" y="1753848"/>
            <a:ext cx="3387778" cy="3387778"/>
          </a:xfrm>
          <a:prstGeom prst="blockArc">
            <a:avLst/>
          </a:prstGeom>
          <a:solidFill>
            <a:schemeClr val="accent6">
              <a:lumMod val="75000"/>
              <a:alpha val="88000"/>
            </a:schemeClr>
          </a:solidFill>
          <a:ln w="25400">
            <a:solidFill>
              <a:srgbClr val="136C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2" name="空心弧 11"/>
          <p:cNvSpPr/>
          <p:nvPr/>
        </p:nvSpPr>
        <p:spPr>
          <a:xfrm rot="5400000">
            <a:off x="4432530" y="1753852"/>
            <a:ext cx="3387776" cy="3387776"/>
          </a:xfrm>
          <a:prstGeom prst="blockArc">
            <a:avLst/>
          </a:prstGeom>
          <a:noFill/>
          <a:ln w="25400">
            <a:solidFill>
              <a:srgbClr val="136C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3" name="空心弧 12"/>
          <p:cNvSpPr/>
          <p:nvPr/>
        </p:nvSpPr>
        <p:spPr>
          <a:xfrm rot="16200000">
            <a:off x="8197559" y="2218542"/>
            <a:ext cx="2458387" cy="2458387"/>
          </a:xfrm>
          <a:prstGeom prst="blockArc">
            <a:avLst/>
          </a:prstGeom>
          <a:solidFill>
            <a:srgbClr val="C6DA45">
              <a:alpha val="76000"/>
            </a:srgbClr>
          </a:solidFill>
          <a:ln w="25400">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4" name="空心弧 13"/>
          <p:cNvSpPr/>
          <p:nvPr/>
        </p:nvSpPr>
        <p:spPr>
          <a:xfrm rot="5400000">
            <a:off x="8197558" y="2218544"/>
            <a:ext cx="2458387" cy="2458387"/>
          </a:xfrm>
          <a:prstGeom prst="blockArc">
            <a:avLst/>
          </a:prstGeom>
          <a:noFill/>
          <a:ln w="25400">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5" name="弧 14"/>
          <p:cNvSpPr/>
          <p:nvPr/>
        </p:nvSpPr>
        <p:spPr>
          <a:xfrm rot="8301044">
            <a:off x="3674277" y="3802300"/>
            <a:ext cx="1139252" cy="1139252"/>
          </a:xfrm>
          <a:prstGeom prst="arc">
            <a:avLst/>
          </a:prstGeom>
          <a:ln w="38100" cap="rnd">
            <a:solidFill>
              <a:srgbClr val="C6DA45"/>
            </a:solidFill>
            <a:prstDash val="sys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6" name="弧 15"/>
          <p:cNvSpPr/>
          <p:nvPr/>
        </p:nvSpPr>
        <p:spPr>
          <a:xfrm rot="19568545">
            <a:off x="7439304" y="1928180"/>
            <a:ext cx="1139252" cy="1139252"/>
          </a:xfrm>
          <a:prstGeom prst="arc">
            <a:avLst/>
          </a:prstGeom>
          <a:ln w="38100" cap="rnd">
            <a:solidFill>
              <a:srgbClr val="C6DA45"/>
            </a:solidFill>
            <a:prstDash val="sys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文本框 19"/>
          <p:cNvSpPr txBox="1"/>
          <p:nvPr/>
        </p:nvSpPr>
        <p:spPr>
          <a:xfrm>
            <a:off x="1801493" y="5191646"/>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21" name="文本框 20"/>
          <p:cNvSpPr txBox="1"/>
          <p:nvPr/>
        </p:nvSpPr>
        <p:spPr>
          <a:xfrm>
            <a:off x="5123194" y="5191646"/>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22" name="文本框 21"/>
          <p:cNvSpPr txBox="1"/>
          <p:nvPr/>
        </p:nvSpPr>
        <p:spPr>
          <a:xfrm>
            <a:off x="8444895" y="5191646"/>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grpSp>
        <p:nvGrpSpPr>
          <p:cNvPr id="23" name="组合 22"/>
          <p:cNvGrpSpPr/>
          <p:nvPr/>
        </p:nvGrpSpPr>
        <p:grpSpPr>
          <a:xfrm flipH="1">
            <a:off x="0" y="146078"/>
            <a:ext cx="5562600" cy="1414196"/>
            <a:chOff x="3174" y="1879600"/>
            <a:chExt cx="12188825" cy="3098800"/>
          </a:xfrm>
        </p:grpSpPr>
        <p:sp>
          <p:nvSpPr>
            <p:cNvPr id="24"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5" name="组合 24"/>
            <p:cNvGrpSpPr/>
            <p:nvPr/>
          </p:nvGrpSpPr>
          <p:grpSpPr>
            <a:xfrm>
              <a:off x="1054099" y="1879600"/>
              <a:ext cx="3284971" cy="3098800"/>
              <a:chOff x="1054099" y="1879600"/>
              <a:chExt cx="3284971" cy="3098800"/>
            </a:xfrm>
            <a:solidFill>
              <a:schemeClr val="accent6">
                <a:lumMod val="60000"/>
                <a:lumOff val="40000"/>
              </a:schemeClr>
            </a:solidFill>
          </p:grpSpPr>
          <p:sp>
            <p:nvSpPr>
              <p:cNvPr id="27"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8"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9"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30" name="文本框 29"/>
              <p:cNvSpPr txBox="1"/>
              <p:nvPr/>
            </p:nvSpPr>
            <p:spPr>
              <a:xfrm>
                <a:off x="1054099" y="2287686"/>
                <a:ext cx="3043394" cy="2249270"/>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6" name="文本框 25"/>
            <p:cNvSpPr txBox="1"/>
            <p:nvPr/>
          </p:nvSpPr>
          <p:spPr>
            <a:xfrm>
              <a:off x="4803343" y="2930333"/>
              <a:ext cx="4241480" cy="96397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消费者的权利</a:t>
              </a:r>
            </a:p>
          </p:txBody>
        </p:sp>
      </p:grpSp>
      <p:pic>
        <p:nvPicPr>
          <p:cNvPr id="31" name="图片 30"/>
          <p:cNvPicPr>
            <a:picLocks noChangeAspect="1"/>
          </p:cNvPicPr>
          <p:nvPr/>
        </p:nvPicPr>
        <p:blipFill>
          <a:blip r:embed="rId3" cstate="email"/>
          <a:stretch>
            <a:fillRect/>
          </a:stretch>
        </p:blipFill>
        <p:spPr>
          <a:xfrm>
            <a:off x="2460698" y="3047634"/>
            <a:ext cx="834511" cy="834511"/>
          </a:xfrm>
          <a:prstGeom prst="rect">
            <a:avLst/>
          </a:prstGeom>
        </p:spPr>
      </p:pic>
      <p:pic>
        <p:nvPicPr>
          <p:cNvPr id="5" name="图片 4"/>
          <p:cNvPicPr>
            <a:picLocks noChangeAspect="1"/>
          </p:cNvPicPr>
          <p:nvPr/>
        </p:nvPicPr>
        <p:blipFill>
          <a:blip r:embed="rId4" cstate="email"/>
          <a:stretch>
            <a:fillRect/>
          </a:stretch>
        </p:blipFill>
        <p:spPr>
          <a:xfrm>
            <a:off x="8892350" y="2859824"/>
            <a:ext cx="1174334" cy="1174334"/>
          </a:xfrm>
          <a:prstGeom prst="rect">
            <a:avLst/>
          </a:prstGeom>
        </p:spPr>
      </p:pic>
      <p:pic>
        <p:nvPicPr>
          <p:cNvPr id="7" name="图片 6"/>
          <p:cNvPicPr>
            <a:picLocks noChangeAspect="1"/>
          </p:cNvPicPr>
          <p:nvPr/>
        </p:nvPicPr>
        <p:blipFill>
          <a:blip r:embed="rId5" cstate="email"/>
          <a:stretch>
            <a:fillRect/>
          </a:stretch>
        </p:blipFill>
        <p:spPr>
          <a:xfrm>
            <a:off x="5481369" y="2835110"/>
            <a:ext cx="1278689" cy="127868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1"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泪珠形 10"/>
          <p:cNvSpPr/>
          <p:nvPr/>
        </p:nvSpPr>
        <p:spPr>
          <a:xfrm>
            <a:off x="4502479" y="2050155"/>
            <a:ext cx="3199963" cy="3199963"/>
          </a:xfrm>
          <a:prstGeom prst="teardrop">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泪珠形 11"/>
          <p:cNvSpPr/>
          <p:nvPr/>
        </p:nvSpPr>
        <p:spPr>
          <a:xfrm flipH="1">
            <a:off x="7787825" y="2050155"/>
            <a:ext cx="3199963" cy="3199963"/>
          </a:xfrm>
          <a:prstGeom prst="teardrop">
            <a:avLst/>
          </a:prstGeom>
          <a:solidFill>
            <a:schemeClr val="accent6">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泪珠形 12"/>
          <p:cNvSpPr/>
          <p:nvPr/>
        </p:nvSpPr>
        <p:spPr>
          <a:xfrm rot="5400000">
            <a:off x="1135126" y="2050155"/>
            <a:ext cx="3199963" cy="3199963"/>
          </a:xfrm>
          <a:prstGeom prst="teardrop">
            <a:avLst/>
          </a:prstGeom>
          <a:solidFill>
            <a:schemeClr val="accent6">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泪珠形 13"/>
          <p:cNvSpPr/>
          <p:nvPr/>
        </p:nvSpPr>
        <p:spPr>
          <a:xfrm rot="16200000" flipH="1">
            <a:off x="4424593" y="2050156"/>
            <a:ext cx="3199963" cy="3199963"/>
          </a:xfrm>
          <a:prstGeom prst="teardrop">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p:cNvSpPr txBox="1"/>
          <p:nvPr/>
        </p:nvSpPr>
        <p:spPr>
          <a:xfrm>
            <a:off x="4914708" y="2980722"/>
            <a:ext cx="2375503" cy="1338828"/>
          </a:xfrm>
          <a:prstGeom prst="rect">
            <a:avLst/>
          </a:prstGeom>
          <a:noFill/>
        </p:spPr>
        <p:txBody>
          <a:bodyPr wrap="square" rtlCol="0" anchor="ctr">
            <a:spAutoFit/>
          </a:bodyPr>
          <a:lstStyle/>
          <a:p>
            <a:pPr>
              <a:lnSpc>
                <a:spcPct val="150000"/>
              </a:lnSpc>
            </a:pPr>
            <a:r>
              <a:rPr kumimoji="1" lang="zh-CN" altLang="en-US" dirty="0">
                <a:solidFill>
                  <a:srgbClr val="136C72"/>
                </a:solidFill>
                <a:latin typeface="等线" panose="02010600030101010101" charset="-122"/>
                <a:ea typeface="等线" panose="02010600030101010101" charset="-122"/>
                <a:cs typeface="等线" panose="02010600030101010101" charset="-122"/>
              </a:rPr>
              <a:t>在此输入内容在此输入内容在此输入内容</a:t>
            </a:r>
            <a:r>
              <a:rPr kumimoji="1" lang="zh-CN" altLang="en-US">
                <a:solidFill>
                  <a:srgbClr val="136C72"/>
                </a:solidFill>
                <a:latin typeface="等线" panose="02010600030101010101" charset="-122"/>
                <a:ea typeface="等线" panose="02010600030101010101" charset="-122"/>
                <a:cs typeface="等线" panose="02010600030101010101" charset="-122"/>
              </a:rPr>
              <a:t>在此输入内容</a:t>
            </a:r>
            <a:endParaRPr kumimoji="1" lang="zh-CN" altLang="en-US" dirty="0">
              <a:solidFill>
                <a:srgbClr val="136C72"/>
              </a:solidFill>
              <a:latin typeface="等线" panose="02010600030101010101" charset="-122"/>
              <a:ea typeface="等线" panose="02010600030101010101" charset="-122"/>
              <a:cs typeface="等线" panose="02010600030101010101" charset="-122"/>
            </a:endParaRPr>
          </a:p>
        </p:txBody>
      </p:sp>
      <p:pic>
        <p:nvPicPr>
          <p:cNvPr id="18" name="图片 17"/>
          <p:cNvPicPr>
            <a:picLocks noChangeAspect="1"/>
          </p:cNvPicPr>
          <p:nvPr/>
        </p:nvPicPr>
        <p:blipFill rotWithShape="1">
          <a:blip r:embed="rId3" cstate="email"/>
          <a:srcRect/>
          <a:stretch>
            <a:fillRect/>
          </a:stretch>
        </p:blipFill>
        <p:spPr>
          <a:xfrm>
            <a:off x="8036785" y="2331999"/>
            <a:ext cx="2636274" cy="2636274"/>
          </a:xfrm>
          <a:prstGeom prst="ellipse">
            <a:avLst/>
          </a:prstGeom>
        </p:spPr>
      </p:pic>
      <p:pic>
        <p:nvPicPr>
          <p:cNvPr id="19" name="图片 18"/>
          <p:cNvPicPr>
            <a:picLocks noChangeAspect="1"/>
          </p:cNvPicPr>
          <p:nvPr/>
        </p:nvPicPr>
        <p:blipFill rotWithShape="1">
          <a:blip r:embed="rId4" cstate="email"/>
          <a:srcRect/>
          <a:stretch>
            <a:fillRect/>
          </a:stretch>
        </p:blipFill>
        <p:spPr>
          <a:xfrm>
            <a:off x="1436273" y="2331999"/>
            <a:ext cx="2586669" cy="2586669"/>
          </a:xfrm>
          <a:prstGeom prst="ellipse">
            <a:avLst/>
          </a:prstGeom>
        </p:spPr>
      </p:pic>
      <p:grpSp>
        <p:nvGrpSpPr>
          <p:cNvPr id="15" name="组合 14"/>
          <p:cNvGrpSpPr/>
          <p:nvPr/>
        </p:nvGrpSpPr>
        <p:grpSpPr>
          <a:xfrm flipH="1">
            <a:off x="0" y="146078"/>
            <a:ext cx="5562600" cy="1414196"/>
            <a:chOff x="3174" y="1879600"/>
            <a:chExt cx="12188825" cy="3098800"/>
          </a:xfrm>
        </p:grpSpPr>
        <p:sp>
          <p:nvSpPr>
            <p:cNvPr id="16"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0" name="组合 19"/>
            <p:cNvGrpSpPr/>
            <p:nvPr/>
          </p:nvGrpSpPr>
          <p:grpSpPr>
            <a:xfrm>
              <a:off x="1054099" y="1879600"/>
              <a:ext cx="3284971" cy="3098800"/>
              <a:chOff x="1054099" y="1879600"/>
              <a:chExt cx="3284971" cy="3098800"/>
            </a:xfrm>
            <a:solidFill>
              <a:schemeClr val="accent6">
                <a:lumMod val="60000"/>
                <a:lumOff val="40000"/>
              </a:schemeClr>
            </a:solidFill>
          </p:grpSpPr>
          <p:sp>
            <p:nvSpPr>
              <p:cNvPr id="22"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3"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4"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5" name="文本框 24"/>
              <p:cNvSpPr txBox="1"/>
              <p:nvPr/>
            </p:nvSpPr>
            <p:spPr>
              <a:xfrm>
                <a:off x="1054099" y="2287686"/>
                <a:ext cx="3043394" cy="2249270"/>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1" name="文本框 20"/>
            <p:cNvSpPr txBox="1"/>
            <p:nvPr/>
          </p:nvSpPr>
          <p:spPr>
            <a:xfrm>
              <a:off x="4803343" y="2930333"/>
              <a:ext cx="4241480" cy="96397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消费者的权利</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0.70"/>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Effect transition="in" filter="fade">
                                      <p:cBhvr>
                                        <p:cTn id="38" dur="1000"/>
                                        <p:tgtEl>
                                          <p:spTgt spid="12"/>
                                        </p:tgtEl>
                                      </p:cBhvr>
                                    </p:animEffect>
                                  </p:childTnLst>
                                </p:cTn>
                              </p:par>
                              <p:par>
                                <p:cTn id="39" presetID="55"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strVal val="#ppt_w*0.70"/>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Effect transition="in" filter="fade">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1003023" y="1879600"/>
            <a:ext cx="3336047" cy="3098800"/>
            <a:chOff x="1003023" y="1879600"/>
            <a:chExt cx="3336047" cy="3098800"/>
          </a:xfrm>
          <a:solidFill>
            <a:schemeClr val="accent6">
              <a:lumMod val="60000"/>
              <a:lumOff val="40000"/>
            </a:schemeClr>
          </a:solidFill>
        </p:grpSpPr>
        <p:sp>
          <p:nvSpPr>
            <p:cNvPr id="21"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文本框 23"/>
            <p:cNvSpPr txBox="1"/>
            <p:nvPr/>
          </p:nvSpPr>
          <p:spPr>
            <a:xfrm>
              <a:off x="1003023" y="2135384"/>
              <a:ext cx="3246347" cy="2554545"/>
            </a:xfrm>
            <a:prstGeom prst="rect">
              <a:avLst/>
            </a:prstGeom>
            <a:grpFill/>
          </p:spPr>
          <p:txBody>
            <a:bodyPr wrap="square" rtlCol="0" anchor="ctr">
              <a:spAutoFit/>
            </a:bodyPr>
            <a:lstStyle/>
            <a:p>
              <a:pPr algn="ctr"/>
              <a:r>
                <a:rPr kumimoji="1" lang="en-US" altLang="zh-CN" sz="80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80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80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80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5" name="文本框 24"/>
          <p:cNvSpPr txBox="1"/>
          <p:nvPr/>
        </p:nvSpPr>
        <p:spPr>
          <a:xfrm>
            <a:off x="4969238" y="3105834"/>
            <a:ext cx="3877985" cy="646331"/>
          </a:xfrm>
          <a:prstGeom prst="rect">
            <a:avLst/>
          </a:prstGeom>
          <a:noFill/>
        </p:spPr>
        <p:txBody>
          <a:bodyPr wrap="none" rtlCol="0">
            <a:spAutoFit/>
          </a:bodyPr>
          <a:lstStyle/>
          <a:p>
            <a:r>
              <a:rPr kumimoji="1" lang="zh-CN" altLang="en-US" sz="3600" b="1" dirty="0">
                <a:solidFill>
                  <a:schemeClr val="accent6">
                    <a:lumMod val="75000"/>
                  </a:schemeClr>
                </a:solidFill>
                <a:latin typeface="Hiragino Sans GB W3" charset="-122"/>
                <a:ea typeface="Hiragino Sans GB W3" charset="-122"/>
                <a:cs typeface="Hiragino Sans GB W3" charset="-122"/>
              </a:rPr>
              <a:t>消费者的维权方式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ppt_y</p:attrName>
                                        </p:attrNameLst>
                                      </p:cBhvr>
                                      <p:tavLst>
                                        <p:tav tm="0">
                                          <p:val>
                                            <p:strVal val="#ppt_y+#ppt_h*1.125000"/>
                                          </p:val>
                                        </p:tav>
                                        <p:tav tm="100000">
                                          <p:val>
                                            <p:strVal val="#ppt_y"/>
                                          </p:val>
                                        </p:tav>
                                      </p:tavLst>
                                    </p:anim>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349114" y="2352659"/>
            <a:ext cx="8979108" cy="2833141"/>
          </a:xfrm>
          <a:prstGeom prst="roundRect">
            <a:avLst/>
          </a:prstGeom>
          <a:solidFill>
            <a:schemeClr val="accent6">
              <a:lumMod val="75000"/>
              <a:alpha val="85000"/>
            </a:schemeClr>
          </a:solidFill>
          <a:ln>
            <a:no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594984" y="3084825"/>
            <a:ext cx="5244872"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p>
        </p:txBody>
      </p:sp>
      <p:grpSp>
        <p:nvGrpSpPr>
          <p:cNvPr id="7" name="组合 6"/>
          <p:cNvGrpSpPr/>
          <p:nvPr/>
        </p:nvGrpSpPr>
        <p:grpSpPr>
          <a:xfrm flipH="1">
            <a:off x="0" y="146078"/>
            <a:ext cx="5562600" cy="1414196"/>
            <a:chOff x="3174" y="1879600"/>
            <a:chExt cx="12188825" cy="3098800"/>
          </a:xfrm>
        </p:grpSpPr>
        <p:sp>
          <p:nvSpPr>
            <p:cNvPr id="8"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9" name="组合 8"/>
            <p:cNvGrpSpPr/>
            <p:nvPr/>
          </p:nvGrpSpPr>
          <p:grpSpPr>
            <a:xfrm>
              <a:off x="1054099" y="1879600"/>
              <a:ext cx="3284971" cy="3098800"/>
              <a:chOff x="1054099" y="1879600"/>
              <a:chExt cx="3284971" cy="3098800"/>
            </a:xfrm>
            <a:solidFill>
              <a:schemeClr val="accent6">
                <a:lumMod val="60000"/>
                <a:lumOff val="40000"/>
              </a:schemeClr>
            </a:solidFill>
          </p:grpSpPr>
          <p:sp>
            <p:nvSpPr>
              <p:cNvPr id="11"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2"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3"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14" name="文本框 13"/>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0" name="文本框 9"/>
            <p:cNvSpPr txBox="1"/>
            <p:nvPr/>
          </p:nvSpPr>
          <p:spPr>
            <a:xfrm>
              <a:off x="4339070" y="2879434"/>
              <a:ext cx="5799866"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消费者的维权方式</a:t>
              </a:r>
            </a:p>
          </p:txBody>
        </p:sp>
      </p:grpSp>
      <p:pic>
        <p:nvPicPr>
          <p:cNvPr id="18" name="图片 17"/>
          <p:cNvPicPr>
            <a:picLocks noChangeAspect="1"/>
          </p:cNvPicPr>
          <p:nvPr/>
        </p:nvPicPr>
        <p:blipFill>
          <a:blip r:embed="rId3" cstate="email"/>
          <a:stretch>
            <a:fillRect/>
          </a:stretch>
        </p:blipFill>
        <p:spPr>
          <a:xfrm>
            <a:off x="7490625" y="2051222"/>
            <a:ext cx="3839494" cy="3835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7"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style.rotation</p:attrName>
                                        </p:attrNameLst>
                                      </p:cBhvr>
                                      <p:tavLst>
                                        <p:tav tm="0">
                                          <p:val>
                                            <p:fltVal val="90"/>
                                          </p:val>
                                        </p:tav>
                                        <p:tav tm="100000">
                                          <p:val>
                                            <p:fltVal val="0"/>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96584" y="2206052"/>
            <a:ext cx="1079541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剪去顶角 3"/>
          <p:cNvSpPr/>
          <p:nvPr/>
        </p:nvSpPr>
        <p:spPr>
          <a:xfrm>
            <a:off x="5351489" y="0"/>
            <a:ext cx="5561350" cy="6858000"/>
          </a:xfrm>
          <a:prstGeom prst="snip2SameRect">
            <a:avLst>
              <a:gd name="adj1" fmla="val 39330"/>
              <a:gd name="adj2" fmla="val 0"/>
            </a:avLst>
          </a:prstGeom>
          <a:solidFill>
            <a:schemeClr val="accent6">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153150" y="3465226"/>
            <a:ext cx="2375503" cy="1338828"/>
          </a:xfrm>
          <a:prstGeom prst="rect">
            <a:avLst/>
          </a:prstGeom>
          <a:noFill/>
        </p:spPr>
        <p:txBody>
          <a:bodyPr wrap="square" rtlCol="0" anchor="ctr">
            <a:spAutoFit/>
          </a:bodyPr>
          <a:lstStyle/>
          <a:p>
            <a:pPr>
              <a:lnSpc>
                <a:spcPct val="150000"/>
              </a:lnSpc>
            </a:pPr>
            <a:r>
              <a:rPr kumimoji="1" lang="zh-CN" altLang="en-US" dirty="0">
                <a:solidFill>
                  <a:srgbClr val="136C72"/>
                </a:solidFill>
                <a:latin typeface="等线" panose="02010600030101010101" charset="-122"/>
                <a:ea typeface="等线" panose="02010600030101010101" charset="-122"/>
                <a:cs typeface="等线" panose="02010600030101010101" charset="-122"/>
              </a:rPr>
              <a:t>在此输入内容在此输入内容在此输入内容</a:t>
            </a:r>
            <a:r>
              <a:rPr kumimoji="1" lang="zh-CN" altLang="en-US">
                <a:solidFill>
                  <a:srgbClr val="136C72"/>
                </a:solidFill>
                <a:latin typeface="等线" panose="02010600030101010101" charset="-122"/>
                <a:ea typeface="等线" panose="02010600030101010101" charset="-122"/>
                <a:cs typeface="等线" panose="02010600030101010101" charset="-122"/>
              </a:rPr>
              <a:t>在此输入内容</a:t>
            </a:r>
            <a:endParaRPr kumimoji="1" lang="zh-CN" altLang="en-US" dirty="0">
              <a:solidFill>
                <a:srgbClr val="136C72"/>
              </a:solidFill>
              <a:latin typeface="等线" panose="02010600030101010101" charset="-122"/>
              <a:ea typeface="等线" panose="02010600030101010101" charset="-122"/>
              <a:cs typeface="等线" panose="02010600030101010101" charset="-122"/>
            </a:endParaRPr>
          </a:p>
        </p:txBody>
      </p:sp>
      <p:sp>
        <p:nvSpPr>
          <p:cNvPr id="7" name="文本框 6"/>
          <p:cNvSpPr txBox="1"/>
          <p:nvPr/>
        </p:nvSpPr>
        <p:spPr>
          <a:xfrm flipH="1">
            <a:off x="2168140" y="2870429"/>
            <a:ext cx="2426784" cy="461665"/>
          </a:xfrm>
          <a:prstGeom prst="rect">
            <a:avLst/>
          </a:prstGeom>
          <a:noFill/>
        </p:spPr>
        <p:txBody>
          <a:bodyPr wrap="square" rtlCol="0">
            <a:spAutoFit/>
          </a:bodyPr>
          <a:lstStyle/>
          <a:p>
            <a:r>
              <a:rPr kumimoji="1" lang="zh-CN" altLang="en-US" sz="2400" b="1" dirty="0">
                <a:solidFill>
                  <a:srgbClr val="C6DA45"/>
                </a:solidFill>
                <a:latin typeface="Hiragino Sans GB W3" charset="-122"/>
                <a:ea typeface="Hiragino Sans GB W3" charset="-122"/>
                <a:cs typeface="Hiragino Sans GB W3" charset="-122"/>
              </a:rPr>
              <a:t>在此输入标题</a:t>
            </a:r>
          </a:p>
        </p:txBody>
      </p:sp>
      <p:cxnSp>
        <p:nvCxnSpPr>
          <p:cNvPr id="8" name="直线连接符 7"/>
          <p:cNvCxnSpPr/>
          <p:nvPr/>
        </p:nvCxnSpPr>
        <p:spPr>
          <a:xfrm>
            <a:off x="2228100" y="3495736"/>
            <a:ext cx="2193999" cy="0"/>
          </a:xfrm>
          <a:prstGeom prst="line">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flipH="1">
            <a:off x="0" y="146078"/>
            <a:ext cx="5562600" cy="1414196"/>
            <a:chOff x="3174" y="1879600"/>
            <a:chExt cx="12188825" cy="3098800"/>
          </a:xfrm>
        </p:grpSpPr>
        <p:sp>
          <p:nvSpPr>
            <p:cNvPr id="12"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3" name="组合 12"/>
            <p:cNvGrpSpPr/>
            <p:nvPr/>
          </p:nvGrpSpPr>
          <p:grpSpPr>
            <a:xfrm>
              <a:off x="1054099" y="1879600"/>
              <a:ext cx="3284971" cy="3098800"/>
              <a:chOff x="1054099" y="1879600"/>
              <a:chExt cx="3284971" cy="3098800"/>
            </a:xfrm>
            <a:solidFill>
              <a:schemeClr val="accent6">
                <a:lumMod val="60000"/>
                <a:lumOff val="40000"/>
              </a:schemeClr>
            </a:solidFill>
          </p:grpSpPr>
          <p:sp>
            <p:nvSpPr>
              <p:cNvPr id="15"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6"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7"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18" name="文本框 17"/>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4" name="文本框 13"/>
            <p:cNvSpPr txBox="1"/>
            <p:nvPr/>
          </p:nvSpPr>
          <p:spPr>
            <a:xfrm>
              <a:off x="4339070" y="2879434"/>
              <a:ext cx="5799866"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消费者的维权方式</a:t>
              </a:r>
            </a:p>
          </p:txBody>
        </p:sp>
      </p:grpSp>
      <p:pic>
        <p:nvPicPr>
          <p:cNvPr id="20" name="图片 19"/>
          <p:cNvPicPr>
            <a:picLocks noChangeAspect="1"/>
          </p:cNvPicPr>
          <p:nvPr/>
        </p:nvPicPr>
        <p:blipFill rotWithShape="1">
          <a:blip r:embed="rId3" cstate="email"/>
          <a:srcRect/>
          <a:stretch>
            <a:fillRect/>
          </a:stretch>
        </p:blipFill>
        <p:spPr>
          <a:xfrm>
            <a:off x="6415056" y="2273281"/>
            <a:ext cx="3449988" cy="33698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4571999" y="1633931"/>
            <a:ext cx="3297836" cy="3297836"/>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菱形 4"/>
          <p:cNvSpPr/>
          <p:nvPr/>
        </p:nvSpPr>
        <p:spPr>
          <a:xfrm>
            <a:off x="4824333" y="1886265"/>
            <a:ext cx="2793168" cy="2793168"/>
          </a:xfrm>
          <a:prstGeom prst="diamond">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连接符 5"/>
          <p:cNvCxnSpPr/>
          <p:nvPr/>
        </p:nvCxnSpPr>
        <p:spPr>
          <a:xfrm rot="5400000" flipH="1">
            <a:off x="3837481" y="2660756"/>
            <a:ext cx="1" cy="1244184"/>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rot="5400000" flipH="1">
            <a:off x="8544394" y="2660755"/>
            <a:ext cx="1" cy="1244184"/>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1419069" y="2384686"/>
            <a:ext cx="1796320" cy="1796320"/>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菱形 8"/>
          <p:cNvSpPr/>
          <p:nvPr/>
        </p:nvSpPr>
        <p:spPr>
          <a:xfrm>
            <a:off x="1556515" y="2522132"/>
            <a:ext cx="1521429" cy="1521429"/>
          </a:xfrm>
          <a:prstGeom prst="diamond">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菱形 9"/>
          <p:cNvSpPr/>
          <p:nvPr/>
        </p:nvSpPr>
        <p:spPr>
          <a:xfrm>
            <a:off x="9226445" y="2384686"/>
            <a:ext cx="1796320" cy="1796320"/>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菱形 10"/>
          <p:cNvSpPr/>
          <p:nvPr/>
        </p:nvSpPr>
        <p:spPr>
          <a:xfrm>
            <a:off x="9363891" y="2522132"/>
            <a:ext cx="1521429" cy="1521429"/>
          </a:xfrm>
          <a:prstGeom prst="diamond">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1625185" y="3000810"/>
            <a:ext cx="1963711" cy="507831"/>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3" name="文本框 12"/>
          <p:cNvSpPr txBox="1"/>
          <p:nvPr/>
        </p:nvSpPr>
        <p:spPr>
          <a:xfrm>
            <a:off x="5168165" y="3050026"/>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4" name="文本框 13"/>
          <p:cNvSpPr txBox="1"/>
          <p:nvPr/>
        </p:nvSpPr>
        <p:spPr>
          <a:xfrm>
            <a:off x="9466291" y="2979715"/>
            <a:ext cx="1963711" cy="507831"/>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5" name="文本框 14"/>
          <p:cNvSpPr txBox="1"/>
          <p:nvPr/>
        </p:nvSpPr>
        <p:spPr>
          <a:xfrm>
            <a:off x="1766130" y="5035902"/>
            <a:ext cx="8767780"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在此输入内容在此输入内容在此输入内容在此输入内容在此输入内容在此输入内容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在此输入内容在此输入内容在此输入内容在此输入内容在此输入内容在此输入内容在此输入内容在此输入内容在此输入内容在此输入内容在此输入内容在此输入内容</a:t>
            </a:r>
          </a:p>
        </p:txBody>
      </p:sp>
      <p:grpSp>
        <p:nvGrpSpPr>
          <p:cNvPr id="16" name="组合 15"/>
          <p:cNvGrpSpPr/>
          <p:nvPr/>
        </p:nvGrpSpPr>
        <p:grpSpPr>
          <a:xfrm flipH="1">
            <a:off x="0" y="146078"/>
            <a:ext cx="5562600" cy="1414196"/>
            <a:chOff x="3174" y="1879600"/>
            <a:chExt cx="12188825" cy="3098800"/>
          </a:xfrm>
        </p:grpSpPr>
        <p:sp>
          <p:nvSpPr>
            <p:cNvPr id="17"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8" name="组合 17"/>
            <p:cNvGrpSpPr/>
            <p:nvPr/>
          </p:nvGrpSpPr>
          <p:grpSpPr>
            <a:xfrm>
              <a:off x="1054099" y="1879600"/>
              <a:ext cx="3284971" cy="3098800"/>
              <a:chOff x="1054099" y="1879600"/>
              <a:chExt cx="3284971" cy="3098800"/>
            </a:xfrm>
            <a:solidFill>
              <a:schemeClr val="accent6">
                <a:lumMod val="60000"/>
                <a:lumOff val="40000"/>
              </a:schemeClr>
            </a:solidFill>
          </p:grpSpPr>
          <p:sp>
            <p:nvSpPr>
              <p:cNvPr id="20"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1"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2"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3" name="文本框 22"/>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9" name="文本框 18"/>
            <p:cNvSpPr txBox="1"/>
            <p:nvPr/>
          </p:nvSpPr>
          <p:spPr>
            <a:xfrm>
              <a:off x="4339070" y="2879434"/>
              <a:ext cx="5799866"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消费者的维权方式</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604280" y="3744622"/>
            <a:ext cx="8951428" cy="1923986"/>
          </a:xfrm>
          <a:prstGeom prst="roundRect">
            <a:avLst/>
          </a:prstGeom>
          <a:solidFill>
            <a:schemeClr val="accent6">
              <a:lumMod val="75000"/>
              <a:alpha val="67000"/>
            </a:schemeClr>
          </a:solidFill>
          <a:ln>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连接符 5"/>
          <p:cNvCxnSpPr/>
          <p:nvPr/>
        </p:nvCxnSpPr>
        <p:spPr>
          <a:xfrm flipH="1">
            <a:off x="1732616" y="3419447"/>
            <a:ext cx="8775491"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585180" y="3322011"/>
            <a:ext cx="194872" cy="194872"/>
          </a:xfrm>
          <a:prstGeom prst="ellipse">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4828195" y="3322011"/>
            <a:ext cx="194872" cy="194872"/>
          </a:xfrm>
          <a:prstGeom prst="ellipse">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7071210" y="3322011"/>
            <a:ext cx="194872" cy="194872"/>
          </a:xfrm>
          <a:prstGeom prst="ellipse">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9314226" y="3322011"/>
            <a:ext cx="194872" cy="194872"/>
          </a:xfrm>
          <a:prstGeom prst="ellipse">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泪珠形 12"/>
          <p:cNvSpPr/>
          <p:nvPr/>
        </p:nvSpPr>
        <p:spPr>
          <a:xfrm rot="8100000">
            <a:off x="2346067" y="2405107"/>
            <a:ext cx="673100" cy="673100"/>
          </a:xfrm>
          <a:prstGeom prst="teardrop">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泪珠形 13"/>
          <p:cNvSpPr/>
          <p:nvPr/>
        </p:nvSpPr>
        <p:spPr>
          <a:xfrm rot="8100000">
            <a:off x="4298072" y="1702550"/>
            <a:ext cx="1255118" cy="1255118"/>
          </a:xfrm>
          <a:prstGeom prst="teardrop">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泪珠形 14"/>
          <p:cNvSpPr/>
          <p:nvPr/>
        </p:nvSpPr>
        <p:spPr>
          <a:xfrm rot="8100000">
            <a:off x="6637506" y="1935327"/>
            <a:ext cx="1062277" cy="1062277"/>
          </a:xfrm>
          <a:prstGeom prst="teardrop">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泪珠形 15"/>
          <p:cNvSpPr/>
          <p:nvPr/>
        </p:nvSpPr>
        <p:spPr>
          <a:xfrm rot="8100000">
            <a:off x="9093585" y="2456673"/>
            <a:ext cx="636152" cy="636152"/>
          </a:xfrm>
          <a:prstGeom prst="teardrop">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p:cNvSpPr txBox="1"/>
          <p:nvPr/>
        </p:nvSpPr>
        <p:spPr>
          <a:xfrm>
            <a:off x="2495068" y="2493831"/>
            <a:ext cx="468932" cy="523220"/>
          </a:xfrm>
          <a:prstGeom prst="rect">
            <a:avLst/>
          </a:prstGeom>
          <a:noFill/>
        </p:spPr>
        <p:txBody>
          <a:bodyPr wrap="square" rtlCol="0">
            <a:spAutoFit/>
          </a:bodyPr>
          <a:lstStyle/>
          <a:p>
            <a:r>
              <a:rPr kumimoji="1" lang="en-US" altLang="zh-CN" sz="2800" b="1">
                <a:solidFill>
                  <a:schemeClr val="accent6">
                    <a:lumMod val="50000"/>
                  </a:schemeClr>
                </a:solidFill>
                <a:latin typeface="等线" panose="02010600030101010101" charset="-122"/>
                <a:ea typeface="等线" panose="02010600030101010101" charset="-122"/>
                <a:cs typeface="等线" panose="02010600030101010101" charset="-122"/>
              </a:rPr>
              <a:t>1</a:t>
            </a:r>
            <a:endParaRPr kumimoji="1" lang="zh-CN" altLang="en-US" sz="2800" b="1" dirty="0">
              <a:solidFill>
                <a:schemeClr val="accent6">
                  <a:lumMod val="50000"/>
                </a:schemeClr>
              </a:solidFill>
              <a:latin typeface="等线" panose="02010600030101010101" charset="-122"/>
              <a:ea typeface="等线" panose="02010600030101010101" charset="-122"/>
              <a:cs typeface="等线" panose="02010600030101010101" charset="-122"/>
            </a:endParaRPr>
          </a:p>
        </p:txBody>
      </p:sp>
      <p:sp>
        <p:nvSpPr>
          <p:cNvPr id="18" name="文本框 17"/>
          <p:cNvSpPr txBox="1"/>
          <p:nvPr/>
        </p:nvSpPr>
        <p:spPr>
          <a:xfrm>
            <a:off x="4740475" y="2116125"/>
            <a:ext cx="468932" cy="523220"/>
          </a:xfrm>
          <a:prstGeom prst="rect">
            <a:avLst/>
          </a:prstGeom>
          <a:noFill/>
        </p:spPr>
        <p:txBody>
          <a:bodyPr wrap="square" rtlCol="0">
            <a:spAutoFit/>
          </a:bodyPr>
          <a:lstStyle/>
          <a:p>
            <a:r>
              <a:rPr kumimoji="1" lang="en-US" altLang="zh-CN" sz="2800" b="1" dirty="0">
                <a:solidFill>
                  <a:schemeClr val="accent6">
                    <a:lumMod val="50000"/>
                  </a:schemeClr>
                </a:solidFill>
                <a:latin typeface="等线" panose="02010600030101010101" charset="-122"/>
                <a:ea typeface="等线" panose="02010600030101010101" charset="-122"/>
                <a:cs typeface="等线" panose="02010600030101010101" charset="-122"/>
              </a:rPr>
              <a:t>2</a:t>
            </a:r>
            <a:endParaRPr kumimoji="1" lang="zh-CN" altLang="en-US" sz="2800" b="1" dirty="0">
              <a:solidFill>
                <a:schemeClr val="accent6">
                  <a:lumMod val="50000"/>
                </a:schemeClr>
              </a:solidFill>
              <a:latin typeface="等线" panose="02010600030101010101" charset="-122"/>
              <a:ea typeface="等线" panose="02010600030101010101" charset="-122"/>
              <a:cs typeface="等线" panose="02010600030101010101" charset="-122"/>
            </a:endParaRPr>
          </a:p>
        </p:txBody>
      </p:sp>
      <p:sp>
        <p:nvSpPr>
          <p:cNvPr id="19" name="文本框 18"/>
          <p:cNvSpPr txBox="1"/>
          <p:nvPr/>
        </p:nvSpPr>
        <p:spPr>
          <a:xfrm>
            <a:off x="6999532" y="2258377"/>
            <a:ext cx="468932" cy="523220"/>
          </a:xfrm>
          <a:prstGeom prst="rect">
            <a:avLst/>
          </a:prstGeom>
          <a:noFill/>
        </p:spPr>
        <p:txBody>
          <a:bodyPr wrap="square" rtlCol="0">
            <a:spAutoFit/>
          </a:bodyPr>
          <a:lstStyle/>
          <a:p>
            <a:r>
              <a:rPr kumimoji="1" lang="en-US" altLang="zh-CN" sz="2800" b="1" dirty="0">
                <a:solidFill>
                  <a:schemeClr val="accent6">
                    <a:lumMod val="50000"/>
                  </a:schemeClr>
                </a:solidFill>
                <a:latin typeface="等线" panose="02010600030101010101" charset="-122"/>
                <a:ea typeface="等线" panose="02010600030101010101" charset="-122"/>
                <a:cs typeface="等线" panose="02010600030101010101" charset="-122"/>
              </a:rPr>
              <a:t>3</a:t>
            </a:r>
            <a:endParaRPr kumimoji="1" lang="zh-CN" altLang="en-US" sz="2800" b="1" dirty="0">
              <a:solidFill>
                <a:schemeClr val="accent6">
                  <a:lumMod val="50000"/>
                </a:schemeClr>
              </a:solidFill>
              <a:latin typeface="等线" panose="02010600030101010101" charset="-122"/>
              <a:ea typeface="等线" panose="02010600030101010101" charset="-122"/>
              <a:cs typeface="等线" panose="02010600030101010101" charset="-122"/>
            </a:endParaRPr>
          </a:p>
        </p:txBody>
      </p:sp>
      <p:sp>
        <p:nvSpPr>
          <p:cNvPr id="20" name="文本框 19"/>
          <p:cNvSpPr txBox="1"/>
          <p:nvPr/>
        </p:nvSpPr>
        <p:spPr>
          <a:xfrm>
            <a:off x="9210464" y="2509873"/>
            <a:ext cx="468932" cy="523220"/>
          </a:xfrm>
          <a:prstGeom prst="rect">
            <a:avLst/>
          </a:prstGeom>
          <a:noFill/>
        </p:spPr>
        <p:txBody>
          <a:bodyPr wrap="square" rtlCol="0">
            <a:spAutoFit/>
          </a:bodyPr>
          <a:lstStyle/>
          <a:p>
            <a:r>
              <a:rPr kumimoji="1" lang="en-US" altLang="zh-CN" sz="2800" b="1" dirty="0">
                <a:solidFill>
                  <a:schemeClr val="accent6">
                    <a:lumMod val="50000"/>
                  </a:schemeClr>
                </a:solidFill>
                <a:latin typeface="等线" panose="02010600030101010101" charset="-122"/>
                <a:ea typeface="等线" panose="02010600030101010101" charset="-122"/>
                <a:cs typeface="等线" panose="02010600030101010101" charset="-122"/>
              </a:rPr>
              <a:t>4</a:t>
            </a:r>
            <a:endParaRPr kumimoji="1" lang="zh-CN" altLang="en-US" sz="2800" b="1" dirty="0">
              <a:solidFill>
                <a:schemeClr val="accent6">
                  <a:lumMod val="50000"/>
                </a:schemeClr>
              </a:solidFill>
              <a:latin typeface="等线" panose="02010600030101010101" charset="-122"/>
              <a:ea typeface="等线" panose="02010600030101010101" charset="-122"/>
              <a:cs typeface="等线" panose="02010600030101010101" charset="-122"/>
            </a:endParaRPr>
          </a:p>
        </p:txBody>
      </p:sp>
      <p:sp>
        <p:nvSpPr>
          <p:cNvPr id="21" name="文本框 20"/>
          <p:cNvSpPr txBox="1"/>
          <p:nvPr/>
        </p:nvSpPr>
        <p:spPr>
          <a:xfrm>
            <a:off x="1747678" y="3895180"/>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22" name="文本框 21"/>
          <p:cNvSpPr txBox="1"/>
          <p:nvPr/>
        </p:nvSpPr>
        <p:spPr>
          <a:xfrm>
            <a:off x="4009127" y="3888215"/>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23" name="文本框 22"/>
          <p:cNvSpPr txBox="1"/>
          <p:nvPr/>
        </p:nvSpPr>
        <p:spPr>
          <a:xfrm>
            <a:off x="6284226" y="3880240"/>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24" name="文本框 23"/>
          <p:cNvSpPr txBox="1"/>
          <p:nvPr/>
        </p:nvSpPr>
        <p:spPr>
          <a:xfrm>
            <a:off x="8463074" y="3880015"/>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grpSp>
        <p:nvGrpSpPr>
          <p:cNvPr id="26" name="组合 25"/>
          <p:cNvGrpSpPr/>
          <p:nvPr/>
        </p:nvGrpSpPr>
        <p:grpSpPr>
          <a:xfrm flipH="1">
            <a:off x="0" y="146078"/>
            <a:ext cx="5562600" cy="1414196"/>
            <a:chOff x="3174" y="1879600"/>
            <a:chExt cx="12188825" cy="3098800"/>
          </a:xfrm>
        </p:grpSpPr>
        <p:sp>
          <p:nvSpPr>
            <p:cNvPr id="27"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8" name="组合 27"/>
            <p:cNvGrpSpPr/>
            <p:nvPr/>
          </p:nvGrpSpPr>
          <p:grpSpPr>
            <a:xfrm>
              <a:off x="1054099" y="1879600"/>
              <a:ext cx="3284971" cy="3098800"/>
              <a:chOff x="1054099" y="1879600"/>
              <a:chExt cx="3284971" cy="3098800"/>
            </a:xfrm>
            <a:solidFill>
              <a:schemeClr val="accent6">
                <a:lumMod val="60000"/>
                <a:lumOff val="40000"/>
              </a:schemeClr>
            </a:solidFill>
          </p:grpSpPr>
          <p:sp>
            <p:nvSpPr>
              <p:cNvPr id="30"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1"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2"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33" name="文本框 32"/>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9" name="文本框 28"/>
            <p:cNvSpPr txBox="1"/>
            <p:nvPr/>
          </p:nvSpPr>
          <p:spPr>
            <a:xfrm>
              <a:off x="4339070" y="2879434"/>
              <a:ext cx="5799866"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消费者的维权方式</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stretch>
            <a:fillRect/>
          </a:stretch>
        </p:blipFill>
        <p:spPr>
          <a:xfrm>
            <a:off x="1307484" y="1442770"/>
            <a:ext cx="3963149" cy="4082306"/>
          </a:xfrm>
          <a:prstGeom prst="rect">
            <a:avLst/>
          </a:prstGeom>
        </p:spPr>
      </p:pic>
      <p:grpSp>
        <p:nvGrpSpPr>
          <p:cNvPr id="12" name="组合 11"/>
          <p:cNvGrpSpPr/>
          <p:nvPr/>
        </p:nvGrpSpPr>
        <p:grpSpPr>
          <a:xfrm>
            <a:off x="6402712" y="263342"/>
            <a:ext cx="5789288" cy="1471827"/>
            <a:chOff x="3174" y="1879600"/>
            <a:chExt cx="12188825" cy="3098800"/>
          </a:xfrm>
        </p:grpSpPr>
        <p:sp>
          <p:nvSpPr>
            <p:cNvPr id="26"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31" name="组合 30"/>
            <p:cNvGrpSpPr/>
            <p:nvPr/>
          </p:nvGrpSpPr>
          <p:grpSpPr>
            <a:xfrm>
              <a:off x="1054099" y="1879600"/>
              <a:ext cx="3284971" cy="3098800"/>
              <a:chOff x="1054099" y="1879600"/>
              <a:chExt cx="3284971" cy="3098800"/>
            </a:xfrm>
            <a:solidFill>
              <a:schemeClr val="accent6">
                <a:lumMod val="60000"/>
                <a:lumOff val="40000"/>
              </a:schemeClr>
            </a:solidFill>
          </p:grpSpPr>
          <p:sp>
            <p:nvSpPr>
              <p:cNvPr id="32"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3"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4"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35" name="文本框 34"/>
              <p:cNvSpPr txBox="1"/>
              <p:nvPr/>
            </p:nvSpPr>
            <p:spPr>
              <a:xfrm>
                <a:off x="1054099" y="2278329"/>
                <a:ext cx="3043392" cy="2267986"/>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36" name="文本框 35"/>
            <p:cNvSpPr txBox="1"/>
            <p:nvPr/>
          </p:nvSpPr>
          <p:spPr>
            <a:xfrm>
              <a:off x="4529121" y="2872389"/>
              <a:ext cx="6868757"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国际消费者权益日简介</a:t>
              </a:r>
            </a:p>
          </p:txBody>
        </p:sp>
      </p:grpSp>
      <p:grpSp>
        <p:nvGrpSpPr>
          <p:cNvPr id="13" name="组合 12"/>
          <p:cNvGrpSpPr/>
          <p:nvPr/>
        </p:nvGrpSpPr>
        <p:grpSpPr>
          <a:xfrm>
            <a:off x="6354541" y="1999849"/>
            <a:ext cx="5837459" cy="1484074"/>
            <a:chOff x="3174" y="1879600"/>
            <a:chExt cx="12188825" cy="3098800"/>
          </a:xfrm>
        </p:grpSpPr>
        <p:sp>
          <p:nvSpPr>
            <p:cNvPr id="37"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38" name="组合 37"/>
            <p:cNvGrpSpPr/>
            <p:nvPr/>
          </p:nvGrpSpPr>
          <p:grpSpPr>
            <a:xfrm>
              <a:off x="1054099" y="1879600"/>
              <a:ext cx="3284971" cy="3098800"/>
              <a:chOff x="1054099" y="1879600"/>
              <a:chExt cx="3284971" cy="3098800"/>
            </a:xfrm>
            <a:solidFill>
              <a:schemeClr val="accent6">
                <a:lumMod val="60000"/>
                <a:lumOff val="40000"/>
              </a:schemeClr>
            </a:solidFill>
          </p:grpSpPr>
          <p:sp>
            <p:nvSpPr>
              <p:cNvPr id="39"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40"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41"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42" name="文本框 41"/>
              <p:cNvSpPr txBox="1"/>
              <p:nvPr/>
            </p:nvSpPr>
            <p:spPr>
              <a:xfrm>
                <a:off x="1054099" y="2287686"/>
                <a:ext cx="3043394" cy="2249270"/>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43" name="文本框 42"/>
            <p:cNvSpPr txBox="1"/>
            <p:nvPr/>
          </p:nvSpPr>
          <p:spPr>
            <a:xfrm>
              <a:off x="4803343" y="2930333"/>
              <a:ext cx="4241480" cy="96397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消费者的权利</a:t>
              </a:r>
            </a:p>
          </p:txBody>
        </p:sp>
      </p:grpSp>
      <p:grpSp>
        <p:nvGrpSpPr>
          <p:cNvPr id="14" name="组合 13"/>
          <p:cNvGrpSpPr/>
          <p:nvPr/>
        </p:nvGrpSpPr>
        <p:grpSpPr>
          <a:xfrm>
            <a:off x="6402712" y="3706055"/>
            <a:ext cx="5805005" cy="1475823"/>
            <a:chOff x="3174" y="1879600"/>
            <a:chExt cx="12188825" cy="3098800"/>
          </a:xfrm>
        </p:grpSpPr>
        <p:sp>
          <p:nvSpPr>
            <p:cNvPr id="44"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45" name="组合 44"/>
            <p:cNvGrpSpPr/>
            <p:nvPr/>
          </p:nvGrpSpPr>
          <p:grpSpPr>
            <a:xfrm>
              <a:off x="1003023" y="1879600"/>
              <a:ext cx="3336047" cy="3098800"/>
              <a:chOff x="1003023" y="1879600"/>
              <a:chExt cx="3336047" cy="3098800"/>
            </a:xfrm>
            <a:solidFill>
              <a:schemeClr val="accent6">
                <a:lumMod val="60000"/>
                <a:lumOff val="40000"/>
              </a:schemeClr>
            </a:solidFill>
          </p:grpSpPr>
          <p:sp>
            <p:nvSpPr>
              <p:cNvPr id="46"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47"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48"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49" name="文本框 48"/>
              <p:cNvSpPr txBox="1"/>
              <p:nvPr/>
            </p:nvSpPr>
            <p:spPr>
              <a:xfrm>
                <a:off x="1003023" y="2281734"/>
                <a:ext cx="3246347" cy="2261845"/>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50" name="文本框 49"/>
            <p:cNvSpPr txBox="1"/>
            <p:nvPr/>
          </p:nvSpPr>
          <p:spPr>
            <a:xfrm>
              <a:off x="4729035" y="2907759"/>
              <a:ext cx="5557675" cy="969363"/>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消费者的维权方式</a:t>
              </a:r>
            </a:p>
          </p:txBody>
        </p:sp>
      </p:grpSp>
      <p:grpSp>
        <p:nvGrpSpPr>
          <p:cNvPr id="16" name="组合 15"/>
          <p:cNvGrpSpPr/>
          <p:nvPr/>
        </p:nvGrpSpPr>
        <p:grpSpPr>
          <a:xfrm>
            <a:off x="6402712" y="5386173"/>
            <a:ext cx="5789288" cy="1471827"/>
            <a:chOff x="3174" y="1879600"/>
            <a:chExt cx="12188825" cy="3098800"/>
          </a:xfrm>
        </p:grpSpPr>
        <p:sp>
          <p:nvSpPr>
            <p:cNvPr id="51"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600"/>
            </a:p>
          </p:txBody>
        </p:sp>
        <p:grpSp>
          <p:nvGrpSpPr>
            <p:cNvPr id="52" name="组合 51"/>
            <p:cNvGrpSpPr/>
            <p:nvPr/>
          </p:nvGrpSpPr>
          <p:grpSpPr>
            <a:xfrm>
              <a:off x="1003023" y="1879600"/>
              <a:ext cx="3336047" cy="3098800"/>
              <a:chOff x="1003023" y="1879600"/>
              <a:chExt cx="3336047" cy="3098800"/>
            </a:xfrm>
            <a:solidFill>
              <a:schemeClr val="accent6">
                <a:lumMod val="60000"/>
                <a:lumOff val="40000"/>
              </a:schemeClr>
            </a:solidFill>
          </p:grpSpPr>
          <p:sp>
            <p:nvSpPr>
              <p:cNvPr id="53"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600"/>
              </a:p>
            </p:txBody>
          </p:sp>
          <p:sp>
            <p:nvSpPr>
              <p:cNvPr id="54"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600"/>
              </a:p>
            </p:txBody>
          </p:sp>
          <p:sp>
            <p:nvSpPr>
              <p:cNvPr id="55"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600"/>
              </a:p>
            </p:txBody>
          </p:sp>
          <p:sp>
            <p:nvSpPr>
              <p:cNvPr id="56" name="文本框 55"/>
              <p:cNvSpPr txBox="1"/>
              <p:nvPr/>
            </p:nvSpPr>
            <p:spPr>
              <a:xfrm>
                <a:off x="1003023" y="2410670"/>
                <a:ext cx="3246348" cy="2003971"/>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FOUR</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57" name="文本框 56"/>
            <p:cNvSpPr txBox="1"/>
            <p:nvPr/>
          </p:nvSpPr>
          <p:spPr>
            <a:xfrm>
              <a:off x="4969238" y="3105833"/>
              <a:ext cx="2980781"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案例分析</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形状 5"/>
          <p:cNvSpPr/>
          <p:nvPr/>
        </p:nvSpPr>
        <p:spPr>
          <a:xfrm rot="3600000">
            <a:off x="6584288" y="3137767"/>
            <a:ext cx="2130182" cy="2472872"/>
          </a:xfrm>
          <a:custGeom>
            <a:avLst/>
            <a:gdLst>
              <a:gd name="connsiteX0" fmla="*/ 0 w 2130182"/>
              <a:gd name="connsiteY0" fmla="*/ 1407781 h 2472872"/>
              <a:gd name="connsiteX1" fmla="*/ 850438 w 2130182"/>
              <a:gd name="connsiteY1" fmla="*/ 364329 h 2472872"/>
              <a:gd name="connsiteX2" fmla="*/ 941200 w 2130182"/>
              <a:gd name="connsiteY2" fmla="*/ 350477 h 2472872"/>
              <a:gd name="connsiteX3" fmla="*/ 1065090 w 2130182"/>
              <a:gd name="connsiteY3" fmla="*/ 0 h 2472872"/>
              <a:gd name="connsiteX4" fmla="*/ 1188979 w 2130182"/>
              <a:gd name="connsiteY4" fmla="*/ 350477 h 2472872"/>
              <a:gd name="connsiteX5" fmla="*/ 1279744 w 2130182"/>
              <a:gd name="connsiteY5" fmla="*/ 364329 h 2472872"/>
              <a:gd name="connsiteX6" fmla="*/ 2130182 w 2130182"/>
              <a:gd name="connsiteY6" fmla="*/ 1407781 h 2472872"/>
              <a:gd name="connsiteX7" fmla="*/ 1065091 w 2130182"/>
              <a:gd name="connsiteY7" fmla="*/ 2472872 h 2472872"/>
              <a:gd name="connsiteX8" fmla="*/ 0 w 2130182"/>
              <a:gd name="connsiteY8" fmla="*/ 1407781 h 247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182" h="2472872">
                <a:moveTo>
                  <a:pt x="0" y="1407781"/>
                </a:moveTo>
                <a:cubicBezTo>
                  <a:pt x="0" y="893076"/>
                  <a:pt x="365094" y="463645"/>
                  <a:pt x="850438" y="364329"/>
                </a:cubicBezTo>
                <a:lnTo>
                  <a:pt x="941200" y="350477"/>
                </a:lnTo>
                <a:lnTo>
                  <a:pt x="1065090" y="0"/>
                </a:lnTo>
                <a:lnTo>
                  <a:pt x="1188979" y="350477"/>
                </a:lnTo>
                <a:lnTo>
                  <a:pt x="1279744" y="364329"/>
                </a:lnTo>
                <a:cubicBezTo>
                  <a:pt x="1765089" y="463645"/>
                  <a:pt x="2130182" y="893076"/>
                  <a:pt x="2130182" y="1407781"/>
                </a:cubicBezTo>
                <a:cubicBezTo>
                  <a:pt x="2130182" y="1996015"/>
                  <a:pt x="1653325" y="2472872"/>
                  <a:pt x="1065091" y="2472872"/>
                </a:cubicBezTo>
                <a:cubicBezTo>
                  <a:pt x="476857" y="2472872"/>
                  <a:pt x="0" y="1996015"/>
                  <a:pt x="0" y="1407781"/>
                </a:cubicBezTo>
                <a:close/>
              </a:path>
            </a:pathLst>
          </a:custGeom>
          <a:solidFill>
            <a:schemeClr val="accent6">
              <a:lumMod val="75000"/>
            </a:schemeClr>
          </a:solidFill>
          <a:ln>
            <a:noFill/>
          </a:ln>
          <a:effectLst>
            <a:outerShdw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形状 6"/>
          <p:cNvSpPr/>
          <p:nvPr/>
        </p:nvSpPr>
        <p:spPr>
          <a:xfrm rot="19800000">
            <a:off x="5172010" y="1597152"/>
            <a:ext cx="2130182" cy="2472872"/>
          </a:xfrm>
          <a:custGeom>
            <a:avLst/>
            <a:gdLst>
              <a:gd name="connsiteX0" fmla="*/ 0 w 2130182"/>
              <a:gd name="connsiteY0" fmla="*/ 1407781 h 2472872"/>
              <a:gd name="connsiteX1" fmla="*/ 850438 w 2130182"/>
              <a:gd name="connsiteY1" fmla="*/ 364329 h 2472872"/>
              <a:gd name="connsiteX2" fmla="*/ 941200 w 2130182"/>
              <a:gd name="connsiteY2" fmla="*/ 350477 h 2472872"/>
              <a:gd name="connsiteX3" fmla="*/ 1065090 w 2130182"/>
              <a:gd name="connsiteY3" fmla="*/ 0 h 2472872"/>
              <a:gd name="connsiteX4" fmla="*/ 1188979 w 2130182"/>
              <a:gd name="connsiteY4" fmla="*/ 350477 h 2472872"/>
              <a:gd name="connsiteX5" fmla="*/ 1279744 w 2130182"/>
              <a:gd name="connsiteY5" fmla="*/ 364329 h 2472872"/>
              <a:gd name="connsiteX6" fmla="*/ 2130182 w 2130182"/>
              <a:gd name="connsiteY6" fmla="*/ 1407781 h 2472872"/>
              <a:gd name="connsiteX7" fmla="*/ 1065091 w 2130182"/>
              <a:gd name="connsiteY7" fmla="*/ 2472872 h 2472872"/>
              <a:gd name="connsiteX8" fmla="*/ 0 w 2130182"/>
              <a:gd name="connsiteY8" fmla="*/ 1407781 h 247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182" h="2472872">
                <a:moveTo>
                  <a:pt x="0" y="1407781"/>
                </a:moveTo>
                <a:cubicBezTo>
                  <a:pt x="0" y="893076"/>
                  <a:pt x="365094" y="463645"/>
                  <a:pt x="850438" y="364329"/>
                </a:cubicBezTo>
                <a:lnTo>
                  <a:pt x="941200" y="350477"/>
                </a:lnTo>
                <a:lnTo>
                  <a:pt x="1065090" y="0"/>
                </a:lnTo>
                <a:lnTo>
                  <a:pt x="1188979" y="350477"/>
                </a:lnTo>
                <a:lnTo>
                  <a:pt x="1279744" y="364329"/>
                </a:lnTo>
                <a:cubicBezTo>
                  <a:pt x="1765089" y="463645"/>
                  <a:pt x="2130182" y="893076"/>
                  <a:pt x="2130182" y="1407781"/>
                </a:cubicBezTo>
                <a:cubicBezTo>
                  <a:pt x="2130182" y="1996015"/>
                  <a:pt x="1653325" y="2472872"/>
                  <a:pt x="1065091" y="2472872"/>
                </a:cubicBezTo>
                <a:cubicBezTo>
                  <a:pt x="476857" y="2472872"/>
                  <a:pt x="0" y="1996015"/>
                  <a:pt x="0" y="1407781"/>
                </a:cubicBezTo>
                <a:close/>
              </a:path>
            </a:pathLst>
          </a:custGeom>
          <a:solidFill>
            <a:srgbClr val="C6DA45"/>
          </a:solidFill>
          <a:ln>
            <a:noFill/>
          </a:ln>
          <a:effectLst>
            <a:outerShdw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3500000">
            <a:off x="3988024" y="3224579"/>
            <a:ext cx="2130182" cy="2472872"/>
          </a:xfrm>
          <a:custGeom>
            <a:avLst/>
            <a:gdLst>
              <a:gd name="connsiteX0" fmla="*/ 0 w 2130182"/>
              <a:gd name="connsiteY0" fmla="*/ 1407781 h 2472872"/>
              <a:gd name="connsiteX1" fmla="*/ 850438 w 2130182"/>
              <a:gd name="connsiteY1" fmla="*/ 364329 h 2472872"/>
              <a:gd name="connsiteX2" fmla="*/ 941200 w 2130182"/>
              <a:gd name="connsiteY2" fmla="*/ 350477 h 2472872"/>
              <a:gd name="connsiteX3" fmla="*/ 1065090 w 2130182"/>
              <a:gd name="connsiteY3" fmla="*/ 0 h 2472872"/>
              <a:gd name="connsiteX4" fmla="*/ 1188979 w 2130182"/>
              <a:gd name="connsiteY4" fmla="*/ 350477 h 2472872"/>
              <a:gd name="connsiteX5" fmla="*/ 1279744 w 2130182"/>
              <a:gd name="connsiteY5" fmla="*/ 364329 h 2472872"/>
              <a:gd name="connsiteX6" fmla="*/ 2130182 w 2130182"/>
              <a:gd name="connsiteY6" fmla="*/ 1407781 h 2472872"/>
              <a:gd name="connsiteX7" fmla="*/ 1065091 w 2130182"/>
              <a:gd name="connsiteY7" fmla="*/ 2472872 h 2472872"/>
              <a:gd name="connsiteX8" fmla="*/ 0 w 2130182"/>
              <a:gd name="connsiteY8" fmla="*/ 1407781 h 247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182" h="2472872">
                <a:moveTo>
                  <a:pt x="0" y="1407781"/>
                </a:moveTo>
                <a:cubicBezTo>
                  <a:pt x="0" y="893076"/>
                  <a:pt x="365094" y="463645"/>
                  <a:pt x="850438" y="364329"/>
                </a:cubicBezTo>
                <a:lnTo>
                  <a:pt x="941200" y="350477"/>
                </a:lnTo>
                <a:lnTo>
                  <a:pt x="1065090" y="0"/>
                </a:lnTo>
                <a:lnTo>
                  <a:pt x="1188979" y="350477"/>
                </a:lnTo>
                <a:lnTo>
                  <a:pt x="1279744" y="364329"/>
                </a:lnTo>
                <a:cubicBezTo>
                  <a:pt x="1765089" y="463645"/>
                  <a:pt x="2130182" y="893076"/>
                  <a:pt x="2130182" y="1407781"/>
                </a:cubicBezTo>
                <a:cubicBezTo>
                  <a:pt x="2130182" y="1996015"/>
                  <a:pt x="1653325" y="2472872"/>
                  <a:pt x="1065091" y="2472872"/>
                </a:cubicBezTo>
                <a:cubicBezTo>
                  <a:pt x="476857" y="2472872"/>
                  <a:pt x="0" y="1996015"/>
                  <a:pt x="0" y="1407781"/>
                </a:cubicBezTo>
                <a:close/>
              </a:path>
            </a:pathLst>
          </a:custGeom>
          <a:solidFill>
            <a:schemeClr val="bg1"/>
          </a:solidFill>
          <a:ln>
            <a:noFill/>
          </a:ln>
          <a:effectLst>
            <a:outerShdw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p:nvSpPr>
        <p:spPr>
          <a:xfrm>
            <a:off x="5569646" y="2681061"/>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0" name="文本框 9"/>
          <p:cNvSpPr txBox="1"/>
          <p:nvPr/>
        </p:nvSpPr>
        <p:spPr>
          <a:xfrm>
            <a:off x="6795859" y="4204098"/>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a:t>
            </a:r>
            <a:r>
              <a:rPr kumimoji="1" lang="zh-CN" altLang="en-US">
                <a:solidFill>
                  <a:schemeClr val="bg1"/>
                </a:solidFill>
                <a:latin typeface="等线" panose="02010600030101010101" charset="-122"/>
                <a:ea typeface="等线" panose="02010600030101010101" charset="-122"/>
                <a:cs typeface="等线" panose="02010600030101010101" charset="-122"/>
              </a:rPr>
              <a:t>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1" name="文本框 10"/>
          <p:cNvSpPr txBox="1"/>
          <p:nvPr/>
        </p:nvSpPr>
        <p:spPr>
          <a:xfrm>
            <a:off x="4539664" y="4077140"/>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accent6">
                    <a:lumMod val="75000"/>
                  </a:schemeClr>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accent6">
                  <a:lumMod val="75000"/>
                </a:schemeClr>
              </a:solidFill>
              <a:latin typeface="等线" panose="02010600030101010101" charset="-122"/>
              <a:ea typeface="等线" panose="02010600030101010101" charset="-122"/>
              <a:cs typeface="等线" panose="02010600030101010101" charset="-122"/>
            </a:endParaRPr>
          </a:p>
        </p:txBody>
      </p:sp>
      <p:sp>
        <p:nvSpPr>
          <p:cNvPr id="13" name="文本框 12"/>
          <p:cNvSpPr txBox="1"/>
          <p:nvPr/>
        </p:nvSpPr>
        <p:spPr>
          <a:xfrm>
            <a:off x="1844836" y="4077140"/>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14" name="文本框 13"/>
          <p:cNvSpPr txBox="1"/>
          <p:nvPr/>
        </p:nvSpPr>
        <p:spPr>
          <a:xfrm>
            <a:off x="8906116" y="4077140"/>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15" name="文本框 14"/>
          <p:cNvSpPr txBox="1"/>
          <p:nvPr/>
        </p:nvSpPr>
        <p:spPr>
          <a:xfrm>
            <a:off x="7649127" y="1397927"/>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grpSp>
        <p:nvGrpSpPr>
          <p:cNvPr id="16" name="组合 15"/>
          <p:cNvGrpSpPr/>
          <p:nvPr/>
        </p:nvGrpSpPr>
        <p:grpSpPr>
          <a:xfrm flipH="1">
            <a:off x="0" y="146078"/>
            <a:ext cx="5562600" cy="1414196"/>
            <a:chOff x="3174" y="1879600"/>
            <a:chExt cx="12188825" cy="3098800"/>
          </a:xfrm>
        </p:grpSpPr>
        <p:sp>
          <p:nvSpPr>
            <p:cNvPr id="17"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8" name="组合 17"/>
            <p:cNvGrpSpPr/>
            <p:nvPr/>
          </p:nvGrpSpPr>
          <p:grpSpPr>
            <a:xfrm>
              <a:off x="1054099" y="1879600"/>
              <a:ext cx="3284971" cy="3098800"/>
              <a:chOff x="1054099" y="1879600"/>
              <a:chExt cx="3284971" cy="3098800"/>
            </a:xfrm>
            <a:solidFill>
              <a:schemeClr val="accent6">
                <a:lumMod val="60000"/>
                <a:lumOff val="40000"/>
              </a:schemeClr>
            </a:solidFill>
          </p:grpSpPr>
          <p:sp>
            <p:nvSpPr>
              <p:cNvPr id="20"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1"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2"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3" name="文本框 22"/>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THREE</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9" name="文本框 18"/>
            <p:cNvSpPr txBox="1"/>
            <p:nvPr/>
          </p:nvSpPr>
          <p:spPr>
            <a:xfrm>
              <a:off x="4339070" y="2879434"/>
              <a:ext cx="5799866"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消费者的维权方式</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1003023" y="1879600"/>
            <a:ext cx="3336047" cy="3098800"/>
            <a:chOff x="1003023" y="1879600"/>
            <a:chExt cx="3336047" cy="3098800"/>
          </a:xfrm>
          <a:solidFill>
            <a:schemeClr val="accent6">
              <a:lumMod val="60000"/>
              <a:lumOff val="40000"/>
            </a:schemeClr>
          </a:solidFill>
        </p:grpSpPr>
        <p:sp>
          <p:nvSpPr>
            <p:cNvPr id="21"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文本框 23"/>
            <p:cNvSpPr txBox="1"/>
            <p:nvPr/>
          </p:nvSpPr>
          <p:spPr>
            <a:xfrm>
              <a:off x="1003023" y="2135384"/>
              <a:ext cx="3246347" cy="2554545"/>
            </a:xfrm>
            <a:prstGeom prst="rect">
              <a:avLst/>
            </a:prstGeom>
            <a:grpFill/>
          </p:spPr>
          <p:txBody>
            <a:bodyPr wrap="square" rtlCol="0" anchor="ctr">
              <a:spAutoFit/>
            </a:bodyPr>
            <a:lstStyle/>
            <a:p>
              <a:pPr algn="ctr"/>
              <a:r>
                <a:rPr kumimoji="1" lang="en-US" altLang="zh-CN" sz="80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80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8000" b="1" dirty="0">
                  <a:solidFill>
                    <a:schemeClr val="bg1"/>
                  </a:solidFill>
                  <a:latin typeface="等线" panose="02010600030101010101" charset="-122"/>
                  <a:ea typeface="等线" panose="02010600030101010101" charset="-122"/>
                  <a:cs typeface="等线" panose="02010600030101010101" charset="-122"/>
                </a:rPr>
                <a:t>FOUR</a:t>
              </a:r>
              <a:endParaRPr kumimoji="1" lang="zh-CN" altLang="en-US" sz="80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5" name="文本框 24"/>
          <p:cNvSpPr txBox="1"/>
          <p:nvPr/>
        </p:nvSpPr>
        <p:spPr>
          <a:xfrm>
            <a:off x="4969238" y="3105834"/>
            <a:ext cx="2031325" cy="646331"/>
          </a:xfrm>
          <a:prstGeom prst="rect">
            <a:avLst/>
          </a:prstGeom>
          <a:noFill/>
        </p:spPr>
        <p:txBody>
          <a:bodyPr wrap="none" rtlCol="0">
            <a:spAutoFit/>
          </a:bodyPr>
          <a:lstStyle/>
          <a:p>
            <a:r>
              <a:rPr kumimoji="1" lang="zh-CN" altLang="en-US" sz="3600" b="1" dirty="0">
                <a:solidFill>
                  <a:schemeClr val="accent6">
                    <a:lumMod val="75000"/>
                  </a:schemeClr>
                </a:solidFill>
                <a:latin typeface="Hiragino Sans GB W3" charset="-122"/>
                <a:ea typeface="Hiragino Sans GB W3" charset="-122"/>
                <a:cs typeface="Hiragino Sans GB W3" charset="-122"/>
              </a:rPr>
              <a:t>案例分析</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ppt_y</p:attrName>
                                        </p:attrNameLst>
                                      </p:cBhvr>
                                      <p:tavLst>
                                        <p:tav tm="0">
                                          <p:val>
                                            <p:strVal val="#ppt_y+#ppt_h*1.125000"/>
                                          </p:val>
                                        </p:tav>
                                        <p:tav tm="100000">
                                          <p:val>
                                            <p:strVal val="#ppt_y"/>
                                          </p:val>
                                        </p:tav>
                                      </p:tavLst>
                                    </p:anim>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85982" y="3478887"/>
            <a:ext cx="2865571" cy="2031325"/>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sz="2800"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sz="2800"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sz="2800"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sz="2800"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sz="2800"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12" name="文本框 11"/>
          <p:cNvSpPr txBox="1"/>
          <p:nvPr/>
        </p:nvSpPr>
        <p:spPr>
          <a:xfrm>
            <a:off x="692183" y="2537584"/>
            <a:ext cx="3364100" cy="921855"/>
          </a:xfrm>
          <a:prstGeom prst="rect">
            <a:avLst/>
          </a:prstGeom>
          <a:noFill/>
        </p:spPr>
        <p:txBody>
          <a:bodyPr wrap="square" rtlCol="0" anchor="ctr">
            <a:spAutoFit/>
          </a:bodyPr>
          <a:lstStyle/>
          <a:p>
            <a:pPr>
              <a:lnSpc>
                <a:spcPct val="150000"/>
              </a:lnSpc>
            </a:pPr>
            <a:r>
              <a:rPr kumimoji="1" lang="zh-CN" altLang="en-US" sz="4000" b="1" dirty="0">
                <a:solidFill>
                  <a:schemeClr val="accent6">
                    <a:lumMod val="75000"/>
                  </a:schemeClr>
                </a:solidFill>
                <a:latin typeface="等线" panose="02010600030101010101" charset="-122"/>
                <a:ea typeface="等线" panose="02010600030101010101" charset="-122"/>
                <a:cs typeface="等线" panose="02010600030101010101" charset="-122"/>
              </a:rPr>
              <a:t>在此输入标题</a:t>
            </a:r>
            <a:endParaRPr kumimoji="1" lang="en-US" altLang="zh-CN" sz="4000" b="1" dirty="0">
              <a:solidFill>
                <a:schemeClr val="accent6">
                  <a:lumMod val="75000"/>
                </a:schemeClr>
              </a:solidFill>
              <a:latin typeface="等线" panose="02010600030101010101" charset="-122"/>
              <a:ea typeface="等线" panose="02010600030101010101" charset="-122"/>
              <a:cs typeface="等线" panose="02010600030101010101" charset="-122"/>
            </a:endParaRPr>
          </a:p>
        </p:txBody>
      </p:sp>
      <p:grpSp>
        <p:nvGrpSpPr>
          <p:cNvPr id="16" name="组合 15"/>
          <p:cNvGrpSpPr/>
          <p:nvPr/>
        </p:nvGrpSpPr>
        <p:grpSpPr>
          <a:xfrm flipH="1">
            <a:off x="0" y="146078"/>
            <a:ext cx="3981450" cy="1414196"/>
            <a:chOff x="3174" y="1879600"/>
            <a:chExt cx="8724193" cy="3098800"/>
          </a:xfrm>
        </p:grpSpPr>
        <p:sp>
          <p:nvSpPr>
            <p:cNvPr id="17" name="Rectangle 5"/>
            <p:cNvSpPr>
              <a:spLocks noChangeArrowheads="1"/>
            </p:cNvSpPr>
            <p:nvPr/>
          </p:nvSpPr>
          <p:spPr bwMode="auto">
            <a:xfrm>
              <a:off x="3174" y="2216696"/>
              <a:ext cx="8724193" cy="2391925"/>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8" name="组合 17"/>
            <p:cNvGrpSpPr/>
            <p:nvPr/>
          </p:nvGrpSpPr>
          <p:grpSpPr>
            <a:xfrm>
              <a:off x="1054099" y="1879600"/>
              <a:ext cx="3284971" cy="3098800"/>
              <a:chOff x="1054099" y="1879600"/>
              <a:chExt cx="3284971" cy="3098800"/>
            </a:xfrm>
            <a:solidFill>
              <a:schemeClr val="accent6">
                <a:lumMod val="60000"/>
                <a:lumOff val="40000"/>
              </a:schemeClr>
            </a:solidFill>
          </p:grpSpPr>
          <p:sp>
            <p:nvSpPr>
              <p:cNvPr id="20"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1"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2"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3" name="文本框 22"/>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FOUR</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9" name="文本框 18"/>
            <p:cNvSpPr txBox="1"/>
            <p:nvPr/>
          </p:nvSpPr>
          <p:spPr>
            <a:xfrm>
              <a:off x="5148420" y="2906517"/>
              <a:ext cx="3102254"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案例分析</a:t>
              </a:r>
            </a:p>
          </p:txBody>
        </p:sp>
      </p:grpSp>
      <p:grpSp>
        <p:nvGrpSpPr>
          <p:cNvPr id="25" name="组合 24"/>
          <p:cNvGrpSpPr/>
          <p:nvPr/>
        </p:nvGrpSpPr>
        <p:grpSpPr>
          <a:xfrm>
            <a:off x="4402026" y="1473288"/>
            <a:ext cx="8611048" cy="5666984"/>
            <a:chOff x="4066212" y="1535921"/>
            <a:chExt cx="6069666" cy="3994485"/>
          </a:xfrm>
        </p:grpSpPr>
        <p:sp>
          <p:nvSpPr>
            <p:cNvPr id="9" name="泪珠形 8"/>
            <p:cNvSpPr/>
            <p:nvPr/>
          </p:nvSpPr>
          <p:spPr>
            <a:xfrm rot="2700000">
              <a:off x="4066212" y="1986806"/>
              <a:ext cx="3092715" cy="3092715"/>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4" name="组合 23"/>
            <p:cNvGrpSpPr/>
            <p:nvPr/>
          </p:nvGrpSpPr>
          <p:grpSpPr>
            <a:xfrm>
              <a:off x="4298634" y="1535921"/>
              <a:ext cx="5837244" cy="3994485"/>
              <a:chOff x="4298634" y="1535921"/>
              <a:chExt cx="5837244" cy="3994485"/>
            </a:xfrm>
          </p:grpSpPr>
          <p:sp>
            <p:nvSpPr>
              <p:cNvPr id="6" name="泪珠形 5"/>
              <p:cNvSpPr/>
              <p:nvPr/>
            </p:nvSpPr>
            <p:spPr>
              <a:xfrm rot="8100000">
                <a:off x="7287693" y="1535921"/>
                <a:ext cx="1475873" cy="1475873"/>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泪珠形 6"/>
              <p:cNvSpPr/>
              <p:nvPr/>
            </p:nvSpPr>
            <p:spPr>
              <a:xfrm rot="13500000">
                <a:off x="8514914" y="2795227"/>
                <a:ext cx="1475873" cy="1475873"/>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泪珠形 7"/>
              <p:cNvSpPr/>
              <p:nvPr/>
            </p:nvSpPr>
            <p:spPr>
              <a:xfrm rot="18900000">
                <a:off x="7287695" y="4054533"/>
                <a:ext cx="1475873" cy="1475873"/>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4298634" y="2219228"/>
                <a:ext cx="2627869" cy="2627869"/>
              </a:xfrm>
              <a:prstGeom prst="ellipse">
                <a:avLst/>
              </a:prstGeom>
              <a:solidFill>
                <a:srgbClr val="C6D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7533113" y="1965312"/>
                <a:ext cx="1383256" cy="507831"/>
              </a:xfrm>
              <a:prstGeom prst="rect">
                <a:avLst/>
              </a:prstGeom>
              <a:noFill/>
            </p:spPr>
            <p:txBody>
              <a:bodyPr wrap="square" rtlCol="0" anchor="ctr">
                <a:spAutoFit/>
              </a:bodyPr>
              <a:lstStyle/>
              <a:p>
                <a:pPr>
                  <a:lnSpc>
                    <a:spcPct val="150000"/>
                  </a:lnSpc>
                </a:pPr>
                <a:r>
                  <a:rPr kumimoji="1" lang="zh-CN" altLang="en-US">
                    <a:solidFill>
                      <a:schemeClr val="bg1"/>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4" name="文本框 13"/>
              <p:cNvSpPr txBox="1"/>
              <p:nvPr/>
            </p:nvSpPr>
            <p:spPr>
              <a:xfrm>
                <a:off x="7544296" y="4455150"/>
                <a:ext cx="1383256" cy="507831"/>
              </a:xfrm>
              <a:prstGeom prst="rect">
                <a:avLst/>
              </a:prstGeom>
              <a:noFill/>
            </p:spPr>
            <p:txBody>
              <a:bodyPr wrap="square" rtlCol="0" anchor="ctr">
                <a:spAutoFit/>
              </a:bodyPr>
              <a:lstStyle/>
              <a:p>
                <a:pPr>
                  <a:lnSpc>
                    <a:spcPct val="150000"/>
                  </a:lnSpc>
                </a:pPr>
                <a:r>
                  <a:rPr kumimoji="1" lang="zh-CN" altLang="en-US">
                    <a:solidFill>
                      <a:schemeClr val="bg1"/>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15" name="文本框 14"/>
              <p:cNvSpPr txBox="1"/>
              <p:nvPr/>
            </p:nvSpPr>
            <p:spPr>
              <a:xfrm>
                <a:off x="8752622" y="3246171"/>
                <a:ext cx="1383256" cy="507831"/>
              </a:xfrm>
              <a:prstGeom prst="rect">
                <a:avLst/>
              </a:prstGeom>
              <a:noFill/>
            </p:spPr>
            <p:txBody>
              <a:bodyPr wrap="square" rtlCol="0" anchor="ctr">
                <a:spAutoFit/>
              </a:bodyPr>
              <a:lstStyle/>
              <a:p>
                <a:pPr>
                  <a:lnSpc>
                    <a:spcPct val="150000"/>
                  </a:lnSpc>
                </a:pPr>
                <a:r>
                  <a:rPr kumimoji="1" lang="zh-CN" altLang="en-US">
                    <a:solidFill>
                      <a:schemeClr val="bg1"/>
                    </a:solidFill>
                    <a:latin typeface="等线" panose="02010600030101010101" charset="-122"/>
                    <a:ea typeface="等线" panose="02010600030101010101" charset="-122"/>
                    <a:cs typeface="等线" panose="02010600030101010101" charset="-122"/>
                  </a:rPr>
                  <a:t>在此输入</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pic>
            <p:nvPicPr>
              <p:cNvPr id="3" name="图片 2"/>
              <p:cNvPicPr>
                <a:picLocks noChangeAspect="1"/>
              </p:cNvPicPr>
              <p:nvPr/>
            </p:nvPicPr>
            <p:blipFill>
              <a:blip r:embed="rId3" cstate="email"/>
              <a:stretch>
                <a:fillRect/>
              </a:stretch>
            </p:blipFill>
            <p:spPr>
              <a:xfrm>
                <a:off x="4590750" y="2526926"/>
                <a:ext cx="2039196" cy="1837763"/>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2603341" y="2630429"/>
            <a:ext cx="2406315" cy="3160295"/>
          </a:xfrm>
          <a:prstGeom prst="snip1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剪去单角的矩形 4"/>
          <p:cNvSpPr/>
          <p:nvPr/>
        </p:nvSpPr>
        <p:spPr>
          <a:xfrm>
            <a:off x="2778292" y="2477903"/>
            <a:ext cx="2406315" cy="3160295"/>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剪去单角的矩形 5"/>
          <p:cNvSpPr/>
          <p:nvPr/>
        </p:nvSpPr>
        <p:spPr>
          <a:xfrm>
            <a:off x="5916035" y="2630429"/>
            <a:ext cx="2406315" cy="3160295"/>
          </a:xfrm>
          <a:prstGeom prst="snip1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剪去单角的矩形 6"/>
          <p:cNvSpPr/>
          <p:nvPr/>
        </p:nvSpPr>
        <p:spPr>
          <a:xfrm>
            <a:off x="6090986" y="2477903"/>
            <a:ext cx="2406315" cy="3160295"/>
          </a:xfrm>
          <a:prstGeom prst="snip1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剪去单角的矩形 7"/>
          <p:cNvSpPr/>
          <p:nvPr/>
        </p:nvSpPr>
        <p:spPr>
          <a:xfrm>
            <a:off x="9228729" y="2630429"/>
            <a:ext cx="2406315" cy="3160295"/>
          </a:xfrm>
          <a:prstGeom prst="snip1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剪去单角的矩形 8"/>
          <p:cNvSpPr/>
          <p:nvPr/>
        </p:nvSpPr>
        <p:spPr>
          <a:xfrm>
            <a:off x="9403680" y="2477903"/>
            <a:ext cx="2406315" cy="3160295"/>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2999593" y="3402699"/>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accent6">
                  <a:lumMod val="50000"/>
                </a:schemeClr>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accent6">
                  <a:lumMod val="50000"/>
                </a:schemeClr>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p>
        </p:txBody>
      </p:sp>
      <p:sp>
        <p:nvSpPr>
          <p:cNvPr id="11" name="文本框 10"/>
          <p:cNvSpPr txBox="1"/>
          <p:nvPr/>
        </p:nvSpPr>
        <p:spPr>
          <a:xfrm>
            <a:off x="6312287" y="3388345"/>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accent6">
                  <a:lumMod val="50000"/>
                </a:schemeClr>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accent6">
                  <a:lumMod val="50000"/>
                </a:schemeClr>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p>
        </p:txBody>
      </p:sp>
      <p:sp>
        <p:nvSpPr>
          <p:cNvPr id="12" name="文本框 11"/>
          <p:cNvSpPr txBox="1"/>
          <p:nvPr/>
        </p:nvSpPr>
        <p:spPr>
          <a:xfrm>
            <a:off x="9624981" y="3375679"/>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accent6">
                  <a:lumMod val="50000"/>
                </a:schemeClr>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accent6">
                  <a:lumMod val="50000"/>
                </a:schemeClr>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accent6">
                    <a:lumMod val="50000"/>
                  </a:schemeClr>
                </a:solidFill>
                <a:latin typeface="等线" panose="02010600030101010101" charset="-122"/>
                <a:ea typeface="等线" panose="02010600030101010101" charset="-122"/>
                <a:cs typeface="等线" panose="02010600030101010101" charset="-122"/>
              </a:rPr>
              <a:t>在此输入内容</a:t>
            </a:r>
          </a:p>
        </p:txBody>
      </p:sp>
      <p:grpSp>
        <p:nvGrpSpPr>
          <p:cNvPr id="13" name="组合 12"/>
          <p:cNvGrpSpPr/>
          <p:nvPr/>
        </p:nvGrpSpPr>
        <p:grpSpPr>
          <a:xfrm flipH="1">
            <a:off x="0" y="146078"/>
            <a:ext cx="3981450" cy="1414196"/>
            <a:chOff x="3174" y="1879600"/>
            <a:chExt cx="8724193" cy="3098800"/>
          </a:xfrm>
        </p:grpSpPr>
        <p:sp>
          <p:nvSpPr>
            <p:cNvPr id="14" name="Rectangle 5"/>
            <p:cNvSpPr>
              <a:spLocks noChangeArrowheads="1"/>
            </p:cNvSpPr>
            <p:nvPr/>
          </p:nvSpPr>
          <p:spPr bwMode="auto">
            <a:xfrm>
              <a:off x="3174" y="2216696"/>
              <a:ext cx="8724193" cy="2391925"/>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5" name="组合 14"/>
            <p:cNvGrpSpPr/>
            <p:nvPr/>
          </p:nvGrpSpPr>
          <p:grpSpPr>
            <a:xfrm>
              <a:off x="1054099" y="1879600"/>
              <a:ext cx="3284971" cy="3098800"/>
              <a:chOff x="1054099" y="1879600"/>
              <a:chExt cx="3284971" cy="3098800"/>
            </a:xfrm>
            <a:solidFill>
              <a:schemeClr val="accent6">
                <a:lumMod val="60000"/>
                <a:lumOff val="40000"/>
              </a:schemeClr>
            </a:solidFill>
          </p:grpSpPr>
          <p:sp>
            <p:nvSpPr>
              <p:cNvPr id="17"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8"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9"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0" name="文本框 19"/>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FOUR</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6" name="文本框 15"/>
            <p:cNvSpPr txBox="1"/>
            <p:nvPr/>
          </p:nvSpPr>
          <p:spPr>
            <a:xfrm>
              <a:off x="5148420" y="2906517"/>
              <a:ext cx="3102254"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案例分析</a:t>
              </a:r>
            </a:p>
          </p:txBody>
        </p:sp>
      </p:grpSp>
      <p:pic>
        <p:nvPicPr>
          <p:cNvPr id="22" name="图片 21"/>
          <p:cNvPicPr>
            <a:picLocks noChangeAspect="1"/>
          </p:cNvPicPr>
          <p:nvPr/>
        </p:nvPicPr>
        <p:blipFill>
          <a:blip r:embed="rId3" cstate="email"/>
          <a:stretch>
            <a:fillRect/>
          </a:stretch>
        </p:blipFill>
        <p:spPr>
          <a:xfrm rot="5400000">
            <a:off x="-22765" y="2996225"/>
            <a:ext cx="2580908" cy="24799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105404" y="1996403"/>
            <a:ext cx="6459171" cy="3623190"/>
          </a:xfrm>
          <a:prstGeom prst="rect">
            <a:avLst/>
          </a:prstGeom>
        </p:spPr>
      </p:pic>
      <p:sp>
        <p:nvSpPr>
          <p:cNvPr id="6" name="矩形 5"/>
          <p:cNvSpPr/>
          <p:nvPr/>
        </p:nvSpPr>
        <p:spPr>
          <a:xfrm>
            <a:off x="6673515" y="1491916"/>
            <a:ext cx="4074363" cy="4588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6911251" y="1781687"/>
            <a:ext cx="3598890" cy="4052622"/>
          </a:xfrm>
          <a:prstGeom prst="rect">
            <a:avLst/>
          </a:prstGeom>
          <a:solidFill>
            <a:schemeClr val="accent6">
              <a:lumMod val="60000"/>
              <a:lumOff val="40000"/>
              <a:alpha val="76000"/>
            </a:schemeClr>
          </a:solidFill>
          <a:ln w="38100">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7683443" y="2986080"/>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grpSp>
        <p:nvGrpSpPr>
          <p:cNvPr id="8" name="组合 7"/>
          <p:cNvGrpSpPr/>
          <p:nvPr/>
        </p:nvGrpSpPr>
        <p:grpSpPr>
          <a:xfrm flipH="1">
            <a:off x="0" y="146078"/>
            <a:ext cx="3981450" cy="1414196"/>
            <a:chOff x="3174" y="1879600"/>
            <a:chExt cx="8724193" cy="3098800"/>
          </a:xfrm>
        </p:grpSpPr>
        <p:sp>
          <p:nvSpPr>
            <p:cNvPr id="9" name="Rectangle 5"/>
            <p:cNvSpPr>
              <a:spLocks noChangeArrowheads="1"/>
            </p:cNvSpPr>
            <p:nvPr/>
          </p:nvSpPr>
          <p:spPr bwMode="auto">
            <a:xfrm>
              <a:off x="3174" y="2216696"/>
              <a:ext cx="8724193" cy="2391925"/>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10" name="组合 9"/>
            <p:cNvGrpSpPr/>
            <p:nvPr/>
          </p:nvGrpSpPr>
          <p:grpSpPr>
            <a:xfrm>
              <a:off x="1054099" y="1879600"/>
              <a:ext cx="3284971" cy="3098800"/>
              <a:chOff x="1054099" y="1879600"/>
              <a:chExt cx="3284971" cy="3098800"/>
            </a:xfrm>
            <a:solidFill>
              <a:schemeClr val="accent6">
                <a:lumMod val="60000"/>
                <a:lumOff val="40000"/>
              </a:schemeClr>
            </a:solidFill>
          </p:grpSpPr>
          <p:sp>
            <p:nvSpPr>
              <p:cNvPr id="12"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7"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18"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19" name="文本框 18"/>
              <p:cNvSpPr txBox="1"/>
              <p:nvPr/>
            </p:nvSpPr>
            <p:spPr>
              <a:xfrm>
                <a:off x="1054099" y="2366997"/>
                <a:ext cx="3043394" cy="2090649"/>
              </a:xfrm>
              <a:prstGeom prst="rect">
                <a:avLst/>
              </a:prstGeom>
              <a:grpFill/>
            </p:spPr>
            <p:txBody>
              <a:bodyPr wrap="square" rtlCol="0" anchor="ctr">
                <a:spAutoFit/>
              </a:bodyPr>
              <a:lstStyle/>
              <a:p>
                <a:pPr algn="ctr"/>
                <a:r>
                  <a:rPr kumimoji="1" lang="en-US" altLang="zh-CN" sz="28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28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2800" b="1" dirty="0">
                    <a:solidFill>
                      <a:schemeClr val="bg1"/>
                    </a:solidFill>
                    <a:latin typeface="等线" panose="02010600030101010101" charset="-122"/>
                    <a:ea typeface="等线" panose="02010600030101010101" charset="-122"/>
                    <a:cs typeface="等线" panose="02010600030101010101" charset="-122"/>
                  </a:rPr>
                  <a:t>FOUR</a:t>
                </a:r>
                <a:endParaRPr kumimoji="1" lang="zh-CN" altLang="en-US" sz="28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11" name="文本框 10"/>
            <p:cNvSpPr txBox="1"/>
            <p:nvPr/>
          </p:nvSpPr>
          <p:spPr>
            <a:xfrm>
              <a:off x="5148420" y="2906517"/>
              <a:ext cx="3102254" cy="1011605"/>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案例分析</a:t>
              </a:r>
            </a:p>
          </p:txBody>
        </p:sp>
      </p:grpSp>
      <p:pic>
        <p:nvPicPr>
          <p:cNvPr id="4" name="图片 3"/>
          <p:cNvPicPr>
            <a:picLocks noChangeAspect="1"/>
          </p:cNvPicPr>
          <p:nvPr/>
        </p:nvPicPr>
        <p:blipFill>
          <a:blip r:embed="rId4" cstate="email"/>
          <a:stretch>
            <a:fillRect/>
          </a:stretch>
        </p:blipFill>
        <p:spPr>
          <a:xfrm flipH="1">
            <a:off x="9144000" y="4318766"/>
            <a:ext cx="3017136" cy="25319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p:cNvPicPr>
            <a:picLocks noChangeAspect="1"/>
          </p:cNvPicPr>
          <p:nvPr/>
        </p:nvPicPr>
        <p:blipFill>
          <a:blip r:embed="rId3"/>
          <a:stretch>
            <a:fillRect/>
          </a:stretch>
        </p:blipFill>
        <p:spPr>
          <a:xfrm>
            <a:off x="1699635" y="16042"/>
            <a:ext cx="9214860" cy="6129827"/>
          </a:xfrm>
          <a:prstGeom prst="rect">
            <a:avLst/>
          </a:prstGeom>
        </p:spPr>
      </p:pic>
      <p:sp>
        <p:nvSpPr>
          <p:cNvPr id="8" name="文本框 7"/>
          <p:cNvSpPr txBox="1"/>
          <p:nvPr/>
        </p:nvSpPr>
        <p:spPr>
          <a:xfrm>
            <a:off x="3311003" y="1155631"/>
            <a:ext cx="6328392" cy="3046988"/>
          </a:xfrm>
          <a:prstGeom prst="rect">
            <a:avLst/>
          </a:prstGeom>
          <a:noFill/>
        </p:spPr>
        <p:txBody>
          <a:bodyPr wrap="square" rtlCol="0">
            <a:spAutoFit/>
          </a:bodyPr>
          <a:lstStyle/>
          <a:p>
            <a:r>
              <a:rPr lang="zh-CN" altLang="en-US" sz="9600" spc="-150" dirty="0">
                <a:ln>
                  <a:solidFill>
                    <a:schemeClr val="accent4">
                      <a:lumMod val="60000"/>
                      <a:lumOff val="40000"/>
                    </a:schemeClr>
                  </a:solidFill>
                </a:ln>
                <a:solidFill>
                  <a:schemeClr val="accent6">
                    <a:lumMod val="75000"/>
                  </a:schemeClr>
                </a:solidFill>
                <a:latin typeface="时尚中黑简体" panose="01010104010101010101" pitchFamily="2" charset="-122"/>
                <a:ea typeface="时尚中黑简体" panose="01010104010101010101" pitchFamily="2" charset="-122"/>
              </a:rPr>
              <a:t>感谢</a:t>
            </a:r>
            <a:endParaRPr lang="en-US" altLang="zh-CN" sz="9600" spc="-150" dirty="0">
              <a:ln>
                <a:solidFill>
                  <a:schemeClr val="accent4">
                    <a:lumMod val="60000"/>
                    <a:lumOff val="40000"/>
                  </a:schemeClr>
                </a:solidFill>
              </a:ln>
              <a:solidFill>
                <a:schemeClr val="accent6">
                  <a:lumMod val="75000"/>
                </a:schemeClr>
              </a:solidFill>
              <a:latin typeface="时尚中黑简体" panose="01010104010101010101" pitchFamily="2" charset="-122"/>
              <a:ea typeface="时尚中黑简体" panose="01010104010101010101" pitchFamily="2" charset="-122"/>
            </a:endParaRPr>
          </a:p>
          <a:p>
            <a:r>
              <a:rPr lang="zh-CN" altLang="en-US" sz="9600" spc="-150" dirty="0">
                <a:ln>
                  <a:solidFill>
                    <a:schemeClr val="accent4">
                      <a:lumMod val="60000"/>
                      <a:lumOff val="40000"/>
                    </a:schemeClr>
                  </a:solidFill>
                </a:ln>
                <a:solidFill>
                  <a:schemeClr val="accent6">
                    <a:lumMod val="75000"/>
                  </a:schemeClr>
                </a:solidFill>
                <a:latin typeface="时尚中黑简体" panose="01010104010101010101" pitchFamily="2" charset="-122"/>
                <a:ea typeface="时尚中黑简体" panose="01010104010101010101" pitchFamily="2" charset="-122"/>
              </a:rPr>
              <a:t>观看</a:t>
            </a:r>
          </a:p>
        </p:txBody>
      </p:sp>
      <p:pic>
        <p:nvPicPr>
          <p:cNvPr id="15" name="图片 14"/>
          <p:cNvPicPr>
            <a:picLocks noChangeAspect="1"/>
          </p:cNvPicPr>
          <p:nvPr/>
        </p:nvPicPr>
        <p:blipFill>
          <a:blip r:embed="rId4" cstate="email"/>
          <a:stretch>
            <a:fillRect/>
          </a:stretch>
        </p:blipFill>
        <p:spPr>
          <a:xfrm>
            <a:off x="5768754" y="1316053"/>
            <a:ext cx="952500" cy="952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5"/>
                                        </p:tgtEl>
                                        <p:attrNameLst>
                                          <p:attrName>r</p:attrName>
                                        </p:attrNameLst>
                                      </p:cBhvr>
                                    </p:animRot>
                                    <p:animRot by="-240000">
                                      <p:cBhvr>
                                        <p:cTn id="14" dur="200" fill="hold">
                                          <p:stCondLst>
                                            <p:cond delay="200"/>
                                          </p:stCondLst>
                                        </p:cTn>
                                        <p:tgtEl>
                                          <p:spTgt spid="15"/>
                                        </p:tgtEl>
                                        <p:attrNameLst>
                                          <p:attrName>r</p:attrName>
                                        </p:attrNameLst>
                                      </p:cBhvr>
                                    </p:animRot>
                                    <p:animRot by="240000">
                                      <p:cBhvr>
                                        <p:cTn id="15" dur="200" fill="hold">
                                          <p:stCondLst>
                                            <p:cond delay="400"/>
                                          </p:stCondLst>
                                        </p:cTn>
                                        <p:tgtEl>
                                          <p:spTgt spid="15"/>
                                        </p:tgtEl>
                                        <p:attrNameLst>
                                          <p:attrName>r</p:attrName>
                                        </p:attrNameLst>
                                      </p:cBhvr>
                                    </p:animRot>
                                    <p:animRot by="-240000">
                                      <p:cBhvr>
                                        <p:cTn id="16" dur="200" fill="hold">
                                          <p:stCondLst>
                                            <p:cond delay="600"/>
                                          </p:stCondLst>
                                        </p:cTn>
                                        <p:tgtEl>
                                          <p:spTgt spid="15"/>
                                        </p:tgtEl>
                                        <p:attrNameLst>
                                          <p:attrName>r</p:attrName>
                                        </p:attrNameLst>
                                      </p:cBhvr>
                                    </p:animRot>
                                    <p:animRot by="120000">
                                      <p:cBhvr>
                                        <p:cTn id="17" dur="200" fill="hold">
                                          <p:stCondLst>
                                            <p:cond delay="800"/>
                                          </p:stCondLst>
                                        </p:cTn>
                                        <p:tgtEl>
                                          <p:spTgt spid="1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8">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p:cTn id="2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1054099" y="1879600"/>
            <a:ext cx="3284971" cy="3098800"/>
            <a:chOff x="1054099" y="1879600"/>
            <a:chExt cx="3284971" cy="3098800"/>
          </a:xfrm>
          <a:solidFill>
            <a:schemeClr val="accent6">
              <a:lumMod val="60000"/>
              <a:lumOff val="40000"/>
            </a:schemeClr>
          </a:solidFill>
        </p:grpSpPr>
        <p:sp>
          <p:nvSpPr>
            <p:cNvPr id="21"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文本框 23"/>
            <p:cNvSpPr txBox="1"/>
            <p:nvPr/>
          </p:nvSpPr>
          <p:spPr>
            <a:xfrm>
              <a:off x="1054099" y="2135052"/>
              <a:ext cx="3043393" cy="2554545"/>
            </a:xfrm>
            <a:prstGeom prst="rect">
              <a:avLst/>
            </a:prstGeom>
            <a:grpFill/>
          </p:spPr>
          <p:txBody>
            <a:bodyPr wrap="square" rtlCol="0" anchor="ctr">
              <a:spAutoFit/>
            </a:bodyPr>
            <a:lstStyle/>
            <a:p>
              <a:pPr algn="ctr"/>
              <a:r>
                <a:rPr kumimoji="1" lang="en-US" altLang="zh-CN" sz="80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80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80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80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5" name="文本框 24"/>
          <p:cNvSpPr txBox="1"/>
          <p:nvPr/>
        </p:nvSpPr>
        <p:spPr>
          <a:xfrm>
            <a:off x="4969238" y="3105834"/>
            <a:ext cx="4801314" cy="646331"/>
          </a:xfrm>
          <a:prstGeom prst="rect">
            <a:avLst/>
          </a:prstGeom>
          <a:noFill/>
        </p:spPr>
        <p:txBody>
          <a:bodyPr wrap="none" rtlCol="0">
            <a:spAutoFit/>
          </a:bodyPr>
          <a:lstStyle/>
          <a:p>
            <a:r>
              <a:rPr kumimoji="1" lang="zh-CN" altLang="en-US" sz="3600" b="1" dirty="0">
                <a:solidFill>
                  <a:schemeClr val="accent6">
                    <a:lumMod val="75000"/>
                  </a:schemeClr>
                </a:solidFill>
                <a:latin typeface="Hiragino Sans GB W3" charset="-122"/>
                <a:ea typeface="Hiragino Sans GB W3" charset="-122"/>
                <a:cs typeface="Hiragino Sans GB W3" charset="-122"/>
              </a:rPr>
              <a:t>国际消费者权益日简介</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ppt_y</p:attrName>
                                        </p:attrNameLst>
                                      </p:cBhvr>
                                      <p:tavLst>
                                        <p:tav tm="0">
                                          <p:val>
                                            <p:strVal val="#ppt_y+#ppt_h*1.125000"/>
                                          </p:val>
                                        </p:tav>
                                        <p:tav tm="100000">
                                          <p:val>
                                            <p:strVal val="#ppt_y"/>
                                          </p:val>
                                        </p:tav>
                                      </p:tavLst>
                                    </p:anim>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770306" y="1855431"/>
            <a:ext cx="2838576" cy="4436964"/>
          </a:xfrm>
          <a:prstGeom prst="roundRect">
            <a:avLst/>
          </a:prstGeom>
          <a:solidFill>
            <a:schemeClr val="accent6">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a:off x="4123544" y="1855429"/>
            <a:ext cx="7839856" cy="4436965"/>
          </a:xfrm>
          <a:custGeom>
            <a:avLst/>
            <a:gdLst>
              <a:gd name="connsiteX0" fmla="*/ 7839856 w 7839856"/>
              <a:gd name="connsiteY0" fmla="*/ 4853525 h 4853525"/>
              <a:gd name="connsiteX1" fmla="*/ 7839856 w 7839856"/>
              <a:gd name="connsiteY1" fmla="*/ 14551 h 4853525"/>
              <a:gd name="connsiteX2" fmla="*/ 4397849 w 7839856"/>
              <a:gd name="connsiteY2" fmla="*/ 1063 h 4853525"/>
              <a:gd name="connsiteX3" fmla="*/ 4387292 w 7839856"/>
              <a:gd name="connsiteY3" fmla="*/ 0 h 4853525"/>
              <a:gd name="connsiteX4" fmla="*/ 803757 w 7839856"/>
              <a:gd name="connsiteY4" fmla="*/ 0 h 4853525"/>
              <a:gd name="connsiteX5" fmla="*/ 0 w 7839856"/>
              <a:gd name="connsiteY5" fmla="*/ 803757 h 4853525"/>
              <a:gd name="connsiteX6" fmla="*/ 0 w 7839856"/>
              <a:gd name="connsiteY6" fmla="*/ 4018694 h 4853525"/>
              <a:gd name="connsiteX7" fmla="*/ 803757 w 7839856"/>
              <a:gd name="connsiteY7" fmla="*/ 4822451 h 485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9856" h="4853525">
                <a:moveTo>
                  <a:pt x="7839856" y="4853525"/>
                </a:moveTo>
                <a:lnTo>
                  <a:pt x="7839856" y="14551"/>
                </a:lnTo>
                <a:lnTo>
                  <a:pt x="4397849" y="1063"/>
                </a:lnTo>
                <a:lnTo>
                  <a:pt x="4387292" y="0"/>
                </a:lnTo>
                <a:lnTo>
                  <a:pt x="803757" y="0"/>
                </a:lnTo>
                <a:cubicBezTo>
                  <a:pt x="359854" y="0"/>
                  <a:pt x="0" y="359854"/>
                  <a:pt x="0" y="803757"/>
                </a:cubicBezTo>
                <a:lnTo>
                  <a:pt x="0" y="4018694"/>
                </a:lnTo>
                <a:cubicBezTo>
                  <a:pt x="0" y="4462597"/>
                  <a:pt x="359854" y="4822451"/>
                  <a:pt x="803757" y="4822451"/>
                </a:cubicBezTo>
                <a:close/>
              </a:path>
            </a:pathLst>
          </a:custGeom>
          <a:solidFill>
            <a:schemeClr val="accent6">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p:nvPicPr>
        <p:blipFill>
          <a:blip r:embed="rId3" cstate="email"/>
          <a:stretch>
            <a:fillRect/>
          </a:stretch>
        </p:blipFill>
        <p:spPr>
          <a:xfrm>
            <a:off x="4795925" y="2246008"/>
            <a:ext cx="6625769" cy="3716642"/>
          </a:xfrm>
          <a:prstGeom prst="rect">
            <a:avLst/>
          </a:prstGeom>
        </p:spPr>
      </p:pic>
      <p:sp>
        <p:nvSpPr>
          <p:cNvPr id="9" name="文本框 8"/>
          <p:cNvSpPr txBox="1"/>
          <p:nvPr/>
        </p:nvSpPr>
        <p:spPr>
          <a:xfrm>
            <a:off x="980166" y="3370958"/>
            <a:ext cx="2375503" cy="1338828"/>
          </a:xfrm>
          <a:prstGeom prst="rect">
            <a:avLst/>
          </a:prstGeom>
          <a:noFill/>
        </p:spPr>
        <p:txBody>
          <a:bodyPr wrap="square" rtlCol="0" anchor="ctr">
            <a:spAutoFit/>
          </a:bodyPr>
          <a:lstStyle/>
          <a:p>
            <a:pPr>
              <a:lnSpc>
                <a:spcPct val="150000"/>
              </a:lnSpc>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在此输入内容在此输入内容在此输入内容</a:t>
            </a:r>
            <a:r>
              <a:rPr kumimoji="1" lang="zh-CN" altLang="en-US">
                <a:solidFill>
                  <a:schemeClr val="bg1"/>
                </a:solidFill>
                <a:latin typeface="等线" panose="02010600030101010101" charset="-122"/>
                <a:ea typeface="等线" panose="02010600030101010101" charset="-122"/>
                <a:cs typeface="等线" panose="02010600030101010101" charset="-122"/>
              </a:rPr>
              <a:t>在此输入内容</a:t>
            </a:r>
            <a:endParaRPr kumimoji="1" lang="zh-CN" altLang="en-US" dirty="0">
              <a:solidFill>
                <a:schemeClr val="bg1"/>
              </a:solidFill>
              <a:latin typeface="等线" panose="02010600030101010101" charset="-122"/>
              <a:ea typeface="等线" panose="02010600030101010101" charset="-122"/>
              <a:cs typeface="等线" panose="02010600030101010101" charset="-122"/>
            </a:endParaRPr>
          </a:p>
        </p:txBody>
      </p:sp>
      <p:sp>
        <p:nvSpPr>
          <p:cNvPr id="10" name="文本框 9"/>
          <p:cNvSpPr txBox="1"/>
          <p:nvPr/>
        </p:nvSpPr>
        <p:spPr>
          <a:xfrm flipH="1">
            <a:off x="995156" y="2776161"/>
            <a:ext cx="2426784" cy="461665"/>
          </a:xfrm>
          <a:prstGeom prst="rect">
            <a:avLst/>
          </a:prstGeom>
          <a:noFill/>
        </p:spPr>
        <p:txBody>
          <a:bodyPr wrap="square" rtlCol="0">
            <a:spAutoFit/>
          </a:bodyPr>
          <a:lstStyle/>
          <a:p>
            <a:r>
              <a:rPr kumimoji="1" lang="zh-CN" altLang="en-US" sz="2400" b="1" dirty="0">
                <a:solidFill>
                  <a:srgbClr val="C6DA45"/>
                </a:solidFill>
                <a:latin typeface="Hiragino Sans GB W3" charset="-122"/>
                <a:ea typeface="Hiragino Sans GB W3" charset="-122"/>
                <a:cs typeface="Hiragino Sans GB W3" charset="-122"/>
              </a:rPr>
              <a:t>在此输入标题</a:t>
            </a:r>
          </a:p>
        </p:txBody>
      </p:sp>
      <p:cxnSp>
        <p:nvCxnSpPr>
          <p:cNvPr id="12" name="直线连接符 11"/>
          <p:cNvCxnSpPr/>
          <p:nvPr/>
        </p:nvCxnSpPr>
        <p:spPr>
          <a:xfrm>
            <a:off x="1085096" y="3401468"/>
            <a:ext cx="2193999" cy="0"/>
          </a:xfrm>
          <a:prstGeom prst="line">
            <a:avLst/>
          </a:prstGeom>
          <a:ln w="25400">
            <a:solidFill>
              <a:srgbClr val="C6DA45"/>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flipH="1">
            <a:off x="0" y="197938"/>
            <a:ext cx="5486400" cy="1394823"/>
            <a:chOff x="3174" y="1879600"/>
            <a:chExt cx="12188825" cy="3098800"/>
          </a:xfrm>
        </p:grpSpPr>
        <p:sp>
          <p:nvSpPr>
            <p:cNvPr id="27"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8" name="组合 27"/>
            <p:cNvGrpSpPr/>
            <p:nvPr/>
          </p:nvGrpSpPr>
          <p:grpSpPr>
            <a:xfrm>
              <a:off x="1054099" y="1879600"/>
              <a:ext cx="3284971" cy="3098800"/>
              <a:chOff x="1054099" y="1879600"/>
              <a:chExt cx="3284971" cy="3098800"/>
            </a:xfrm>
            <a:solidFill>
              <a:schemeClr val="accent6">
                <a:lumMod val="60000"/>
                <a:lumOff val="40000"/>
              </a:schemeClr>
            </a:solidFill>
          </p:grpSpPr>
          <p:sp>
            <p:nvSpPr>
              <p:cNvPr id="30"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1"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32"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33" name="文本框 32"/>
              <p:cNvSpPr txBox="1"/>
              <p:nvPr/>
            </p:nvSpPr>
            <p:spPr>
              <a:xfrm>
                <a:off x="1054099" y="2278329"/>
                <a:ext cx="3043392" cy="2267986"/>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9" name="文本框 28"/>
            <p:cNvSpPr txBox="1"/>
            <p:nvPr/>
          </p:nvSpPr>
          <p:spPr>
            <a:xfrm>
              <a:off x="4529121" y="2872389"/>
              <a:ext cx="6868757"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国际消费者权益日简介</a:t>
              </a:r>
            </a:p>
          </p:txBody>
        </p:sp>
      </p:grpSp>
      <p:pic>
        <p:nvPicPr>
          <p:cNvPr id="34" name="图片 33"/>
          <p:cNvPicPr>
            <a:picLocks noChangeAspect="1"/>
          </p:cNvPicPr>
          <p:nvPr/>
        </p:nvPicPr>
        <p:blipFill>
          <a:blip r:embed="rId4" cstate="email"/>
          <a:stretch>
            <a:fillRect/>
          </a:stretch>
        </p:blipFill>
        <p:spPr>
          <a:xfrm>
            <a:off x="87860" y="6105327"/>
            <a:ext cx="834511" cy="8345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形状 11"/>
          <p:cNvSpPr/>
          <p:nvPr/>
        </p:nvSpPr>
        <p:spPr>
          <a:xfrm>
            <a:off x="1636758" y="2308483"/>
            <a:ext cx="4267413" cy="3013024"/>
          </a:xfrm>
          <a:custGeom>
            <a:avLst/>
            <a:gdLst>
              <a:gd name="connsiteX0" fmla="*/ 392250 w 3333252"/>
              <a:gd name="connsiteY0" fmla="*/ 0 h 2353456"/>
              <a:gd name="connsiteX1" fmla="*/ 2141088 w 3333252"/>
              <a:gd name="connsiteY1" fmla="*/ 0 h 2353456"/>
              <a:gd name="connsiteX2" fmla="*/ 2146240 w 3333252"/>
              <a:gd name="connsiteY2" fmla="*/ 519 h 2353456"/>
              <a:gd name="connsiteX3" fmla="*/ 2156524 w 3333252"/>
              <a:gd name="connsiteY3" fmla="*/ 0 h 2353456"/>
              <a:gd name="connsiteX4" fmla="*/ 3333252 w 3333252"/>
              <a:gd name="connsiteY4" fmla="*/ 1176728 h 2353456"/>
              <a:gd name="connsiteX5" fmla="*/ 2156524 w 3333252"/>
              <a:gd name="connsiteY5" fmla="*/ 2353456 h 2353456"/>
              <a:gd name="connsiteX6" fmla="*/ 2146233 w 3333252"/>
              <a:gd name="connsiteY6" fmla="*/ 2352937 h 2353456"/>
              <a:gd name="connsiteX7" fmla="*/ 2141088 w 3333252"/>
              <a:gd name="connsiteY7" fmla="*/ 2353455 h 2353456"/>
              <a:gd name="connsiteX8" fmla="*/ 392250 w 3333252"/>
              <a:gd name="connsiteY8" fmla="*/ 2353455 h 2353456"/>
              <a:gd name="connsiteX9" fmla="*/ 0 w 3333252"/>
              <a:gd name="connsiteY9" fmla="*/ 1961205 h 2353456"/>
              <a:gd name="connsiteX10" fmla="*/ 0 w 3333252"/>
              <a:gd name="connsiteY10" fmla="*/ 392250 h 2353456"/>
              <a:gd name="connsiteX11" fmla="*/ 392250 w 3333252"/>
              <a:gd name="connsiteY11" fmla="*/ 0 h 23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252" h="2353456">
                <a:moveTo>
                  <a:pt x="392250" y="0"/>
                </a:moveTo>
                <a:lnTo>
                  <a:pt x="2141088" y="0"/>
                </a:lnTo>
                <a:lnTo>
                  <a:pt x="2146240" y="519"/>
                </a:lnTo>
                <a:lnTo>
                  <a:pt x="2156524" y="0"/>
                </a:lnTo>
                <a:cubicBezTo>
                  <a:pt x="2806413" y="0"/>
                  <a:pt x="3333252" y="526839"/>
                  <a:pt x="3333252" y="1176728"/>
                </a:cubicBezTo>
                <a:cubicBezTo>
                  <a:pt x="3333252" y="1826617"/>
                  <a:pt x="2806413" y="2353456"/>
                  <a:pt x="2156524" y="2353456"/>
                </a:cubicBezTo>
                <a:lnTo>
                  <a:pt x="2146233" y="2352937"/>
                </a:lnTo>
                <a:lnTo>
                  <a:pt x="2141088" y="2353455"/>
                </a:lnTo>
                <a:lnTo>
                  <a:pt x="392250" y="2353455"/>
                </a:lnTo>
                <a:cubicBezTo>
                  <a:pt x="175616" y="2353455"/>
                  <a:pt x="0" y="2177839"/>
                  <a:pt x="0" y="1961205"/>
                </a:cubicBezTo>
                <a:lnTo>
                  <a:pt x="0" y="392250"/>
                </a:lnTo>
                <a:cubicBezTo>
                  <a:pt x="0" y="175616"/>
                  <a:pt x="175616" y="0"/>
                  <a:pt x="392250" y="0"/>
                </a:cubicBezTo>
                <a:close/>
              </a:path>
            </a:pathLst>
          </a:custGeom>
          <a:solidFill>
            <a:schemeClr val="accent6">
              <a:lumMod val="75000"/>
              <a:alpha val="79000"/>
            </a:schemeClr>
          </a:solidFill>
          <a:ln>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dirty="0"/>
          </a:p>
        </p:txBody>
      </p:sp>
      <p:sp>
        <p:nvSpPr>
          <p:cNvPr id="13" name="任意形状 12"/>
          <p:cNvSpPr/>
          <p:nvPr/>
        </p:nvSpPr>
        <p:spPr>
          <a:xfrm flipH="1">
            <a:off x="6269261" y="2143593"/>
            <a:ext cx="4267413" cy="3013024"/>
          </a:xfrm>
          <a:custGeom>
            <a:avLst/>
            <a:gdLst>
              <a:gd name="connsiteX0" fmla="*/ 392250 w 3333252"/>
              <a:gd name="connsiteY0" fmla="*/ 0 h 2353456"/>
              <a:gd name="connsiteX1" fmla="*/ 2141088 w 3333252"/>
              <a:gd name="connsiteY1" fmla="*/ 0 h 2353456"/>
              <a:gd name="connsiteX2" fmla="*/ 2146240 w 3333252"/>
              <a:gd name="connsiteY2" fmla="*/ 519 h 2353456"/>
              <a:gd name="connsiteX3" fmla="*/ 2156524 w 3333252"/>
              <a:gd name="connsiteY3" fmla="*/ 0 h 2353456"/>
              <a:gd name="connsiteX4" fmla="*/ 3333252 w 3333252"/>
              <a:gd name="connsiteY4" fmla="*/ 1176728 h 2353456"/>
              <a:gd name="connsiteX5" fmla="*/ 2156524 w 3333252"/>
              <a:gd name="connsiteY5" fmla="*/ 2353456 h 2353456"/>
              <a:gd name="connsiteX6" fmla="*/ 2146233 w 3333252"/>
              <a:gd name="connsiteY6" fmla="*/ 2352937 h 2353456"/>
              <a:gd name="connsiteX7" fmla="*/ 2141088 w 3333252"/>
              <a:gd name="connsiteY7" fmla="*/ 2353455 h 2353456"/>
              <a:gd name="connsiteX8" fmla="*/ 392250 w 3333252"/>
              <a:gd name="connsiteY8" fmla="*/ 2353455 h 2353456"/>
              <a:gd name="connsiteX9" fmla="*/ 0 w 3333252"/>
              <a:gd name="connsiteY9" fmla="*/ 1961205 h 2353456"/>
              <a:gd name="connsiteX10" fmla="*/ 0 w 3333252"/>
              <a:gd name="connsiteY10" fmla="*/ 392250 h 2353456"/>
              <a:gd name="connsiteX11" fmla="*/ 392250 w 3333252"/>
              <a:gd name="connsiteY11" fmla="*/ 0 h 23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252" h="2353456">
                <a:moveTo>
                  <a:pt x="392250" y="0"/>
                </a:moveTo>
                <a:lnTo>
                  <a:pt x="2141088" y="0"/>
                </a:lnTo>
                <a:lnTo>
                  <a:pt x="2146240" y="519"/>
                </a:lnTo>
                <a:lnTo>
                  <a:pt x="2156524" y="0"/>
                </a:lnTo>
                <a:cubicBezTo>
                  <a:pt x="2806413" y="0"/>
                  <a:pt x="3333252" y="526839"/>
                  <a:pt x="3333252" y="1176728"/>
                </a:cubicBezTo>
                <a:cubicBezTo>
                  <a:pt x="3333252" y="1826617"/>
                  <a:pt x="2806413" y="2353456"/>
                  <a:pt x="2156524" y="2353456"/>
                </a:cubicBezTo>
                <a:lnTo>
                  <a:pt x="2146233" y="2352937"/>
                </a:lnTo>
                <a:lnTo>
                  <a:pt x="2141088" y="2353455"/>
                </a:lnTo>
                <a:lnTo>
                  <a:pt x="392250" y="2353455"/>
                </a:lnTo>
                <a:cubicBezTo>
                  <a:pt x="175616" y="2353455"/>
                  <a:pt x="0" y="2177839"/>
                  <a:pt x="0" y="1961205"/>
                </a:cubicBezTo>
                <a:lnTo>
                  <a:pt x="0" y="392250"/>
                </a:lnTo>
                <a:cubicBezTo>
                  <a:pt x="0" y="175616"/>
                  <a:pt x="175616" y="0"/>
                  <a:pt x="392250" y="0"/>
                </a:cubicBezTo>
                <a:close/>
              </a:path>
            </a:pathLst>
          </a:custGeom>
          <a:solidFill>
            <a:schemeClr val="accent6">
              <a:lumMod val="75000"/>
              <a:alpha val="79000"/>
            </a:schemeClr>
          </a:solidFill>
          <a:ln>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形状 13"/>
          <p:cNvSpPr/>
          <p:nvPr/>
        </p:nvSpPr>
        <p:spPr>
          <a:xfrm>
            <a:off x="2063722" y="2121407"/>
            <a:ext cx="4008004" cy="1603648"/>
          </a:xfrm>
          <a:custGeom>
            <a:avLst/>
            <a:gdLst>
              <a:gd name="connsiteX0" fmla="*/ 392250 w 3333252"/>
              <a:gd name="connsiteY0" fmla="*/ 0 h 2353456"/>
              <a:gd name="connsiteX1" fmla="*/ 2141088 w 3333252"/>
              <a:gd name="connsiteY1" fmla="*/ 0 h 2353456"/>
              <a:gd name="connsiteX2" fmla="*/ 2146240 w 3333252"/>
              <a:gd name="connsiteY2" fmla="*/ 519 h 2353456"/>
              <a:gd name="connsiteX3" fmla="*/ 2156524 w 3333252"/>
              <a:gd name="connsiteY3" fmla="*/ 0 h 2353456"/>
              <a:gd name="connsiteX4" fmla="*/ 3333252 w 3333252"/>
              <a:gd name="connsiteY4" fmla="*/ 1176728 h 2353456"/>
              <a:gd name="connsiteX5" fmla="*/ 2156524 w 3333252"/>
              <a:gd name="connsiteY5" fmla="*/ 2353456 h 2353456"/>
              <a:gd name="connsiteX6" fmla="*/ 2146233 w 3333252"/>
              <a:gd name="connsiteY6" fmla="*/ 2352937 h 2353456"/>
              <a:gd name="connsiteX7" fmla="*/ 2141088 w 3333252"/>
              <a:gd name="connsiteY7" fmla="*/ 2353455 h 2353456"/>
              <a:gd name="connsiteX8" fmla="*/ 392250 w 3333252"/>
              <a:gd name="connsiteY8" fmla="*/ 2353455 h 2353456"/>
              <a:gd name="connsiteX9" fmla="*/ 0 w 3333252"/>
              <a:gd name="connsiteY9" fmla="*/ 1961205 h 2353456"/>
              <a:gd name="connsiteX10" fmla="*/ 0 w 3333252"/>
              <a:gd name="connsiteY10" fmla="*/ 392250 h 2353456"/>
              <a:gd name="connsiteX11" fmla="*/ 392250 w 3333252"/>
              <a:gd name="connsiteY11" fmla="*/ 0 h 2353456"/>
              <a:gd name="connsiteX0-1" fmla="*/ 392250 w 3333252"/>
              <a:gd name="connsiteY0-2" fmla="*/ 0 h 2353456"/>
              <a:gd name="connsiteX1-3" fmla="*/ 2141088 w 3333252"/>
              <a:gd name="connsiteY1-4" fmla="*/ 0 h 2353456"/>
              <a:gd name="connsiteX2-5" fmla="*/ 2146240 w 3333252"/>
              <a:gd name="connsiteY2-6" fmla="*/ 519 h 2353456"/>
              <a:gd name="connsiteX3-7" fmla="*/ 2156524 w 3333252"/>
              <a:gd name="connsiteY3-8" fmla="*/ 0 h 2353456"/>
              <a:gd name="connsiteX4-9" fmla="*/ 3333252 w 3333252"/>
              <a:gd name="connsiteY4-10" fmla="*/ 1176728 h 2353456"/>
              <a:gd name="connsiteX5-11" fmla="*/ 2156524 w 3333252"/>
              <a:gd name="connsiteY5-12" fmla="*/ 2353456 h 2353456"/>
              <a:gd name="connsiteX6-13" fmla="*/ 2146233 w 3333252"/>
              <a:gd name="connsiteY6-14" fmla="*/ 2352937 h 2353456"/>
              <a:gd name="connsiteX7-15" fmla="*/ 2141088 w 3333252"/>
              <a:gd name="connsiteY7-16" fmla="*/ 2353455 h 2353456"/>
              <a:gd name="connsiteX8-17" fmla="*/ 392250 w 3333252"/>
              <a:gd name="connsiteY8-18" fmla="*/ 2353455 h 2353456"/>
              <a:gd name="connsiteX9-19" fmla="*/ 0 w 3333252"/>
              <a:gd name="connsiteY9-20" fmla="*/ 1961205 h 2353456"/>
              <a:gd name="connsiteX10-21" fmla="*/ 392250 w 3333252"/>
              <a:gd name="connsiteY10-22" fmla="*/ 0 h 2353456"/>
              <a:gd name="connsiteX0-23" fmla="*/ 0 w 3333252"/>
              <a:gd name="connsiteY0-24" fmla="*/ 1961205 h 2353456"/>
              <a:gd name="connsiteX1-25" fmla="*/ 392250 w 3333252"/>
              <a:gd name="connsiteY1-26" fmla="*/ 0 h 2353456"/>
              <a:gd name="connsiteX2-27" fmla="*/ 2141088 w 3333252"/>
              <a:gd name="connsiteY2-28" fmla="*/ 0 h 2353456"/>
              <a:gd name="connsiteX3-29" fmla="*/ 2146240 w 3333252"/>
              <a:gd name="connsiteY3-30" fmla="*/ 519 h 2353456"/>
              <a:gd name="connsiteX4-31" fmla="*/ 2156524 w 3333252"/>
              <a:gd name="connsiteY4-32" fmla="*/ 0 h 2353456"/>
              <a:gd name="connsiteX5-33" fmla="*/ 3333252 w 3333252"/>
              <a:gd name="connsiteY5-34" fmla="*/ 1176728 h 2353456"/>
              <a:gd name="connsiteX6-35" fmla="*/ 2156524 w 3333252"/>
              <a:gd name="connsiteY6-36" fmla="*/ 2353456 h 2353456"/>
              <a:gd name="connsiteX7-37" fmla="*/ 2146233 w 3333252"/>
              <a:gd name="connsiteY7-38" fmla="*/ 2352937 h 2353456"/>
              <a:gd name="connsiteX8-39" fmla="*/ 2141088 w 3333252"/>
              <a:gd name="connsiteY8-40" fmla="*/ 2353455 h 2353456"/>
              <a:gd name="connsiteX9-41" fmla="*/ 392250 w 3333252"/>
              <a:gd name="connsiteY9-42" fmla="*/ 2353455 h 2353456"/>
              <a:gd name="connsiteX10-43" fmla="*/ 67097 w 3333252"/>
              <a:gd name="connsiteY10-44" fmla="*/ 2028302 h 2353456"/>
              <a:gd name="connsiteX0-45" fmla="*/ 339650 w 3280652"/>
              <a:gd name="connsiteY0-46" fmla="*/ 0 h 2353456"/>
              <a:gd name="connsiteX1-47" fmla="*/ 2088488 w 3280652"/>
              <a:gd name="connsiteY1-48" fmla="*/ 0 h 2353456"/>
              <a:gd name="connsiteX2-49" fmla="*/ 2093640 w 3280652"/>
              <a:gd name="connsiteY2-50" fmla="*/ 519 h 2353456"/>
              <a:gd name="connsiteX3-51" fmla="*/ 2103924 w 3280652"/>
              <a:gd name="connsiteY3-52" fmla="*/ 0 h 2353456"/>
              <a:gd name="connsiteX4-53" fmla="*/ 3280652 w 3280652"/>
              <a:gd name="connsiteY4-54" fmla="*/ 1176728 h 2353456"/>
              <a:gd name="connsiteX5-55" fmla="*/ 2103924 w 3280652"/>
              <a:gd name="connsiteY5-56" fmla="*/ 2353456 h 2353456"/>
              <a:gd name="connsiteX6-57" fmla="*/ 2093633 w 3280652"/>
              <a:gd name="connsiteY6-58" fmla="*/ 2352937 h 2353456"/>
              <a:gd name="connsiteX7-59" fmla="*/ 2088488 w 3280652"/>
              <a:gd name="connsiteY7-60" fmla="*/ 2353455 h 2353456"/>
              <a:gd name="connsiteX8-61" fmla="*/ 339650 w 3280652"/>
              <a:gd name="connsiteY8-62" fmla="*/ 2353455 h 2353456"/>
              <a:gd name="connsiteX9-63" fmla="*/ 14497 w 3280652"/>
              <a:gd name="connsiteY9-64" fmla="*/ 2028302 h 2353456"/>
              <a:gd name="connsiteX0-65" fmla="*/ 0 w 2941002"/>
              <a:gd name="connsiteY0-66" fmla="*/ 0 h 2353456"/>
              <a:gd name="connsiteX1-67" fmla="*/ 1748838 w 2941002"/>
              <a:gd name="connsiteY1-68" fmla="*/ 0 h 2353456"/>
              <a:gd name="connsiteX2-69" fmla="*/ 1753990 w 2941002"/>
              <a:gd name="connsiteY2-70" fmla="*/ 519 h 2353456"/>
              <a:gd name="connsiteX3-71" fmla="*/ 1764274 w 2941002"/>
              <a:gd name="connsiteY3-72" fmla="*/ 0 h 2353456"/>
              <a:gd name="connsiteX4-73" fmla="*/ 2941002 w 2941002"/>
              <a:gd name="connsiteY4-74" fmla="*/ 1176728 h 2353456"/>
              <a:gd name="connsiteX5-75" fmla="*/ 1764274 w 2941002"/>
              <a:gd name="connsiteY5-76" fmla="*/ 2353456 h 2353456"/>
              <a:gd name="connsiteX6-77" fmla="*/ 1753983 w 2941002"/>
              <a:gd name="connsiteY6-78" fmla="*/ 2352937 h 2353456"/>
              <a:gd name="connsiteX7-79" fmla="*/ 1748838 w 2941002"/>
              <a:gd name="connsiteY7-80" fmla="*/ 2353455 h 2353456"/>
              <a:gd name="connsiteX8-81" fmla="*/ 0 w 2941002"/>
              <a:gd name="connsiteY8-82" fmla="*/ 2353455 h 2353456"/>
              <a:gd name="connsiteX0-83" fmla="*/ 0 w 2941002"/>
              <a:gd name="connsiteY0-84" fmla="*/ 0 h 2353456"/>
              <a:gd name="connsiteX1-85" fmla="*/ 1748838 w 2941002"/>
              <a:gd name="connsiteY1-86" fmla="*/ 0 h 2353456"/>
              <a:gd name="connsiteX2-87" fmla="*/ 1753990 w 2941002"/>
              <a:gd name="connsiteY2-88" fmla="*/ 519 h 2353456"/>
              <a:gd name="connsiteX3-89" fmla="*/ 1764274 w 2941002"/>
              <a:gd name="connsiteY3-90" fmla="*/ 0 h 2353456"/>
              <a:gd name="connsiteX4-91" fmla="*/ 2941002 w 2941002"/>
              <a:gd name="connsiteY4-92" fmla="*/ 1176728 h 2353456"/>
              <a:gd name="connsiteX5-93" fmla="*/ 1764274 w 2941002"/>
              <a:gd name="connsiteY5-94" fmla="*/ 2353456 h 2353456"/>
              <a:gd name="connsiteX6-95" fmla="*/ 1753983 w 2941002"/>
              <a:gd name="connsiteY6-96" fmla="*/ 2352937 h 2353456"/>
              <a:gd name="connsiteX7-97" fmla="*/ 1748838 w 2941002"/>
              <a:gd name="connsiteY7-98" fmla="*/ 2353455 h 2353456"/>
              <a:gd name="connsiteX0-99" fmla="*/ 0 w 2941002"/>
              <a:gd name="connsiteY0-100" fmla="*/ 0 h 2353456"/>
              <a:gd name="connsiteX1-101" fmla="*/ 1748838 w 2941002"/>
              <a:gd name="connsiteY1-102" fmla="*/ 0 h 2353456"/>
              <a:gd name="connsiteX2-103" fmla="*/ 1753990 w 2941002"/>
              <a:gd name="connsiteY2-104" fmla="*/ 519 h 2353456"/>
              <a:gd name="connsiteX3-105" fmla="*/ 1764274 w 2941002"/>
              <a:gd name="connsiteY3-106" fmla="*/ 0 h 2353456"/>
              <a:gd name="connsiteX4-107" fmla="*/ 2941002 w 2941002"/>
              <a:gd name="connsiteY4-108" fmla="*/ 1176728 h 2353456"/>
              <a:gd name="connsiteX5-109" fmla="*/ 1764274 w 2941002"/>
              <a:gd name="connsiteY5-110" fmla="*/ 2353456 h 2353456"/>
              <a:gd name="connsiteX6-111" fmla="*/ 1753983 w 2941002"/>
              <a:gd name="connsiteY6-112" fmla="*/ 2352937 h 2353456"/>
              <a:gd name="connsiteX0-113" fmla="*/ 0 w 2941002"/>
              <a:gd name="connsiteY0-114" fmla="*/ 0 h 2353456"/>
              <a:gd name="connsiteX1-115" fmla="*/ 1748838 w 2941002"/>
              <a:gd name="connsiteY1-116" fmla="*/ 0 h 2353456"/>
              <a:gd name="connsiteX2-117" fmla="*/ 1753990 w 2941002"/>
              <a:gd name="connsiteY2-118" fmla="*/ 519 h 2353456"/>
              <a:gd name="connsiteX3-119" fmla="*/ 1764274 w 2941002"/>
              <a:gd name="connsiteY3-120" fmla="*/ 0 h 2353456"/>
              <a:gd name="connsiteX4-121" fmla="*/ 2941002 w 2941002"/>
              <a:gd name="connsiteY4-122" fmla="*/ 1176728 h 2353456"/>
              <a:gd name="connsiteX5-123" fmla="*/ 1764274 w 2941002"/>
              <a:gd name="connsiteY5-124" fmla="*/ 2353456 h 2353456"/>
              <a:gd name="connsiteX0-125" fmla="*/ 0 w 2941002"/>
              <a:gd name="connsiteY0-126" fmla="*/ 0 h 1176728"/>
              <a:gd name="connsiteX1-127" fmla="*/ 1748838 w 2941002"/>
              <a:gd name="connsiteY1-128" fmla="*/ 0 h 1176728"/>
              <a:gd name="connsiteX2-129" fmla="*/ 1753990 w 2941002"/>
              <a:gd name="connsiteY2-130" fmla="*/ 519 h 1176728"/>
              <a:gd name="connsiteX3-131" fmla="*/ 1764274 w 2941002"/>
              <a:gd name="connsiteY3-132" fmla="*/ 0 h 1176728"/>
              <a:gd name="connsiteX4-133" fmla="*/ 2941002 w 2941002"/>
              <a:gd name="connsiteY4-134" fmla="*/ 1176728 h 1176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1002" h="1176728">
                <a:moveTo>
                  <a:pt x="0" y="0"/>
                </a:moveTo>
                <a:lnTo>
                  <a:pt x="1748838" y="0"/>
                </a:lnTo>
                <a:lnTo>
                  <a:pt x="1753990" y="519"/>
                </a:lnTo>
                <a:lnTo>
                  <a:pt x="1764274" y="0"/>
                </a:lnTo>
                <a:cubicBezTo>
                  <a:pt x="2414163" y="0"/>
                  <a:pt x="2941002" y="526839"/>
                  <a:pt x="2941002" y="1176728"/>
                </a:cubicBezTo>
              </a:path>
            </a:pathLst>
          </a:custGeom>
          <a:noFill/>
          <a:ln w="38100"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任意形状 14"/>
          <p:cNvSpPr/>
          <p:nvPr/>
        </p:nvSpPr>
        <p:spPr>
          <a:xfrm rot="10800000">
            <a:off x="6071726" y="3725055"/>
            <a:ext cx="4008004" cy="1603648"/>
          </a:xfrm>
          <a:custGeom>
            <a:avLst/>
            <a:gdLst>
              <a:gd name="connsiteX0" fmla="*/ 392250 w 3333252"/>
              <a:gd name="connsiteY0" fmla="*/ 0 h 2353456"/>
              <a:gd name="connsiteX1" fmla="*/ 2141088 w 3333252"/>
              <a:gd name="connsiteY1" fmla="*/ 0 h 2353456"/>
              <a:gd name="connsiteX2" fmla="*/ 2146240 w 3333252"/>
              <a:gd name="connsiteY2" fmla="*/ 519 h 2353456"/>
              <a:gd name="connsiteX3" fmla="*/ 2156524 w 3333252"/>
              <a:gd name="connsiteY3" fmla="*/ 0 h 2353456"/>
              <a:gd name="connsiteX4" fmla="*/ 3333252 w 3333252"/>
              <a:gd name="connsiteY4" fmla="*/ 1176728 h 2353456"/>
              <a:gd name="connsiteX5" fmla="*/ 2156524 w 3333252"/>
              <a:gd name="connsiteY5" fmla="*/ 2353456 h 2353456"/>
              <a:gd name="connsiteX6" fmla="*/ 2146233 w 3333252"/>
              <a:gd name="connsiteY6" fmla="*/ 2352937 h 2353456"/>
              <a:gd name="connsiteX7" fmla="*/ 2141088 w 3333252"/>
              <a:gd name="connsiteY7" fmla="*/ 2353455 h 2353456"/>
              <a:gd name="connsiteX8" fmla="*/ 392250 w 3333252"/>
              <a:gd name="connsiteY8" fmla="*/ 2353455 h 2353456"/>
              <a:gd name="connsiteX9" fmla="*/ 0 w 3333252"/>
              <a:gd name="connsiteY9" fmla="*/ 1961205 h 2353456"/>
              <a:gd name="connsiteX10" fmla="*/ 0 w 3333252"/>
              <a:gd name="connsiteY10" fmla="*/ 392250 h 2353456"/>
              <a:gd name="connsiteX11" fmla="*/ 392250 w 3333252"/>
              <a:gd name="connsiteY11" fmla="*/ 0 h 2353456"/>
              <a:gd name="connsiteX0-1" fmla="*/ 392250 w 3333252"/>
              <a:gd name="connsiteY0-2" fmla="*/ 0 h 2353456"/>
              <a:gd name="connsiteX1-3" fmla="*/ 2141088 w 3333252"/>
              <a:gd name="connsiteY1-4" fmla="*/ 0 h 2353456"/>
              <a:gd name="connsiteX2-5" fmla="*/ 2146240 w 3333252"/>
              <a:gd name="connsiteY2-6" fmla="*/ 519 h 2353456"/>
              <a:gd name="connsiteX3-7" fmla="*/ 2156524 w 3333252"/>
              <a:gd name="connsiteY3-8" fmla="*/ 0 h 2353456"/>
              <a:gd name="connsiteX4-9" fmla="*/ 3333252 w 3333252"/>
              <a:gd name="connsiteY4-10" fmla="*/ 1176728 h 2353456"/>
              <a:gd name="connsiteX5-11" fmla="*/ 2156524 w 3333252"/>
              <a:gd name="connsiteY5-12" fmla="*/ 2353456 h 2353456"/>
              <a:gd name="connsiteX6-13" fmla="*/ 2146233 w 3333252"/>
              <a:gd name="connsiteY6-14" fmla="*/ 2352937 h 2353456"/>
              <a:gd name="connsiteX7-15" fmla="*/ 2141088 w 3333252"/>
              <a:gd name="connsiteY7-16" fmla="*/ 2353455 h 2353456"/>
              <a:gd name="connsiteX8-17" fmla="*/ 392250 w 3333252"/>
              <a:gd name="connsiteY8-18" fmla="*/ 2353455 h 2353456"/>
              <a:gd name="connsiteX9-19" fmla="*/ 0 w 3333252"/>
              <a:gd name="connsiteY9-20" fmla="*/ 1961205 h 2353456"/>
              <a:gd name="connsiteX10-21" fmla="*/ 392250 w 3333252"/>
              <a:gd name="connsiteY10-22" fmla="*/ 0 h 2353456"/>
              <a:gd name="connsiteX0-23" fmla="*/ 0 w 3333252"/>
              <a:gd name="connsiteY0-24" fmla="*/ 1961205 h 2353456"/>
              <a:gd name="connsiteX1-25" fmla="*/ 392250 w 3333252"/>
              <a:gd name="connsiteY1-26" fmla="*/ 0 h 2353456"/>
              <a:gd name="connsiteX2-27" fmla="*/ 2141088 w 3333252"/>
              <a:gd name="connsiteY2-28" fmla="*/ 0 h 2353456"/>
              <a:gd name="connsiteX3-29" fmla="*/ 2146240 w 3333252"/>
              <a:gd name="connsiteY3-30" fmla="*/ 519 h 2353456"/>
              <a:gd name="connsiteX4-31" fmla="*/ 2156524 w 3333252"/>
              <a:gd name="connsiteY4-32" fmla="*/ 0 h 2353456"/>
              <a:gd name="connsiteX5-33" fmla="*/ 3333252 w 3333252"/>
              <a:gd name="connsiteY5-34" fmla="*/ 1176728 h 2353456"/>
              <a:gd name="connsiteX6-35" fmla="*/ 2156524 w 3333252"/>
              <a:gd name="connsiteY6-36" fmla="*/ 2353456 h 2353456"/>
              <a:gd name="connsiteX7-37" fmla="*/ 2146233 w 3333252"/>
              <a:gd name="connsiteY7-38" fmla="*/ 2352937 h 2353456"/>
              <a:gd name="connsiteX8-39" fmla="*/ 2141088 w 3333252"/>
              <a:gd name="connsiteY8-40" fmla="*/ 2353455 h 2353456"/>
              <a:gd name="connsiteX9-41" fmla="*/ 392250 w 3333252"/>
              <a:gd name="connsiteY9-42" fmla="*/ 2353455 h 2353456"/>
              <a:gd name="connsiteX10-43" fmla="*/ 67097 w 3333252"/>
              <a:gd name="connsiteY10-44" fmla="*/ 2028302 h 2353456"/>
              <a:gd name="connsiteX0-45" fmla="*/ 339650 w 3280652"/>
              <a:gd name="connsiteY0-46" fmla="*/ 0 h 2353456"/>
              <a:gd name="connsiteX1-47" fmla="*/ 2088488 w 3280652"/>
              <a:gd name="connsiteY1-48" fmla="*/ 0 h 2353456"/>
              <a:gd name="connsiteX2-49" fmla="*/ 2093640 w 3280652"/>
              <a:gd name="connsiteY2-50" fmla="*/ 519 h 2353456"/>
              <a:gd name="connsiteX3-51" fmla="*/ 2103924 w 3280652"/>
              <a:gd name="connsiteY3-52" fmla="*/ 0 h 2353456"/>
              <a:gd name="connsiteX4-53" fmla="*/ 3280652 w 3280652"/>
              <a:gd name="connsiteY4-54" fmla="*/ 1176728 h 2353456"/>
              <a:gd name="connsiteX5-55" fmla="*/ 2103924 w 3280652"/>
              <a:gd name="connsiteY5-56" fmla="*/ 2353456 h 2353456"/>
              <a:gd name="connsiteX6-57" fmla="*/ 2093633 w 3280652"/>
              <a:gd name="connsiteY6-58" fmla="*/ 2352937 h 2353456"/>
              <a:gd name="connsiteX7-59" fmla="*/ 2088488 w 3280652"/>
              <a:gd name="connsiteY7-60" fmla="*/ 2353455 h 2353456"/>
              <a:gd name="connsiteX8-61" fmla="*/ 339650 w 3280652"/>
              <a:gd name="connsiteY8-62" fmla="*/ 2353455 h 2353456"/>
              <a:gd name="connsiteX9-63" fmla="*/ 14497 w 3280652"/>
              <a:gd name="connsiteY9-64" fmla="*/ 2028302 h 2353456"/>
              <a:gd name="connsiteX0-65" fmla="*/ 0 w 2941002"/>
              <a:gd name="connsiteY0-66" fmla="*/ 0 h 2353456"/>
              <a:gd name="connsiteX1-67" fmla="*/ 1748838 w 2941002"/>
              <a:gd name="connsiteY1-68" fmla="*/ 0 h 2353456"/>
              <a:gd name="connsiteX2-69" fmla="*/ 1753990 w 2941002"/>
              <a:gd name="connsiteY2-70" fmla="*/ 519 h 2353456"/>
              <a:gd name="connsiteX3-71" fmla="*/ 1764274 w 2941002"/>
              <a:gd name="connsiteY3-72" fmla="*/ 0 h 2353456"/>
              <a:gd name="connsiteX4-73" fmla="*/ 2941002 w 2941002"/>
              <a:gd name="connsiteY4-74" fmla="*/ 1176728 h 2353456"/>
              <a:gd name="connsiteX5-75" fmla="*/ 1764274 w 2941002"/>
              <a:gd name="connsiteY5-76" fmla="*/ 2353456 h 2353456"/>
              <a:gd name="connsiteX6-77" fmla="*/ 1753983 w 2941002"/>
              <a:gd name="connsiteY6-78" fmla="*/ 2352937 h 2353456"/>
              <a:gd name="connsiteX7-79" fmla="*/ 1748838 w 2941002"/>
              <a:gd name="connsiteY7-80" fmla="*/ 2353455 h 2353456"/>
              <a:gd name="connsiteX8-81" fmla="*/ 0 w 2941002"/>
              <a:gd name="connsiteY8-82" fmla="*/ 2353455 h 2353456"/>
              <a:gd name="connsiteX0-83" fmla="*/ 0 w 2941002"/>
              <a:gd name="connsiteY0-84" fmla="*/ 0 h 2353456"/>
              <a:gd name="connsiteX1-85" fmla="*/ 1748838 w 2941002"/>
              <a:gd name="connsiteY1-86" fmla="*/ 0 h 2353456"/>
              <a:gd name="connsiteX2-87" fmla="*/ 1753990 w 2941002"/>
              <a:gd name="connsiteY2-88" fmla="*/ 519 h 2353456"/>
              <a:gd name="connsiteX3-89" fmla="*/ 1764274 w 2941002"/>
              <a:gd name="connsiteY3-90" fmla="*/ 0 h 2353456"/>
              <a:gd name="connsiteX4-91" fmla="*/ 2941002 w 2941002"/>
              <a:gd name="connsiteY4-92" fmla="*/ 1176728 h 2353456"/>
              <a:gd name="connsiteX5-93" fmla="*/ 1764274 w 2941002"/>
              <a:gd name="connsiteY5-94" fmla="*/ 2353456 h 2353456"/>
              <a:gd name="connsiteX6-95" fmla="*/ 1753983 w 2941002"/>
              <a:gd name="connsiteY6-96" fmla="*/ 2352937 h 2353456"/>
              <a:gd name="connsiteX7-97" fmla="*/ 1748838 w 2941002"/>
              <a:gd name="connsiteY7-98" fmla="*/ 2353455 h 2353456"/>
              <a:gd name="connsiteX0-99" fmla="*/ 0 w 2941002"/>
              <a:gd name="connsiteY0-100" fmla="*/ 0 h 2353456"/>
              <a:gd name="connsiteX1-101" fmla="*/ 1748838 w 2941002"/>
              <a:gd name="connsiteY1-102" fmla="*/ 0 h 2353456"/>
              <a:gd name="connsiteX2-103" fmla="*/ 1753990 w 2941002"/>
              <a:gd name="connsiteY2-104" fmla="*/ 519 h 2353456"/>
              <a:gd name="connsiteX3-105" fmla="*/ 1764274 w 2941002"/>
              <a:gd name="connsiteY3-106" fmla="*/ 0 h 2353456"/>
              <a:gd name="connsiteX4-107" fmla="*/ 2941002 w 2941002"/>
              <a:gd name="connsiteY4-108" fmla="*/ 1176728 h 2353456"/>
              <a:gd name="connsiteX5-109" fmla="*/ 1764274 w 2941002"/>
              <a:gd name="connsiteY5-110" fmla="*/ 2353456 h 2353456"/>
              <a:gd name="connsiteX6-111" fmla="*/ 1753983 w 2941002"/>
              <a:gd name="connsiteY6-112" fmla="*/ 2352937 h 2353456"/>
              <a:gd name="connsiteX0-113" fmla="*/ 0 w 2941002"/>
              <a:gd name="connsiteY0-114" fmla="*/ 0 h 2353456"/>
              <a:gd name="connsiteX1-115" fmla="*/ 1748838 w 2941002"/>
              <a:gd name="connsiteY1-116" fmla="*/ 0 h 2353456"/>
              <a:gd name="connsiteX2-117" fmla="*/ 1753990 w 2941002"/>
              <a:gd name="connsiteY2-118" fmla="*/ 519 h 2353456"/>
              <a:gd name="connsiteX3-119" fmla="*/ 1764274 w 2941002"/>
              <a:gd name="connsiteY3-120" fmla="*/ 0 h 2353456"/>
              <a:gd name="connsiteX4-121" fmla="*/ 2941002 w 2941002"/>
              <a:gd name="connsiteY4-122" fmla="*/ 1176728 h 2353456"/>
              <a:gd name="connsiteX5-123" fmla="*/ 1764274 w 2941002"/>
              <a:gd name="connsiteY5-124" fmla="*/ 2353456 h 2353456"/>
              <a:gd name="connsiteX0-125" fmla="*/ 0 w 2941002"/>
              <a:gd name="connsiteY0-126" fmla="*/ 0 h 1176728"/>
              <a:gd name="connsiteX1-127" fmla="*/ 1748838 w 2941002"/>
              <a:gd name="connsiteY1-128" fmla="*/ 0 h 1176728"/>
              <a:gd name="connsiteX2-129" fmla="*/ 1753990 w 2941002"/>
              <a:gd name="connsiteY2-130" fmla="*/ 519 h 1176728"/>
              <a:gd name="connsiteX3-131" fmla="*/ 1764274 w 2941002"/>
              <a:gd name="connsiteY3-132" fmla="*/ 0 h 1176728"/>
              <a:gd name="connsiteX4-133" fmla="*/ 2941002 w 2941002"/>
              <a:gd name="connsiteY4-134" fmla="*/ 1176728 h 1176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1002" h="1176728">
                <a:moveTo>
                  <a:pt x="0" y="0"/>
                </a:moveTo>
                <a:lnTo>
                  <a:pt x="1748838" y="0"/>
                </a:lnTo>
                <a:lnTo>
                  <a:pt x="1753990" y="519"/>
                </a:lnTo>
                <a:lnTo>
                  <a:pt x="1764274" y="0"/>
                </a:lnTo>
                <a:cubicBezTo>
                  <a:pt x="2414163" y="0"/>
                  <a:pt x="2941002" y="526839"/>
                  <a:pt x="2941002" y="1176728"/>
                </a:cubicBezTo>
              </a:path>
            </a:pathLst>
          </a:custGeom>
          <a:noFill/>
          <a:ln w="38100"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2669935" y="3018166"/>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sp>
        <p:nvSpPr>
          <p:cNvPr id="17" name="文本框 16"/>
          <p:cNvSpPr txBox="1"/>
          <p:nvPr/>
        </p:nvSpPr>
        <p:spPr>
          <a:xfrm>
            <a:off x="7589208" y="3018166"/>
            <a:ext cx="1963711" cy="1338828"/>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p>
        </p:txBody>
      </p:sp>
      <p:grpSp>
        <p:nvGrpSpPr>
          <p:cNvPr id="18" name="组合 17"/>
          <p:cNvGrpSpPr/>
          <p:nvPr/>
        </p:nvGrpSpPr>
        <p:grpSpPr>
          <a:xfrm flipH="1">
            <a:off x="0" y="197938"/>
            <a:ext cx="5486400" cy="1394823"/>
            <a:chOff x="3174" y="1879600"/>
            <a:chExt cx="12188825" cy="3098800"/>
          </a:xfrm>
        </p:grpSpPr>
        <p:sp>
          <p:nvSpPr>
            <p:cNvPr id="19"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0" name="组合 19"/>
            <p:cNvGrpSpPr/>
            <p:nvPr/>
          </p:nvGrpSpPr>
          <p:grpSpPr>
            <a:xfrm>
              <a:off x="1054099" y="1879600"/>
              <a:ext cx="3284971" cy="3098800"/>
              <a:chOff x="1054099" y="1879600"/>
              <a:chExt cx="3284971" cy="3098800"/>
            </a:xfrm>
            <a:solidFill>
              <a:schemeClr val="accent6">
                <a:lumMod val="60000"/>
                <a:lumOff val="40000"/>
              </a:schemeClr>
            </a:solidFill>
          </p:grpSpPr>
          <p:sp>
            <p:nvSpPr>
              <p:cNvPr id="22"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3"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4"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5" name="文本框 24"/>
              <p:cNvSpPr txBox="1"/>
              <p:nvPr/>
            </p:nvSpPr>
            <p:spPr>
              <a:xfrm>
                <a:off x="1054099" y="2278329"/>
                <a:ext cx="3043392" cy="2267986"/>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1" name="文本框 20"/>
            <p:cNvSpPr txBox="1"/>
            <p:nvPr/>
          </p:nvSpPr>
          <p:spPr>
            <a:xfrm>
              <a:off x="4529121" y="2872389"/>
              <a:ext cx="6868757"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国际消费者权益日简介</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95994" y="1313895"/>
            <a:ext cx="11000012" cy="463414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矩形 26"/>
          <p:cNvSpPr/>
          <p:nvPr/>
        </p:nvSpPr>
        <p:spPr>
          <a:xfrm>
            <a:off x="1157129" y="1776079"/>
            <a:ext cx="2910686" cy="3709777"/>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矩形 27"/>
          <p:cNvSpPr/>
          <p:nvPr/>
        </p:nvSpPr>
        <p:spPr>
          <a:xfrm>
            <a:off x="4640657" y="1776079"/>
            <a:ext cx="2910686" cy="3709777"/>
          </a:xfrm>
          <a:prstGeom prst="rect">
            <a:avLst/>
          </a:prstGeom>
          <a:solidFill>
            <a:schemeClr val="accent6">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矩形 28"/>
          <p:cNvSpPr/>
          <p:nvPr/>
        </p:nvSpPr>
        <p:spPr>
          <a:xfrm>
            <a:off x="8124186" y="1776079"/>
            <a:ext cx="2910686" cy="370977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文本框 29"/>
          <p:cNvSpPr txBox="1"/>
          <p:nvPr/>
        </p:nvSpPr>
        <p:spPr>
          <a:xfrm>
            <a:off x="1518744" y="2025602"/>
            <a:ext cx="2187457" cy="307777"/>
          </a:xfrm>
          <a:prstGeom prst="rect">
            <a:avLst/>
          </a:prstGeom>
          <a:solidFill>
            <a:schemeClr val="accent2"/>
          </a:solidFill>
        </p:spPr>
        <p:txBody>
          <a:bodyPr wrap="square" rtlCol="0">
            <a:spAutoFit/>
          </a:bodyPr>
          <a:lstStyle/>
          <a:p>
            <a:pPr algn="ctr"/>
            <a:r>
              <a:rPr lang="zh-CN" altLang="en-US" sz="1400" b="1" dirty="0">
                <a:solidFill>
                  <a:schemeClr val="bg1"/>
                </a:solidFill>
                <a:cs typeface="+mn-ea"/>
                <a:sym typeface="+mn-lt"/>
              </a:rPr>
              <a:t>请输入文本</a:t>
            </a:r>
            <a:endParaRPr lang="en-US" altLang="zh-CN" sz="1400" b="1" dirty="0">
              <a:solidFill>
                <a:schemeClr val="bg1"/>
              </a:solidFill>
              <a:cs typeface="+mn-ea"/>
              <a:sym typeface="+mn-lt"/>
            </a:endParaRPr>
          </a:p>
        </p:txBody>
      </p:sp>
      <p:sp>
        <p:nvSpPr>
          <p:cNvPr id="31" name="文本框 30"/>
          <p:cNvSpPr txBox="1"/>
          <p:nvPr/>
        </p:nvSpPr>
        <p:spPr>
          <a:xfrm>
            <a:off x="5002272" y="2025602"/>
            <a:ext cx="2187457" cy="307777"/>
          </a:xfrm>
          <a:prstGeom prst="rect">
            <a:avLst/>
          </a:prstGeom>
          <a:solidFill>
            <a:schemeClr val="accent6">
              <a:lumMod val="75000"/>
              <a:alpha val="43000"/>
            </a:schemeClr>
          </a:solidFill>
        </p:spPr>
        <p:txBody>
          <a:bodyPr wrap="square" rtlCol="0">
            <a:spAutoFit/>
          </a:bodyPr>
          <a:lstStyle/>
          <a:p>
            <a:pPr algn="ctr"/>
            <a:r>
              <a:rPr lang="zh-CN" altLang="en-US" sz="1400" b="1" dirty="0">
                <a:solidFill>
                  <a:schemeClr val="bg1"/>
                </a:solidFill>
                <a:cs typeface="+mn-ea"/>
                <a:sym typeface="+mn-lt"/>
              </a:rPr>
              <a:t>请输入文本</a:t>
            </a:r>
            <a:endParaRPr lang="en-US" altLang="zh-CN" sz="1400" b="1" dirty="0">
              <a:solidFill>
                <a:schemeClr val="bg1"/>
              </a:solidFill>
              <a:cs typeface="+mn-ea"/>
              <a:sym typeface="+mn-lt"/>
            </a:endParaRPr>
          </a:p>
        </p:txBody>
      </p:sp>
      <p:sp>
        <p:nvSpPr>
          <p:cNvPr id="32" name="文本框 31"/>
          <p:cNvSpPr txBox="1"/>
          <p:nvPr/>
        </p:nvSpPr>
        <p:spPr>
          <a:xfrm>
            <a:off x="8485801" y="2025602"/>
            <a:ext cx="2187457" cy="307777"/>
          </a:xfrm>
          <a:prstGeom prst="rect">
            <a:avLst/>
          </a:prstGeom>
          <a:solidFill>
            <a:schemeClr val="accent4"/>
          </a:solidFill>
          <a:ln>
            <a:noFill/>
          </a:ln>
        </p:spPr>
        <p:txBody>
          <a:bodyPr wrap="square" rtlCol="0">
            <a:spAutoFit/>
          </a:bodyPr>
          <a:lstStyle/>
          <a:p>
            <a:pPr algn="ctr"/>
            <a:r>
              <a:rPr lang="zh-CN" altLang="en-US" sz="1400" b="1" dirty="0">
                <a:solidFill>
                  <a:schemeClr val="bg1"/>
                </a:solidFill>
                <a:cs typeface="+mn-ea"/>
                <a:sym typeface="+mn-lt"/>
              </a:rPr>
              <a:t>请输入文本</a:t>
            </a:r>
            <a:endParaRPr lang="en-US" altLang="zh-CN" sz="1400" b="1" dirty="0">
              <a:solidFill>
                <a:schemeClr val="bg1"/>
              </a:solidFill>
              <a:cs typeface="+mn-ea"/>
              <a:sym typeface="+mn-lt"/>
            </a:endParaRPr>
          </a:p>
        </p:txBody>
      </p:sp>
      <p:sp>
        <p:nvSpPr>
          <p:cNvPr id="33" name="文本框 32"/>
          <p:cNvSpPr txBox="1"/>
          <p:nvPr/>
        </p:nvSpPr>
        <p:spPr>
          <a:xfrm>
            <a:off x="1180896" y="3538528"/>
            <a:ext cx="2863153" cy="1061829"/>
          </a:xfrm>
          <a:prstGeom prst="rect">
            <a:avLst/>
          </a:prstGeom>
          <a:noFill/>
        </p:spPr>
        <p:txBody>
          <a:bodyPr wrap="square" rtlCol="0">
            <a:spAutoFit/>
          </a:bodyPr>
          <a:lstStyle/>
          <a:p>
            <a:pPr>
              <a:lnSpc>
                <a:spcPct val="200000"/>
              </a:lnSpc>
            </a:pPr>
            <a:r>
              <a:rPr lang="zh-CN" altLang="en-US" sz="1050" dirty="0">
                <a:solidFill>
                  <a:schemeClr val="bg1"/>
                </a:solidFill>
                <a:cs typeface="+mn-ea"/>
                <a:sym typeface="+mn-lt"/>
              </a:rPr>
              <a:t>请输入文本请输入文本请输入文本请输入文本请输入文本请输入文本请输入文本请输入文本请输入文本请输入文本请输入文本请输入文本</a:t>
            </a:r>
            <a:endParaRPr lang="en-US" altLang="zh-CN" sz="1050" dirty="0">
              <a:solidFill>
                <a:schemeClr val="bg1"/>
              </a:solidFill>
              <a:cs typeface="+mn-ea"/>
              <a:sym typeface="+mn-lt"/>
            </a:endParaRPr>
          </a:p>
        </p:txBody>
      </p:sp>
      <p:sp>
        <p:nvSpPr>
          <p:cNvPr id="34" name="文本框 33"/>
          <p:cNvSpPr txBox="1"/>
          <p:nvPr/>
        </p:nvSpPr>
        <p:spPr>
          <a:xfrm>
            <a:off x="4664424" y="3538528"/>
            <a:ext cx="2863153" cy="1061829"/>
          </a:xfrm>
          <a:prstGeom prst="rect">
            <a:avLst/>
          </a:prstGeom>
          <a:noFill/>
        </p:spPr>
        <p:txBody>
          <a:bodyPr wrap="square" rtlCol="0">
            <a:spAutoFit/>
          </a:bodyPr>
          <a:lstStyle/>
          <a:p>
            <a:pPr>
              <a:lnSpc>
                <a:spcPct val="200000"/>
              </a:lnSpc>
            </a:pPr>
            <a:r>
              <a:rPr lang="zh-CN" altLang="en-US" sz="1050" dirty="0">
                <a:solidFill>
                  <a:schemeClr val="bg1"/>
                </a:solidFill>
                <a:cs typeface="+mn-ea"/>
                <a:sym typeface="+mn-lt"/>
              </a:rPr>
              <a:t>请输入文本请输入文本请输入文本请输入文本请输入文本请输入文本请输入文本请输入文本请输入文本请输入文本请输入文本请输入文本</a:t>
            </a:r>
            <a:endParaRPr lang="en-US" altLang="zh-CN" sz="1050" dirty="0">
              <a:solidFill>
                <a:schemeClr val="bg1"/>
              </a:solidFill>
              <a:cs typeface="+mn-ea"/>
              <a:sym typeface="+mn-lt"/>
            </a:endParaRPr>
          </a:p>
        </p:txBody>
      </p:sp>
      <p:sp>
        <p:nvSpPr>
          <p:cNvPr id="35" name="文本框 34"/>
          <p:cNvSpPr txBox="1"/>
          <p:nvPr/>
        </p:nvSpPr>
        <p:spPr>
          <a:xfrm>
            <a:off x="8147953" y="3538528"/>
            <a:ext cx="2863153" cy="1061829"/>
          </a:xfrm>
          <a:prstGeom prst="rect">
            <a:avLst/>
          </a:prstGeom>
          <a:noFill/>
        </p:spPr>
        <p:txBody>
          <a:bodyPr wrap="square" rtlCol="0">
            <a:spAutoFit/>
          </a:bodyPr>
          <a:lstStyle/>
          <a:p>
            <a:pPr>
              <a:lnSpc>
                <a:spcPct val="200000"/>
              </a:lnSpc>
            </a:pPr>
            <a:r>
              <a:rPr lang="zh-CN" altLang="en-US" sz="1050" dirty="0">
                <a:solidFill>
                  <a:schemeClr val="bg1"/>
                </a:solidFill>
                <a:cs typeface="+mn-ea"/>
                <a:sym typeface="+mn-lt"/>
              </a:rPr>
              <a:t>请输入文本请输入文本请输入文本请输入文本请输入文本请输入文本请输入文本请输入文本请输入文本请输入文本请输入文本请输入文本</a:t>
            </a:r>
            <a:endParaRPr lang="en-US" altLang="zh-CN" sz="1050" dirty="0">
              <a:solidFill>
                <a:schemeClr val="bg1"/>
              </a:solidFill>
              <a:cs typeface="+mn-ea"/>
              <a:sym typeface="+mn-lt"/>
            </a:endParaRPr>
          </a:p>
        </p:txBody>
      </p:sp>
      <p:grpSp>
        <p:nvGrpSpPr>
          <p:cNvPr id="36" name="组合 35"/>
          <p:cNvGrpSpPr/>
          <p:nvPr/>
        </p:nvGrpSpPr>
        <p:grpSpPr>
          <a:xfrm>
            <a:off x="2350219" y="2755122"/>
            <a:ext cx="524507" cy="677774"/>
            <a:chOff x="7855847" y="4052867"/>
            <a:chExt cx="367355" cy="474700"/>
          </a:xfrm>
          <a:solidFill>
            <a:schemeClr val="bg1"/>
          </a:solidFill>
        </p:grpSpPr>
        <p:sp>
          <p:nvSpPr>
            <p:cNvPr id="37" name="Freeform 3766"/>
            <p:cNvSpPr/>
            <p:nvPr/>
          </p:nvSpPr>
          <p:spPr bwMode="auto">
            <a:xfrm>
              <a:off x="7861810" y="4052867"/>
              <a:ext cx="361392" cy="364970"/>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38" name="Freeform 3767"/>
            <p:cNvSpPr>
              <a:spLocks noEditPoints="1"/>
            </p:cNvSpPr>
            <p:nvPr/>
          </p:nvSpPr>
          <p:spPr bwMode="auto">
            <a:xfrm>
              <a:off x="7864196" y="4062408"/>
              <a:ext cx="322032" cy="318454"/>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39" name="Freeform 3768"/>
            <p:cNvSpPr/>
            <p:nvPr/>
          </p:nvSpPr>
          <p:spPr bwMode="auto">
            <a:xfrm>
              <a:off x="7855847" y="4067179"/>
              <a:ext cx="359006" cy="313683"/>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40" name="Freeform 3769"/>
            <p:cNvSpPr/>
            <p:nvPr/>
          </p:nvSpPr>
          <p:spPr bwMode="auto">
            <a:xfrm>
              <a:off x="7940529" y="4405910"/>
              <a:ext cx="104959" cy="121657"/>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41" name="Freeform 3770"/>
            <p:cNvSpPr/>
            <p:nvPr/>
          </p:nvSpPr>
          <p:spPr bwMode="auto">
            <a:xfrm>
              <a:off x="8033561" y="4405910"/>
              <a:ext cx="96610" cy="121657"/>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42" name="Freeform 3771"/>
            <p:cNvSpPr/>
            <p:nvPr/>
          </p:nvSpPr>
          <p:spPr bwMode="auto">
            <a:xfrm>
              <a:off x="7861810" y="4052867"/>
              <a:ext cx="361392" cy="364970"/>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43" name="Freeform 3772"/>
            <p:cNvSpPr>
              <a:spLocks noEditPoints="1"/>
            </p:cNvSpPr>
            <p:nvPr/>
          </p:nvSpPr>
          <p:spPr bwMode="auto">
            <a:xfrm>
              <a:off x="7864196" y="4062408"/>
              <a:ext cx="322032" cy="318454"/>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grpFill/>
            <a:ln>
              <a:noFill/>
            </a:ln>
          </p:spPr>
          <p:txBody>
            <a:bodyPr vert="horz" wrap="square" lIns="91440" tIns="45720" rIns="91440" bIns="45720" numCol="1" anchor="t" anchorCtr="0" compatLnSpc="1"/>
            <a:lstStyle/>
            <a:p>
              <a:endParaRPr lang="en-GB">
                <a:cs typeface="+mn-ea"/>
                <a:sym typeface="+mn-lt"/>
              </a:endParaRPr>
            </a:p>
          </p:txBody>
        </p:sp>
        <p:sp>
          <p:nvSpPr>
            <p:cNvPr id="44" name="Freeform 3773"/>
            <p:cNvSpPr/>
            <p:nvPr/>
          </p:nvSpPr>
          <p:spPr bwMode="auto">
            <a:xfrm>
              <a:off x="7855847" y="4067179"/>
              <a:ext cx="359006" cy="313683"/>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grpFill/>
            <a:ln>
              <a:noFill/>
            </a:ln>
          </p:spPr>
          <p:txBody>
            <a:bodyPr vert="horz" wrap="square" lIns="91440" tIns="45720" rIns="91440" bIns="45720" numCol="1" anchor="t" anchorCtr="0" compatLnSpc="1"/>
            <a:lstStyle/>
            <a:p>
              <a:endParaRPr lang="en-GB">
                <a:cs typeface="+mn-ea"/>
                <a:sym typeface="+mn-lt"/>
              </a:endParaRPr>
            </a:p>
          </p:txBody>
        </p:sp>
      </p:grpSp>
      <p:grpSp>
        <p:nvGrpSpPr>
          <p:cNvPr id="45" name="组合 44"/>
          <p:cNvGrpSpPr/>
          <p:nvPr/>
        </p:nvGrpSpPr>
        <p:grpSpPr>
          <a:xfrm>
            <a:off x="5776816" y="2761118"/>
            <a:ext cx="638368" cy="630454"/>
            <a:chOff x="3875088" y="4116388"/>
            <a:chExt cx="768350" cy="758825"/>
          </a:xfrm>
          <a:solidFill>
            <a:schemeClr val="bg1"/>
          </a:solidFill>
        </p:grpSpPr>
        <p:sp>
          <p:nvSpPr>
            <p:cNvPr id="46" name="Freeform 165"/>
            <p:cNvSpPr/>
            <p:nvPr/>
          </p:nvSpPr>
          <p:spPr bwMode="auto">
            <a:xfrm>
              <a:off x="3875088" y="4324350"/>
              <a:ext cx="768350" cy="550863"/>
            </a:xfrm>
            <a:custGeom>
              <a:avLst/>
              <a:gdLst>
                <a:gd name="T0" fmla="*/ 254 w 254"/>
                <a:gd name="T1" fmla="*/ 21 h 182"/>
                <a:gd name="T2" fmla="*/ 254 w 254"/>
                <a:gd name="T3" fmla="*/ 161 h 182"/>
                <a:gd name="T4" fmla="*/ 233 w 254"/>
                <a:gd name="T5" fmla="*/ 182 h 182"/>
                <a:gd name="T6" fmla="*/ 21 w 254"/>
                <a:gd name="T7" fmla="*/ 182 h 182"/>
                <a:gd name="T8" fmla="*/ 0 w 254"/>
                <a:gd name="T9" fmla="*/ 161 h 182"/>
                <a:gd name="T10" fmla="*/ 0 w 254"/>
                <a:gd name="T11" fmla="*/ 21 h 182"/>
                <a:gd name="T12" fmla="*/ 21 w 254"/>
                <a:gd name="T13" fmla="*/ 0 h 182"/>
                <a:gd name="T14" fmla="*/ 67 w 254"/>
                <a:gd name="T15" fmla="*/ 0 h 182"/>
                <a:gd name="T16" fmla="*/ 67 w 254"/>
                <a:gd name="T17" fmla="*/ 13 h 182"/>
                <a:gd name="T18" fmla="*/ 34 w 254"/>
                <a:gd name="T19" fmla="*/ 13 h 182"/>
                <a:gd name="T20" fmla="*/ 16 w 254"/>
                <a:gd name="T21" fmla="*/ 31 h 182"/>
                <a:gd name="T22" fmla="*/ 16 w 254"/>
                <a:gd name="T23" fmla="*/ 151 h 182"/>
                <a:gd name="T24" fmla="*/ 34 w 254"/>
                <a:gd name="T25" fmla="*/ 169 h 182"/>
                <a:gd name="T26" fmla="*/ 220 w 254"/>
                <a:gd name="T27" fmla="*/ 169 h 182"/>
                <a:gd name="T28" fmla="*/ 238 w 254"/>
                <a:gd name="T29" fmla="*/ 151 h 182"/>
                <a:gd name="T30" fmla="*/ 238 w 254"/>
                <a:gd name="T31" fmla="*/ 31 h 182"/>
                <a:gd name="T32" fmla="*/ 220 w 254"/>
                <a:gd name="T33" fmla="*/ 13 h 182"/>
                <a:gd name="T34" fmla="*/ 187 w 254"/>
                <a:gd name="T35" fmla="*/ 13 h 182"/>
                <a:gd name="T36" fmla="*/ 187 w 254"/>
                <a:gd name="T37" fmla="*/ 0 h 182"/>
                <a:gd name="T38" fmla="*/ 233 w 254"/>
                <a:gd name="T39" fmla="*/ 0 h 182"/>
                <a:gd name="T40" fmla="*/ 254 w 254"/>
                <a:gd name="T41" fmla="*/ 2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2">
                  <a:moveTo>
                    <a:pt x="254" y="21"/>
                  </a:moveTo>
                  <a:cubicBezTo>
                    <a:pt x="254" y="161"/>
                    <a:pt x="254" y="161"/>
                    <a:pt x="254" y="161"/>
                  </a:cubicBezTo>
                  <a:cubicBezTo>
                    <a:pt x="254" y="173"/>
                    <a:pt x="245" y="182"/>
                    <a:pt x="233" y="182"/>
                  </a:cubicBezTo>
                  <a:cubicBezTo>
                    <a:pt x="21" y="182"/>
                    <a:pt x="21" y="182"/>
                    <a:pt x="21" y="182"/>
                  </a:cubicBezTo>
                  <a:cubicBezTo>
                    <a:pt x="9" y="182"/>
                    <a:pt x="0" y="173"/>
                    <a:pt x="0" y="161"/>
                  </a:cubicBezTo>
                  <a:cubicBezTo>
                    <a:pt x="0" y="21"/>
                    <a:pt x="0" y="21"/>
                    <a:pt x="0" y="21"/>
                  </a:cubicBezTo>
                  <a:cubicBezTo>
                    <a:pt x="0" y="9"/>
                    <a:pt x="9" y="0"/>
                    <a:pt x="21" y="0"/>
                  </a:cubicBezTo>
                  <a:cubicBezTo>
                    <a:pt x="67" y="0"/>
                    <a:pt x="67" y="0"/>
                    <a:pt x="67" y="0"/>
                  </a:cubicBezTo>
                  <a:cubicBezTo>
                    <a:pt x="67" y="13"/>
                    <a:pt x="67" y="13"/>
                    <a:pt x="67" y="13"/>
                  </a:cubicBezTo>
                  <a:cubicBezTo>
                    <a:pt x="34" y="13"/>
                    <a:pt x="34" y="13"/>
                    <a:pt x="34" y="13"/>
                  </a:cubicBezTo>
                  <a:cubicBezTo>
                    <a:pt x="24" y="13"/>
                    <a:pt x="16" y="21"/>
                    <a:pt x="16" y="31"/>
                  </a:cubicBezTo>
                  <a:cubicBezTo>
                    <a:pt x="16" y="151"/>
                    <a:pt x="16" y="151"/>
                    <a:pt x="16" y="151"/>
                  </a:cubicBezTo>
                  <a:cubicBezTo>
                    <a:pt x="16" y="161"/>
                    <a:pt x="24" y="169"/>
                    <a:pt x="34" y="169"/>
                  </a:cubicBezTo>
                  <a:cubicBezTo>
                    <a:pt x="220" y="169"/>
                    <a:pt x="220" y="169"/>
                    <a:pt x="220" y="169"/>
                  </a:cubicBezTo>
                  <a:cubicBezTo>
                    <a:pt x="230" y="169"/>
                    <a:pt x="238" y="161"/>
                    <a:pt x="238" y="151"/>
                  </a:cubicBezTo>
                  <a:cubicBezTo>
                    <a:pt x="238" y="31"/>
                    <a:pt x="238" y="31"/>
                    <a:pt x="238" y="31"/>
                  </a:cubicBezTo>
                  <a:cubicBezTo>
                    <a:pt x="238" y="21"/>
                    <a:pt x="230" y="13"/>
                    <a:pt x="220" y="13"/>
                  </a:cubicBezTo>
                  <a:cubicBezTo>
                    <a:pt x="187" y="13"/>
                    <a:pt x="187" y="13"/>
                    <a:pt x="187" y="13"/>
                  </a:cubicBezTo>
                  <a:cubicBezTo>
                    <a:pt x="187" y="0"/>
                    <a:pt x="187" y="0"/>
                    <a:pt x="187" y="0"/>
                  </a:cubicBezTo>
                  <a:cubicBezTo>
                    <a:pt x="233" y="0"/>
                    <a:pt x="233" y="0"/>
                    <a:pt x="233" y="0"/>
                  </a:cubicBezTo>
                  <a:cubicBezTo>
                    <a:pt x="245" y="0"/>
                    <a:pt x="254" y="9"/>
                    <a:pt x="254" y="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7" name="Rectangle 166"/>
            <p:cNvSpPr>
              <a:spLocks noChangeArrowheads="1"/>
            </p:cNvSpPr>
            <p:nvPr/>
          </p:nvSpPr>
          <p:spPr bwMode="auto">
            <a:xfrm>
              <a:off x="4283076" y="4518025"/>
              <a:ext cx="254000" cy="2381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Rectangle 167"/>
            <p:cNvSpPr>
              <a:spLocks noChangeArrowheads="1"/>
            </p:cNvSpPr>
            <p:nvPr/>
          </p:nvSpPr>
          <p:spPr bwMode="auto">
            <a:xfrm>
              <a:off x="4430713" y="4657725"/>
              <a:ext cx="106363" cy="2381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9" name="Rectangle 168"/>
            <p:cNvSpPr>
              <a:spLocks noChangeArrowheads="1"/>
            </p:cNvSpPr>
            <p:nvPr/>
          </p:nvSpPr>
          <p:spPr bwMode="auto">
            <a:xfrm>
              <a:off x="4430713" y="4725988"/>
              <a:ext cx="103188" cy="2540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0" name="Rectangle 169"/>
            <p:cNvSpPr>
              <a:spLocks noChangeArrowheads="1"/>
            </p:cNvSpPr>
            <p:nvPr/>
          </p:nvSpPr>
          <p:spPr bwMode="auto">
            <a:xfrm>
              <a:off x="4279901" y="4587875"/>
              <a:ext cx="254000" cy="2381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1" name="Rectangle 170"/>
            <p:cNvSpPr>
              <a:spLocks noChangeArrowheads="1"/>
            </p:cNvSpPr>
            <p:nvPr/>
          </p:nvSpPr>
          <p:spPr bwMode="auto">
            <a:xfrm>
              <a:off x="4110038" y="4310063"/>
              <a:ext cx="296863" cy="9366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2" name="Rectangle 171"/>
            <p:cNvSpPr>
              <a:spLocks noChangeArrowheads="1"/>
            </p:cNvSpPr>
            <p:nvPr/>
          </p:nvSpPr>
          <p:spPr bwMode="auto">
            <a:xfrm>
              <a:off x="4110038" y="4276725"/>
              <a:ext cx="296863" cy="20638"/>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172"/>
            <p:cNvSpPr>
              <a:spLocks noEditPoints="1"/>
            </p:cNvSpPr>
            <p:nvPr/>
          </p:nvSpPr>
          <p:spPr bwMode="auto">
            <a:xfrm>
              <a:off x="4110038" y="4116388"/>
              <a:ext cx="296863" cy="147638"/>
            </a:xfrm>
            <a:custGeom>
              <a:avLst/>
              <a:gdLst>
                <a:gd name="T0" fmla="*/ 98 w 98"/>
                <a:gd name="T1" fmla="*/ 29 h 49"/>
                <a:gd name="T2" fmla="*/ 98 w 98"/>
                <a:gd name="T3" fmla="*/ 49 h 49"/>
                <a:gd name="T4" fmla="*/ 0 w 98"/>
                <a:gd name="T5" fmla="*/ 49 h 49"/>
                <a:gd name="T6" fmla="*/ 0 w 98"/>
                <a:gd name="T7" fmla="*/ 29 h 49"/>
                <a:gd name="T8" fmla="*/ 29 w 98"/>
                <a:gd name="T9" fmla="*/ 29 h 49"/>
                <a:gd name="T10" fmla="*/ 29 w 98"/>
                <a:gd name="T11" fmla="*/ 20 h 49"/>
                <a:gd name="T12" fmla="*/ 49 w 98"/>
                <a:gd name="T13" fmla="*/ 0 h 49"/>
                <a:gd name="T14" fmla="*/ 69 w 98"/>
                <a:gd name="T15" fmla="*/ 20 h 49"/>
                <a:gd name="T16" fmla="*/ 69 w 98"/>
                <a:gd name="T17" fmla="*/ 29 h 49"/>
                <a:gd name="T18" fmla="*/ 98 w 98"/>
                <a:gd name="T19" fmla="*/ 29 h 49"/>
                <a:gd name="T20" fmla="*/ 57 w 98"/>
                <a:gd name="T21" fmla="*/ 17 h 49"/>
                <a:gd name="T22" fmla="*/ 49 w 98"/>
                <a:gd name="T23" fmla="*/ 9 h 49"/>
                <a:gd name="T24" fmla="*/ 41 w 98"/>
                <a:gd name="T25" fmla="*/ 17 h 49"/>
                <a:gd name="T26" fmla="*/ 49 w 98"/>
                <a:gd name="T27" fmla="*/ 25 h 49"/>
                <a:gd name="T28" fmla="*/ 57 w 98"/>
                <a:gd name="T29"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49">
                  <a:moveTo>
                    <a:pt x="98" y="29"/>
                  </a:moveTo>
                  <a:cubicBezTo>
                    <a:pt x="98" y="49"/>
                    <a:pt x="98" y="49"/>
                    <a:pt x="98" y="49"/>
                  </a:cubicBezTo>
                  <a:cubicBezTo>
                    <a:pt x="0" y="49"/>
                    <a:pt x="0" y="49"/>
                    <a:pt x="0" y="49"/>
                  </a:cubicBezTo>
                  <a:cubicBezTo>
                    <a:pt x="0" y="29"/>
                    <a:pt x="0" y="29"/>
                    <a:pt x="0" y="29"/>
                  </a:cubicBezTo>
                  <a:cubicBezTo>
                    <a:pt x="29" y="29"/>
                    <a:pt x="29" y="29"/>
                    <a:pt x="29" y="29"/>
                  </a:cubicBezTo>
                  <a:cubicBezTo>
                    <a:pt x="29" y="20"/>
                    <a:pt x="29" y="20"/>
                    <a:pt x="29" y="20"/>
                  </a:cubicBezTo>
                  <a:cubicBezTo>
                    <a:pt x="29" y="9"/>
                    <a:pt x="38" y="0"/>
                    <a:pt x="49" y="0"/>
                  </a:cubicBezTo>
                  <a:cubicBezTo>
                    <a:pt x="60" y="0"/>
                    <a:pt x="69" y="9"/>
                    <a:pt x="69" y="20"/>
                  </a:cubicBezTo>
                  <a:cubicBezTo>
                    <a:pt x="69" y="29"/>
                    <a:pt x="69" y="29"/>
                    <a:pt x="69" y="29"/>
                  </a:cubicBezTo>
                  <a:lnTo>
                    <a:pt x="98" y="29"/>
                  </a:lnTo>
                  <a:close/>
                  <a:moveTo>
                    <a:pt x="57" y="17"/>
                  </a:moveTo>
                  <a:cubicBezTo>
                    <a:pt x="57" y="12"/>
                    <a:pt x="53" y="9"/>
                    <a:pt x="49" y="9"/>
                  </a:cubicBezTo>
                  <a:cubicBezTo>
                    <a:pt x="45" y="9"/>
                    <a:pt x="41" y="12"/>
                    <a:pt x="41" y="17"/>
                  </a:cubicBezTo>
                  <a:cubicBezTo>
                    <a:pt x="41" y="21"/>
                    <a:pt x="45" y="25"/>
                    <a:pt x="49" y="25"/>
                  </a:cubicBezTo>
                  <a:cubicBezTo>
                    <a:pt x="53" y="25"/>
                    <a:pt x="57" y="21"/>
                    <a:pt x="57" y="17"/>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173"/>
            <p:cNvSpPr/>
            <p:nvPr/>
          </p:nvSpPr>
          <p:spPr bwMode="auto">
            <a:xfrm>
              <a:off x="4013201" y="4570413"/>
              <a:ext cx="193675" cy="153988"/>
            </a:xfrm>
            <a:custGeom>
              <a:avLst/>
              <a:gdLst>
                <a:gd name="T0" fmla="*/ 64 w 64"/>
                <a:gd name="T1" fmla="*/ 22 h 51"/>
                <a:gd name="T2" fmla="*/ 64 w 64"/>
                <a:gd name="T3" fmla="*/ 51 h 51"/>
                <a:gd name="T4" fmla="*/ 40 w 64"/>
                <a:gd name="T5" fmla="*/ 51 h 51"/>
                <a:gd name="T6" fmla="*/ 24 w 64"/>
                <a:gd name="T7" fmla="*/ 51 h 51"/>
                <a:gd name="T8" fmla="*/ 0 w 64"/>
                <a:gd name="T9" fmla="*/ 51 h 51"/>
                <a:gd name="T10" fmla="*/ 0 w 64"/>
                <a:gd name="T11" fmla="*/ 22 h 51"/>
                <a:gd name="T12" fmla="*/ 19 w 64"/>
                <a:gd name="T13" fmla="*/ 0 h 51"/>
                <a:gd name="T14" fmla="*/ 32 w 64"/>
                <a:gd name="T15" fmla="*/ 35 h 51"/>
                <a:gd name="T16" fmla="*/ 45 w 64"/>
                <a:gd name="T17" fmla="*/ 0 h 51"/>
                <a:gd name="T18" fmla="*/ 64 w 64"/>
                <a:gd name="T1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1">
                  <a:moveTo>
                    <a:pt x="64" y="22"/>
                  </a:moveTo>
                  <a:cubicBezTo>
                    <a:pt x="64" y="45"/>
                    <a:pt x="64" y="51"/>
                    <a:pt x="64" y="51"/>
                  </a:cubicBezTo>
                  <a:cubicBezTo>
                    <a:pt x="40" y="51"/>
                    <a:pt x="40" y="51"/>
                    <a:pt x="40" y="51"/>
                  </a:cubicBezTo>
                  <a:cubicBezTo>
                    <a:pt x="24" y="51"/>
                    <a:pt x="24" y="51"/>
                    <a:pt x="24" y="51"/>
                  </a:cubicBezTo>
                  <a:cubicBezTo>
                    <a:pt x="0" y="51"/>
                    <a:pt x="0" y="51"/>
                    <a:pt x="0" y="51"/>
                  </a:cubicBezTo>
                  <a:cubicBezTo>
                    <a:pt x="0" y="51"/>
                    <a:pt x="0" y="45"/>
                    <a:pt x="0" y="22"/>
                  </a:cubicBezTo>
                  <a:cubicBezTo>
                    <a:pt x="0" y="8"/>
                    <a:pt x="10" y="2"/>
                    <a:pt x="19" y="0"/>
                  </a:cubicBezTo>
                  <a:cubicBezTo>
                    <a:pt x="32" y="35"/>
                    <a:pt x="32" y="35"/>
                    <a:pt x="32" y="35"/>
                  </a:cubicBezTo>
                  <a:cubicBezTo>
                    <a:pt x="45" y="0"/>
                    <a:pt x="45" y="0"/>
                    <a:pt x="45" y="0"/>
                  </a:cubicBezTo>
                  <a:cubicBezTo>
                    <a:pt x="54" y="2"/>
                    <a:pt x="64" y="8"/>
                    <a:pt x="64"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174"/>
            <p:cNvSpPr/>
            <p:nvPr/>
          </p:nvSpPr>
          <p:spPr bwMode="auto">
            <a:xfrm>
              <a:off x="4073526" y="4476750"/>
              <a:ext cx="73025" cy="93663"/>
            </a:xfrm>
            <a:custGeom>
              <a:avLst/>
              <a:gdLst>
                <a:gd name="T0" fmla="*/ 12 w 24"/>
                <a:gd name="T1" fmla="*/ 0 h 31"/>
                <a:gd name="T2" fmla="*/ 24 w 24"/>
                <a:gd name="T3" fmla="*/ 16 h 31"/>
                <a:gd name="T4" fmla="*/ 12 w 24"/>
                <a:gd name="T5" fmla="*/ 31 h 31"/>
                <a:gd name="T6" fmla="*/ 0 w 24"/>
                <a:gd name="T7" fmla="*/ 16 h 31"/>
                <a:gd name="T8" fmla="*/ 12 w 24"/>
                <a:gd name="T9" fmla="*/ 0 h 31"/>
              </a:gdLst>
              <a:ahLst/>
              <a:cxnLst>
                <a:cxn ang="0">
                  <a:pos x="T0" y="T1"/>
                </a:cxn>
                <a:cxn ang="0">
                  <a:pos x="T2" y="T3"/>
                </a:cxn>
                <a:cxn ang="0">
                  <a:pos x="T4" y="T5"/>
                </a:cxn>
                <a:cxn ang="0">
                  <a:pos x="T6" y="T7"/>
                </a:cxn>
                <a:cxn ang="0">
                  <a:pos x="T8" y="T9"/>
                </a:cxn>
              </a:cxnLst>
              <a:rect l="0" t="0" r="r" b="b"/>
              <a:pathLst>
                <a:path w="24" h="31">
                  <a:moveTo>
                    <a:pt x="12" y="0"/>
                  </a:moveTo>
                  <a:cubicBezTo>
                    <a:pt x="21" y="0"/>
                    <a:pt x="24" y="7"/>
                    <a:pt x="24" y="16"/>
                  </a:cubicBezTo>
                  <a:cubicBezTo>
                    <a:pt x="24" y="24"/>
                    <a:pt x="17" y="31"/>
                    <a:pt x="12" y="31"/>
                  </a:cubicBezTo>
                  <a:cubicBezTo>
                    <a:pt x="7" y="31"/>
                    <a:pt x="0" y="24"/>
                    <a:pt x="0" y="16"/>
                  </a:cubicBezTo>
                  <a:cubicBezTo>
                    <a:pt x="0" y="7"/>
                    <a:pt x="2" y="0"/>
                    <a:pt x="12"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175"/>
            <p:cNvSpPr/>
            <p:nvPr/>
          </p:nvSpPr>
          <p:spPr bwMode="auto">
            <a:xfrm>
              <a:off x="4098926" y="4578350"/>
              <a:ext cx="26988" cy="76200"/>
            </a:xfrm>
            <a:custGeom>
              <a:avLst/>
              <a:gdLst>
                <a:gd name="T0" fmla="*/ 9 w 17"/>
                <a:gd name="T1" fmla="*/ 0 h 48"/>
                <a:gd name="T2" fmla="*/ 17 w 17"/>
                <a:gd name="T3" fmla="*/ 23 h 48"/>
                <a:gd name="T4" fmla="*/ 7 w 17"/>
                <a:gd name="T5" fmla="*/ 48 h 48"/>
                <a:gd name="T6" fmla="*/ 0 w 17"/>
                <a:gd name="T7" fmla="*/ 23 h 48"/>
                <a:gd name="T8" fmla="*/ 5 w 17"/>
                <a:gd name="T9" fmla="*/ 0 h 48"/>
                <a:gd name="T10" fmla="*/ 9 w 17"/>
                <a:gd name="T11" fmla="*/ 0 h 48"/>
              </a:gdLst>
              <a:ahLst/>
              <a:cxnLst>
                <a:cxn ang="0">
                  <a:pos x="T0" y="T1"/>
                </a:cxn>
                <a:cxn ang="0">
                  <a:pos x="T2" y="T3"/>
                </a:cxn>
                <a:cxn ang="0">
                  <a:pos x="T4" y="T5"/>
                </a:cxn>
                <a:cxn ang="0">
                  <a:pos x="T6" y="T7"/>
                </a:cxn>
                <a:cxn ang="0">
                  <a:pos x="T8" y="T9"/>
                </a:cxn>
                <a:cxn ang="0">
                  <a:pos x="T10" y="T11"/>
                </a:cxn>
              </a:cxnLst>
              <a:rect l="0" t="0" r="r" b="b"/>
              <a:pathLst>
                <a:path w="17" h="48">
                  <a:moveTo>
                    <a:pt x="9" y="0"/>
                  </a:moveTo>
                  <a:lnTo>
                    <a:pt x="17" y="23"/>
                  </a:lnTo>
                  <a:lnTo>
                    <a:pt x="7" y="48"/>
                  </a:lnTo>
                  <a:lnTo>
                    <a:pt x="0" y="23"/>
                  </a:lnTo>
                  <a:lnTo>
                    <a:pt x="5" y="0"/>
                  </a:lnTo>
                  <a:lnTo>
                    <a:pt x="9"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57" name="AutoShape 46"/>
          <p:cNvSpPr/>
          <p:nvPr/>
        </p:nvSpPr>
        <p:spPr bwMode="auto">
          <a:xfrm>
            <a:off x="9263277" y="2778473"/>
            <a:ext cx="632504" cy="632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nvGrpSpPr>
          <p:cNvPr id="18" name="组合 17"/>
          <p:cNvGrpSpPr/>
          <p:nvPr/>
        </p:nvGrpSpPr>
        <p:grpSpPr>
          <a:xfrm flipH="1">
            <a:off x="0" y="197938"/>
            <a:ext cx="5486400" cy="1394823"/>
            <a:chOff x="3174" y="1879600"/>
            <a:chExt cx="12188825" cy="3098800"/>
          </a:xfrm>
        </p:grpSpPr>
        <p:sp>
          <p:nvSpPr>
            <p:cNvPr id="19"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0" name="组合 19"/>
            <p:cNvGrpSpPr/>
            <p:nvPr/>
          </p:nvGrpSpPr>
          <p:grpSpPr>
            <a:xfrm>
              <a:off x="1054099" y="1879600"/>
              <a:ext cx="3284971" cy="3098800"/>
              <a:chOff x="1054099" y="1879600"/>
              <a:chExt cx="3284971" cy="3098800"/>
            </a:xfrm>
            <a:solidFill>
              <a:schemeClr val="accent6">
                <a:lumMod val="60000"/>
                <a:lumOff val="40000"/>
              </a:schemeClr>
            </a:solidFill>
          </p:grpSpPr>
          <p:sp>
            <p:nvSpPr>
              <p:cNvPr id="22"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3"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4"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25" name="文本框 24"/>
              <p:cNvSpPr txBox="1"/>
              <p:nvPr/>
            </p:nvSpPr>
            <p:spPr>
              <a:xfrm>
                <a:off x="1054099" y="2278329"/>
                <a:ext cx="3043392" cy="2267986"/>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1" name="文本框 20"/>
            <p:cNvSpPr txBox="1"/>
            <p:nvPr/>
          </p:nvSpPr>
          <p:spPr>
            <a:xfrm>
              <a:off x="4529121" y="2872389"/>
              <a:ext cx="6868757"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国际消费者权益日简介</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p:bldP spid="34" grpId="0"/>
      <p:bldP spid="35"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flipH="1">
            <a:off x="0" y="197938"/>
            <a:ext cx="5486400" cy="1394823"/>
            <a:chOff x="3174" y="1879600"/>
            <a:chExt cx="12188825" cy="3098800"/>
          </a:xfrm>
        </p:grpSpPr>
        <p:sp>
          <p:nvSpPr>
            <p:cNvPr id="24"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25" name="组合 24"/>
            <p:cNvGrpSpPr/>
            <p:nvPr/>
          </p:nvGrpSpPr>
          <p:grpSpPr>
            <a:xfrm>
              <a:off x="1054099" y="1879600"/>
              <a:ext cx="3284971" cy="3098800"/>
              <a:chOff x="1054099" y="1879600"/>
              <a:chExt cx="3284971" cy="3098800"/>
            </a:xfrm>
            <a:solidFill>
              <a:schemeClr val="accent6">
                <a:lumMod val="60000"/>
                <a:lumOff val="40000"/>
              </a:schemeClr>
            </a:solidFill>
          </p:grpSpPr>
          <p:sp>
            <p:nvSpPr>
              <p:cNvPr id="27"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8"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29"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30" name="文本框 29"/>
              <p:cNvSpPr txBox="1"/>
              <p:nvPr/>
            </p:nvSpPr>
            <p:spPr>
              <a:xfrm>
                <a:off x="1054099" y="2278329"/>
                <a:ext cx="3043392" cy="2267986"/>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6" name="文本框 25"/>
            <p:cNvSpPr txBox="1"/>
            <p:nvPr/>
          </p:nvSpPr>
          <p:spPr>
            <a:xfrm>
              <a:off x="4529121" y="2872389"/>
              <a:ext cx="6868757"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国际消费者权益日简介</a:t>
              </a:r>
            </a:p>
          </p:txBody>
        </p:sp>
      </p:grpSp>
      <p:grpSp>
        <p:nvGrpSpPr>
          <p:cNvPr id="37" name="组合 36"/>
          <p:cNvGrpSpPr/>
          <p:nvPr/>
        </p:nvGrpSpPr>
        <p:grpSpPr>
          <a:xfrm>
            <a:off x="2977660" y="1829104"/>
            <a:ext cx="4184075" cy="2040112"/>
            <a:chOff x="782715" y="579284"/>
            <a:chExt cx="3701294" cy="1804713"/>
          </a:xfrm>
          <a:solidFill>
            <a:schemeClr val="accent6">
              <a:lumMod val="75000"/>
              <a:alpha val="76000"/>
            </a:schemeClr>
          </a:solidFill>
        </p:grpSpPr>
        <p:grpSp>
          <p:nvGrpSpPr>
            <p:cNvPr id="38" name="组合 37"/>
            <p:cNvGrpSpPr/>
            <p:nvPr/>
          </p:nvGrpSpPr>
          <p:grpSpPr>
            <a:xfrm>
              <a:off x="782715" y="883673"/>
              <a:ext cx="3604334" cy="1500324"/>
              <a:chOff x="782715" y="1016838"/>
              <a:chExt cx="3604334" cy="1500324"/>
            </a:xfrm>
            <a:grpFill/>
          </p:grpSpPr>
          <p:sp>
            <p:nvSpPr>
              <p:cNvPr id="40" name="矩形 39"/>
              <p:cNvSpPr/>
              <p:nvPr/>
            </p:nvSpPr>
            <p:spPr>
              <a:xfrm>
                <a:off x="782715" y="1016838"/>
                <a:ext cx="3604334" cy="1500324"/>
              </a:xfrm>
              <a:prstGeom prst="rect">
                <a:avLst/>
              </a:prstGeom>
              <a:grpFill/>
              <a:ln>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1013618" y="1236086"/>
                <a:ext cx="3142529" cy="1017010"/>
              </a:xfrm>
              <a:prstGeom prst="rect">
                <a:avLst/>
              </a:prstGeom>
              <a:grpFill/>
              <a:ln>
                <a:solidFill>
                  <a:srgbClr val="C6DA45"/>
                </a:solidFill>
              </a:ln>
            </p:spPr>
            <p:txBody>
              <a:bodyPr wrap="square" rtlCol="0">
                <a:spAutoFit/>
              </a:bodyPr>
              <a:lstStyle/>
              <a:p>
                <a:pPr>
                  <a:lnSpc>
                    <a:spcPct val="200000"/>
                  </a:lnSpc>
                </a:pPr>
                <a:r>
                  <a:rPr lang="zh-CN" altLang="en-US" sz="1050" dirty="0">
                    <a:solidFill>
                      <a:schemeClr val="bg1"/>
                    </a:solidFill>
                    <a:cs typeface="+mn-ea"/>
                    <a:sym typeface="+mn-lt"/>
                  </a:rPr>
                  <a:t>请输入文本请输入文本请输入文本请输入文本请输入文本请输入文本请输入文本请输入文本请输入文本请输入文本请输入文本请输入文本请输入文本请</a:t>
                </a:r>
                <a:endParaRPr lang="en-US" altLang="zh-CN" sz="1050" dirty="0">
                  <a:solidFill>
                    <a:schemeClr val="bg1"/>
                  </a:solidFill>
                  <a:cs typeface="+mn-ea"/>
                  <a:sym typeface="+mn-lt"/>
                </a:endParaRPr>
              </a:p>
            </p:txBody>
          </p:sp>
        </p:grpSp>
        <p:sp>
          <p:nvSpPr>
            <p:cNvPr id="39" name="文本框 38"/>
            <p:cNvSpPr txBox="1"/>
            <p:nvPr/>
          </p:nvSpPr>
          <p:spPr>
            <a:xfrm>
              <a:off x="2487399" y="579284"/>
              <a:ext cx="1996610" cy="353943"/>
            </a:xfrm>
            <a:prstGeom prst="rect">
              <a:avLst/>
            </a:prstGeom>
            <a:grpFill/>
            <a:ln>
              <a:solidFill>
                <a:srgbClr val="C6DA45"/>
              </a:solidFill>
            </a:ln>
          </p:spPr>
          <p:txBody>
            <a:bodyPr wrap="square" rtlCol="0">
              <a:spAutoFit/>
            </a:bodyPr>
            <a:lstStyle/>
            <a:p>
              <a:pPr algn="r"/>
              <a:r>
                <a:rPr lang="en-US" altLang="zh-CN" sz="2000" b="1" dirty="0">
                  <a:solidFill>
                    <a:schemeClr val="bg1"/>
                  </a:solidFill>
                  <a:cs typeface="+mn-ea"/>
                  <a:sym typeface="+mn-lt"/>
                </a:rPr>
                <a:t>ON.1</a:t>
              </a:r>
              <a:r>
                <a:rPr kumimoji="1" lang="zh-CN" altLang="en-US" sz="2000" dirty="0">
                  <a:solidFill>
                    <a:schemeClr val="bg1"/>
                  </a:solidFill>
                  <a:latin typeface="等线" panose="02010600030101010101" charset="-122"/>
                  <a:ea typeface="等线" panose="02010600030101010101" charset="-122"/>
                  <a:cs typeface="等线" panose="02010600030101010101" charset="-122"/>
                </a:rPr>
                <a:t>组织宗旨</a:t>
              </a:r>
              <a:endParaRPr kumimoji="1" lang="en-US" altLang="zh-CN" sz="2000" dirty="0">
                <a:solidFill>
                  <a:schemeClr val="bg1"/>
                </a:solidFill>
                <a:latin typeface="等线" panose="02010600030101010101" charset="-122"/>
                <a:ea typeface="等线" panose="02010600030101010101" charset="-122"/>
                <a:cs typeface="等线" panose="02010600030101010101" charset="-122"/>
              </a:endParaRPr>
            </a:p>
          </p:txBody>
        </p:sp>
      </p:grpSp>
      <p:grpSp>
        <p:nvGrpSpPr>
          <p:cNvPr id="42" name="组合 41"/>
          <p:cNvGrpSpPr/>
          <p:nvPr/>
        </p:nvGrpSpPr>
        <p:grpSpPr>
          <a:xfrm>
            <a:off x="5318407" y="2968805"/>
            <a:ext cx="4177191" cy="2070900"/>
            <a:chOff x="3123461" y="1718985"/>
            <a:chExt cx="3695205" cy="1831949"/>
          </a:xfrm>
          <a:solidFill>
            <a:schemeClr val="accent6">
              <a:lumMod val="75000"/>
              <a:alpha val="76000"/>
            </a:schemeClr>
          </a:solidFill>
        </p:grpSpPr>
        <p:grpSp>
          <p:nvGrpSpPr>
            <p:cNvPr id="43" name="组合 42"/>
            <p:cNvGrpSpPr/>
            <p:nvPr/>
          </p:nvGrpSpPr>
          <p:grpSpPr>
            <a:xfrm>
              <a:off x="3123461" y="2050610"/>
              <a:ext cx="3604334" cy="1500324"/>
              <a:chOff x="3123461" y="2183775"/>
              <a:chExt cx="3604334" cy="1500324"/>
            </a:xfrm>
            <a:grpFill/>
          </p:grpSpPr>
          <p:sp>
            <p:nvSpPr>
              <p:cNvPr id="45" name="矩形 44"/>
              <p:cNvSpPr/>
              <p:nvPr/>
            </p:nvSpPr>
            <p:spPr>
              <a:xfrm>
                <a:off x="3123461" y="2183775"/>
                <a:ext cx="3604334" cy="1500324"/>
              </a:xfrm>
              <a:prstGeom prst="rect">
                <a:avLst/>
              </a:prstGeom>
              <a:grpFill/>
              <a:ln>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3354364" y="2403023"/>
                <a:ext cx="3142529" cy="1013098"/>
              </a:xfrm>
              <a:prstGeom prst="rect">
                <a:avLst/>
              </a:prstGeom>
              <a:grpFill/>
              <a:ln>
                <a:solidFill>
                  <a:srgbClr val="C6DA45"/>
                </a:solidFill>
              </a:ln>
            </p:spPr>
            <p:txBody>
              <a:bodyPr wrap="square" rtlCol="0">
                <a:spAutoFit/>
              </a:bodyPr>
              <a:lstStyle/>
              <a:p>
                <a:pPr>
                  <a:lnSpc>
                    <a:spcPct val="200000"/>
                  </a:lnSpc>
                </a:pPr>
                <a:r>
                  <a:rPr lang="zh-CN" altLang="en-US" sz="1050" dirty="0">
                    <a:solidFill>
                      <a:schemeClr val="bg1"/>
                    </a:solidFill>
                    <a:cs typeface="+mn-ea"/>
                    <a:sym typeface="+mn-lt"/>
                  </a:rPr>
                  <a:t>请输入文本请输入文本请输入文本请输入文本请输入文本请输入文本请输入文本请输入文本请输入文本请输入文本请输入文本请输入文本请输入文本请</a:t>
                </a:r>
                <a:endParaRPr lang="en-US" altLang="zh-CN" sz="1050" dirty="0">
                  <a:solidFill>
                    <a:schemeClr val="bg1"/>
                  </a:solidFill>
                  <a:cs typeface="+mn-ea"/>
                  <a:sym typeface="+mn-lt"/>
                </a:endParaRPr>
              </a:p>
            </p:txBody>
          </p:sp>
        </p:grpSp>
        <p:sp>
          <p:nvSpPr>
            <p:cNvPr id="44" name="文本框 43"/>
            <p:cNvSpPr txBox="1"/>
            <p:nvPr/>
          </p:nvSpPr>
          <p:spPr>
            <a:xfrm>
              <a:off x="4822056" y="1718985"/>
              <a:ext cx="1996610" cy="353943"/>
            </a:xfrm>
            <a:prstGeom prst="rect">
              <a:avLst/>
            </a:prstGeom>
            <a:grpFill/>
            <a:ln>
              <a:solidFill>
                <a:srgbClr val="C6DA45"/>
              </a:solidFill>
            </a:ln>
          </p:spPr>
          <p:txBody>
            <a:bodyPr wrap="square" rtlCol="0">
              <a:spAutoFit/>
            </a:bodyPr>
            <a:lstStyle/>
            <a:p>
              <a:pPr algn="r"/>
              <a:r>
                <a:rPr lang="en-US" altLang="zh-CN" sz="2000" b="1" dirty="0">
                  <a:solidFill>
                    <a:schemeClr val="bg1"/>
                  </a:solidFill>
                  <a:cs typeface="+mn-ea"/>
                  <a:sym typeface="+mn-lt"/>
                </a:rPr>
                <a:t>NO.2</a:t>
              </a:r>
              <a:r>
                <a:rPr kumimoji="1" lang="zh-CN" altLang="en-US" sz="2000" dirty="0">
                  <a:solidFill>
                    <a:schemeClr val="bg1"/>
                  </a:solidFill>
                  <a:latin typeface="等线" panose="02010600030101010101" charset="-122"/>
                  <a:ea typeface="等线" panose="02010600030101010101" charset="-122"/>
                  <a:cs typeface="等线" panose="02010600030101010101" charset="-122"/>
                </a:rPr>
                <a:t>组织架构</a:t>
              </a:r>
              <a:endParaRPr kumimoji="1" lang="en-US" altLang="zh-CN" sz="2000" dirty="0">
                <a:solidFill>
                  <a:schemeClr val="bg1"/>
                </a:solidFill>
                <a:latin typeface="等线" panose="02010600030101010101" charset="-122"/>
                <a:ea typeface="等线" panose="02010600030101010101" charset="-122"/>
                <a:cs typeface="等线" panose="02010600030101010101" charset="-122"/>
              </a:endParaRPr>
            </a:p>
          </p:txBody>
        </p:sp>
      </p:grpSp>
      <p:cxnSp>
        <p:nvCxnSpPr>
          <p:cNvPr id="47" name="肘形连接符 31"/>
          <p:cNvCxnSpPr/>
          <p:nvPr/>
        </p:nvCxnSpPr>
        <p:spPr>
          <a:xfrm>
            <a:off x="4175099" y="3956328"/>
            <a:ext cx="608828" cy="471137"/>
          </a:xfrm>
          <a:prstGeom prst="bentConnector3">
            <a:avLst>
              <a:gd name="adj1" fmla="val 50000"/>
            </a:avLst>
          </a:prstGeom>
          <a:ln w="57150">
            <a:solidFill>
              <a:srgbClr val="C6DA4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肘形连接符 33"/>
          <p:cNvCxnSpPr/>
          <p:nvPr/>
        </p:nvCxnSpPr>
        <p:spPr>
          <a:xfrm>
            <a:off x="6515845" y="5144054"/>
            <a:ext cx="608828" cy="471137"/>
          </a:xfrm>
          <a:prstGeom prst="bentConnector3">
            <a:avLst>
              <a:gd name="adj1" fmla="val 50000"/>
            </a:avLst>
          </a:prstGeom>
          <a:ln w="57150">
            <a:solidFill>
              <a:srgbClr val="C6DA45"/>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7659153" y="4135741"/>
            <a:ext cx="4177191" cy="2094401"/>
            <a:chOff x="5464207" y="2885922"/>
            <a:chExt cx="3695205" cy="1852738"/>
          </a:xfrm>
          <a:solidFill>
            <a:schemeClr val="accent6">
              <a:lumMod val="75000"/>
              <a:alpha val="76000"/>
            </a:schemeClr>
          </a:solidFill>
        </p:grpSpPr>
        <p:sp>
          <p:nvSpPr>
            <p:cNvPr id="50" name="文本框 49"/>
            <p:cNvSpPr txBox="1"/>
            <p:nvPr/>
          </p:nvSpPr>
          <p:spPr>
            <a:xfrm>
              <a:off x="7162802" y="2885922"/>
              <a:ext cx="1996610" cy="626206"/>
            </a:xfrm>
            <a:prstGeom prst="rect">
              <a:avLst/>
            </a:prstGeom>
            <a:grpFill/>
            <a:ln>
              <a:solidFill>
                <a:srgbClr val="C6DA45"/>
              </a:solidFill>
            </a:ln>
          </p:spPr>
          <p:txBody>
            <a:bodyPr wrap="square" rtlCol="0">
              <a:spAutoFit/>
            </a:bodyPr>
            <a:lstStyle/>
            <a:p>
              <a:pPr algn="r"/>
              <a:r>
                <a:rPr lang="en-US" altLang="zh-CN" sz="2000" b="1" dirty="0">
                  <a:solidFill>
                    <a:schemeClr val="bg1"/>
                  </a:solidFill>
                  <a:cs typeface="+mn-ea"/>
                  <a:sym typeface="+mn-lt"/>
                </a:rPr>
                <a:t>NO.3</a:t>
              </a:r>
              <a:r>
                <a:rPr kumimoji="1" lang="zh-CN" altLang="en-US" sz="2000" dirty="0">
                  <a:solidFill>
                    <a:schemeClr val="bg1"/>
                  </a:solidFill>
                  <a:latin typeface="等线" panose="02010600030101010101" charset="-122"/>
                  <a:ea typeface="等线" panose="02010600030101010101" charset="-122"/>
                  <a:cs typeface="等线" panose="02010600030101010101" charset="-122"/>
                </a:rPr>
                <a:t>组织活动</a:t>
              </a:r>
              <a:endParaRPr kumimoji="1" lang="en-US" altLang="zh-CN" sz="2000" dirty="0">
                <a:solidFill>
                  <a:schemeClr val="bg1"/>
                </a:solidFill>
                <a:latin typeface="等线" panose="02010600030101010101" charset="-122"/>
                <a:ea typeface="等线" panose="02010600030101010101" charset="-122"/>
                <a:cs typeface="等线" panose="02010600030101010101" charset="-122"/>
              </a:endParaRPr>
            </a:p>
            <a:p>
              <a:pPr algn="r"/>
              <a:endParaRPr lang="en-US" altLang="zh-CN" sz="2000" b="1" dirty="0">
                <a:solidFill>
                  <a:schemeClr val="bg1"/>
                </a:solidFill>
                <a:cs typeface="+mn-ea"/>
                <a:sym typeface="+mn-lt"/>
              </a:endParaRPr>
            </a:p>
          </p:txBody>
        </p:sp>
        <p:grpSp>
          <p:nvGrpSpPr>
            <p:cNvPr id="51" name="组合 50"/>
            <p:cNvGrpSpPr/>
            <p:nvPr/>
          </p:nvGrpSpPr>
          <p:grpSpPr>
            <a:xfrm>
              <a:off x="5464207" y="3238336"/>
              <a:ext cx="3604334" cy="1500324"/>
              <a:chOff x="5464207" y="3371501"/>
              <a:chExt cx="3604334" cy="1500324"/>
            </a:xfrm>
            <a:grpFill/>
          </p:grpSpPr>
          <p:sp>
            <p:nvSpPr>
              <p:cNvPr id="52" name="矩形 51"/>
              <p:cNvSpPr/>
              <p:nvPr/>
            </p:nvSpPr>
            <p:spPr>
              <a:xfrm>
                <a:off x="5464207" y="3371501"/>
                <a:ext cx="3604334" cy="1500324"/>
              </a:xfrm>
              <a:prstGeom prst="rect">
                <a:avLst/>
              </a:prstGeom>
              <a:grpFill/>
              <a:ln>
                <a:solidFill>
                  <a:srgbClr val="C6D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5695110" y="3590749"/>
                <a:ext cx="3142529" cy="1013098"/>
              </a:xfrm>
              <a:prstGeom prst="rect">
                <a:avLst/>
              </a:prstGeom>
              <a:grpFill/>
              <a:ln>
                <a:solidFill>
                  <a:srgbClr val="C6DA45"/>
                </a:solidFill>
              </a:ln>
            </p:spPr>
            <p:txBody>
              <a:bodyPr wrap="square" rtlCol="0">
                <a:spAutoFit/>
              </a:bodyPr>
              <a:lstStyle/>
              <a:p>
                <a:pPr>
                  <a:lnSpc>
                    <a:spcPct val="200000"/>
                  </a:lnSpc>
                </a:pPr>
                <a:r>
                  <a:rPr lang="zh-CN" altLang="en-US" sz="1050" dirty="0">
                    <a:solidFill>
                      <a:schemeClr val="bg1"/>
                    </a:solidFill>
                    <a:cs typeface="+mn-ea"/>
                    <a:sym typeface="+mn-lt"/>
                  </a:rPr>
                  <a:t>请输入文本请输入文本请输入文本请输入文本请输入文本请输入文本请输入文本请输入文本请输入文本请输入文本请输入文本请输入文本请输入文本请</a:t>
                </a:r>
                <a:endParaRPr lang="en-US" altLang="zh-CN" sz="1050" dirty="0">
                  <a:solidFill>
                    <a:schemeClr val="bg1"/>
                  </a:solidFill>
                  <a:cs typeface="+mn-ea"/>
                  <a:sym typeface="+mn-lt"/>
                </a:endParaRPr>
              </a:p>
            </p:txBody>
          </p:sp>
        </p:grpSp>
      </p:grpSp>
      <p:pic>
        <p:nvPicPr>
          <p:cNvPr id="91" name="图片 90"/>
          <p:cNvPicPr>
            <a:picLocks noChangeAspect="1"/>
          </p:cNvPicPr>
          <p:nvPr/>
        </p:nvPicPr>
        <p:blipFill>
          <a:blip r:embed="rId3" cstate="email"/>
          <a:stretch>
            <a:fillRect/>
          </a:stretch>
        </p:blipFill>
        <p:spPr>
          <a:xfrm>
            <a:off x="41338" y="3956328"/>
            <a:ext cx="3457729" cy="2901672"/>
          </a:xfrm>
          <a:prstGeom prst="rect">
            <a:avLst/>
          </a:prstGeom>
        </p:spPr>
      </p:pic>
      <p:pic>
        <p:nvPicPr>
          <p:cNvPr id="95" name="图片 94"/>
          <p:cNvPicPr>
            <a:picLocks noChangeAspect="1"/>
          </p:cNvPicPr>
          <p:nvPr/>
        </p:nvPicPr>
        <p:blipFill>
          <a:blip r:embed="rId4" cstate="email"/>
          <a:stretch>
            <a:fillRect/>
          </a:stretch>
        </p:blipFill>
        <p:spPr>
          <a:xfrm flipV="1">
            <a:off x="9073371" y="-61030"/>
            <a:ext cx="3026992" cy="29059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right)">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499178" y="5489979"/>
            <a:ext cx="2263514" cy="764495"/>
          </a:xfrm>
          <a:prstGeom prst="roundRect">
            <a:avLst/>
          </a:prstGeom>
          <a:solidFill>
            <a:schemeClr val="accent6">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664069" y="5594436"/>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7" name="圆角矩形 6"/>
          <p:cNvSpPr/>
          <p:nvPr/>
        </p:nvSpPr>
        <p:spPr>
          <a:xfrm>
            <a:off x="7781702" y="5489979"/>
            <a:ext cx="2263514" cy="764495"/>
          </a:xfrm>
          <a:prstGeom prst="roundRect">
            <a:avLst/>
          </a:prstGeom>
          <a:solidFill>
            <a:schemeClr val="accent6">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7946593" y="5594436"/>
            <a:ext cx="1963711" cy="46564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l"/>
            </a:pPr>
            <a:r>
              <a:rPr kumimoji="1" lang="zh-CN" altLang="en-US" dirty="0">
                <a:solidFill>
                  <a:schemeClr val="bg1"/>
                </a:solidFill>
                <a:latin typeface="等线" panose="02010600030101010101" charset="-122"/>
                <a:ea typeface="等线" panose="02010600030101010101" charset="-122"/>
                <a:cs typeface="等线" panose="02010600030101010101" charset="-122"/>
              </a:rPr>
              <a:t>在此</a:t>
            </a:r>
            <a:r>
              <a:rPr kumimoji="1" lang="zh-CN" altLang="en-US">
                <a:solidFill>
                  <a:schemeClr val="bg1"/>
                </a:solidFill>
                <a:latin typeface="等线" panose="02010600030101010101" charset="-122"/>
                <a:ea typeface="等线" panose="02010600030101010101" charset="-122"/>
                <a:cs typeface="等线" panose="02010600030101010101" charset="-122"/>
              </a:rPr>
              <a:t>输入内容</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grpSp>
        <p:nvGrpSpPr>
          <p:cNvPr id="22" name="组 21"/>
          <p:cNvGrpSpPr/>
          <p:nvPr/>
        </p:nvGrpSpPr>
        <p:grpSpPr>
          <a:xfrm>
            <a:off x="2435902" y="1933751"/>
            <a:ext cx="2533338" cy="2938672"/>
            <a:chOff x="2570813" y="3020219"/>
            <a:chExt cx="2533338" cy="2938672"/>
          </a:xfrm>
        </p:grpSpPr>
        <p:sp>
          <p:nvSpPr>
            <p:cNvPr id="9" name="六边形 8"/>
            <p:cNvSpPr/>
            <p:nvPr/>
          </p:nvSpPr>
          <p:spPr>
            <a:xfrm rot="5400000">
              <a:off x="2368146" y="3222886"/>
              <a:ext cx="2938672" cy="2533338"/>
            </a:xfrm>
            <a:prstGeom prst="hexagon">
              <a:avLst/>
            </a:prstGeom>
            <a:noFill/>
            <a:ln w="381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六边形 9"/>
            <p:cNvSpPr/>
            <p:nvPr/>
          </p:nvSpPr>
          <p:spPr>
            <a:xfrm rot="5400000">
              <a:off x="2765684" y="3565591"/>
              <a:ext cx="2143594" cy="1847926"/>
            </a:xfrm>
            <a:prstGeom prst="hexagon">
              <a:avLst/>
            </a:prstGeom>
            <a:noFill/>
            <a:ln w="381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六边形 10"/>
            <p:cNvSpPr/>
            <p:nvPr/>
          </p:nvSpPr>
          <p:spPr>
            <a:xfrm rot="5400000">
              <a:off x="3122950" y="3873578"/>
              <a:ext cx="1429062" cy="1231950"/>
            </a:xfrm>
            <a:prstGeom prst="hexagon">
              <a:avLst/>
            </a:prstGeom>
            <a:noFill/>
            <a:ln w="381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a:stCxn id="9" idx="3"/>
              <a:endCxn id="9" idx="0"/>
            </p:cNvCxnSpPr>
            <p:nvPr/>
          </p:nvCxnSpPr>
          <p:spPr>
            <a:xfrm>
              <a:off x="3837482" y="3020219"/>
              <a:ext cx="0" cy="2938672"/>
            </a:xfrm>
            <a:prstGeom prst="line">
              <a:avLst/>
            </a:prstGeom>
            <a:ln w="38100" cap="rnd">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 name="直线连接符 15"/>
            <p:cNvCxnSpPr>
              <a:stCxn id="9" idx="4"/>
              <a:endCxn id="9" idx="1"/>
            </p:cNvCxnSpPr>
            <p:nvPr/>
          </p:nvCxnSpPr>
          <p:spPr>
            <a:xfrm flipH="1">
              <a:off x="2570814" y="3653554"/>
              <a:ext cx="2533336" cy="1672003"/>
            </a:xfrm>
            <a:prstGeom prst="line">
              <a:avLst/>
            </a:prstGeom>
            <a:ln w="38100" cap="rnd">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9" name="直线连接符 18"/>
            <p:cNvCxnSpPr>
              <a:stCxn id="9" idx="2"/>
              <a:endCxn id="9" idx="5"/>
            </p:cNvCxnSpPr>
            <p:nvPr/>
          </p:nvCxnSpPr>
          <p:spPr>
            <a:xfrm>
              <a:off x="2570814" y="3653554"/>
              <a:ext cx="2533336" cy="1672003"/>
            </a:xfrm>
            <a:prstGeom prst="line">
              <a:avLst/>
            </a:prstGeom>
            <a:ln w="38100" cap="rnd">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grpSp>
      <p:sp>
        <p:nvSpPr>
          <p:cNvPr id="31" name="六边形 30"/>
          <p:cNvSpPr/>
          <p:nvPr/>
        </p:nvSpPr>
        <p:spPr>
          <a:xfrm rot="5400000">
            <a:off x="3099817" y="2271209"/>
            <a:ext cx="1505314" cy="2138912"/>
          </a:xfrm>
          <a:custGeom>
            <a:avLst/>
            <a:gdLst>
              <a:gd name="connsiteX0" fmla="*/ 0 w 1380475"/>
              <a:gd name="connsiteY0" fmla="*/ 589771 h 1179542"/>
              <a:gd name="connsiteX1" fmla="*/ 294886 w 1380475"/>
              <a:gd name="connsiteY1" fmla="*/ 0 h 1179542"/>
              <a:gd name="connsiteX2" fmla="*/ 1085590 w 1380475"/>
              <a:gd name="connsiteY2" fmla="*/ 0 h 1179542"/>
              <a:gd name="connsiteX3" fmla="*/ 1380475 w 1380475"/>
              <a:gd name="connsiteY3" fmla="*/ 589771 h 1179542"/>
              <a:gd name="connsiteX4" fmla="*/ 1085590 w 1380475"/>
              <a:gd name="connsiteY4" fmla="*/ 1179542 h 1179542"/>
              <a:gd name="connsiteX5" fmla="*/ 294886 w 1380475"/>
              <a:gd name="connsiteY5" fmla="*/ 1179542 h 1179542"/>
              <a:gd name="connsiteX6" fmla="*/ 0 w 1380475"/>
              <a:gd name="connsiteY6" fmla="*/ 589771 h 1179542"/>
              <a:gd name="connsiteX0-1" fmla="*/ 0 w 1380475"/>
              <a:gd name="connsiteY0-2" fmla="*/ 589771 h 1494335"/>
              <a:gd name="connsiteX1-3" fmla="*/ 294886 w 1380475"/>
              <a:gd name="connsiteY1-4" fmla="*/ 0 h 1494335"/>
              <a:gd name="connsiteX2-5" fmla="*/ 1085590 w 1380475"/>
              <a:gd name="connsiteY2-6" fmla="*/ 0 h 1494335"/>
              <a:gd name="connsiteX3-7" fmla="*/ 1380475 w 1380475"/>
              <a:gd name="connsiteY3-8" fmla="*/ 589771 h 1494335"/>
              <a:gd name="connsiteX4-9" fmla="*/ 1085590 w 1380475"/>
              <a:gd name="connsiteY4-10" fmla="*/ 1179542 h 1494335"/>
              <a:gd name="connsiteX5-11" fmla="*/ 100013 w 1380475"/>
              <a:gd name="connsiteY5-12" fmla="*/ 1494335 h 1494335"/>
              <a:gd name="connsiteX6-13" fmla="*/ 0 w 1380475"/>
              <a:gd name="connsiteY6-14" fmla="*/ 589771 h 1494335"/>
              <a:gd name="connsiteX0-15" fmla="*/ 124839 w 1505314"/>
              <a:gd name="connsiteY0-16" fmla="*/ 1234348 h 2138912"/>
              <a:gd name="connsiteX1-17" fmla="*/ 0 w 1505314"/>
              <a:gd name="connsiteY1-18" fmla="*/ 0 h 2138912"/>
              <a:gd name="connsiteX2-19" fmla="*/ 1210429 w 1505314"/>
              <a:gd name="connsiteY2-20" fmla="*/ 644577 h 2138912"/>
              <a:gd name="connsiteX3-21" fmla="*/ 1505314 w 1505314"/>
              <a:gd name="connsiteY3-22" fmla="*/ 1234348 h 2138912"/>
              <a:gd name="connsiteX4-23" fmla="*/ 1210429 w 1505314"/>
              <a:gd name="connsiteY4-24" fmla="*/ 1824119 h 2138912"/>
              <a:gd name="connsiteX5-25" fmla="*/ 224852 w 1505314"/>
              <a:gd name="connsiteY5-26" fmla="*/ 2138912 h 2138912"/>
              <a:gd name="connsiteX6-27" fmla="*/ 124839 w 1505314"/>
              <a:gd name="connsiteY6-28" fmla="*/ 1234348 h 2138912"/>
              <a:gd name="connsiteX0-29" fmla="*/ 124839 w 1505314"/>
              <a:gd name="connsiteY0-30" fmla="*/ 1234348 h 2138912"/>
              <a:gd name="connsiteX1-31" fmla="*/ 0 w 1505314"/>
              <a:gd name="connsiteY1-32" fmla="*/ 0 h 2138912"/>
              <a:gd name="connsiteX2-33" fmla="*/ 1420291 w 1505314"/>
              <a:gd name="connsiteY2-34" fmla="*/ 314793 h 2138912"/>
              <a:gd name="connsiteX3-35" fmla="*/ 1505314 w 1505314"/>
              <a:gd name="connsiteY3-36" fmla="*/ 1234348 h 2138912"/>
              <a:gd name="connsiteX4-37" fmla="*/ 1210429 w 1505314"/>
              <a:gd name="connsiteY4-38" fmla="*/ 1824119 h 2138912"/>
              <a:gd name="connsiteX5-39" fmla="*/ 224852 w 1505314"/>
              <a:gd name="connsiteY5-40" fmla="*/ 2138912 h 2138912"/>
              <a:gd name="connsiteX6-41" fmla="*/ 124839 w 1505314"/>
              <a:gd name="connsiteY6-42" fmla="*/ 1234348 h 21389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5314" h="2138912">
                <a:moveTo>
                  <a:pt x="124839" y="1234348"/>
                </a:moveTo>
                <a:lnTo>
                  <a:pt x="0" y="0"/>
                </a:lnTo>
                <a:lnTo>
                  <a:pt x="1420291" y="314793"/>
                </a:lnTo>
                <a:lnTo>
                  <a:pt x="1505314" y="1234348"/>
                </a:lnTo>
                <a:lnTo>
                  <a:pt x="1210429" y="1824119"/>
                </a:lnTo>
                <a:lnTo>
                  <a:pt x="224852" y="2138912"/>
                </a:lnTo>
                <a:lnTo>
                  <a:pt x="124839" y="1234348"/>
                </a:lnTo>
                <a:close/>
              </a:path>
            </a:pathLst>
          </a:custGeom>
          <a:solidFill>
            <a:srgbClr val="C6DA45">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2" name="组 31"/>
          <p:cNvGrpSpPr/>
          <p:nvPr/>
        </p:nvGrpSpPr>
        <p:grpSpPr>
          <a:xfrm>
            <a:off x="7618878" y="1933751"/>
            <a:ext cx="2533338" cy="2938672"/>
            <a:chOff x="2570813" y="3020219"/>
            <a:chExt cx="2533338" cy="2938672"/>
          </a:xfrm>
        </p:grpSpPr>
        <p:sp>
          <p:nvSpPr>
            <p:cNvPr id="33" name="六边形 32"/>
            <p:cNvSpPr/>
            <p:nvPr/>
          </p:nvSpPr>
          <p:spPr>
            <a:xfrm rot="5400000">
              <a:off x="2368146" y="3222886"/>
              <a:ext cx="2938672" cy="2533338"/>
            </a:xfrm>
            <a:prstGeom prst="hexagon">
              <a:avLst/>
            </a:prstGeom>
            <a:noFill/>
            <a:ln w="381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六边形 33"/>
            <p:cNvSpPr/>
            <p:nvPr/>
          </p:nvSpPr>
          <p:spPr>
            <a:xfrm rot="5400000">
              <a:off x="2765684" y="3565591"/>
              <a:ext cx="2143594" cy="1847926"/>
            </a:xfrm>
            <a:prstGeom prst="hexagon">
              <a:avLst/>
            </a:prstGeom>
            <a:noFill/>
            <a:ln w="381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六边形 34"/>
            <p:cNvSpPr/>
            <p:nvPr/>
          </p:nvSpPr>
          <p:spPr>
            <a:xfrm rot="5400000">
              <a:off x="3122950" y="3873578"/>
              <a:ext cx="1429062" cy="1231950"/>
            </a:xfrm>
            <a:prstGeom prst="hexagon">
              <a:avLst/>
            </a:prstGeom>
            <a:noFill/>
            <a:ln w="381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6" name="直线连接符 35"/>
            <p:cNvCxnSpPr>
              <a:stCxn id="39" idx="3"/>
              <a:endCxn id="39" idx="0"/>
            </p:cNvCxnSpPr>
            <p:nvPr/>
          </p:nvCxnSpPr>
          <p:spPr>
            <a:xfrm flipH="1" flipV="1">
              <a:off x="3822492" y="3799316"/>
              <a:ext cx="14990" cy="1785212"/>
            </a:xfrm>
            <a:prstGeom prst="line">
              <a:avLst/>
            </a:prstGeom>
            <a:ln w="38100" cap="rnd">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 name="直线连接符 36"/>
            <p:cNvCxnSpPr>
              <a:stCxn id="39" idx="4"/>
              <a:endCxn id="39" idx="1"/>
            </p:cNvCxnSpPr>
            <p:nvPr/>
          </p:nvCxnSpPr>
          <p:spPr>
            <a:xfrm flipV="1">
              <a:off x="2603134" y="4079212"/>
              <a:ext cx="1839110" cy="1285379"/>
            </a:xfrm>
            <a:prstGeom prst="line">
              <a:avLst/>
            </a:prstGeom>
            <a:ln w="38100" cap="rnd">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 name="直线连接符 37"/>
            <p:cNvCxnSpPr>
              <a:stCxn id="39" idx="2"/>
              <a:endCxn id="39" idx="5"/>
            </p:cNvCxnSpPr>
            <p:nvPr/>
          </p:nvCxnSpPr>
          <p:spPr>
            <a:xfrm flipH="1" flipV="1">
              <a:off x="2917928" y="3899329"/>
              <a:ext cx="1539306" cy="970586"/>
            </a:xfrm>
            <a:prstGeom prst="line">
              <a:avLst/>
            </a:prstGeom>
            <a:ln w="38100" cap="rnd">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grpSp>
      <p:sp>
        <p:nvSpPr>
          <p:cNvPr id="39" name="六边形 30"/>
          <p:cNvSpPr/>
          <p:nvPr/>
        </p:nvSpPr>
        <p:spPr>
          <a:xfrm rot="5400000">
            <a:off x="7685643" y="2678404"/>
            <a:ext cx="1785212" cy="1854100"/>
          </a:xfrm>
          <a:custGeom>
            <a:avLst/>
            <a:gdLst>
              <a:gd name="connsiteX0" fmla="*/ 0 w 1380475"/>
              <a:gd name="connsiteY0" fmla="*/ 589771 h 1179542"/>
              <a:gd name="connsiteX1" fmla="*/ 294886 w 1380475"/>
              <a:gd name="connsiteY1" fmla="*/ 0 h 1179542"/>
              <a:gd name="connsiteX2" fmla="*/ 1085590 w 1380475"/>
              <a:gd name="connsiteY2" fmla="*/ 0 h 1179542"/>
              <a:gd name="connsiteX3" fmla="*/ 1380475 w 1380475"/>
              <a:gd name="connsiteY3" fmla="*/ 589771 h 1179542"/>
              <a:gd name="connsiteX4" fmla="*/ 1085590 w 1380475"/>
              <a:gd name="connsiteY4" fmla="*/ 1179542 h 1179542"/>
              <a:gd name="connsiteX5" fmla="*/ 294886 w 1380475"/>
              <a:gd name="connsiteY5" fmla="*/ 1179542 h 1179542"/>
              <a:gd name="connsiteX6" fmla="*/ 0 w 1380475"/>
              <a:gd name="connsiteY6" fmla="*/ 589771 h 1179542"/>
              <a:gd name="connsiteX0-1" fmla="*/ 0 w 1380475"/>
              <a:gd name="connsiteY0-2" fmla="*/ 589771 h 1494335"/>
              <a:gd name="connsiteX1-3" fmla="*/ 294886 w 1380475"/>
              <a:gd name="connsiteY1-4" fmla="*/ 0 h 1494335"/>
              <a:gd name="connsiteX2-5" fmla="*/ 1085590 w 1380475"/>
              <a:gd name="connsiteY2-6" fmla="*/ 0 h 1494335"/>
              <a:gd name="connsiteX3-7" fmla="*/ 1380475 w 1380475"/>
              <a:gd name="connsiteY3-8" fmla="*/ 589771 h 1494335"/>
              <a:gd name="connsiteX4-9" fmla="*/ 1085590 w 1380475"/>
              <a:gd name="connsiteY4-10" fmla="*/ 1179542 h 1494335"/>
              <a:gd name="connsiteX5-11" fmla="*/ 100013 w 1380475"/>
              <a:gd name="connsiteY5-12" fmla="*/ 1494335 h 1494335"/>
              <a:gd name="connsiteX6-13" fmla="*/ 0 w 1380475"/>
              <a:gd name="connsiteY6-14" fmla="*/ 589771 h 1494335"/>
              <a:gd name="connsiteX0-15" fmla="*/ 124839 w 1505314"/>
              <a:gd name="connsiteY0-16" fmla="*/ 1234348 h 2138912"/>
              <a:gd name="connsiteX1-17" fmla="*/ 0 w 1505314"/>
              <a:gd name="connsiteY1-18" fmla="*/ 0 h 2138912"/>
              <a:gd name="connsiteX2-19" fmla="*/ 1210429 w 1505314"/>
              <a:gd name="connsiteY2-20" fmla="*/ 644577 h 2138912"/>
              <a:gd name="connsiteX3-21" fmla="*/ 1505314 w 1505314"/>
              <a:gd name="connsiteY3-22" fmla="*/ 1234348 h 2138912"/>
              <a:gd name="connsiteX4-23" fmla="*/ 1210429 w 1505314"/>
              <a:gd name="connsiteY4-24" fmla="*/ 1824119 h 2138912"/>
              <a:gd name="connsiteX5-25" fmla="*/ 224852 w 1505314"/>
              <a:gd name="connsiteY5-26" fmla="*/ 2138912 h 2138912"/>
              <a:gd name="connsiteX6-27" fmla="*/ 124839 w 1505314"/>
              <a:gd name="connsiteY6-28" fmla="*/ 1234348 h 2138912"/>
              <a:gd name="connsiteX0-29" fmla="*/ 124839 w 1505314"/>
              <a:gd name="connsiteY0-30" fmla="*/ 1234348 h 2138912"/>
              <a:gd name="connsiteX1-31" fmla="*/ 0 w 1505314"/>
              <a:gd name="connsiteY1-32" fmla="*/ 0 h 2138912"/>
              <a:gd name="connsiteX2-33" fmla="*/ 1420291 w 1505314"/>
              <a:gd name="connsiteY2-34" fmla="*/ 314793 h 2138912"/>
              <a:gd name="connsiteX3-35" fmla="*/ 1505314 w 1505314"/>
              <a:gd name="connsiteY3-36" fmla="*/ 1234348 h 2138912"/>
              <a:gd name="connsiteX4-37" fmla="*/ 1210429 w 1505314"/>
              <a:gd name="connsiteY4-38" fmla="*/ 1824119 h 2138912"/>
              <a:gd name="connsiteX5-39" fmla="*/ 224852 w 1505314"/>
              <a:gd name="connsiteY5-40" fmla="*/ 2138912 h 2138912"/>
              <a:gd name="connsiteX6-41" fmla="*/ 124839 w 1505314"/>
              <a:gd name="connsiteY6-42" fmla="*/ 1234348 h 2138912"/>
              <a:gd name="connsiteX0-43" fmla="*/ 0 w 1380475"/>
              <a:gd name="connsiteY0-44" fmla="*/ 919555 h 1824119"/>
              <a:gd name="connsiteX1-45" fmla="*/ 279896 w 1380475"/>
              <a:gd name="connsiteY1-46" fmla="*/ 299803 h 1824119"/>
              <a:gd name="connsiteX2-47" fmla="*/ 1295452 w 1380475"/>
              <a:gd name="connsiteY2-48" fmla="*/ 0 h 1824119"/>
              <a:gd name="connsiteX3-49" fmla="*/ 1380475 w 1380475"/>
              <a:gd name="connsiteY3-50" fmla="*/ 919555 h 1824119"/>
              <a:gd name="connsiteX4-51" fmla="*/ 1085590 w 1380475"/>
              <a:gd name="connsiteY4-52" fmla="*/ 1509326 h 1824119"/>
              <a:gd name="connsiteX5-53" fmla="*/ 100013 w 1380475"/>
              <a:gd name="connsiteY5-54" fmla="*/ 1824119 h 1824119"/>
              <a:gd name="connsiteX6-55" fmla="*/ 0 w 1380475"/>
              <a:gd name="connsiteY6-56" fmla="*/ 919555 h 1824119"/>
              <a:gd name="connsiteX0-57" fmla="*/ 0 w 1380475"/>
              <a:gd name="connsiteY0-58" fmla="*/ 634742 h 1539306"/>
              <a:gd name="connsiteX1-59" fmla="*/ 279896 w 1380475"/>
              <a:gd name="connsiteY1-60" fmla="*/ 14990 h 1539306"/>
              <a:gd name="connsiteX2-61" fmla="*/ 1070599 w 1380475"/>
              <a:gd name="connsiteY2-62" fmla="*/ 0 h 1539306"/>
              <a:gd name="connsiteX3-63" fmla="*/ 1380475 w 1380475"/>
              <a:gd name="connsiteY3-64" fmla="*/ 634742 h 1539306"/>
              <a:gd name="connsiteX4-65" fmla="*/ 1085590 w 1380475"/>
              <a:gd name="connsiteY4-66" fmla="*/ 1224513 h 1539306"/>
              <a:gd name="connsiteX5-67" fmla="*/ 100013 w 1380475"/>
              <a:gd name="connsiteY5-68" fmla="*/ 1539306 h 1539306"/>
              <a:gd name="connsiteX6-69" fmla="*/ 0 w 1380475"/>
              <a:gd name="connsiteY6-70" fmla="*/ 634742 h 1539306"/>
              <a:gd name="connsiteX0-71" fmla="*/ 0 w 1785212"/>
              <a:gd name="connsiteY0-72" fmla="*/ 634742 h 1539306"/>
              <a:gd name="connsiteX1-73" fmla="*/ 279896 w 1785212"/>
              <a:gd name="connsiteY1-74" fmla="*/ 14990 h 1539306"/>
              <a:gd name="connsiteX2-75" fmla="*/ 1070599 w 1785212"/>
              <a:gd name="connsiteY2-76" fmla="*/ 0 h 1539306"/>
              <a:gd name="connsiteX3-77" fmla="*/ 1785212 w 1785212"/>
              <a:gd name="connsiteY3-78" fmla="*/ 619752 h 1539306"/>
              <a:gd name="connsiteX4-79" fmla="*/ 1085590 w 1785212"/>
              <a:gd name="connsiteY4-80" fmla="*/ 1224513 h 1539306"/>
              <a:gd name="connsiteX5-81" fmla="*/ 100013 w 1785212"/>
              <a:gd name="connsiteY5-82" fmla="*/ 1539306 h 1539306"/>
              <a:gd name="connsiteX6-83" fmla="*/ 0 w 1785212"/>
              <a:gd name="connsiteY6-84" fmla="*/ 634742 h 1539306"/>
              <a:gd name="connsiteX0-85" fmla="*/ 0 w 1785212"/>
              <a:gd name="connsiteY0-86" fmla="*/ 634742 h 1854100"/>
              <a:gd name="connsiteX1-87" fmla="*/ 279896 w 1785212"/>
              <a:gd name="connsiteY1-88" fmla="*/ 14990 h 1854100"/>
              <a:gd name="connsiteX2-89" fmla="*/ 1070599 w 1785212"/>
              <a:gd name="connsiteY2-90" fmla="*/ 0 h 1854100"/>
              <a:gd name="connsiteX3-91" fmla="*/ 1785212 w 1785212"/>
              <a:gd name="connsiteY3-92" fmla="*/ 619752 h 1854100"/>
              <a:gd name="connsiteX4-93" fmla="*/ 1565275 w 1785212"/>
              <a:gd name="connsiteY4-94" fmla="*/ 1854100 h 1854100"/>
              <a:gd name="connsiteX5-95" fmla="*/ 100013 w 1785212"/>
              <a:gd name="connsiteY5-96" fmla="*/ 1539306 h 1854100"/>
              <a:gd name="connsiteX6-97" fmla="*/ 0 w 1785212"/>
              <a:gd name="connsiteY6-98" fmla="*/ 634742 h 1854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85212" h="1854100">
                <a:moveTo>
                  <a:pt x="0" y="634742"/>
                </a:moveTo>
                <a:lnTo>
                  <a:pt x="279896" y="14990"/>
                </a:lnTo>
                <a:lnTo>
                  <a:pt x="1070599" y="0"/>
                </a:lnTo>
                <a:lnTo>
                  <a:pt x="1785212" y="619752"/>
                </a:lnTo>
                <a:lnTo>
                  <a:pt x="1565275" y="1854100"/>
                </a:lnTo>
                <a:lnTo>
                  <a:pt x="100013" y="1539306"/>
                </a:lnTo>
                <a:lnTo>
                  <a:pt x="0" y="634742"/>
                </a:lnTo>
                <a:close/>
              </a:path>
            </a:pathLst>
          </a:custGeom>
          <a:solidFill>
            <a:srgbClr val="C6DA45">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p:cNvSpPr txBox="1"/>
          <p:nvPr/>
        </p:nvSpPr>
        <p:spPr>
          <a:xfrm>
            <a:off x="3408323" y="1398910"/>
            <a:ext cx="678434" cy="507831"/>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品牌</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5" name="文本框 44"/>
          <p:cNvSpPr txBox="1"/>
          <p:nvPr/>
        </p:nvSpPr>
        <p:spPr>
          <a:xfrm>
            <a:off x="1615195" y="2173236"/>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dirty="0">
                <a:solidFill>
                  <a:schemeClr val="bg1"/>
                </a:solidFill>
                <a:latin typeface="等线" panose="02010600030101010101" charset="-122"/>
                <a:ea typeface="等线" panose="02010600030101010101" charset="-122"/>
                <a:cs typeface="等线" panose="02010600030101010101" charset="-122"/>
              </a:rPr>
              <a:t>便利</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6" name="文本框 45"/>
          <p:cNvSpPr txBox="1"/>
          <p:nvPr/>
        </p:nvSpPr>
        <p:spPr>
          <a:xfrm>
            <a:off x="1615195" y="4006269"/>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个性</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7" name="文本框 46"/>
          <p:cNvSpPr txBox="1"/>
          <p:nvPr/>
        </p:nvSpPr>
        <p:spPr>
          <a:xfrm>
            <a:off x="3364125" y="4809483"/>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dirty="0">
                <a:solidFill>
                  <a:schemeClr val="bg1"/>
                </a:solidFill>
                <a:latin typeface="等线" panose="02010600030101010101" charset="-122"/>
                <a:ea typeface="等线" panose="02010600030101010101" charset="-122"/>
                <a:cs typeface="等线" panose="02010600030101010101" charset="-122"/>
              </a:rPr>
              <a:t>高档</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8" name="文本框 47"/>
          <p:cNvSpPr txBox="1"/>
          <p:nvPr/>
        </p:nvSpPr>
        <p:spPr>
          <a:xfrm>
            <a:off x="5062431" y="4093323"/>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冲动</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49" name="文本框 48"/>
          <p:cNvSpPr txBox="1"/>
          <p:nvPr/>
        </p:nvSpPr>
        <p:spPr>
          <a:xfrm>
            <a:off x="5111144" y="2222914"/>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dirty="0">
                <a:solidFill>
                  <a:schemeClr val="bg1"/>
                </a:solidFill>
                <a:latin typeface="等线" panose="02010600030101010101" charset="-122"/>
                <a:ea typeface="等线" panose="02010600030101010101" charset="-122"/>
                <a:cs typeface="等线" panose="02010600030101010101" charset="-122"/>
              </a:rPr>
              <a:t>价格</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53" name="文本框 52"/>
          <p:cNvSpPr txBox="1"/>
          <p:nvPr/>
        </p:nvSpPr>
        <p:spPr>
          <a:xfrm>
            <a:off x="8546330" y="1389852"/>
            <a:ext cx="678434" cy="507831"/>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品牌</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54" name="文本框 53"/>
          <p:cNvSpPr txBox="1"/>
          <p:nvPr/>
        </p:nvSpPr>
        <p:spPr>
          <a:xfrm>
            <a:off x="6798172" y="2194158"/>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dirty="0">
                <a:solidFill>
                  <a:schemeClr val="bg1"/>
                </a:solidFill>
                <a:latin typeface="等线" panose="02010600030101010101" charset="-122"/>
                <a:ea typeface="等线" panose="02010600030101010101" charset="-122"/>
                <a:cs typeface="等线" panose="02010600030101010101" charset="-122"/>
              </a:rPr>
              <a:t>便利</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55" name="文本框 54"/>
          <p:cNvSpPr txBox="1"/>
          <p:nvPr/>
        </p:nvSpPr>
        <p:spPr>
          <a:xfrm>
            <a:off x="6798172" y="4027191"/>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个性</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56" name="文本框 55"/>
          <p:cNvSpPr txBox="1"/>
          <p:nvPr/>
        </p:nvSpPr>
        <p:spPr>
          <a:xfrm>
            <a:off x="8547102" y="4809483"/>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高档</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57" name="文本框 56"/>
          <p:cNvSpPr txBox="1"/>
          <p:nvPr/>
        </p:nvSpPr>
        <p:spPr>
          <a:xfrm>
            <a:off x="10245408" y="4114245"/>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a:solidFill>
                  <a:schemeClr val="bg1"/>
                </a:solidFill>
                <a:latin typeface="等线" panose="02010600030101010101" charset="-122"/>
                <a:ea typeface="等线" panose="02010600030101010101" charset="-122"/>
                <a:cs typeface="等线" panose="02010600030101010101" charset="-122"/>
              </a:rPr>
              <a:t>冲动</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sp>
        <p:nvSpPr>
          <p:cNvPr id="58" name="文本框 57"/>
          <p:cNvSpPr txBox="1"/>
          <p:nvPr/>
        </p:nvSpPr>
        <p:spPr>
          <a:xfrm>
            <a:off x="10294121" y="2243836"/>
            <a:ext cx="678434" cy="465640"/>
          </a:xfrm>
          <a:prstGeom prst="rect">
            <a:avLst/>
          </a:prstGeom>
          <a:noFill/>
        </p:spPr>
        <p:txBody>
          <a:bodyPr wrap="square" rtlCol="0" anchor="ctr">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None/>
              <a:defRPr/>
            </a:pPr>
            <a:r>
              <a:rPr kumimoji="1" lang="zh-CN" altLang="en-US" dirty="0">
                <a:solidFill>
                  <a:schemeClr val="bg1"/>
                </a:solidFill>
                <a:latin typeface="等线" panose="02010600030101010101" charset="-122"/>
                <a:ea typeface="等线" panose="02010600030101010101" charset="-122"/>
                <a:cs typeface="等线" panose="02010600030101010101" charset="-122"/>
              </a:rPr>
              <a:t>价格</a:t>
            </a:r>
            <a:endParaRPr kumimoji="1" lang="en-US" altLang="zh-CN" dirty="0">
              <a:solidFill>
                <a:schemeClr val="bg1"/>
              </a:solidFill>
              <a:latin typeface="等线" panose="02010600030101010101" charset="-122"/>
              <a:ea typeface="等线" panose="02010600030101010101" charset="-122"/>
              <a:cs typeface="等线" panose="02010600030101010101" charset="-122"/>
            </a:endParaRPr>
          </a:p>
        </p:txBody>
      </p:sp>
      <p:grpSp>
        <p:nvGrpSpPr>
          <p:cNvPr id="43" name="组合 42"/>
          <p:cNvGrpSpPr/>
          <p:nvPr/>
        </p:nvGrpSpPr>
        <p:grpSpPr>
          <a:xfrm flipH="1">
            <a:off x="0" y="197938"/>
            <a:ext cx="5486400" cy="1394823"/>
            <a:chOff x="3174" y="1879600"/>
            <a:chExt cx="12188825" cy="3098800"/>
          </a:xfrm>
        </p:grpSpPr>
        <p:sp>
          <p:nvSpPr>
            <p:cNvPr id="50"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sz="800"/>
            </a:p>
          </p:txBody>
        </p:sp>
        <p:grpSp>
          <p:nvGrpSpPr>
            <p:cNvPr id="51" name="组合 50"/>
            <p:cNvGrpSpPr/>
            <p:nvPr/>
          </p:nvGrpSpPr>
          <p:grpSpPr>
            <a:xfrm>
              <a:off x="1054099" y="1879600"/>
              <a:ext cx="3284971" cy="3098800"/>
              <a:chOff x="1054099" y="1879600"/>
              <a:chExt cx="3284971" cy="3098800"/>
            </a:xfrm>
            <a:solidFill>
              <a:schemeClr val="accent6">
                <a:lumMod val="60000"/>
                <a:lumOff val="40000"/>
              </a:schemeClr>
            </a:solidFill>
          </p:grpSpPr>
          <p:sp>
            <p:nvSpPr>
              <p:cNvPr id="59"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60"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800"/>
              </a:p>
            </p:txBody>
          </p:sp>
          <p:sp>
            <p:nvSpPr>
              <p:cNvPr id="61"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800"/>
              </a:p>
            </p:txBody>
          </p:sp>
          <p:sp>
            <p:nvSpPr>
              <p:cNvPr id="62" name="文本框 61"/>
              <p:cNvSpPr txBox="1"/>
              <p:nvPr/>
            </p:nvSpPr>
            <p:spPr>
              <a:xfrm>
                <a:off x="1054099" y="2278329"/>
                <a:ext cx="3043392" cy="2267986"/>
              </a:xfrm>
              <a:prstGeom prst="rect">
                <a:avLst/>
              </a:prstGeom>
              <a:grpFill/>
            </p:spPr>
            <p:txBody>
              <a:bodyPr wrap="square" rtlCol="0" anchor="ctr">
                <a:spAutoFit/>
              </a:bodyPr>
              <a:lstStyle/>
              <a:p>
                <a:pPr algn="ctr"/>
                <a:r>
                  <a:rPr kumimoji="1" lang="en-US" altLang="zh-CN" sz="32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32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3200" b="1" dirty="0">
                    <a:solidFill>
                      <a:schemeClr val="bg1"/>
                    </a:solidFill>
                    <a:latin typeface="等线" panose="02010600030101010101" charset="-122"/>
                    <a:ea typeface="等线" panose="02010600030101010101" charset="-122"/>
                    <a:cs typeface="等线" panose="02010600030101010101" charset="-122"/>
                  </a:rPr>
                  <a:t>ONE</a:t>
                </a:r>
                <a:endParaRPr kumimoji="1" lang="zh-CN" altLang="en-US" sz="32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52" name="文本框 51"/>
            <p:cNvSpPr txBox="1"/>
            <p:nvPr/>
          </p:nvSpPr>
          <p:spPr>
            <a:xfrm>
              <a:off x="4529121" y="2872389"/>
              <a:ext cx="6868757" cy="971994"/>
            </a:xfrm>
            <a:prstGeom prst="rect">
              <a:avLst/>
            </a:prstGeom>
            <a:noFill/>
          </p:spPr>
          <p:txBody>
            <a:bodyPr wrap="none" rtlCol="0">
              <a:spAutoFit/>
            </a:bodyPr>
            <a:lstStyle/>
            <a:p>
              <a:r>
                <a:rPr kumimoji="1" lang="zh-CN" altLang="en-US" sz="2400" b="1" dirty="0">
                  <a:solidFill>
                    <a:schemeClr val="accent6">
                      <a:lumMod val="75000"/>
                    </a:schemeClr>
                  </a:solidFill>
                  <a:latin typeface="Hiragino Sans GB W3" charset="-122"/>
                  <a:ea typeface="Hiragino Sans GB W3" charset="-122"/>
                  <a:cs typeface="Hiragino Sans GB W3" charset="-122"/>
                </a:rPr>
                <a:t>国际消费者权益日简介</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strVal val="#ppt_w*0.70"/>
                                          </p:val>
                                        </p:tav>
                                        <p:tav tm="100000">
                                          <p:val>
                                            <p:strVal val="#ppt_w"/>
                                          </p:val>
                                        </p:tav>
                                      </p:tavLst>
                                    </p:anim>
                                    <p:anim calcmode="lin" valueType="num">
                                      <p:cBhvr>
                                        <p:cTn id="18" dur="1000" fill="hold"/>
                                        <p:tgtEl>
                                          <p:spTgt spid="45"/>
                                        </p:tgtEl>
                                        <p:attrNameLst>
                                          <p:attrName>ppt_h</p:attrName>
                                        </p:attrNameLst>
                                      </p:cBhvr>
                                      <p:tavLst>
                                        <p:tav tm="0">
                                          <p:val>
                                            <p:strVal val="#ppt_h"/>
                                          </p:val>
                                        </p:tav>
                                        <p:tav tm="100000">
                                          <p:val>
                                            <p:strVal val="#ppt_h"/>
                                          </p:val>
                                        </p:tav>
                                      </p:tavLst>
                                    </p:anim>
                                    <p:animEffect transition="in" filter="fade">
                                      <p:cBhvr>
                                        <p:cTn id="19" dur="1000"/>
                                        <p:tgtEl>
                                          <p:spTgt spid="4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strVal val="#ppt_w*0.70"/>
                                          </p:val>
                                        </p:tav>
                                        <p:tav tm="100000">
                                          <p:val>
                                            <p:strVal val="#ppt_w"/>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animEffect transition="in" filter="fade">
                                      <p:cBhvr>
                                        <p:cTn id="24" dur="1000"/>
                                        <p:tgtEl>
                                          <p:spTgt spid="4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strVal val="#ppt_w*0.70"/>
                                          </p:val>
                                        </p:tav>
                                        <p:tav tm="100000">
                                          <p:val>
                                            <p:strVal val="#ppt_w"/>
                                          </p:val>
                                        </p:tav>
                                      </p:tavLst>
                                    </p:anim>
                                    <p:anim calcmode="lin" valueType="num">
                                      <p:cBhvr>
                                        <p:cTn id="28" dur="1000" fill="hold"/>
                                        <p:tgtEl>
                                          <p:spTgt spid="47"/>
                                        </p:tgtEl>
                                        <p:attrNameLst>
                                          <p:attrName>ppt_h</p:attrName>
                                        </p:attrNameLst>
                                      </p:cBhvr>
                                      <p:tavLst>
                                        <p:tav tm="0">
                                          <p:val>
                                            <p:strVal val="#ppt_h"/>
                                          </p:val>
                                        </p:tav>
                                        <p:tav tm="100000">
                                          <p:val>
                                            <p:strVal val="#ppt_h"/>
                                          </p:val>
                                        </p:tav>
                                      </p:tavLst>
                                    </p:anim>
                                    <p:animEffect transition="in" filter="fade">
                                      <p:cBhvr>
                                        <p:cTn id="29" dur="1000"/>
                                        <p:tgtEl>
                                          <p:spTgt spid="4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strVal val="#ppt_w*0.70"/>
                                          </p:val>
                                        </p:tav>
                                        <p:tav tm="100000">
                                          <p:val>
                                            <p:strVal val="#ppt_w"/>
                                          </p:val>
                                        </p:tav>
                                      </p:tavLst>
                                    </p:anim>
                                    <p:anim calcmode="lin" valueType="num">
                                      <p:cBhvr>
                                        <p:cTn id="33" dur="1000" fill="hold"/>
                                        <p:tgtEl>
                                          <p:spTgt spid="48"/>
                                        </p:tgtEl>
                                        <p:attrNameLst>
                                          <p:attrName>ppt_h</p:attrName>
                                        </p:attrNameLst>
                                      </p:cBhvr>
                                      <p:tavLst>
                                        <p:tav tm="0">
                                          <p:val>
                                            <p:strVal val="#ppt_h"/>
                                          </p:val>
                                        </p:tav>
                                        <p:tav tm="100000">
                                          <p:val>
                                            <p:strVal val="#ppt_h"/>
                                          </p:val>
                                        </p:tav>
                                      </p:tavLst>
                                    </p:anim>
                                    <p:animEffect transition="in" filter="fade">
                                      <p:cBhvr>
                                        <p:cTn id="34" dur="1000"/>
                                        <p:tgtEl>
                                          <p:spTgt spid="4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0.70"/>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1000" fill="hold"/>
                                        <p:tgtEl>
                                          <p:spTgt spid="44"/>
                                        </p:tgtEl>
                                        <p:attrNameLst>
                                          <p:attrName>ppt_w</p:attrName>
                                        </p:attrNameLst>
                                      </p:cBhvr>
                                      <p:tavLst>
                                        <p:tav tm="0">
                                          <p:val>
                                            <p:strVal val="#ppt_w*0.70"/>
                                          </p:val>
                                        </p:tav>
                                        <p:tav tm="100000">
                                          <p:val>
                                            <p:strVal val="#ppt_w"/>
                                          </p:val>
                                        </p:tav>
                                      </p:tavLst>
                                    </p:anim>
                                    <p:anim calcmode="lin" valueType="num">
                                      <p:cBhvr>
                                        <p:cTn id="43" dur="1000" fill="hold"/>
                                        <p:tgtEl>
                                          <p:spTgt spid="44"/>
                                        </p:tgtEl>
                                        <p:attrNameLst>
                                          <p:attrName>ppt_h</p:attrName>
                                        </p:attrNameLst>
                                      </p:cBhvr>
                                      <p:tavLst>
                                        <p:tav tm="0">
                                          <p:val>
                                            <p:strVal val="#ppt_h"/>
                                          </p:val>
                                        </p:tav>
                                        <p:tav tm="100000">
                                          <p:val>
                                            <p:strVal val="#ppt_h"/>
                                          </p:val>
                                        </p:tav>
                                      </p:tavLst>
                                    </p:anim>
                                    <p:animEffect transition="in" filter="fade">
                                      <p:cBhvr>
                                        <p:cTn id="44" dur="10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strVal val="#ppt_w*0.70"/>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Effect transition="in" filter="fade">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000" fill="hold"/>
                                        <p:tgtEl>
                                          <p:spTgt spid="32"/>
                                        </p:tgtEl>
                                        <p:attrNameLst>
                                          <p:attrName>ppt_w</p:attrName>
                                        </p:attrNameLst>
                                      </p:cBhvr>
                                      <p:tavLst>
                                        <p:tav tm="0">
                                          <p:val>
                                            <p:strVal val="#ppt_w*0.70"/>
                                          </p:val>
                                        </p:tav>
                                        <p:tav tm="100000">
                                          <p:val>
                                            <p:strVal val="#ppt_w"/>
                                          </p:val>
                                        </p:tav>
                                      </p:tavLst>
                                    </p:anim>
                                    <p:anim calcmode="lin" valueType="num">
                                      <p:cBhvr>
                                        <p:cTn id="62" dur="1000" fill="hold"/>
                                        <p:tgtEl>
                                          <p:spTgt spid="32"/>
                                        </p:tgtEl>
                                        <p:attrNameLst>
                                          <p:attrName>ppt_h</p:attrName>
                                        </p:attrNameLst>
                                      </p:cBhvr>
                                      <p:tavLst>
                                        <p:tav tm="0">
                                          <p:val>
                                            <p:strVal val="#ppt_h"/>
                                          </p:val>
                                        </p:tav>
                                        <p:tav tm="100000">
                                          <p:val>
                                            <p:strVal val="#ppt_h"/>
                                          </p:val>
                                        </p:tav>
                                      </p:tavLst>
                                    </p:anim>
                                    <p:animEffect transition="in" filter="fade">
                                      <p:cBhvr>
                                        <p:cTn id="63" dur="1000"/>
                                        <p:tgtEl>
                                          <p:spTgt spid="32"/>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strVal val="#ppt_w*0.70"/>
                                          </p:val>
                                        </p:tav>
                                        <p:tav tm="100000">
                                          <p:val>
                                            <p:strVal val="#ppt_w"/>
                                          </p:val>
                                        </p:tav>
                                      </p:tavLst>
                                    </p:anim>
                                    <p:anim calcmode="lin" valueType="num">
                                      <p:cBhvr>
                                        <p:cTn id="67" dur="1000" fill="hold"/>
                                        <p:tgtEl>
                                          <p:spTgt spid="39"/>
                                        </p:tgtEl>
                                        <p:attrNameLst>
                                          <p:attrName>ppt_h</p:attrName>
                                        </p:attrNameLst>
                                      </p:cBhvr>
                                      <p:tavLst>
                                        <p:tav tm="0">
                                          <p:val>
                                            <p:strVal val="#ppt_h"/>
                                          </p:val>
                                        </p:tav>
                                        <p:tav tm="100000">
                                          <p:val>
                                            <p:strVal val="#ppt_h"/>
                                          </p:val>
                                        </p:tav>
                                      </p:tavLst>
                                    </p:anim>
                                    <p:animEffect transition="in" filter="fade">
                                      <p:cBhvr>
                                        <p:cTn id="68" dur="1000"/>
                                        <p:tgtEl>
                                          <p:spTgt spid="39"/>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1000" fill="hold"/>
                                        <p:tgtEl>
                                          <p:spTgt spid="53"/>
                                        </p:tgtEl>
                                        <p:attrNameLst>
                                          <p:attrName>ppt_w</p:attrName>
                                        </p:attrNameLst>
                                      </p:cBhvr>
                                      <p:tavLst>
                                        <p:tav tm="0">
                                          <p:val>
                                            <p:strVal val="#ppt_w*0.70"/>
                                          </p:val>
                                        </p:tav>
                                        <p:tav tm="100000">
                                          <p:val>
                                            <p:strVal val="#ppt_w"/>
                                          </p:val>
                                        </p:tav>
                                      </p:tavLst>
                                    </p:anim>
                                    <p:anim calcmode="lin" valueType="num">
                                      <p:cBhvr>
                                        <p:cTn id="72" dur="1000" fill="hold"/>
                                        <p:tgtEl>
                                          <p:spTgt spid="53"/>
                                        </p:tgtEl>
                                        <p:attrNameLst>
                                          <p:attrName>ppt_h</p:attrName>
                                        </p:attrNameLst>
                                      </p:cBhvr>
                                      <p:tavLst>
                                        <p:tav tm="0">
                                          <p:val>
                                            <p:strVal val="#ppt_h"/>
                                          </p:val>
                                        </p:tav>
                                        <p:tav tm="100000">
                                          <p:val>
                                            <p:strVal val="#ppt_h"/>
                                          </p:val>
                                        </p:tav>
                                      </p:tavLst>
                                    </p:anim>
                                    <p:animEffect transition="in" filter="fade">
                                      <p:cBhvr>
                                        <p:cTn id="73" dur="1000"/>
                                        <p:tgtEl>
                                          <p:spTgt spid="53"/>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p:cTn id="76" dur="1000" fill="hold"/>
                                        <p:tgtEl>
                                          <p:spTgt spid="54"/>
                                        </p:tgtEl>
                                        <p:attrNameLst>
                                          <p:attrName>ppt_w</p:attrName>
                                        </p:attrNameLst>
                                      </p:cBhvr>
                                      <p:tavLst>
                                        <p:tav tm="0">
                                          <p:val>
                                            <p:strVal val="#ppt_w*0.70"/>
                                          </p:val>
                                        </p:tav>
                                        <p:tav tm="100000">
                                          <p:val>
                                            <p:strVal val="#ppt_w"/>
                                          </p:val>
                                        </p:tav>
                                      </p:tavLst>
                                    </p:anim>
                                    <p:anim calcmode="lin" valueType="num">
                                      <p:cBhvr>
                                        <p:cTn id="77" dur="1000" fill="hold"/>
                                        <p:tgtEl>
                                          <p:spTgt spid="54"/>
                                        </p:tgtEl>
                                        <p:attrNameLst>
                                          <p:attrName>ppt_h</p:attrName>
                                        </p:attrNameLst>
                                      </p:cBhvr>
                                      <p:tavLst>
                                        <p:tav tm="0">
                                          <p:val>
                                            <p:strVal val="#ppt_h"/>
                                          </p:val>
                                        </p:tav>
                                        <p:tav tm="100000">
                                          <p:val>
                                            <p:strVal val="#ppt_h"/>
                                          </p:val>
                                        </p:tav>
                                      </p:tavLst>
                                    </p:anim>
                                    <p:animEffect transition="in" filter="fade">
                                      <p:cBhvr>
                                        <p:cTn id="78" dur="1000"/>
                                        <p:tgtEl>
                                          <p:spTgt spid="54"/>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1000" fill="hold"/>
                                        <p:tgtEl>
                                          <p:spTgt spid="55"/>
                                        </p:tgtEl>
                                        <p:attrNameLst>
                                          <p:attrName>ppt_w</p:attrName>
                                        </p:attrNameLst>
                                      </p:cBhvr>
                                      <p:tavLst>
                                        <p:tav tm="0">
                                          <p:val>
                                            <p:strVal val="#ppt_w*0.70"/>
                                          </p:val>
                                        </p:tav>
                                        <p:tav tm="100000">
                                          <p:val>
                                            <p:strVal val="#ppt_w"/>
                                          </p:val>
                                        </p:tav>
                                      </p:tavLst>
                                    </p:anim>
                                    <p:anim calcmode="lin" valueType="num">
                                      <p:cBhvr>
                                        <p:cTn id="82" dur="1000" fill="hold"/>
                                        <p:tgtEl>
                                          <p:spTgt spid="55"/>
                                        </p:tgtEl>
                                        <p:attrNameLst>
                                          <p:attrName>ppt_h</p:attrName>
                                        </p:attrNameLst>
                                      </p:cBhvr>
                                      <p:tavLst>
                                        <p:tav tm="0">
                                          <p:val>
                                            <p:strVal val="#ppt_h"/>
                                          </p:val>
                                        </p:tav>
                                        <p:tav tm="100000">
                                          <p:val>
                                            <p:strVal val="#ppt_h"/>
                                          </p:val>
                                        </p:tav>
                                      </p:tavLst>
                                    </p:anim>
                                    <p:animEffect transition="in" filter="fade">
                                      <p:cBhvr>
                                        <p:cTn id="83" dur="1000"/>
                                        <p:tgtEl>
                                          <p:spTgt spid="55"/>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1000" fill="hold"/>
                                        <p:tgtEl>
                                          <p:spTgt spid="56"/>
                                        </p:tgtEl>
                                        <p:attrNameLst>
                                          <p:attrName>ppt_w</p:attrName>
                                        </p:attrNameLst>
                                      </p:cBhvr>
                                      <p:tavLst>
                                        <p:tav tm="0">
                                          <p:val>
                                            <p:strVal val="#ppt_w*0.70"/>
                                          </p:val>
                                        </p:tav>
                                        <p:tav tm="100000">
                                          <p:val>
                                            <p:strVal val="#ppt_w"/>
                                          </p:val>
                                        </p:tav>
                                      </p:tavLst>
                                    </p:anim>
                                    <p:anim calcmode="lin" valueType="num">
                                      <p:cBhvr>
                                        <p:cTn id="87" dur="1000" fill="hold"/>
                                        <p:tgtEl>
                                          <p:spTgt spid="56"/>
                                        </p:tgtEl>
                                        <p:attrNameLst>
                                          <p:attrName>ppt_h</p:attrName>
                                        </p:attrNameLst>
                                      </p:cBhvr>
                                      <p:tavLst>
                                        <p:tav tm="0">
                                          <p:val>
                                            <p:strVal val="#ppt_h"/>
                                          </p:val>
                                        </p:tav>
                                        <p:tav tm="100000">
                                          <p:val>
                                            <p:strVal val="#ppt_h"/>
                                          </p:val>
                                        </p:tav>
                                      </p:tavLst>
                                    </p:anim>
                                    <p:animEffect transition="in" filter="fade">
                                      <p:cBhvr>
                                        <p:cTn id="88" dur="1000"/>
                                        <p:tgtEl>
                                          <p:spTgt spid="56"/>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1000" fill="hold"/>
                                        <p:tgtEl>
                                          <p:spTgt spid="57"/>
                                        </p:tgtEl>
                                        <p:attrNameLst>
                                          <p:attrName>ppt_w</p:attrName>
                                        </p:attrNameLst>
                                      </p:cBhvr>
                                      <p:tavLst>
                                        <p:tav tm="0">
                                          <p:val>
                                            <p:strVal val="#ppt_w*0.70"/>
                                          </p:val>
                                        </p:tav>
                                        <p:tav tm="100000">
                                          <p:val>
                                            <p:strVal val="#ppt_w"/>
                                          </p:val>
                                        </p:tav>
                                      </p:tavLst>
                                    </p:anim>
                                    <p:anim calcmode="lin" valueType="num">
                                      <p:cBhvr>
                                        <p:cTn id="92" dur="1000" fill="hold"/>
                                        <p:tgtEl>
                                          <p:spTgt spid="57"/>
                                        </p:tgtEl>
                                        <p:attrNameLst>
                                          <p:attrName>ppt_h</p:attrName>
                                        </p:attrNameLst>
                                      </p:cBhvr>
                                      <p:tavLst>
                                        <p:tav tm="0">
                                          <p:val>
                                            <p:strVal val="#ppt_h"/>
                                          </p:val>
                                        </p:tav>
                                        <p:tav tm="100000">
                                          <p:val>
                                            <p:strVal val="#ppt_h"/>
                                          </p:val>
                                        </p:tav>
                                      </p:tavLst>
                                    </p:anim>
                                    <p:animEffect transition="in" filter="fade">
                                      <p:cBhvr>
                                        <p:cTn id="93" dur="1000"/>
                                        <p:tgtEl>
                                          <p:spTgt spid="57"/>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p:cTn id="96" dur="1000" fill="hold"/>
                                        <p:tgtEl>
                                          <p:spTgt spid="58"/>
                                        </p:tgtEl>
                                        <p:attrNameLst>
                                          <p:attrName>ppt_w</p:attrName>
                                        </p:attrNameLst>
                                      </p:cBhvr>
                                      <p:tavLst>
                                        <p:tav tm="0">
                                          <p:val>
                                            <p:strVal val="#ppt_w*0.70"/>
                                          </p:val>
                                        </p:tav>
                                        <p:tav tm="100000">
                                          <p:val>
                                            <p:strVal val="#ppt_w"/>
                                          </p:val>
                                        </p:tav>
                                      </p:tavLst>
                                    </p:anim>
                                    <p:anim calcmode="lin" valueType="num">
                                      <p:cBhvr>
                                        <p:cTn id="97" dur="1000" fill="hold"/>
                                        <p:tgtEl>
                                          <p:spTgt spid="58"/>
                                        </p:tgtEl>
                                        <p:attrNameLst>
                                          <p:attrName>ppt_h</p:attrName>
                                        </p:attrNameLst>
                                      </p:cBhvr>
                                      <p:tavLst>
                                        <p:tav tm="0">
                                          <p:val>
                                            <p:strVal val="#ppt_h"/>
                                          </p:val>
                                        </p:tav>
                                        <p:tav tm="100000">
                                          <p:val>
                                            <p:strVal val="#ppt_h"/>
                                          </p:val>
                                        </p:tav>
                                      </p:tavLst>
                                    </p:anim>
                                    <p:animEffect transition="in" filter="fade">
                                      <p:cBhvr>
                                        <p:cTn id="98" dur="10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p:cTn id="103" dur="1000" fill="hold"/>
                                        <p:tgtEl>
                                          <p:spTgt spid="7"/>
                                        </p:tgtEl>
                                        <p:attrNameLst>
                                          <p:attrName>ppt_w</p:attrName>
                                        </p:attrNameLst>
                                      </p:cBhvr>
                                      <p:tavLst>
                                        <p:tav tm="0">
                                          <p:val>
                                            <p:strVal val="#ppt_w*0.70"/>
                                          </p:val>
                                        </p:tav>
                                        <p:tav tm="100000">
                                          <p:val>
                                            <p:strVal val="#ppt_w"/>
                                          </p:val>
                                        </p:tav>
                                      </p:tavLst>
                                    </p:anim>
                                    <p:anim calcmode="lin" valueType="num">
                                      <p:cBhvr>
                                        <p:cTn id="104" dur="1000" fill="hold"/>
                                        <p:tgtEl>
                                          <p:spTgt spid="7"/>
                                        </p:tgtEl>
                                        <p:attrNameLst>
                                          <p:attrName>ppt_h</p:attrName>
                                        </p:attrNameLst>
                                      </p:cBhvr>
                                      <p:tavLst>
                                        <p:tav tm="0">
                                          <p:val>
                                            <p:strVal val="#ppt_h"/>
                                          </p:val>
                                        </p:tav>
                                        <p:tav tm="100000">
                                          <p:val>
                                            <p:strVal val="#ppt_h"/>
                                          </p:val>
                                        </p:tav>
                                      </p:tavLst>
                                    </p:anim>
                                    <p:animEffect transition="in" filter="fade">
                                      <p:cBhvr>
                                        <p:cTn id="105" dur="1000"/>
                                        <p:tgtEl>
                                          <p:spTgt spid="7"/>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p:cTn id="108" dur="1000" fill="hold"/>
                                        <p:tgtEl>
                                          <p:spTgt spid="8"/>
                                        </p:tgtEl>
                                        <p:attrNameLst>
                                          <p:attrName>ppt_w</p:attrName>
                                        </p:attrNameLst>
                                      </p:cBhvr>
                                      <p:tavLst>
                                        <p:tav tm="0">
                                          <p:val>
                                            <p:strVal val="#ppt_w*0.70"/>
                                          </p:val>
                                        </p:tav>
                                        <p:tav tm="100000">
                                          <p:val>
                                            <p:strVal val="#ppt_w"/>
                                          </p:val>
                                        </p:tav>
                                      </p:tavLst>
                                    </p:anim>
                                    <p:anim calcmode="lin" valueType="num">
                                      <p:cBhvr>
                                        <p:cTn id="109" dur="1000" fill="hold"/>
                                        <p:tgtEl>
                                          <p:spTgt spid="8"/>
                                        </p:tgtEl>
                                        <p:attrNameLst>
                                          <p:attrName>ppt_h</p:attrName>
                                        </p:attrNameLst>
                                      </p:cBhvr>
                                      <p:tavLst>
                                        <p:tav tm="0">
                                          <p:val>
                                            <p:strVal val="#ppt_h"/>
                                          </p:val>
                                        </p:tav>
                                        <p:tav tm="100000">
                                          <p:val>
                                            <p:strVal val="#ppt_h"/>
                                          </p:val>
                                        </p:tav>
                                      </p:tavLst>
                                    </p:anim>
                                    <p:animEffect transition="in" filter="fade">
                                      <p:cBhvr>
                                        <p:cTn id="1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31" grpId="0" animBg="1"/>
      <p:bldP spid="39" grpId="0" animBg="1"/>
      <p:bldP spid="44" grpId="0"/>
      <p:bldP spid="45" grpId="0"/>
      <p:bldP spid="46" grpId="0"/>
      <p:bldP spid="47" grpId="0"/>
      <p:bldP spid="48" grpId="0"/>
      <p:bldP spid="49" grpId="0"/>
      <p:bldP spid="53" grpId="0"/>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3174" y="2216695"/>
            <a:ext cx="12188825" cy="2391924"/>
          </a:xfrm>
          <a:prstGeom prst="rect">
            <a:avLst/>
          </a:prstGeom>
          <a:solidFill>
            <a:srgbClr val="FFC00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1054099" y="1879600"/>
            <a:ext cx="3284971" cy="3098800"/>
            <a:chOff x="1054099" y="1879600"/>
            <a:chExt cx="3284971" cy="3098800"/>
          </a:xfrm>
          <a:solidFill>
            <a:schemeClr val="accent6">
              <a:lumMod val="60000"/>
              <a:lumOff val="40000"/>
            </a:schemeClr>
          </a:solidFill>
        </p:grpSpPr>
        <p:sp>
          <p:nvSpPr>
            <p:cNvPr id="21" name="Freeform 6"/>
            <p:cNvSpPr/>
            <p:nvPr/>
          </p:nvSpPr>
          <p:spPr bwMode="auto">
            <a:xfrm>
              <a:off x="1092199" y="4597193"/>
              <a:ext cx="3246347" cy="381207"/>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 name="connsiteX0-1" fmla="*/ 9290 w 10759"/>
                <a:gd name="connsiteY0-2" fmla="*/ 9915 h 9915"/>
                <a:gd name="connsiteX1-3" fmla="*/ 0 w 10759"/>
                <a:gd name="connsiteY1-4" fmla="*/ 9915 h 9915"/>
                <a:gd name="connsiteX2-5" fmla="*/ 1896 w 10759"/>
                <a:gd name="connsiteY2-6" fmla="*/ 0 h 9915"/>
                <a:gd name="connsiteX3-7" fmla="*/ 10759 w 10759"/>
                <a:gd name="connsiteY3-8" fmla="*/ 34 h 9915"/>
                <a:gd name="connsiteX4-9" fmla="*/ 9290 w 10759"/>
                <a:gd name="connsiteY4-10" fmla="*/ 9915 h 9915"/>
                <a:gd name="connsiteX0-11" fmla="*/ 8635 w 9208"/>
                <a:gd name="connsiteY0-12" fmla="*/ 10309 h 10309"/>
                <a:gd name="connsiteX1-13" fmla="*/ 0 w 9208"/>
                <a:gd name="connsiteY1-14" fmla="*/ 10309 h 10309"/>
                <a:gd name="connsiteX2-15" fmla="*/ 1762 w 9208"/>
                <a:gd name="connsiteY2-16" fmla="*/ 309 h 10309"/>
                <a:gd name="connsiteX3-17" fmla="*/ 9208 w 9208"/>
                <a:gd name="connsiteY3-18" fmla="*/ 0 h 10309"/>
                <a:gd name="connsiteX4-19" fmla="*/ 8635 w 9208"/>
                <a:gd name="connsiteY4-20" fmla="*/ 10309 h 10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08" h="10309">
                  <a:moveTo>
                    <a:pt x="8635" y="10309"/>
                  </a:moveTo>
                  <a:lnTo>
                    <a:pt x="0" y="10309"/>
                  </a:lnTo>
                  <a:lnTo>
                    <a:pt x="1762" y="309"/>
                  </a:lnTo>
                  <a:lnTo>
                    <a:pt x="9208" y="0"/>
                  </a:lnTo>
                  <a:lnTo>
                    <a:pt x="8635" y="10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1092200" y="1879600"/>
              <a:ext cx="3246870" cy="337095"/>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 name="connsiteX0-1" fmla="*/ 9426 w 11680"/>
                <a:gd name="connsiteY0-2" fmla="*/ 0 h 10000"/>
                <a:gd name="connsiteX1-3" fmla="*/ 0 w 11680"/>
                <a:gd name="connsiteY1-4" fmla="*/ 0 h 10000"/>
                <a:gd name="connsiteX2-5" fmla="*/ 1924 w 11680"/>
                <a:gd name="connsiteY2-6" fmla="*/ 10000 h 10000"/>
                <a:gd name="connsiteX3-7" fmla="*/ 11680 w 11680"/>
                <a:gd name="connsiteY3-8" fmla="*/ 10000 h 10000"/>
                <a:gd name="connsiteX4-9" fmla="*/ 9426 w 11680"/>
                <a:gd name="connsiteY4-10" fmla="*/ 0 h 10000"/>
                <a:gd name="connsiteX0-11" fmla="*/ 9426 w 11155"/>
                <a:gd name="connsiteY0-12" fmla="*/ 0 h 10116"/>
                <a:gd name="connsiteX1-13" fmla="*/ 0 w 11155"/>
                <a:gd name="connsiteY1-14" fmla="*/ 0 h 10116"/>
                <a:gd name="connsiteX2-15" fmla="*/ 1924 w 11155"/>
                <a:gd name="connsiteY2-16" fmla="*/ 10000 h 10116"/>
                <a:gd name="connsiteX3-17" fmla="*/ 11155 w 11155"/>
                <a:gd name="connsiteY3-18" fmla="*/ 10116 h 10116"/>
                <a:gd name="connsiteX4-19" fmla="*/ 9426 w 11155"/>
                <a:gd name="connsiteY4-20" fmla="*/ 0 h 10116"/>
                <a:gd name="connsiteX0-21" fmla="*/ 9426 w 10054"/>
                <a:gd name="connsiteY0-22" fmla="*/ 0 h 10116"/>
                <a:gd name="connsiteX1-23" fmla="*/ 0 w 10054"/>
                <a:gd name="connsiteY1-24" fmla="*/ 0 h 10116"/>
                <a:gd name="connsiteX2-25" fmla="*/ 1924 w 10054"/>
                <a:gd name="connsiteY2-26" fmla="*/ 10000 h 10116"/>
                <a:gd name="connsiteX3-27" fmla="*/ 10054 w 10054"/>
                <a:gd name="connsiteY3-28" fmla="*/ 10116 h 10116"/>
                <a:gd name="connsiteX4-29" fmla="*/ 9426 w 10054"/>
                <a:gd name="connsiteY4-30" fmla="*/ 0 h 10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4" h="10116">
                  <a:moveTo>
                    <a:pt x="9426" y="0"/>
                  </a:moveTo>
                  <a:lnTo>
                    <a:pt x="0" y="0"/>
                  </a:lnTo>
                  <a:lnTo>
                    <a:pt x="1924" y="10000"/>
                  </a:lnTo>
                  <a:lnTo>
                    <a:pt x="10054" y="10116"/>
                  </a:lnTo>
                  <a:cubicBezTo>
                    <a:pt x="9845" y="6744"/>
                    <a:pt x="9635" y="3372"/>
                    <a:pt x="94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0"/>
            <p:cNvSpPr>
              <a:spLocks noChangeArrowheads="1"/>
            </p:cNvSpPr>
            <p:nvPr/>
          </p:nvSpPr>
          <p:spPr bwMode="auto">
            <a:xfrm>
              <a:off x="1092201" y="1879600"/>
              <a:ext cx="3043391" cy="309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文本框 23"/>
            <p:cNvSpPr txBox="1"/>
            <p:nvPr/>
          </p:nvSpPr>
          <p:spPr>
            <a:xfrm>
              <a:off x="1054099" y="2135052"/>
              <a:ext cx="3043393" cy="2554545"/>
            </a:xfrm>
            <a:prstGeom prst="rect">
              <a:avLst/>
            </a:prstGeom>
            <a:grpFill/>
          </p:spPr>
          <p:txBody>
            <a:bodyPr wrap="square" rtlCol="0" anchor="ctr">
              <a:spAutoFit/>
            </a:bodyPr>
            <a:lstStyle/>
            <a:p>
              <a:pPr algn="ctr"/>
              <a:r>
                <a:rPr kumimoji="1" lang="en-US" altLang="zh-CN" sz="8000" b="1" dirty="0">
                  <a:solidFill>
                    <a:schemeClr val="bg1"/>
                  </a:solidFill>
                  <a:latin typeface="等线" panose="02010600030101010101" charset="-122"/>
                  <a:ea typeface="等线" panose="02010600030101010101" charset="-122"/>
                  <a:cs typeface="等线" panose="02010600030101010101" charset="-122"/>
                </a:rPr>
                <a:t>PART</a:t>
              </a:r>
              <a:r>
                <a:rPr kumimoji="1" lang="zh-CN" altLang="en-US" sz="8000" b="1" dirty="0">
                  <a:solidFill>
                    <a:schemeClr val="bg1"/>
                  </a:solidFill>
                  <a:latin typeface="等线" panose="02010600030101010101" charset="-122"/>
                  <a:ea typeface="等线" panose="02010600030101010101" charset="-122"/>
                  <a:cs typeface="等线" panose="02010600030101010101" charset="-122"/>
                </a:rPr>
                <a:t> </a:t>
              </a:r>
              <a:r>
                <a:rPr kumimoji="1" lang="en-US" altLang="zh-CN" sz="8000" b="1" dirty="0">
                  <a:solidFill>
                    <a:schemeClr val="bg1"/>
                  </a:solidFill>
                  <a:latin typeface="等线" panose="02010600030101010101" charset="-122"/>
                  <a:ea typeface="等线" panose="02010600030101010101" charset="-122"/>
                  <a:cs typeface="等线" panose="02010600030101010101" charset="-122"/>
                </a:rPr>
                <a:t>TOW</a:t>
              </a:r>
              <a:endParaRPr kumimoji="1" lang="zh-CN" altLang="en-US" sz="8000" b="1" dirty="0">
                <a:solidFill>
                  <a:schemeClr val="bg1"/>
                </a:solidFill>
                <a:latin typeface="等线" panose="02010600030101010101" charset="-122"/>
                <a:ea typeface="等线" panose="02010600030101010101" charset="-122"/>
                <a:cs typeface="等线" panose="02010600030101010101" charset="-122"/>
              </a:endParaRPr>
            </a:p>
          </p:txBody>
        </p:sp>
      </p:grpSp>
      <p:sp>
        <p:nvSpPr>
          <p:cNvPr id="25" name="文本框 24"/>
          <p:cNvSpPr txBox="1"/>
          <p:nvPr/>
        </p:nvSpPr>
        <p:spPr>
          <a:xfrm>
            <a:off x="4969238" y="3105834"/>
            <a:ext cx="2954655" cy="646331"/>
          </a:xfrm>
          <a:prstGeom prst="rect">
            <a:avLst/>
          </a:prstGeom>
          <a:noFill/>
        </p:spPr>
        <p:txBody>
          <a:bodyPr wrap="none" rtlCol="0">
            <a:spAutoFit/>
          </a:bodyPr>
          <a:lstStyle/>
          <a:p>
            <a:r>
              <a:rPr kumimoji="1" lang="zh-CN" altLang="en-US" sz="3600" b="1" dirty="0">
                <a:solidFill>
                  <a:schemeClr val="accent6">
                    <a:lumMod val="75000"/>
                  </a:schemeClr>
                </a:solidFill>
                <a:latin typeface="Hiragino Sans GB W3" charset="-122"/>
                <a:ea typeface="Hiragino Sans GB W3" charset="-122"/>
                <a:cs typeface="Hiragino Sans GB W3" charset="-122"/>
              </a:rPr>
              <a:t>消费者的权利</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ppt_y</p:attrName>
                                        </p:attrNameLst>
                                      </p:cBhvr>
                                      <p:tavLst>
                                        <p:tav tm="0">
                                          <p:val>
                                            <p:strVal val="#ppt_y+#ppt_h*1.125000"/>
                                          </p:val>
                                        </p:tav>
                                        <p:tav tm="100000">
                                          <p:val>
                                            <p:strVal val="#ppt_y"/>
                                          </p:val>
                                        </p:tav>
                                      </p:tavLst>
                                    </p:anim>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宽屏</PresentationFormat>
  <Paragraphs>185</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Hiragino Sans GB W3</vt:lpstr>
      <vt:lpstr>等线</vt:lpstr>
      <vt:lpstr>等线</vt:lpstr>
      <vt:lpstr>等线 Light</vt:lpstr>
      <vt:lpstr>时尚中黑简体</vt:lpstr>
      <vt:lpstr>造字工房力黑（非商用）常规体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2017-08-18T03:02:00Z</dcterms:created>
  <dcterms:modified xsi:type="dcterms:W3CDTF">2021-01-06T01:11:30Z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