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9" r:id="rId2"/>
    <p:sldId id="279" r:id="rId3"/>
    <p:sldId id="284" r:id="rId4"/>
    <p:sldId id="262" r:id="rId5"/>
    <p:sldId id="260" r:id="rId6"/>
    <p:sldId id="261" r:id="rId7"/>
    <p:sldId id="263" r:id="rId8"/>
    <p:sldId id="290" r:id="rId9"/>
    <p:sldId id="285" r:id="rId10"/>
    <p:sldId id="264" r:id="rId11"/>
    <p:sldId id="268" r:id="rId12"/>
    <p:sldId id="269" r:id="rId13"/>
    <p:sldId id="270" r:id="rId14"/>
    <p:sldId id="267" r:id="rId15"/>
    <p:sldId id="286" r:id="rId16"/>
    <p:sldId id="274" r:id="rId17"/>
    <p:sldId id="276" r:id="rId18"/>
    <p:sldId id="275" r:id="rId19"/>
    <p:sldId id="277" r:id="rId20"/>
    <p:sldId id="278" r:id="rId21"/>
    <p:sldId id="287" r:id="rId22"/>
    <p:sldId id="282" r:id="rId23"/>
    <p:sldId id="283" r:id="rId24"/>
    <p:sldId id="281" r:id="rId25"/>
    <p:sldId id="289" r:id="rId26"/>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85">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CA7"/>
    <a:srgbClr val="0189D5"/>
    <a:srgbClr val="136C72"/>
    <a:srgbClr val="EFEF99"/>
    <a:srgbClr val="C6DA45"/>
    <a:srgbClr val="2DA6A1"/>
    <a:srgbClr val="EC2E4F"/>
    <a:srgbClr val="073134"/>
    <a:srgbClr val="FFD5CE"/>
    <a:srgbClr val="EEB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35" autoAdjust="0"/>
    <p:restoredTop sz="93904" autoAdjust="0"/>
  </p:normalViewPr>
  <p:slideViewPr>
    <p:cSldViewPr snapToGrid="0">
      <p:cViewPr varScale="1">
        <p:scale>
          <a:sx n="142" d="100"/>
          <a:sy n="142" d="100"/>
        </p:scale>
        <p:origin x="306" y="108"/>
      </p:cViewPr>
      <p:guideLst>
        <p:guide orient="horz" pos="1485"/>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49" d="100"/>
          <a:sy n="49" d="100"/>
        </p:scale>
        <p:origin x="-2656"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doughnutChart>
        <c:varyColors val="1"/>
        <c:ser>
          <c:idx val="0"/>
          <c:order val="0"/>
          <c:tx>
            <c:strRef>
              <c:f>工作表1!$B$1</c:f>
              <c:strCache>
                <c:ptCount val="1"/>
                <c:pt idx="0">
                  <c:v>销售额</c:v>
                </c:pt>
              </c:strCache>
            </c:strRef>
          </c:tx>
          <c:dPt>
            <c:idx val="0"/>
            <c:bubble3D val="0"/>
            <c:spPr>
              <a:solidFill>
                <a:schemeClr val="accent1"/>
              </a:solidFill>
            </c:spPr>
            <c:extLst>
              <c:ext xmlns:c16="http://schemas.microsoft.com/office/drawing/2014/chart" uri="{C3380CC4-5D6E-409C-BE32-E72D297353CC}">
                <c16:uniqueId val="{00000001-F633-48E5-B4BB-48EEC5909140}"/>
              </c:ext>
            </c:extLst>
          </c:dPt>
          <c:dPt>
            <c:idx val="1"/>
            <c:bubble3D val="0"/>
            <c:spPr>
              <a:solidFill>
                <a:srgbClr val="0189D5">
                  <a:alpha val="93333"/>
                </a:srgbClr>
              </a:solidFill>
            </c:spPr>
            <c:extLst>
              <c:ext xmlns:c16="http://schemas.microsoft.com/office/drawing/2014/chart" uri="{C3380CC4-5D6E-409C-BE32-E72D297353CC}">
                <c16:uniqueId val="{00000003-F633-48E5-B4BB-48EEC5909140}"/>
              </c:ext>
            </c:extLst>
          </c:dPt>
          <c:dPt>
            <c:idx val="2"/>
            <c:bubble3D val="0"/>
            <c:extLst>
              <c:ext xmlns:c16="http://schemas.microsoft.com/office/drawing/2014/chart" uri="{C3380CC4-5D6E-409C-BE32-E72D297353CC}">
                <c16:uniqueId val="{00000004-F633-48E5-B4BB-48EEC5909140}"/>
              </c:ext>
            </c:extLst>
          </c:dPt>
          <c:dPt>
            <c:idx val="3"/>
            <c:bubble3D val="0"/>
            <c:spPr>
              <a:solidFill>
                <a:schemeClr val="bg1">
                  <a:lumMod val="65000"/>
                </a:schemeClr>
              </a:solidFill>
            </c:spPr>
            <c:extLst>
              <c:ext xmlns:c16="http://schemas.microsoft.com/office/drawing/2014/chart" uri="{C3380CC4-5D6E-409C-BE32-E72D297353CC}">
                <c16:uniqueId val="{00000006-F633-48E5-B4BB-48EEC5909140}"/>
              </c:ext>
            </c:extLst>
          </c:dPt>
          <c:cat>
            <c:strRef>
              <c:f>工作表1!$A$2:$A$5</c:f>
              <c:strCache>
                <c:ptCount val="4"/>
                <c:pt idx="0">
                  <c:v>第一季度</c:v>
                </c:pt>
                <c:pt idx="1">
                  <c:v>第二季度</c:v>
                </c:pt>
                <c:pt idx="2">
                  <c:v>第三季度</c:v>
                </c:pt>
                <c:pt idx="3">
                  <c:v>第四季度</c:v>
                </c:pt>
              </c:strCache>
            </c:strRef>
          </c:cat>
          <c:val>
            <c:numRef>
              <c:f>工作表1!$B$2:$B$5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7-F633-48E5-B4BB-48EEC5909140}"/>
            </c:ext>
          </c:extLst>
        </c:ser>
        <c:dLbls>
          <c:showLegendKey val="0"/>
          <c:showVal val="0"/>
          <c:showCatName val="0"/>
          <c:showSerName val="0"/>
          <c:showPercent val="0"/>
          <c:showBubbleSize val="0"/>
          <c:showLeaderLines val="1"/>
        </c:dLbls>
        <c:firstSliceAng val="0"/>
        <c:holeSize val="75"/>
      </c:doughnutChart>
    </c:plotArea>
    <c:plotVisOnly val="1"/>
    <c:dispBlanksAs val="gap"/>
    <c:showDLblsOverMax val="0"/>
  </c:chart>
  <c:txPr>
    <a:bodyPr/>
    <a:lstStyle/>
    <a:p>
      <a:pPr>
        <a:defRPr lang="zh-CN"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1ED495-5AAD-F949-9E94-B57BF3AB5DA6}" type="datetimeFigureOut">
              <a:rPr kumimoji="1" lang="zh-CN" altLang="en-US" smtClean="0"/>
              <a:t>2021/1/6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F53B67-CDC6-2A4F-9689-6350D49AFAAA}"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CF53B67-CDC6-2A4F-9689-6350D49AFAAA}" type="slidenum">
              <a:rPr kumimoji="1" lang="zh-CN" altLang="en-US" smtClean="0"/>
              <a:t>5</a:t>
            </a:fld>
            <a:endParaRPr kumimoji="1"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transition spd="slow"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76EF31D4-1AA4-45E7-8F10-C007A9A6DDB0}" type="datetimeFigureOut">
              <a:rPr lang="zh-HK" altLang="en-US" smtClean="0"/>
              <a:t>6/1/2021</a:t>
            </a:fld>
            <a:endParaRPr lang="zh-HK" altLang="en-US"/>
          </a:p>
        </p:txBody>
      </p:sp>
      <p:sp>
        <p:nvSpPr>
          <p:cNvPr id="3" name="Footer Placeholder 2"/>
          <p:cNvSpPr>
            <a:spLocks noGrp="1"/>
          </p:cNvSpPr>
          <p:nvPr>
            <p:ph type="ftr" sz="quarter" idx="11"/>
          </p:nvPr>
        </p:nvSpPr>
        <p:spPr>
          <a:xfrm>
            <a:off x="3028950" y="4767263"/>
            <a:ext cx="3086100" cy="273844"/>
          </a:xfrm>
        </p:spPr>
        <p:txBody>
          <a:bodyPr/>
          <a:lstStyle/>
          <a:p>
            <a:endParaRPr lang="zh-HK" altLang="en-US"/>
          </a:p>
        </p:txBody>
      </p:sp>
      <p:sp>
        <p:nvSpPr>
          <p:cNvPr id="4" name="Slide Number Placeholder 3"/>
          <p:cNvSpPr>
            <a:spLocks noGrp="1"/>
          </p:cNvSpPr>
          <p:nvPr>
            <p:ph type="sldNum" sz="quarter" idx="12"/>
          </p:nvPr>
        </p:nvSpPr>
        <p:spPr>
          <a:xfrm>
            <a:off x="6457950" y="4767263"/>
            <a:ext cx="2057400" cy="273844"/>
          </a:xfrm>
        </p:spPr>
        <p:txBody>
          <a:bodyPr/>
          <a:lstStyle/>
          <a:p>
            <a:fld id="{9E45C72C-05F9-42DA-A32C-E89F323A6F21}" type="slidenum">
              <a:rPr lang="zh-HK" altLang="en-US" smtClean="0"/>
              <a:t>‹#›</a:t>
            </a:fld>
            <a:endParaRPr lang="zh-HK" altLang="en-US"/>
          </a:p>
        </p:txBody>
      </p:sp>
    </p:spTree>
  </p:cSld>
  <p:clrMapOvr>
    <a:masterClrMapping/>
  </p:clrMapOvr>
  <p:transition spd="slow" advTm="3000">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email">
            <a:lum/>
          </a:blip>
          <a:srcRect/>
          <a:stretch>
            <a:fillRect/>
          </a:stretch>
        </a:blipFill>
        <a:effectLst/>
      </p:bgPr>
    </p:bg>
    <p:spTree>
      <p:nvGrpSpPr>
        <p:cNvPr id="1" name=""/>
        <p:cNvGrpSpPr/>
        <p:nvPr/>
      </p:nvGrpSpPr>
      <p:grpSpPr>
        <a:xfrm>
          <a:off x="0" y="0"/>
          <a:ext cx="0" cy="0"/>
          <a:chOff x="0" y="0"/>
          <a:chExt cx="0" cy="0"/>
        </a:xfrm>
      </p:grpSpPr>
      <p:grpSp>
        <p:nvGrpSpPr>
          <p:cNvPr id="7" name="组合 6"/>
          <p:cNvGrpSpPr/>
          <p:nvPr userDrawn="1"/>
        </p:nvGrpSpPr>
        <p:grpSpPr>
          <a:xfrm>
            <a:off x="42381" y="287574"/>
            <a:ext cx="768651" cy="542951"/>
            <a:chOff x="26479" y="295525"/>
            <a:chExt cx="916796" cy="647596"/>
          </a:xfrm>
        </p:grpSpPr>
        <p:sp>
          <p:nvSpPr>
            <p:cNvPr id="4" name="矩形 3"/>
            <p:cNvSpPr/>
            <p:nvPr userDrawn="1"/>
          </p:nvSpPr>
          <p:spPr>
            <a:xfrm>
              <a:off x="153345" y="458809"/>
              <a:ext cx="76584" cy="31860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 name="右箭头 4"/>
            <p:cNvSpPr/>
            <p:nvPr userDrawn="1"/>
          </p:nvSpPr>
          <p:spPr>
            <a:xfrm>
              <a:off x="301555" y="295525"/>
              <a:ext cx="641720" cy="647596"/>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userDrawn="1"/>
          </p:nvSpPr>
          <p:spPr>
            <a:xfrm>
              <a:off x="26479" y="458809"/>
              <a:ext cx="76200" cy="31700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09429" y="2624352"/>
            <a:ext cx="5282215" cy="707886"/>
          </a:xfrm>
          <a:prstGeom prst="rect">
            <a:avLst/>
          </a:prstGeom>
          <a:noFill/>
        </p:spPr>
        <p:txBody>
          <a:bodyPr wrap="none" rtlCol="0">
            <a:spAutoFit/>
          </a:bodyPr>
          <a:lstStyle/>
          <a:p>
            <a:r>
              <a:rPr lang="zh-CN" altLang="en-US" sz="4000" b="1" dirty="0">
                <a:solidFill>
                  <a:schemeClr val="accent1">
                    <a:lumMod val="75000"/>
                  </a:schemeClr>
                </a:solidFill>
                <a:latin typeface="微软雅黑" panose="020B0503020204020204" pitchFamily="34" charset="-122"/>
                <a:ea typeface="微软雅黑" panose="020B0503020204020204" pitchFamily="34" charset="-122"/>
              </a:rPr>
              <a:t>消费者权益日</a:t>
            </a:r>
            <a:r>
              <a:rPr lang="en-US" altLang="zh-CN" sz="4000" b="1" dirty="0">
                <a:solidFill>
                  <a:schemeClr val="accent1">
                    <a:lumMod val="75000"/>
                  </a:schemeClr>
                </a:solidFill>
                <a:latin typeface="微软雅黑" panose="020B0503020204020204" pitchFamily="34" charset="-122"/>
                <a:ea typeface="微软雅黑" panose="020B0503020204020204" pitchFamily="34" charset="-122"/>
              </a:rPr>
              <a:t>PPT</a:t>
            </a:r>
            <a:r>
              <a:rPr lang="zh-CN" altLang="en-US" sz="4000" b="1" dirty="0">
                <a:solidFill>
                  <a:schemeClr val="accent1">
                    <a:lumMod val="75000"/>
                  </a:schemeClr>
                </a:solidFill>
                <a:latin typeface="微软雅黑" panose="020B0503020204020204" pitchFamily="34" charset="-122"/>
                <a:ea typeface="微软雅黑" panose="020B0503020204020204" pitchFamily="34" charset="-122"/>
              </a:rPr>
              <a:t>模板</a:t>
            </a:r>
          </a:p>
        </p:txBody>
      </p:sp>
      <p:pic>
        <p:nvPicPr>
          <p:cNvPr id="1026" name="Picture 2"/>
          <p:cNvPicPr>
            <a:picLocks noChangeAspect="1" noChangeArrowheads="1"/>
          </p:cNvPicPr>
          <p:nvPr/>
        </p:nvPicPr>
        <p:blipFill>
          <a:blip r:embed="rId3" cstate="email"/>
          <a:stretch>
            <a:fillRect/>
          </a:stretch>
        </p:blipFill>
        <p:spPr bwMode="auto">
          <a:xfrm>
            <a:off x="2548759" y="813334"/>
            <a:ext cx="4030759" cy="19196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615604" y="3490035"/>
            <a:ext cx="5892960" cy="369332"/>
          </a:xfrm>
          <a:prstGeom prst="rect">
            <a:avLst/>
          </a:prstGeom>
          <a:noFill/>
        </p:spPr>
        <p:txBody>
          <a:bodyPr wrap="none" rtlCol="0">
            <a:spAutoFit/>
          </a:bodyPr>
          <a:lstStyle/>
          <a:p>
            <a:pPr algn="ctr"/>
            <a:r>
              <a:rPr lang="zh-CN" altLang="en-US" sz="1800" spc="300" dirty="0">
                <a:latin typeface="微软雅黑" panose="020B0503020204020204" pitchFamily="34" charset="-122"/>
                <a:ea typeface="微软雅黑" panose="020B0503020204020204" pitchFamily="34" charset="-122"/>
              </a:rPr>
              <a:t>依法加强消费维权执法   营造安全放心消费环境</a:t>
            </a:r>
          </a:p>
        </p:txBody>
      </p:sp>
      <p:cxnSp>
        <p:nvCxnSpPr>
          <p:cNvPr id="35" name="直接连接符 34"/>
          <p:cNvCxnSpPr/>
          <p:nvPr/>
        </p:nvCxnSpPr>
        <p:spPr>
          <a:xfrm>
            <a:off x="1807536" y="3325461"/>
            <a:ext cx="539474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1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barn(outVertical)">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anim calcmode="lin" valueType="num">
                                      <p:cBhvr>
                                        <p:cTn id="27" dur="500" fill="hold"/>
                                        <p:tgtEl>
                                          <p:spTgt spid="3"/>
                                        </p:tgtEl>
                                        <p:attrNameLst>
                                          <p:attrName>ppt_x</p:attrName>
                                        </p:attrNameLst>
                                      </p:cBhvr>
                                      <p:tavLst>
                                        <p:tav tm="0">
                                          <p:val>
                                            <p:strVal val="#ppt_x"/>
                                          </p:val>
                                        </p:tav>
                                        <p:tav tm="100000">
                                          <p:val>
                                            <p:strVal val="#ppt_x"/>
                                          </p:val>
                                        </p:tav>
                                      </p:tavLst>
                                    </p:anim>
                                    <p:anim calcmode="lin" valueType="num">
                                      <p:cBhvr>
                                        <p:cTn id="28"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rot="5400000">
            <a:off x="1417069" y="653447"/>
            <a:ext cx="2517467" cy="438099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pic>
        <p:nvPicPr>
          <p:cNvPr id="4" name="图片 3"/>
          <p:cNvPicPr>
            <a:picLocks noChangeAspect="1"/>
          </p:cNvPicPr>
          <p:nvPr/>
        </p:nvPicPr>
        <p:blipFill>
          <a:blip r:embed="rId2" cstate="email"/>
          <a:stretch>
            <a:fillRect/>
          </a:stretch>
        </p:blipFill>
        <p:spPr>
          <a:xfrm>
            <a:off x="853942" y="1830429"/>
            <a:ext cx="2784015" cy="1854154"/>
          </a:xfrm>
          <a:prstGeom prst="rect">
            <a:avLst/>
          </a:prstGeom>
        </p:spPr>
      </p:pic>
      <p:pic>
        <p:nvPicPr>
          <p:cNvPr id="5" name="图片 4"/>
          <p:cNvPicPr>
            <a:picLocks noChangeAspect="1"/>
          </p:cNvPicPr>
          <p:nvPr/>
        </p:nvPicPr>
        <p:blipFill>
          <a:blip r:embed="rId3"/>
          <a:stretch>
            <a:fillRect/>
          </a:stretch>
        </p:blipFill>
        <p:spPr>
          <a:xfrm>
            <a:off x="3765069" y="1120116"/>
            <a:ext cx="5008959" cy="3332614"/>
          </a:xfrm>
          <a:prstGeom prst="rect">
            <a:avLst/>
          </a:prstGeom>
        </p:spPr>
      </p:pic>
      <p:sp>
        <p:nvSpPr>
          <p:cNvPr id="7" name="文本框 6"/>
          <p:cNvSpPr txBox="1"/>
          <p:nvPr/>
        </p:nvSpPr>
        <p:spPr>
          <a:xfrm>
            <a:off x="1425238" y="3687987"/>
            <a:ext cx="1472783" cy="392415"/>
          </a:xfrm>
          <a:prstGeom prst="rect">
            <a:avLst/>
          </a:prstGeom>
          <a:noFill/>
        </p:spPr>
        <p:txBody>
          <a:bodyPr wrap="square" lIns="68580" tIns="34290" rIns="68580" bIns="34290" rtlCol="0" anchor="ctr">
            <a:spAutoFit/>
          </a:bodyPr>
          <a:lstStyle/>
          <a:p>
            <a:pPr marL="214630" indent="-214630" algn="ctr" defTabSz="685800">
              <a:lnSpc>
                <a:spcPct val="150000"/>
              </a:lnSpc>
              <a:defRPr/>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sp>
        <p:nvSpPr>
          <p:cNvPr id="8" name="TextBox 7"/>
          <p:cNvSpPr txBox="1"/>
          <p:nvPr/>
        </p:nvSpPr>
        <p:spPr>
          <a:xfrm>
            <a:off x="763339" y="341913"/>
            <a:ext cx="1723549"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消费者的权利</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par>
                                <p:cTn id="18" presetID="9"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800752" y="1644716"/>
            <a:ext cx="3938241" cy="2124856"/>
          </a:xfrm>
          <a:prstGeom prst="roundRect">
            <a:avLst/>
          </a:prstGeom>
          <a:solidFill>
            <a:schemeClr val="accent1"/>
          </a:solidFill>
          <a:ln>
            <a:noFill/>
          </a:ln>
          <a:effectLst>
            <a:outerShdw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latin typeface="微软雅黑" panose="020B0503020204020204" pitchFamily="34" charset="-122"/>
              <a:ea typeface="微软雅黑" panose="020B0503020204020204" pitchFamily="34" charset="-122"/>
            </a:endParaRPr>
          </a:p>
        </p:txBody>
      </p:sp>
      <p:sp>
        <p:nvSpPr>
          <p:cNvPr id="7" name="文本框 6"/>
          <p:cNvSpPr txBox="1"/>
          <p:nvPr/>
        </p:nvSpPr>
        <p:spPr>
          <a:xfrm>
            <a:off x="1210840" y="1890809"/>
            <a:ext cx="3218048" cy="1546577"/>
          </a:xfrm>
          <a:prstGeom prst="rect">
            <a:avLst/>
          </a:prstGeom>
          <a:noFill/>
        </p:spPr>
        <p:txBody>
          <a:bodyPr wrap="square" lIns="68580" tIns="34290" rIns="68580" bIns="34290" rtlCol="0" anchor="ctr">
            <a:spAutoFit/>
          </a:bodyPr>
          <a:lstStyle/>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endParaRPr kumimoji="1" lang="en-US" altLang="zh-CN" sz="1200"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endParaRPr kumimoji="1" lang="en-US" altLang="zh-CN" sz="1200"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p>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p>
        </p:txBody>
      </p:sp>
      <p:sp>
        <p:nvSpPr>
          <p:cNvPr id="9" name="TextBox 8"/>
          <p:cNvSpPr txBox="1"/>
          <p:nvPr/>
        </p:nvSpPr>
        <p:spPr>
          <a:xfrm>
            <a:off x="763339" y="341913"/>
            <a:ext cx="1723549"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消费者的权利</a:t>
            </a:r>
          </a:p>
        </p:txBody>
      </p:sp>
      <p:pic>
        <p:nvPicPr>
          <p:cNvPr id="2050" name="Picture 2" descr="E:\PPT改稿\中国节\0cd08122c53a2f41ebaaa3de433341c4.png"/>
          <p:cNvPicPr>
            <a:picLocks noChangeAspect="1" noChangeArrowheads="1"/>
          </p:cNvPicPr>
          <p:nvPr/>
        </p:nvPicPr>
        <p:blipFill>
          <a:blip r:embed="rId2" cstate="email">
            <a:extLst>
              <a:ext uri="{BEBA8EAE-BF5A-486C-A8C5-ECC9F3942E4B}">
                <a14:imgProps xmlns:a14="http://schemas.microsoft.com/office/drawing/2010/main">
                  <a14:imgLayer r:embed="rId3">
                    <a14:imgEffect>
                      <a14:colorTemperature colorTemp="5300"/>
                    </a14:imgEffect>
                  </a14:imgLayer>
                </a14:imgProps>
              </a:ext>
            </a:extLst>
          </a:blip>
          <a:srcRect/>
          <a:stretch>
            <a:fillRect/>
          </a:stretch>
        </p:blipFill>
        <p:spPr bwMode="auto">
          <a:xfrm>
            <a:off x="4618091" y="915811"/>
            <a:ext cx="4339098" cy="36144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animEffect transition="in" filter="fade">
                                      <p:cBhvr>
                                        <p:cTn id="14" dur="5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图表 3"/>
          <p:cNvGraphicFramePr/>
          <p:nvPr/>
        </p:nvGraphicFramePr>
        <p:xfrm>
          <a:off x="2351892" y="1337470"/>
          <a:ext cx="5187846" cy="3316469"/>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肘形连接符 7"/>
          <p:cNvCxnSpPr/>
          <p:nvPr/>
        </p:nvCxnSpPr>
        <p:spPr>
          <a:xfrm>
            <a:off x="6308983" y="3403702"/>
            <a:ext cx="2067551" cy="402677"/>
          </a:xfrm>
          <a:prstGeom prst="bentConnector3">
            <a:avLst>
              <a:gd name="adj1" fmla="val 110902"/>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肘形连接符 9"/>
          <p:cNvCxnSpPr/>
          <p:nvPr/>
        </p:nvCxnSpPr>
        <p:spPr>
          <a:xfrm>
            <a:off x="1193590" y="3665093"/>
            <a:ext cx="2619531" cy="343043"/>
          </a:xfrm>
          <a:prstGeom prst="bentConnector3">
            <a:avLst>
              <a:gd name="adj1" fmla="val -7940"/>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肘形连接符 15"/>
          <p:cNvCxnSpPr/>
          <p:nvPr/>
        </p:nvCxnSpPr>
        <p:spPr>
          <a:xfrm>
            <a:off x="1374096" y="1902513"/>
            <a:ext cx="2275866" cy="301238"/>
          </a:xfrm>
          <a:prstGeom prst="bentConnector3">
            <a:avLst>
              <a:gd name="adj1" fmla="val -10267"/>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9" name="肘形连接符 18"/>
          <p:cNvCxnSpPr/>
          <p:nvPr/>
        </p:nvCxnSpPr>
        <p:spPr>
          <a:xfrm rot="10800000" flipV="1">
            <a:off x="4644310" y="1079664"/>
            <a:ext cx="1664673" cy="528128"/>
          </a:xfrm>
          <a:prstGeom prst="bentConnector3">
            <a:avLst>
              <a:gd name="adj1" fmla="val -19563"/>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圆角矩形 21"/>
          <p:cNvSpPr/>
          <p:nvPr/>
        </p:nvSpPr>
        <p:spPr>
          <a:xfrm>
            <a:off x="1515097" y="1688726"/>
            <a:ext cx="1697636" cy="427573"/>
          </a:xfrm>
          <a:prstGeom prst="roundRect">
            <a:avLst/>
          </a:prstGeom>
          <a:solidFill>
            <a:schemeClr val="accent5">
              <a:lumMod val="7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23" name="文本框 22"/>
          <p:cNvSpPr txBox="1"/>
          <p:nvPr/>
        </p:nvSpPr>
        <p:spPr>
          <a:xfrm>
            <a:off x="1650649" y="1671113"/>
            <a:ext cx="1472783" cy="392415"/>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sp>
        <p:nvSpPr>
          <p:cNvPr id="24" name="圆角矩形 23"/>
          <p:cNvSpPr/>
          <p:nvPr/>
        </p:nvSpPr>
        <p:spPr>
          <a:xfrm>
            <a:off x="1325237" y="3457149"/>
            <a:ext cx="1697636" cy="427573"/>
          </a:xfrm>
          <a:prstGeom prst="roundRect">
            <a:avLst/>
          </a:prstGeom>
          <a:solidFill>
            <a:schemeClr val="accent5">
              <a:lumMod val="7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25" name="文本框 24"/>
          <p:cNvSpPr txBox="1"/>
          <p:nvPr/>
        </p:nvSpPr>
        <p:spPr>
          <a:xfrm>
            <a:off x="1437664" y="3435556"/>
            <a:ext cx="1472783" cy="392415"/>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sp>
        <p:nvSpPr>
          <p:cNvPr id="40" name="圆角矩形 39"/>
          <p:cNvSpPr/>
          <p:nvPr/>
        </p:nvSpPr>
        <p:spPr>
          <a:xfrm>
            <a:off x="6534931" y="3577130"/>
            <a:ext cx="1697636" cy="427573"/>
          </a:xfrm>
          <a:prstGeom prst="roundRect">
            <a:avLst/>
          </a:prstGeom>
          <a:solidFill>
            <a:schemeClr val="accent5">
              <a:lumMod val="7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41" name="文本框 40"/>
          <p:cNvSpPr txBox="1"/>
          <p:nvPr/>
        </p:nvSpPr>
        <p:spPr>
          <a:xfrm>
            <a:off x="6670483" y="3559517"/>
            <a:ext cx="1472783" cy="392415"/>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sp>
        <p:nvSpPr>
          <p:cNvPr id="47" name="圆角矩形 46"/>
          <p:cNvSpPr/>
          <p:nvPr/>
        </p:nvSpPr>
        <p:spPr>
          <a:xfrm>
            <a:off x="4479404" y="900944"/>
            <a:ext cx="1697636" cy="427573"/>
          </a:xfrm>
          <a:prstGeom prst="roundRect">
            <a:avLst/>
          </a:prstGeom>
          <a:solidFill>
            <a:schemeClr val="accent5">
              <a:lumMod val="7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48" name="文本框 47"/>
          <p:cNvSpPr txBox="1"/>
          <p:nvPr/>
        </p:nvSpPr>
        <p:spPr>
          <a:xfrm>
            <a:off x="4614956" y="883331"/>
            <a:ext cx="1472783" cy="392415"/>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pic>
        <p:nvPicPr>
          <p:cNvPr id="51" name="图片 50"/>
          <p:cNvPicPr>
            <a:picLocks noChangeAspect="1"/>
          </p:cNvPicPr>
          <p:nvPr/>
        </p:nvPicPr>
        <p:blipFill>
          <a:blip r:embed="rId3" cstate="email"/>
          <a:stretch>
            <a:fillRect/>
          </a:stretch>
        </p:blipFill>
        <p:spPr>
          <a:xfrm>
            <a:off x="4345741" y="2359988"/>
            <a:ext cx="1200149" cy="1200149"/>
          </a:xfrm>
          <a:prstGeom prst="round2DiagRect">
            <a:avLst>
              <a:gd name="adj1" fmla="val 16667"/>
              <a:gd name="adj2" fmla="val 0"/>
            </a:avLst>
          </a:prstGeom>
          <a:solidFill>
            <a:schemeClr val="accent1"/>
          </a:solidFill>
          <a:ln w="88900" cap="sq">
            <a:solidFill>
              <a:srgbClr val="FFFFFF"/>
            </a:solidFill>
            <a:miter lim="800000"/>
            <a:headEnd/>
            <a:tailEnd/>
          </a:ln>
          <a:effectLst>
            <a:outerShdw blurRad="254000" algn="tl" rotWithShape="0">
              <a:srgbClr val="000000">
                <a:alpha val="43000"/>
              </a:srgbClr>
            </a:outerShdw>
          </a:effectLst>
        </p:spPr>
      </p:pic>
      <p:sp>
        <p:nvSpPr>
          <p:cNvPr id="18" name="TextBox 17"/>
          <p:cNvSpPr txBox="1"/>
          <p:nvPr/>
        </p:nvSpPr>
        <p:spPr>
          <a:xfrm>
            <a:off x="763339" y="341913"/>
            <a:ext cx="1723549"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消费者的权利</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dissolve">
                                      <p:cBhvr>
                                        <p:cTn id="17" dur="500"/>
                                        <p:tgtEl>
                                          <p:spTgt spid="5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linds(horizontal)">
                                      <p:cBhvr>
                                        <p:cTn id="25" dur="500"/>
                                        <p:tgtEl>
                                          <p:spTgt spid="23"/>
                                        </p:tgtEl>
                                      </p:cBhvr>
                                    </p:animEffect>
                                  </p:childTnLst>
                                </p:cTn>
                              </p:par>
                              <p:par>
                                <p:cTn id="26" presetID="3" presetClass="entr" presetSubtype="1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blinds(horizontal)">
                                      <p:cBhvr>
                                        <p:cTn id="33" dur="500"/>
                                        <p:tgtEl>
                                          <p:spTgt spid="48"/>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blinds(horizontal)">
                                      <p:cBhvr>
                                        <p:cTn id="36" dur="500"/>
                                        <p:tgtEl>
                                          <p:spTgt spid="47"/>
                                        </p:tgtEl>
                                      </p:cBhvr>
                                    </p:animEffect>
                                  </p:childTnLst>
                                </p:cTn>
                              </p:par>
                              <p:par>
                                <p:cTn id="37" presetID="3" presetClass="entr" presetSubtype="1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blinds(horizontal)">
                                      <p:cBhvr>
                                        <p:cTn id="44" dur="500"/>
                                        <p:tgtEl>
                                          <p:spTgt spid="25"/>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par>
                                <p:cTn id="48" presetID="3" presetClass="entr" presetSubtype="10" fill="hold"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blinds(horizontal)">
                                      <p:cBhvr>
                                        <p:cTn id="50" dur="500"/>
                                        <p:tgtEl>
                                          <p:spTgt spid="1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0"/>
                                        </p:tgtEl>
                                        <p:attrNameLst>
                                          <p:attrName>style.visibility</p:attrName>
                                        </p:attrNameLst>
                                      </p:cBhvr>
                                      <p:to>
                                        <p:strVal val="visible"/>
                                      </p:to>
                                    </p:set>
                                    <p:animEffect transition="in" filter="blinds(horizontal)">
                                      <p:cBhvr>
                                        <p:cTn id="55" dur="500"/>
                                        <p:tgtEl>
                                          <p:spTgt spid="40"/>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blinds(horizontal)">
                                      <p:cBhvr>
                                        <p:cTn id="58" dur="500"/>
                                        <p:tgtEl>
                                          <p:spTgt spid="41"/>
                                        </p:tgtEl>
                                      </p:cBhvr>
                                    </p:animEffect>
                                  </p:childTnLst>
                                </p:cTn>
                              </p:par>
                              <p:par>
                                <p:cTn id="59" presetID="3" presetClass="entr" presetSubtype="10" fill="hold" nodeType="with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blinds(horizontal)">
                                      <p:cBhvr>
                                        <p:cTn id="6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22" grpId="0" animBg="1"/>
      <p:bldP spid="23" grpId="0"/>
      <p:bldP spid="24" grpId="0" animBg="1"/>
      <p:bldP spid="25" grpId="0"/>
      <p:bldP spid="40" grpId="0" animBg="1"/>
      <p:bldP spid="41" grpId="0"/>
      <p:bldP spid="47" grpId="0" animBg="1"/>
      <p:bldP spid="48"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763339" y="341913"/>
            <a:ext cx="1723549"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消费者的权利</a:t>
            </a:r>
          </a:p>
        </p:txBody>
      </p:sp>
      <p:grpSp>
        <p:nvGrpSpPr>
          <p:cNvPr id="24" name="Group 8"/>
          <p:cNvGrpSpPr/>
          <p:nvPr/>
        </p:nvGrpSpPr>
        <p:grpSpPr>
          <a:xfrm>
            <a:off x="2059037" y="1883965"/>
            <a:ext cx="5071533" cy="595313"/>
            <a:chOff x="1949380" y="3105010"/>
            <a:chExt cx="5260312" cy="793750"/>
          </a:xfrm>
          <a:solidFill>
            <a:schemeClr val="bg1">
              <a:lumMod val="65000"/>
            </a:schemeClr>
          </a:solidFill>
        </p:grpSpPr>
        <p:cxnSp>
          <p:nvCxnSpPr>
            <p:cNvPr id="25" name="Straight Connector 9"/>
            <p:cNvCxnSpPr/>
            <p:nvPr/>
          </p:nvCxnSpPr>
          <p:spPr>
            <a:xfrm flipH="1">
              <a:off x="1949380" y="3657600"/>
              <a:ext cx="5260312" cy="0"/>
            </a:xfrm>
            <a:prstGeom prst="line">
              <a:avLst/>
            </a:prstGeom>
            <a:grp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6" name="Straight Connector 10"/>
            <p:cNvCxnSpPr/>
            <p:nvPr/>
          </p:nvCxnSpPr>
          <p:spPr>
            <a:xfrm>
              <a:off x="1949380" y="3657600"/>
              <a:ext cx="0" cy="241160"/>
            </a:xfrm>
            <a:prstGeom prst="line">
              <a:avLst/>
            </a:prstGeom>
            <a:grp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7" name="Straight Connector 11"/>
            <p:cNvCxnSpPr/>
            <p:nvPr/>
          </p:nvCxnSpPr>
          <p:spPr>
            <a:xfrm>
              <a:off x="7209692" y="3657600"/>
              <a:ext cx="0" cy="241160"/>
            </a:xfrm>
            <a:prstGeom prst="line">
              <a:avLst/>
            </a:prstGeom>
            <a:grp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8" name="Straight Connector 12"/>
            <p:cNvCxnSpPr/>
            <p:nvPr/>
          </p:nvCxnSpPr>
          <p:spPr>
            <a:xfrm>
              <a:off x="4579538" y="3105010"/>
              <a:ext cx="0" cy="793750"/>
            </a:xfrm>
            <a:prstGeom prst="line">
              <a:avLst/>
            </a:prstGeom>
            <a:grpFill/>
            <a:ln w="19050">
              <a:solidFill>
                <a:schemeClr val="bg1">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9" name="Rectangle 25"/>
          <p:cNvSpPr/>
          <p:nvPr/>
        </p:nvSpPr>
        <p:spPr>
          <a:xfrm>
            <a:off x="844997" y="2926094"/>
            <a:ext cx="2428085" cy="146787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68580" tIns="540000" rIns="68580" bIns="34290" anchor="t" anchorCtr="1">
            <a:normAutofit/>
          </a:bodyPr>
          <a:lstStyle/>
          <a:p>
            <a:pPr algn="ctr">
              <a:lnSpc>
                <a:spcPct val="120000"/>
              </a:lnSpc>
              <a:defRPr/>
            </a:pPr>
            <a:endParaRPr lang="zh-CN" altLang="en-US" sz="800" dirty="0">
              <a:solidFill>
                <a:schemeClr val="dk1">
                  <a:lumMod val="100000"/>
                </a:schemeClr>
              </a:solidFill>
            </a:endParaRPr>
          </a:p>
        </p:txBody>
      </p:sp>
      <p:sp>
        <p:nvSpPr>
          <p:cNvPr id="30" name="Rectangle 26"/>
          <p:cNvSpPr/>
          <p:nvPr/>
        </p:nvSpPr>
        <p:spPr>
          <a:xfrm>
            <a:off x="844998" y="2592761"/>
            <a:ext cx="2428084" cy="308631"/>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a:p>
        </p:txBody>
      </p:sp>
      <p:sp>
        <p:nvSpPr>
          <p:cNvPr id="31" name="TextBox 28"/>
          <p:cNvSpPr txBox="1"/>
          <p:nvPr/>
        </p:nvSpPr>
        <p:spPr bwMode="auto">
          <a:xfrm>
            <a:off x="1585908" y="2636745"/>
            <a:ext cx="923330" cy="184666"/>
          </a:xfrm>
          <a:prstGeom prst="rect">
            <a:avLst/>
          </a:prstGeom>
          <a:noFill/>
          <a:scene3d>
            <a:camera prst="orthographicFront">
              <a:rot lat="0" lon="0" rev="0"/>
            </a:camera>
            <a:lightRig rig="threePt" dir="t"/>
          </a:scene3d>
          <a:sp3d prstMaterial="matte">
            <a:bevelT w="1270" h="1270"/>
          </a:sp3d>
        </p:spPr>
        <p:txBody>
          <a:bodyPr wrap="none" lIns="0" tIns="0" rIns="0" bIns="0" anchor="t" anchorCtr="0">
            <a:normAutofit/>
          </a:bodyPr>
          <a:lstStyle/>
          <a:p>
            <a:pPr algn="r">
              <a:buClr>
                <a:prstClr val="white"/>
              </a:buClr>
              <a:defRPr/>
            </a:pPr>
            <a:endParaRPr lang="zh-CN" altLang="en-US" sz="1200" b="1" dirty="0">
              <a:solidFill>
                <a:schemeClr val="bg1"/>
              </a:solidFill>
            </a:endParaRPr>
          </a:p>
        </p:txBody>
      </p:sp>
      <p:sp>
        <p:nvSpPr>
          <p:cNvPr id="32" name="Freeform: Shape 31"/>
          <p:cNvSpPr/>
          <p:nvPr/>
        </p:nvSpPr>
        <p:spPr bwMode="auto">
          <a:xfrm>
            <a:off x="6938437" y="3042998"/>
            <a:ext cx="374150" cy="374150"/>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accent1"/>
          </a:solidFill>
          <a:ln>
            <a:noFill/>
          </a:ln>
        </p:spPr>
        <p:txBody>
          <a:bodyPr lIns="68580" tIns="34290" rIns="68580" bIns="34290" anchor="ctr"/>
          <a:lstStyle/>
          <a:p>
            <a:pPr algn="ctr"/>
            <a:endParaRPr/>
          </a:p>
        </p:txBody>
      </p:sp>
      <p:sp>
        <p:nvSpPr>
          <p:cNvPr id="33" name="Freeform: Shape 32"/>
          <p:cNvSpPr/>
          <p:nvPr/>
        </p:nvSpPr>
        <p:spPr bwMode="auto">
          <a:xfrm>
            <a:off x="1871962" y="3042998"/>
            <a:ext cx="374150" cy="374150"/>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accent1"/>
          </a:solidFill>
          <a:ln>
            <a:noFill/>
          </a:ln>
        </p:spPr>
        <p:txBody>
          <a:bodyPr lIns="68580" tIns="34290" rIns="68580" bIns="34290" anchor="ctr"/>
          <a:lstStyle/>
          <a:p>
            <a:pPr algn="ctr"/>
            <a:endParaRPr/>
          </a:p>
        </p:txBody>
      </p:sp>
      <p:sp>
        <p:nvSpPr>
          <p:cNvPr id="34" name="Freeform: Shape 33"/>
          <p:cNvSpPr/>
          <p:nvPr/>
        </p:nvSpPr>
        <p:spPr bwMode="auto">
          <a:xfrm>
            <a:off x="4407729" y="3042998"/>
            <a:ext cx="374150" cy="374150"/>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accent1">
              <a:lumMod val="75000"/>
              <a:alpha val="72000"/>
            </a:schemeClr>
          </a:solidFill>
          <a:ln>
            <a:noFill/>
          </a:ln>
        </p:spPr>
        <p:txBody>
          <a:bodyPr lIns="68580" tIns="34290" rIns="68580" bIns="34290" anchor="ctr"/>
          <a:lstStyle/>
          <a:p>
            <a:pPr algn="ctr"/>
            <a:endParaRPr/>
          </a:p>
        </p:txBody>
      </p:sp>
      <p:sp>
        <p:nvSpPr>
          <p:cNvPr id="35" name="Rectangle 35"/>
          <p:cNvSpPr/>
          <p:nvPr/>
        </p:nvSpPr>
        <p:spPr>
          <a:xfrm>
            <a:off x="3388647" y="2592761"/>
            <a:ext cx="2428084" cy="308631"/>
          </a:xfrm>
          <a:prstGeom prst="rect">
            <a:avLst/>
          </a:prstGeom>
          <a:solidFill>
            <a:schemeClr val="accent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a:p>
        </p:txBody>
      </p:sp>
      <p:sp>
        <p:nvSpPr>
          <p:cNvPr id="36" name="Rectangle 40"/>
          <p:cNvSpPr/>
          <p:nvPr/>
        </p:nvSpPr>
        <p:spPr>
          <a:xfrm>
            <a:off x="5932293" y="2592761"/>
            <a:ext cx="2428084" cy="308631"/>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nchor="ctr"/>
          <a:lstStyle/>
          <a:p>
            <a:pPr algn="ctr"/>
            <a:endParaRPr/>
          </a:p>
        </p:txBody>
      </p:sp>
      <p:sp>
        <p:nvSpPr>
          <p:cNvPr id="37" name="Rectangle 27"/>
          <p:cNvSpPr/>
          <p:nvPr/>
        </p:nvSpPr>
        <p:spPr>
          <a:xfrm>
            <a:off x="3388646" y="2926094"/>
            <a:ext cx="2428085" cy="146787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68580" tIns="540000" rIns="68580" bIns="34290" anchor="t" anchorCtr="1">
            <a:normAutofit/>
          </a:bodyPr>
          <a:lstStyle/>
          <a:p>
            <a:pPr algn="ctr">
              <a:lnSpc>
                <a:spcPct val="120000"/>
              </a:lnSpc>
              <a:defRPr/>
            </a:pPr>
            <a:endParaRPr lang="zh-CN" altLang="en-US" sz="800" dirty="0">
              <a:solidFill>
                <a:schemeClr val="dk1">
                  <a:lumMod val="100000"/>
                </a:schemeClr>
              </a:solidFill>
            </a:endParaRPr>
          </a:p>
        </p:txBody>
      </p:sp>
      <p:sp>
        <p:nvSpPr>
          <p:cNvPr id="38" name="Rectangle 29"/>
          <p:cNvSpPr/>
          <p:nvPr/>
        </p:nvSpPr>
        <p:spPr>
          <a:xfrm>
            <a:off x="5932294" y="2926094"/>
            <a:ext cx="2428085" cy="1467870"/>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68580" tIns="540000" rIns="68580" bIns="34290" anchor="t" anchorCtr="1">
            <a:normAutofit/>
          </a:bodyPr>
          <a:lstStyle/>
          <a:p>
            <a:pPr algn="ctr">
              <a:lnSpc>
                <a:spcPct val="120000"/>
              </a:lnSpc>
              <a:defRPr/>
            </a:pPr>
            <a:endParaRPr lang="zh-CN" altLang="en-US" sz="800" dirty="0">
              <a:solidFill>
                <a:schemeClr val="dk1">
                  <a:lumMod val="100000"/>
                </a:schemeClr>
              </a:solidFill>
            </a:endParaRPr>
          </a:p>
        </p:txBody>
      </p:sp>
      <p:sp>
        <p:nvSpPr>
          <p:cNvPr id="39" name="矩形 38"/>
          <p:cNvSpPr/>
          <p:nvPr/>
        </p:nvSpPr>
        <p:spPr>
          <a:xfrm>
            <a:off x="946935" y="3502902"/>
            <a:ext cx="2224203" cy="746358"/>
          </a:xfrm>
          <a:prstGeom prst="rect">
            <a:avLst/>
          </a:prstGeom>
        </p:spPr>
        <p:txBody>
          <a:bodyPr wrap="square" lIns="68580" tIns="34290" rIns="68580" bIns="34290">
            <a:spAutoFit/>
            <a:scene3d>
              <a:camera prst="orthographicFront"/>
              <a:lightRig rig="threePt" dir="t"/>
            </a:scene3d>
            <a:sp3d contourW="12700"/>
          </a:bodyPr>
          <a:lstStyle/>
          <a:p>
            <a:pPr marL="214630" indent="-214630" algn="ctr">
              <a:buFont typeface="Wingdings" panose="05000000000000000000" pitchFamily="2" charset="2"/>
              <a:buChar char="l"/>
            </a:pPr>
            <a:r>
              <a:rPr kumimoji="1" lang="zh-CN" altLang="en-US" sz="1100" dirty="0">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在此输入内容在此输入内容在此输入内容在此输入内容在此输入内容在此输入内容在此输入内容在此输入内容</a:t>
            </a:r>
            <a:endParaRPr kumimoji="1" lang="en-US" altLang="zh-CN" sz="1100" dirty="0">
              <a:latin typeface="微软雅黑" panose="020B0503020204020204" pitchFamily="34" charset="-122"/>
              <a:ea typeface="微软雅黑" panose="020B0503020204020204" pitchFamily="34" charset="-122"/>
              <a:cs typeface="等线" panose="02010600030101010101" charset="-122"/>
            </a:endParaRPr>
          </a:p>
        </p:txBody>
      </p:sp>
      <p:sp>
        <p:nvSpPr>
          <p:cNvPr id="40" name="矩形 39"/>
          <p:cNvSpPr/>
          <p:nvPr/>
        </p:nvSpPr>
        <p:spPr>
          <a:xfrm>
            <a:off x="1206832" y="2599621"/>
            <a:ext cx="1681481" cy="327782"/>
          </a:xfrm>
          <a:prstGeom prst="rect">
            <a:avLst/>
          </a:prstGeom>
        </p:spPr>
        <p:txBody>
          <a:bodyPr wrap="square" lIns="68580" tIns="34290" rIns="68580" bIns="34290">
            <a:spAutoFit/>
            <a:scene3d>
              <a:camera prst="orthographicFront"/>
              <a:lightRig rig="threePt" dir="t"/>
            </a:scene3d>
            <a:sp3d contourW="12700"/>
          </a:bodyP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rPr>
              <a:t>标题文字添加</a:t>
            </a:r>
          </a:p>
        </p:txBody>
      </p:sp>
      <p:sp>
        <p:nvSpPr>
          <p:cNvPr id="41" name="矩形 40"/>
          <p:cNvSpPr/>
          <p:nvPr/>
        </p:nvSpPr>
        <p:spPr>
          <a:xfrm>
            <a:off x="3731260" y="2599621"/>
            <a:ext cx="1681481" cy="327782"/>
          </a:xfrm>
          <a:prstGeom prst="rect">
            <a:avLst/>
          </a:prstGeom>
        </p:spPr>
        <p:txBody>
          <a:bodyPr wrap="square" lIns="68580" tIns="34290" rIns="68580" bIns="34290">
            <a:spAutoFit/>
            <a:scene3d>
              <a:camera prst="orthographicFront"/>
              <a:lightRig rig="threePt" dir="t"/>
            </a:scene3d>
            <a:sp3d contourW="12700"/>
          </a:bodyP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rPr>
              <a:t>标题文字添加</a:t>
            </a:r>
          </a:p>
        </p:txBody>
      </p:sp>
      <p:sp>
        <p:nvSpPr>
          <p:cNvPr id="42" name="矩形 41"/>
          <p:cNvSpPr/>
          <p:nvPr/>
        </p:nvSpPr>
        <p:spPr>
          <a:xfrm>
            <a:off x="6305594" y="2599621"/>
            <a:ext cx="1681481" cy="327782"/>
          </a:xfrm>
          <a:prstGeom prst="rect">
            <a:avLst/>
          </a:prstGeom>
        </p:spPr>
        <p:txBody>
          <a:bodyPr wrap="square" lIns="68580" tIns="34290" rIns="68580" bIns="34290">
            <a:spAutoFit/>
            <a:scene3d>
              <a:camera prst="orthographicFront"/>
              <a:lightRig rig="threePt" dir="t"/>
            </a:scene3d>
            <a:sp3d contourW="12700"/>
          </a:bodyPr>
          <a:lstStyle/>
          <a:p>
            <a:pPr algn="ctr">
              <a:lnSpc>
                <a:spcPct val="120000"/>
              </a:lnSpc>
            </a:pPr>
            <a:r>
              <a:rPr lang="zh-CN" altLang="en-US" b="1" dirty="0">
                <a:solidFill>
                  <a:schemeClr val="bg1"/>
                </a:solidFill>
                <a:latin typeface="微软雅黑" panose="020B0503020204020204" pitchFamily="34" charset="-122"/>
                <a:ea typeface="微软雅黑" panose="020B0503020204020204" pitchFamily="34" charset="-122"/>
              </a:rPr>
              <a:t>标题文字添加</a:t>
            </a:r>
          </a:p>
        </p:txBody>
      </p:sp>
      <p:sp>
        <p:nvSpPr>
          <p:cNvPr id="43" name="矩形 42"/>
          <p:cNvSpPr/>
          <p:nvPr/>
        </p:nvSpPr>
        <p:spPr>
          <a:xfrm>
            <a:off x="3482702" y="3502902"/>
            <a:ext cx="2224203" cy="746358"/>
          </a:xfrm>
          <a:prstGeom prst="rect">
            <a:avLst/>
          </a:prstGeom>
        </p:spPr>
        <p:txBody>
          <a:bodyPr wrap="square" lIns="68580" tIns="34290" rIns="68580" bIns="34290">
            <a:spAutoFit/>
            <a:scene3d>
              <a:camera prst="orthographicFront"/>
              <a:lightRig rig="threePt" dir="t"/>
            </a:scene3d>
            <a:sp3d contourW="12700"/>
          </a:bodyPr>
          <a:lstStyle/>
          <a:p>
            <a:pPr marL="214630" indent="-214630" algn="ctr">
              <a:buFont typeface="Wingdings" panose="05000000000000000000" pitchFamily="2" charset="2"/>
              <a:buChar char="l"/>
            </a:pPr>
            <a:r>
              <a:rPr kumimoji="1" lang="zh-CN" altLang="en-US" sz="1100" dirty="0">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在此输入内容在此输入内容在此输入内容在此输入内容在此输入内容在此输入内容在此输入内容在此输入内容</a:t>
            </a:r>
            <a:endParaRPr kumimoji="1" lang="en-US" altLang="zh-CN" sz="1100" dirty="0">
              <a:latin typeface="微软雅黑" panose="020B0503020204020204" pitchFamily="34" charset="-122"/>
              <a:ea typeface="微软雅黑" panose="020B0503020204020204" pitchFamily="34" charset="-122"/>
              <a:cs typeface="等线" panose="02010600030101010101" charset="-122"/>
            </a:endParaRPr>
          </a:p>
        </p:txBody>
      </p:sp>
      <p:sp>
        <p:nvSpPr>
          <p:cNvPr id="44" name="矩形 43"/>
          <p:cNvSpPr/>
          <p:nvPr/>
        </p:nvSpPr>
        <p:spPr>
          <a:xfrm>
            <a:off x="6013410" y="3502902"/>
            <a:ext cx="2224203" cy="746358"/>
          </a:xfrm>
          <a:prstGeom prst="rect">
            <a:avLst/>
          </a:prstGeom>
        </p:spPr>
        <p:txBody>
          <a:bodyPr wrap="square" lIns="68580" tIns="34290" rIns="68580" bIns="34290">
            <a:spAutoFit/>
            <a:scene3d>
              <a:camera prst="orthographicFront"/>
              <a:lightRig rig="threePt" dir="t"/>
            </a:scene3d>
            <a:sp3d contourW="12700"/>
          </a:bodyPr>
          <a:lstStyle/>
          <a:p>
            <a:pPr marL="214630" indent="-214630" algn="ctr">
              <a:buFont typeface="Wingdings" panose="05000000000000000000" pitchFamily="2" charset="2"/>
              <a:buChar char="l"/>
            </a:pPr>
            <a:r>
              <a:rPr kumimoji="1" lang="zh-CN" altLang="en-US" sz="1100" dirty="0">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在此输入内容在此输入内容在此输入内容在此输入内容在此输入内容在此输入内容在此输入内容在此输入内容</a:t>
            </a:r>
            <a:endParaRPr kumimoji="1" lang="en-US" altLang="zh-CN" sz="1100" dirty="0">
              <a:latin typeface="微软雅黑" panose="020B0503020204020204" pitchFamily="34" charset="-122"/>
              <a:ea typeface="微软雅黑" panose="020B0503020204020204" pitchFamily="34" charset="-122"/>
              <a:cs typeface="等线" panose="02010600030101010101" charset="-122"/>
            </a:endParaRPr>
          </a:p>
        </p:txBody>
      </p:sp>
      <p:grpSp>
        <p:nvGrpSpPr>
          <p:cNvPr id="45" name="组合 44"/>
          <p:cNvGrpSpPr/>
          <p:nvPr/>
        </p:nvGrpSpPr>
        <p:grpSpPr>
          <a:xfrm>
            <a:off x="2486607" y="1162329"/>
            <a:ext cx="4216400" cy="639069"/>
            <a:chOff x="3315475" y="1549772"/>
            <a:chExt cx="5621867" cy="852092"/>
          </a:xfrm>
        </p:grpSpPr>
        <p:sp>
          <p:nvSpPr>
            <p:cNvPr id="46" name="Rectangle 7"/>
            <p:cNvSpPr/>
            <p:nvPr/>
          </p:nvSpPr>
          <p:spPr>
            <a:xfrm>
              <a:off x="3315475" y="1549772"/>
              <a:ext cx="5621867" cy="852092"/>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wrap="square" bIns="144000" anchor="b" anchorCtr="1">
              <a:normAutofit/>
            </a:bodyPr>
            <a:lstStyle/>
            <a:p>
              <a:pPr algn="ctr">
                <a:lnSpc>
                  <a:spcPct val="120000"/>
                </a:lnSpc>
                <a:defRPr/>
              </a:pPr>
              <a:endParaRPr lang="zh-CN" altLang="en-US" sz="800" dirty="0">
                <a:solidFill>
                  <a:schemeClr val="bg1"/>
                </a:solidFill>
                <a:latin typeface="微软雅黑" panose="020B0503020204020204" pitchFamily="34" charset="-122"/>
                <a:ea typeface="微软雅黑" panose="020B0503020204020204" pitchFamily="34" charset="-122"/>
              </a:endParaRPr>
            </a:p>
          </p:txBody>
        </p:sp>
        <p:sp>
          <p:nvSpPr>
            <p:cNvPr id="47" name="矩形 46"/>
            <p:cNvSpPr/>
            <p:nvPr/>
          </p:nvSpPr>
          <p:spPr>
            <a:xfrm>
              <a:off x="3963544" y="1683543"/>
              <a:ext cx="4277622" cy="574516"/>
            </a:xfrm>
            <a:prstGeom prst="rect">
              <a:avLst/>
            </a:prstGeom>
          </p:spPr>
          <p:txBody>
            <a:bodyPr wrap="square">
              <a:spAutoFit/>
              <a:scene3d>
                <a:camera prst="orthographicFront"/>
                <a:lightRig rig="threePt" dir="t"/>
              </a:scene3d>
              <a:sp3d contourW="12700"/>
            </a:bodyPr>
            <a:lstStyle/>
            <a:p>
              <a:pPr marL="214630" indent="-214630" algn="ctr">
                <a:buFont typeface="Wingdings" panose="05000000000000000000" pitchFamily="2" charset="2"/>
                <a:buChar char="l"/>
              </a:pPr>
              <a:r>
                <a:rPr kumimoji="1" lang="zh-CN" altLang="en-US" sz="11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a:t>
              </a:r>
              <a:endParaRPr kumimoji="1" lang="en-US" altLang="zh-CN" sz="1100"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1000" fill="hold"/>
                                        <p:tgtEl>
                                          <p:spTgt spid="4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up)">
                                      <p:cBhvr>
                                        <p:cTn id="17" dur="500"/>
                                        <p:tgtEl>
                                          <p:spTgt spid="24"/>
                                        </p:tgtEl>
                                      </p:cBhvr>
                                    </p:animEffect>
                                  </p:childTnLst>
                                </p:cTn>
                              </p:par>
                            </p:childTnLst>
                          </p:cTn>
                        </p:par>
                        <p:par>
                          <p:cTn id="18" fill="hold">
                            <p:stCondLst>
                              <p:cond delay="2000"/>
                            </p:stCondLst>
                            <p:childTnLst>
                              <p:par>
                                <p:cTn id="19" presetID="42" presetClass="entr" presetSubtype="0"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1000"/>
                                        <p:tgtEl>
                                          <p:spTgt spid="29"/>
                                        </p:tgtEl>
                                      </p:cBhvr>
                                    </p:animEffect>
                                    <p:anim calcmode="lin" valueType="num">
                                      <p:cBhvr>
                                        <p:cTn id="22" dur="1000" fill="hold"/>
                                        <p:tgtEl>
                                          <p:spTgt spid="29"/>
                                        </p:tgtEl>
                                        <p:attrNameLst>
                                          <p:attrName>ppt_x</p:attrName>
                                        </p:attrNameLst>
                                      </p:cBhvr>
                                      <p:tavLst>
                                        <p:tav tm="0">
                                          <p:val>
                                            <p:strVal val="#ppt_x"/>
                                          </p:val>
                                        </p:tav>
                                        <p:tav tm="100000">
                                          <p:val>
                                            <p:strVal val="#ppt_x"/>
                                          </p:val>
                                        </p:tav>
                                      </p:tavLst>
                                    </p:anim>
                                    <p:anim calcmode="lin" valueType="num">
                                      <p:cBhvr>
                                        <p:cTn id="23" dur="1000" fill="hold"/>
                                        <p:tgtEl>
                                          <p:spTgt spid="29"/>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nodePh="1">
                                  <p:stCondLst>
                                    <p:cond delay="0"/>
                                  </p:stCondLst>
                                  <p:endCondLst>
                                    <p:cond evt="begin" delay="0">
                                      <p:tn val="29"/>
                                    </p:cond>
                                  </p:end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anim calcmode="lin" valueType="num">
                                      <p:cBhvr>
                                        <p:cTn id="32" dur="1000" fill="hold"/>
                                        <p:tgtEl>
                                          <p:spTgt spid="31"/>
                                        </p:tgtEl>
                                        <p:attrNameLst>
                                          <p:attrName>ppt_x</p:attrName>
                                        </p:attrNameLst>
                                      </p:cBhvr>
                                      <p:tavLst>
                                        <p:tav tm="0">
                                          <p:val>
                                            <p:strVal val="#ppt_x"/>
                                          </p:val>
                                        </p:tav>
                                        <p:tav tm="100000">
                                          <p:val>
                                            <p:strVal val="#ppt_x"/>
                                          </p:val>
                                        </p:tav>
                                      </p:tavLst>
                                    </p:anim>
                                    <p:anim calcmode="lin" valueType="num">
                                      <p:cBhvr>
                                        <p:cTn id="33" dur="1000" fill="hold"/>
                                        <p:tgtEl>
                                          <p:spTgt spid="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1000"/>
                                        <p:tgtEl>
                                          <p:spTgt spid="33"/>
                                        </p:tgtEl>
                                      </p:cBhvr>
                                    </p:animEffect>
                                    <p:anim calcmode="lin" valueType="num">
                                      <p:cBhvr>
                                        <p:cTn id="42" dur="1000" fill="hold"/>
                                        <p:tgtEl>
                                          <p:spTgt spid="33"/>
                                        </p:tgtEl>
                                        <p:attrNameLst>
                                          <p:attrName>ppt_x</p:attrName>
                                        </p:attrNameLst>
                                      </p:cBhvr>
                                      <p:tavLst>
                                        <p:tav tm="0">
                                          <p:val>
                                            <p:strVal val="#ppt_x"/>
                                          </p:val>
                                        </p:tav>
                                        <p:tav tm="100000">
                                          <p:val>
                                            <p:strVal val="#ppt_x"/>
                                          </p:val>
                                        </p:tav>
                                      </p:tavLst>
                                    </p:anim>
                                    <p:anim calcmode="lin" valueType="num">
                                      <p:cBhvr>
                                        <p:cTn id="43" dur="1000" fill="hold"/>
                                        <p:tgtEl>
                                          <p:spTgt spid="33"/>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1000"/>
                                        <p:tgtEl>
                                          <p:spTgt spid="34"/>
                                        </p:tgtEl>
                                      </p:cBhvr>
                                    </p:animEffect>
                                    <p:anim calcmode="lin" valueType="num">
                                      <p:cBhvr>
                                        <p:cTn id="47" dur="1000" fill="hold"/>
                                        <p:tgtEl>
                                          <p:spTgt spid="34"/>
                                        </p:tgtEl>
                                        <p:attrNameLst>
                                          <p:attrName>ppt_x</p:attrName>
                                        </p:attrNameLst>
                                      </p:cBhvr>
                                      <p:tavLst>
                                        <p:tav tm="0">
                                          <p:val>
                                            <p:strVal val="#ppt_x"/>
                                          </p:val>
                                        </p:tav>
                                        <p:tav tm="100000">
                                          <p:val>
                                            <p:strVal val="#ppt_x"/>
                                          </p:val>
                                        </p:tav>
                                      </p:tavLst>
                                    </p:anim>
                                    <p:anim calcmode="lin" valueType="num">
                                      <p:cBhvr>
                                        <p:cTn id="48" dur="1000" fill="hold"/>
                                        <p:tgtEl>
                                          <p:spTgt spid="34"/>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1000"/>
                                        <p:tgtEl>
                                          <p:spTgt spid="35"/>
                                        </p:tgtEl>
                                      </p:cBhvr>
                                    </p:animEffect>
                                    <p:anim calcmode="lin" valueType="num">
                                      <p:cBhvr>
                                        <p:cTn id="52" dur="1000" fill="hold"/>
                                        <p:tgtEl>
                                          <p:spTgt spid="35"/>
                                        </p:tgtEl>
                                        <p:attrNameLst>
                                          <p:attrName>ppt_x</p:attrName>
                                        </p:attrNameLst>
                                      </p:cBhvr>
                                      <p:tavLst>
                                        <p:tav tm="0">
                                          <p:val>
                                            <p:strVal val="#ppt_x"/>
                                          </p:val>
                                        </p:tav>
                                        <p:tav tm="100000">
                                          <p:val>
                                            <p:strVal val="#ppt_x"/>
                                          </p:val>
                                        </p:tav>
                                      </p:tavLst>
                                    </p:anim>
                                    <p:anim calcmode="lin" valueType="num">
                                      <p:cBhvr>
                                        <p:cTn id="53" dur="1000" fill="hold"/>
                                        <p:tgtEl>
                                          <p:spTgt spid="3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fade">
                                      <p:cBhvr>
                                        <p:cTn id="56" dur="1000"/>
                                        <p:tgtEl>
                                          <p:spTgt spid="36"/>
                                        </p:tgtEl>
                                      </p:cBhvr>
                                    </p:animEffect>
                                    <p:anim calcmode="lin" valueType="num">
                                      <p:cBhvr>
                                        <p:cTn id="57" dur="1000" fill="hold"/>
                                        <p:tgtEl>
                                          <p:spTgt spid="36"/>
                                        </p:tgtEl>
                                        <p:attrNameLst>
                                          <p:attrName>ppt_x</p:attrName>
                                        </p:attrNameLst>
                                      </p:cBhvr>
                                      <p:tavLst>
                                        <p:tav tm="0">
                                          <p:val>
                                            <p:strVal val="#ppt_x"/>
                                          </p:val>
                                        </p:tav>
                                        <p:tav tm="100000">
                                          <p:val>
                                            <p:strVal val="#ppt_x"/>
                                          </p:val>
                                        </p:tav>
                                      </p:tavLst>
                                    </p:anim>
                                    <p:anim calcmode="lin" valueType="num">
                                      <p:cBhvr>
                                        <p:cTn id="58" dur="1000" fill="hold"/>
                                        <p:tgtEl>
                                          <p:spTgt spid="3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1000"/>
                                        <p:tgtEl>
                                          <p:spTgt spid="37"/>
                                        </p:tgtEl>
                                      </p:cBhvr>
                                    </p:animEffect>
                                    <p:anim calcmode="lin" valueType="num">
                                      <p:cBhvr>
                                        <p:cTn id="62" dur="1000" fill="hold"/>
                                        <p:tgtEl>
                                          <p:spTgt spid="37"/>
                                        </p:tgtEl>
                                        <p:attrNameLst>
                                          <p:attrName>ppt_x</p:attrName>
                                        </p:attrNameLst>
                                      </p:cBhvr>
                                      <p:tavLst>
                                        <p:tav tm="0">
                                          <p:val>
                                            <p:strVal val="#ppt_x"/>
                                          </p:val>
                                        </p:tav>
                                        <p:tav tm="100000">
                                          <p:val>
                                            <p:strVal val="#ppt_x"/>
                                          </p:val>
                                        </p:tav>
                                      </p:tavLst>
                                    </p:anim>
                                    <p:anim calcmode="lin" valueType="num">
                                      <p:cBhvr>
                                        <p:cTn id="63" dur="1000" fill="hold"/>
                                        <p:tgtEl>
                                          <p:spTgt spid="3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fade">
                                      <p:cBhvr>
                                        <p:cTn id="71" dur="1000"/>
                                        <p:tgtEl>
                                          <p:spTgt spid="39"/>
                                        </p:tgtEl>
                                      </p:cBhvr>
                                    </p:animEffect>
                                    <p:anim calcmode="lin" valueType="num">
                                      <p:cBhvr>
                                        <p:cTn id="72" dur="1000" fill="hold"/>
                                        <p:tgtEl>
                                          <p:spTgt spid="39"/>
                                        </p:tgtEl>
                                        <p:attrNameLst>
                                          <p:attrName>ppt_x</p:attrName>
                                        </p:attrNameLst>
                                      </p:cBhvr>
                                      <p:tavLst>
                                        <p:tav tm="0">
                                          <p:val>
                                            <p:strVal val="#ppt_x"/>
                                          </p:val>
                                        </p:tav>
                                        <p:tav tm="100000">
                                          <p:val>
                                            <p:strVal val="#ppt_x"/>
                                          </p:val>
                                        </p:tav>
                                      </p:tavLst>
                                    </p:anim>
                                    <p:anim calcmode="lin" valueType="num">
                                      <p:cBhvr>
                                        <p:cTn id="73" dur="1000" fill="hold"/>
                                        <p:tgtEl>
                                          <p:spTgt spid="3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fade">
                                      <p:cBhvr>
                                        <p:cTn id="76" dur="1000"/>
                                        <p:tgtEl>
                                          <p:spTgt spid="40"/>
                                        </p:tgtEl>
                                      </p:cBhvr>
                                    </p:animEffect>
                                    <p:anim calcmode="lin" valueType="num">
                                      <p:cBhvr>
                                        <p:cTn id="77" dur="1000" fill="hold"/>
                                        <p:tgtEl>
                                          <p:spTgt spid="40"/>
                                        </p:tgtEl>
                                        <p:attrNameLst>
                                          <p:attrName>ppt_x</p:attrName>
                                        </p:attrNameLst>
                                      </p:cBhvr>
                                      <p:tavLst>
                                        <p:tav tm="0">
                                          <p:val>
                                            <p:strVal val="#ppt_x"/>
                                          </p:val>
                                        </p:tav>
                                        <p:tav tm="100000">
                                          <p:val>
                                            <p:strVal val="#ppt_x"/>
                                          </p:val>
                                        </p:tav>
                                      </p:tavLst>
                                    </p:anim>
                                    <p:anim calcmode="lin" valueType="num">
                                      <p:cBhvr>
                                        <p:cTn id="78" dur="1000" fill="hold"/>
                                        <p:tgtEl>
                                          <p:spTgt spid="40"/>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43"/>
                                        </p:tgtEl>
                                        <p:attrNameLst>
                                          <p:attrName>style.visibility</p:attrName>
                                        </p:attrNameLst>
                                      </p:cBhvr>
                                      <p:to>
                                        <p:strVal val="visible"/>
                                      </p:to>
                                    </p:set>
                                    <p:animEffect transition="in" filter="fade">
                                      <p:cBhvr>
                                        <p:cTn id="91" dur="1000"/>
                                        <p:tgtEl>
                                          <p:spTgt spid="43"/>
                                        </p:tgtEl>
                                      </p:cBhvr>
                                    </p:animEffect>
                                    <p:anim calcmode="lin" valueType="num">
                                      <p:cBhvr>
                                        <p:cTn id="92" dur="1000" fill="hold"/>
                                        <p:tgtEl>
                                          <p:spTgt spid="43"/>
                                        </p:tgtEl>
                                        <p:attrNameLst>
                                          <p:attrName>ppt_x</p:attrName>
                                        </p:attrNameLst>
                                      </p:cBhvr>
                                      <p:tavLst>
                                        <p:tav tm="0">
                                          <p:val>
                                            <p:strVal val="#ppt_x"/>
                                          </p:val>
                                        </p:tav>
                                        <p:tav tm="100000">
                                          <p:val>
                                            <p:strVal val="#ppt_x"/>
                                          </p:val>
                                        </p:tav>
                                      </p:tavLst>
                                    </p:anim>
                                    <p:anim calcmode="lin" valueType="num">
                                      <p:cBhvr>
                                        <p:cTn id="93" dur="1000" fill="hold"/>
                                        <p:tgtEl>
                                          <p:spTgt spid="43"/>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44"/>
                                        </p:tgtEl>
                                        <p:attrNameLst>
                                          <p:attrName>style.visibility</p:attrName>
                                        </p:attrNameLst>
                                      </p:cBhvr>
                                      <p:to>
                                        <p:strVal val="visible"/>
                                      </p:to>
                                    </p:set>
                                    <p:animEffect transition="in" filter="fade">
                                      <p:cBhvr>
                                        <p:cTn id="96" dur="1000"/>
                                        <p:tgtEl>
                                          <p:spTgt spid="44"/>
                                        </p:tgtEl>
                                      </p:cBhvr>
                                    </p:animEffect>
                                    <p:anim calcmode="lin" valueType="num">
                                      <p:cBhvr>
                                        <p:cTn id="97" dur="1000" fill="hold"/>
                                        <p:tgtEl>
                                          <p:spTgt spid="44"/>
                                        </p:tgtEl>
                                        <p:attrNameLst>
                                          <p:attrName>ppt_x</p:attrName>
                                        </p:attrNameLst>
                                      </p:cBhvr>
                                      <p:tavLst>
                                        <p:tav tm="0">
                                          <p:val>
                                            <p:strVal val="#ppt_x"/>
                                          </p:val>
                                        </p:tav>
                                        <p:tav tm="100000">
                                          <p:val>
                                            <p:strVal val="#ppt_x"/>
                                          </p:val>
                                        </p:tav>
                                      </p:tavLst>
                                    </p:anim>
                                    <p:anim calcmode="lin" valueType="num">
                                      <p:cBhvr>
                                        <p:cTn id="98"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31" grpId="0"/>
      <p:bldP spid="32" grpId="0" animBg="1"/>
      <p:bldP spid="33" grpId="0" animBg="1"/>
      <p:bldP spid="34" grpId="0" animBg="1"/>
      <p:bldP spid="35" grpId="0" animBg="1"/>
      <p:bldP spid="36" grpId="0" animBg="1"/>
      <p:bldP spid="37" grpId="0" animBg="1"/>
      <p:bldP spid="38" grpId="0" animBg="1"/>
      <p:bldP spid="39" grpId="0"/>
      <p:bldP spid="40" grpId="0"/>
      <p:bldP spid="41" grpId="0"/>
      <p:bldP spid="42" grpId="0"/>
      <p:bldP spid="43" grpId="0"/>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泪珠形 10"/>
          <p:cNvSpPr/>
          <p:nvPr/>
        </p:nvSpPr>
        <p:spPr>
          <a:xfrm>
            <a:off x="3376860" y="1537617"/>
            <a:ext cx="2399972" cy="2399972"/>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2" name="泪珠形 11"/>
          <p:cNvSpPr/>
          <p:nvPr/>
        </p:nvSpPr>
        <p:spPr>
          <a:xfrm flipH="1">
            <a:off x="5840869" y="1537617"/>
            <a:ext cx="2399972" cy="2399972"/>
          </a:xfrm>
          <a:prstGeom prst="teardrop">
            <a:avLst/>
          </a:prstGeom>
          <a:blipFill>
            <a:blip r:embed="rId2"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3" name="泪珠形 12"/>
          <p:cNvSpPr/>
          <p:nvPr/>
        </p:nvSpPr>
        <p:spPr>
          <a:xfrm>
            <a:off x="851345" y="1537617"/>
            <a:ext cx="2399972" cy="2399972"/>
          </a:xfrm>
          <a:prstGeom prst="teardrop">
            <a:avLst/>
          </a:prstGeom>
          <a:blipFill>
            <a:blip r:embed="rId3" cstate="email"/>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4" name="泪珠形 13"/>
          <p:cNvSpPr/>
          <p:nvPr/>
        </p:nvSpPr>
        <p:spPr>
          <a:xfrm rot="16200000" flipH="1">
            <a:off x="3318445" y="1537618"/>
            <a:ext cx="2399972" cy="2399972"/>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7" name="文本框 16"/>
          <p:cNvSpPr txBox="1"/>
          <p:nvPr/>
        </p:nvSpPr>
        <p:spPr>
          <a:xfrm>
            <a:off x="3686032" y="2218229"/>
            <a:ext cx="1781627" cy="1038746"/>
          </a:xfrm>
          <a:prstGeom prst="rect">
            <a:avLst/>
          </a:prstGeom>
          <a:noFill/>
        </p:spPr>
        <p:txBody>
          <a:bodyPr wrap="square" lIns="68580" tIns="34290" rIns="68580" bIns="34290" rtlCol="0" anchor="ctr">
            <a:spAutoFit/>
          </a:bodyPr>
          <a:lstStyle/>
          <a:p>
            <a:pPr>
              <a:lnSpc>
                <a:spcPct val="150000"/>
              </a:lnSpc>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sp>
        <p:nvSpPr>
          <p:cNvPr id="15" name="TextBox 14"/>
          <p:cNvSpPr txBox="1"/>
          <p:nvPr/>
        </p:nvSpPr>
        <p:spPr>
          <a:xfrm>
            <a:off x="763339" y="341913"/>
            <a:ext cx="1723549"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消费者的权利</a:t>
            </a:r>
          </a:p>
        </p:txBody>
      </p:sp>
    </p:spTree>
  </p:cSld>
  <p:clrMapOvr>
    <a:masterClrMapping/>
  </p:clrMapOvr>
  <mc:AlternateContent xmlns:mc="http://schemas.openxmlformats.org/markup-compatibility/2006" xmlns:p14="http://schemas.microsoft.com/office/powerpoint/2010/main">
    <mc:Choice Requires="p14">
      <p:transition spd="slow" p14:dur="1600" advTm="3000">
        <p:blinds dir="vert"/>
      </p:transition>
    </mc:Choice>
    <mc:Fallback xmlns="">
      <p:transition spd="slow" advTm="3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p:val>
                                            <p:strVal val="#ppt_w*0.70"/>
                                          </p:val>
                                        </p:tav>
                                        <p:tav tm="100000">
                                          <p:val>
                                            <p:strVal val="#ppt_w"/>
                                          </p:val>
                                        </p:tav>
                                      </p:tavLst>
                                    </p:anim>
                                    <p:anim calcmode="lin" valueType="num">
                                      <p:cBhvr>
                                        <p:cTn id="20" dur="1000" fill="hold"/>
                                        <p:tgtEl>
                                          <p:spTgt spid="11"/>
                                        </p:tgtEl>
                                        <p:attrNameLst>
                                          <p:attrName>ppt_h</p:attrName>
                                        </p:attrNameLst>
                                      </p:cBhvr>
                                      <p:tavLst>
                                        <p:tav tm="0">
                                          <p:val>
                                            <p:strVal val="#ppt_h"/>
                                          </p:val>
                                        </p:tav>
                                        <p:tav tm="100000">
                                          <p:val>
                                            <p:strVal val="#ppt_h"/>
                                          </p:val>
                                        </p:tav>
                                      </p:tavLst>
                                    </p:anim>
                                    <p:animEffect transition="in" filter="fade">
                                      <p:cBhvr>
                                        <p:cTn id="21" dur="1000"/>
                                        <p:tgtEl>
                                          <p:spTgt spid="11"/>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ppt_w</p:attrName>
                                        </p:attrNameLst>
                                      </p:cBhvr>
                                      <p:tavLst>
                                        <p:tav tm="0">
                                          <p:val>
                                            <p:strVal val="#ppt_w*0.70"/>
                                          </p:val>
                                        </p:tav>
                                        <p:tav tm="100000">
                                          <p:val>
                                            <p:strVal val="#ppt_w"/>
                                          </p:val>
                                        </p:tav>
                                      </p:tavLst>
                                    </p:anim>
                                    <p:anim calcmode="lin" valueType="num">
                                      <p:cBhvr>
                                        <p:cTn id="25" dur="1000" fill="hold"/>
                                        <p:tgtEl>
                                          <p:spTgt spid="14"/>
                                        </p:tgtEl>
                                        <p:attrNameLst>
                                          <p:attrName>ppt_h</p:attrName>
                                        </p:attrNameLst>
                                      </p:cBhvr>
                                      <p:tavLst>
                                        <p:tav tm="0">
                                          <p:val>
                                            <p:strVal val="#ppt_h"/>
                                          </p:val>
                                        </p:tav>
                                        <p:tav tm="100000">
                                          <p:val>
                                            <p:strVal val="#ppt_h"/>
                                          </p:val>
                                        </p:tav>
                                      </p:tavLst>
                                    </p:anim>
                                    <p:animEffect transition="in" filter="fade">
                                      <p:cBhvr>
                                        <p:cTn id="26" dur="1000"/>
                                        <p:tgtEl>
                                          <p:spTgt spid="14"/>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strVal val="#ppt_w*0.70"/>
                                          </p:val>
                                        </p:tav>
                                        <p:tav tm="100000">
                                          <p:val>
                                            <p:strVal val="#ppt_w"/>
                                          </p:val>
                                        </p:tav>
                                      </p:tavLst>
                                    </p:anim>
                                    <p:anim calcmode="lin" valueType="num">
                                      <p:cBhvr>
                                        <p:cTn id="30" dur="1000" fill="hold"/>
                                        <p:tgtEl>
                                          <p:spTgt spid="17"/>
                                        </p:tgtEl>
                                        <p:attrNameLst>
                                          <p:attrName>ppt_h</p:attrName>
                                        </p:attrNameLst>
                                      </p:cBhvr>
                                      <p:tavLst>
                                        <p:tav tm="0">
                                          <p:val>
                                            <p:strVal val="#ppt_h"/>
                                          </p:val>
                                        </p:tav>
                                        <p:tav tm="100000">
                                          <p:val>
                                            <p:strVal val="#ppt_h"/>
                                          </p:val>
                                        </p:tav>
                                      </p:tavLst>
                                    </p:anim>
                                    <p:animEffect transition="in" filter="fade">
                                      <p:cBhvr>
                                        <p:cTn id="31" dur="1000"/>
                                        <p:tgtEl>
                                          <p:spTgt spid="17"/>
                                        </p:tgtEl>
                                      </p:cBhvr>
                                    </p:animEffect>
                                  </p:childTnLst>
                                </p:cTn>
                              </p:par>
                            </p:childTnLst>
                          </p:cTn>
                        </p:par>
                      </p:childTnLst>
                    </p:cTn>
                  </p:par>
                  <p:par>
                    <p:cTn id="32" fill="hold">
                      <p:stCondLst>
                        <p:cond delay="indefinite"/>
                      </p:stCondLst>
                      <p:childTnLst>
                        <p:par>
                          <p:cTn id="33" fill="hold">
                            <p:stCondLst>
                              <p:cond delay="0"/>
                            </p:stCondLst>
                            <p:childTnLst>
                              <p:par>
                                <p:cTn id="34" presetID="55"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strVal val="#ppt_w*0.70"/>
                                          </p:val>
                                        </p:tav>
                                        <p:tav tm="100000">
                                          <p:val>
                                            <p:strVal val="#ppt_w"/>
                                          </p:val>
                                        </p:tav>
                                      </p:tavLst>
                                    </p:anim>
                                    <p:anim calcmode="lin" valueType="num">
                                      <p:cBhvr>
                                        <p:cTn id="37" dur="1000" fill="hold"/>
                                        <p:tgtEl>
                                          <p:spTgt spid="12"/>
                                        </p:tgtEl>
                                        <p:attrNameLst>
                                          <p:attrName>ppt_h</p:attrName>
                                        </p:attrNameLst>
                                      </p:cBhvr>
                                      <p:tavLst>
                                        <p:tav tm="0">
                                          <p:val>
                                            <p:strVal val="#ppt_h"/>
                                          </p:val>
                                        </p:tav>
                                        <p:tav tm="100000">
                                          <p:val>
                                            <p:strVal val="#ppt_h"/>
                                          </p:val>
                                        </p:tav>
                                      </p:tavLst>
                                    </p:anim>
                                    <p:animEffect transition="in" filter="fade">
                                      <p:cBhvr>
                                        <p:cTn id="3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7"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圆角 62"/>
          <p:cNvSpPr/>
          <p:nvPr/>
        </p:nvSpPr>
        <p:spPr>
          <a:xfrm>
            <a:off x="782061" y="717406"/>
            <a:ext cx="7581900" cy="378631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矩形 3"/>
          <p:cNvSpPr/>
          <p:nvPr/>
        </p:nvSpPr>
        <p:spPr>
          <a:xfrm>
            <a:off x="1618354" y="2559405"/>
            <a:ext cx="5909311" cy="900246"/>
          </a:xfrm>
          <a:prstGeom prst="rect">
            <a:avLst/>
          </a:prstGeom>
        </p:spPr>
        <p:txBody>
          <a:bodyPr wrap="none" lIns="68580" tIns="34290" rIns="68580" bIns="34290">
            <a:spAutoFit/>
          </a:bodyPr>
          <a:lstStyle/>
          <a:p>
            <a:pPr algn="ctr"/>
            <a:r>
              <a:rPr lang="zh-CN" altLang="en-US" sz="5400" b="1" spc="225" dirty="0">
                <a:solidFill>
                  <a:schemeClr val="accent2">
                    <a:lumMod val="75000"/>
                  </a:schemeClr>
                </a:solidFill>
                <a:cs typeface="+mn-ea"/>
                <a:sym typeface="+mn-lt"/>
              </a:rPr>
              <a:t>消费者的维权方式</a:t>
            </a:r>
          </a:p>
        </p:txBody>
      </p:sp>
      <p:grpSp>
        <p:nvGrpSpPr>
          <p:cNvPr id="6" name="组合 5"/>
          <p:cNvGrpSpPr/>
          <p:nvPr/>
        </p:nvGrpSpPr>
        <p:grpSpPr>
          <a:xfrm>
            <a:off x="3893368" y="1011039"/>
            <a:ext cx="1347402" cy="1347401"/>
            <a:chOff x="304800" y="673100"/>
            <a:chExt cx="4000500" cy="4000500"/>
          </a:xfrm>
          <a:effectLst>
            <a:outerShdw blurRad="444500" dist="254000" dir="8100000" algn="tr" rotWithShape="0">
              <a:prstClr val="black">
                <a:alpha val="50000"/>
              </a:prstClr>
            </a:outerShdw>
          </a:effectLst>
        </p:grpSpPr>
        <p:sp>
          <p:nvSpPr>
            <p:cNvPr id="8"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00">
                <a:solidFill>
                  <a:prstClr val="black"/>
                </a:solidFill>
                <a:cs typeface="+mn-ea"/>
                <a:sym typeface="+mn-lt"/>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4800" b="1" dirty="0">
                  <a:solidFill>
                    <a:schemeClr val="accent1">
                      <a:lumMod val="50000"/>
                    </a:schemeClr>
                  </a:solidFill>
                  <a:latin typeface="Arial Unicode MS" pitchFamily="34" charset="-122"/>
                  <a:ea typeface="Arial Unicode MS" pitchFamily="34" charset="-122"/>
                  <a:cs typeface="Arial Unicode MS" pitchFamily="34" charset="-122"/>
                  <a:sym typeface="+mn-lt"/>
                </a:rPr>
                <a:t>03</a:t>
              </a:r>
              <a:endParaRPr lang="zh-CN" altLang="en-US" sz="4800" b="1" dirty="0">
                <a:solidFill>
                  <a:schemeClr val="accent1">
                    <a:lumMod val="50000"/>
                  </a:schemeClr>
                </a:solidFill>
                <a:latin typeface="Arial Unicode MS" pitchFamily="34" charset="-122"/>
                <a:ea typeface="Arial Unicode MS" pitchFamily="34" charset="-122"/>
                <a:cs typeface="Arial Unicode MS" pitchFamily="34" charset="-122"/>
                <a:sym typeface="+mn-lt"/>
              </a:endParaRPr>
            </a:p>
          </p:txBody>
        </p:sp>
      </p:grpSp>
      <p:sp>
        <p:nvSpPr>
          <p:cNvPr id="12" name="TextBox 31"/>
          <p:cNvSpPr txBox="1"/>
          <p:nvPr/>
        </p:nvSpPr>
        <p:spPr>
          <a:xfrm>
            <a:off x="2668888" y="3675008"/>
            <a:ext cx="3799875" cy="284693"/>
          </a:xfrm>
          <a:prstGeom prst="rect">
            <a:avLst/>
          </a:prstGeom>
          <a:noFill/>
        </p:spPr>
        <p:txBody>
          <a:bodyPr wrap="square" lIns="68580" tIns="34290" rIns="68580" bIns="34290">
            <a:spAutoFit/>
          </a:bodyPr>
          <a:lstStyle/>
          <a:p>
            <a:pPr algn="ctr" defTabSz="309245">
              <a:defRPr/>
            </a:pPr>
            <a:r>
              <a:rPr lang="zh-CN" altLang="en-US" sz="700" spc="3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在此输入内容在此输入内容在此输入内容在此输入内容在此输入内容在此输入内容在此输入内容在此输入内容在此输入内容</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 calcmode="lin" valueType="num">
                                      <p:cBhvr>
                                        <p:cTn id="2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
                                        </p:tgtEl>
                                      </p:cBhvr>
                                    </p:animEffect>
                                  </p:childTnLst>
                                </p:cTn>
                              </p:par>
                            </p:childTnLst>
                          </p:cTn>
                        </p:par>
                        <p:par>
                          <p:cTn id="24" fill="hold">
                            <p:stCondLst>
                              <p:cond delay="850"/>
                            </p:stCondLst>
                            <p:childTnLst>
                              <p:par>
                                <p:cTn id="25" presetID="16" presetClass="entr" presetSubtype="2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763339" y="341913"/>
            <a:ext cx="223651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消费者的维权方式</a:t>
            </a:r>
          </a:p>
        </p:txBody>
      </p:sp>
      <p:sp>
        <p:nvSpPr>
          <p:cNvPr id="17" name="Rectangle 5"/>
          <p:cNvSpPr/>
          <p:nvPr/>
        </p:nvSpPr>
        <p:spPr>
          <a:xfrm>
            <a:off x="3522836" y="1273332"/>
            <a:ext cx="2063261" cy="3080827"/>
          </a:xfrm>
          <a:prstGeom prst="rect">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Arial" panose="020B0604020202020204" pitchFamily="34" charset="0"/>
              <a:cs typeface="Arial" panose="020B0604020202020204" pitchFamily="34" charset="0"/>
            </a:endParaRPr>
          </a:p>
        </p:txBody>
      </p:sp>
      <p:sp>
        <p:nvSpPr>
          <p:cNvPr id="18" name="Rectangle 6"/>
          <p:cNvSpPr/>
          <p:nvPr/>
        </p:nvSpPr>
        <p:spPr>
          <a:xfrm>
            <a:off x="6444839" y="1273332"/>
            <a:ext cx="2063261" cy="3080827"/>
          </a:xfrm>
          <a:prstGeom prst="rect">
            <a:avLst/>
          </a:prstGeom>
          <a:solidFill>
            <a:schemeClr val="accent3">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Arial" panose="020B0604020202020204" pitchFamily="34" charset="0"/>
              <a:cs typeface="Arial" panose="020B0604020202020204" pitchFamily="34" charset="0"/>
            </a:endParaRPr>
          </a:p>
        </p:txBody>
      </p:sp>
      <p:sp>
        <p:nvSpPr>
          <p:cNvPr id="19" name="Rectangle 7"/>
          <p:cNvSpPr/>
          <p:nvPr/>
        </p:nvSpPr>
        <p:spPr>
          <a:xfrm>
            <a:off x="695487" y="1273332"/>
            <a:ext cx="2063261" cy="308082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a:latin typeface="Arial" panose="020B0604020202020204" pitchFamily="34" charset="0"/>
              <a:cs typeface="Arial" panose="020B0604020202020204" pitchFamily="34" charset="0"/>
            </a:endParaRPr>
          </a:p>
        </p:txBody>
      </p:sp>
      <p:grpSp>
        <p:nvGrpSpPr>
          <p:cNvPr id="20" name="组合 4165"/>
          <p:cNvGrpSpPr/>
          <p:nvPr/>
        </p:nvGrpSpPr>
        <p:grpSpPr>
          <a:xfrm>
            <a:off x="1415177" y="2042388"/>
            <a:ext cx="623882" cy="509802"/>
            <a:chOff x="7107238" y="1501775"/>
            <a:chExt cx="555625" cy="454026"/>
          </a:xfrm>
          <a:solidFill>
            <a:schemeClr val="bg2"/>
          </a:solidFill>
        </p:grpSpPr>
        <p:sp>
          <p:nvSpPr>
            <p:cNvPr id="21" name="Freeform 1430"/>
            <p:cNvSpPr>
              <a:spLocks noEditPoints="1"/>
            </p:cNvSpPr>
            <p:nvPr/>
          </p:nvSpPr>
          <p:spPr bwMode="auto">
            <a:xfrm>
              <a:off x="7107238" y="1504950"/>
              <a:ext cx="555625" cy="450850"/>
            </a:xfrm>
            <a:custGeom>
              <a:avLst/>
              <a:gdLst>
                <a:gd name="T0" fmla="*/ 30 w 148"/>
                <a:gd name="T1" fmla="*/ 120 h 120"/>
                <a:gd name="T2" fmla="*/ 18 w 148"/>
                <a:gd name="T3" fmla="*/ 111 h 120"/>
                <a:gd name="T4" fmla="*/ 1 w 148"/>
                <a:gd name="T5" fmla="*/ 42 h 120"/>
                <a:gd name="T6" fmla="*/ 2 w 148"/>
                <a:gd name="T7" fmla="*/ 33 h 120"/>
                <a:gd name="T8" fmla="*/ 9 w 148"/>
                <a:gd name="T9" fmla="*/ 27 h 120"/>
                <a:gd name="T10" fmla="*/ 114 w 148"/>
                <a:gd name="T11" fmla="*/ 0 h 120"/>
                <a:gd name="T12" fmla="*/ 117 w 148"/>
                <a:gd name="T13" fmla="*/ 0 h 120"/>
                <a:gd name="T14" fmla="*/ 129 w 148"/>
                <a:gd name="T15" fmla="*/ 9 h 120"/>
                <a:gd name="T16" fmla="*/ 147 w 148"/>
                <a:gd name="T17" fmla="*/ 77 h 120"/>
                <a:gd name="T18" fmla="*/ 146 w 148"/>
                <a:gd name="T19" fmla="*/ 87 h 120"/>
                <a:gd name="T20" fmla="*/ 138 w 148"/>
                <a:gd name="T21" fmla="*/ 92 h 120"/>
                <a:gd name="T22" fmla="*/ 33 w 148"/>
                <a:gd name="T23" fmla="*/ 119 h 120"/>
                <a:gd name="T24" fmla="*/ 30 w 148"/>
                <a:gd name="T25" fmla="*/ 120 h 120"/>
                <a:gd name="T26" fmla="*/ 117 w 148"/>
                <a:gd name="T27" fmla="*/ 8 h 120"/>
                <a:gd name="T28" fmla="*/ 116 w 148"/>
                <a:gd name="T29" fmla="*/ 8 h 120"/>
                <a:gd name="T30" fmla="*/ 11 w 148"/>
                <a:gd name="T31" fmla="*/ 35 h 120"/>
                <a:gd name="T32" fmla="*/ 9 w 148"/>
                <a:gd name="T33" fmla="*/ 37 h 120"/>
                <a:gd name="T34" fmla="*/ 8 w 148"/>
                <a:gd name="T35" fmla="*/ 40 h 120"/>
                <a:gd name="T36" fmla="*/ 26 w 148"/>
                <a:gd name="T37" fmla="*/ 109 h 120"/>
                <a:gd name="T38" fmla="*/ 31 w 148"/>
                <a:gd name="T39" fmla="*/ 111 h 120"/>
                <a:gd name="T40" fmla="*/ 136 w 148"/>
                <a:gd name="T41" fmla="*/ 84 h 120"/>
                <a:gd name="T42" fmla="*/ 139 w 148"/>
                <a:gd name="T43" fmla="*/ 83 h 120"/>
                <a:gd name="T44" fmla="*/ 139 w 148"/>
                <a:gd name="T45" fmla="*/ 79 h 120"/>
                <a:gd name="T46" fmla="*/ 121 w 148"/>
                <a:gd name="T47" fmla="*/ 11 h 120"/>
                <a:gd name="T48" fmla="*/ 117 w 148"/>
                <a:gd name="T49" fmla="*/ 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8" h="120">
                  <a:moveTo>
                    <a:pt x="30" y="120"/>
                  </a:moveTo>
                  <a:cubicBezTo>
                    <a:pt x="25" y="120"/>
                    <a:pt x="20" y="116"/>
                    <a:pt x="18" y="111"/>
                  </a:cubicBezTo>
                  <a:cubicBezTo>
                    <a:pt x="1" y="42"/>
                    <a:pt x="1" y="42"/>
                    <a:pt x="1" y="42"/>
                  </a:cubicBezTo>
                  <a:cubicBezTo>
                    <a:pt x="0" y="39"/>
                    <a:pt x="0" y="35"/>
                    <a:pt x="2" y="33"/>
                  </a:cubicBezTo>
                  <a:cubicBezTo>
                    <a:pt x="4" y="30"/>
                    <a:pt x="6" y="28"/>
                    <a:pt x="9" y="27"/>
                  </a:cubicBezTo>
                  <a:cubicBezTo>
                    <a:pt x="114" y="0"/>
                    <a:pt x="114" y="0"/>
                    <a:pt x="114" y="0"/>
                  </a:cubicBezTo>
                  <a:cubicBezTo>
                    <a:pt x="115" y="0"/>
                    <a:pt x="116" y="0"/>
                    <a:pt x="117" y="0"/>
                  </a:cubicBezTo>
                  <a:cubicBezTo>
                    <a:pt x="123" y="0"/>
                    <a:pt x="128" y="3"/>
                    <a:pt x="129" y="9"/>
                  </a:cubicBezTo>
                  <a:cubicBezTo>
                    <a:pt x="147" y="77"/>
                    <a:pt x="147" y="77"/>
                    <a:pt x="147" y="77"/>
                  </a:cubicBezTo>
                  <a:cubicBezTo>
                    <a:pt x="148" y="81"/>
                    <a:pt x="147" y="84"/>
                    <a:pt x="146" y="87"/>
                  </a:cubicBezTo>
                  <a:cubicBezTo>
                    <a:pt x="144" y="89"/>
                    <a:pt x="141" y="91"/>
                    <a:pt x="138" y="92"/>
                  </a:cubicBezTo>
                  <a:cubicBezTo>
                    <a:pt x="33" y="119"/>
                    <a:pt x="33" y="119"/>
                    <a:pt x="33" y="119"/>
                  </a:cubicBezTo>
                  <a:cubicBezTo>
                    <a:pt x="32" y="120"/>
                    <a:pt x="31" y="120"/>
                    <a:pt x="30" y="120"/>
                  </a:cubicBezTo>
                  <a:close/>
                  <a:moveTo>
                    <a:pt x="117" y="8"/>
                  </a:moveTo>
                  <a:cubicBezTo>
                    <a:pt x="116" y="8"/>
                    <a:pt x="116" y="8"/>
                    <a:pt x="116" y="8"/>
                  </a:cubicBezTo>
                  <a:cubicBezTo>
                    <a:pt x="11" y="35"/>
                    <a:pt x="11" y="35"/>
                    <a:pt x="11" y="35"/>
                  </a:cubicBezTo>
                  <a:cubicBezTo>
                    <a:pt x="10" y="35"/>
                    <a:pt x="9" y="36"/>
                    <a:pt x="9" y="37"/>
                  </a:cubicBezTo>
                  <a:cubicBezTo>
                    <a:pt x="8" y="38"/>
                    <a:pt x="8" y="39"/>
                    <a:pt x="8" y="40"/>
                  </a:cubicBezTo>
                  <a:cubicBezTo>
                    <a:pt x="26" y="109"/>
                    <a:pt x="26" y="109"/>
                    <a:pt x="26" y="109"/>
                  </a:cubicBezTo>
                  <a:cubicBezTo>
                    <a:pt x="27" y="111"/>
                    <a:pt x="29" y="112"/>
                    <a:pt x="31" y="111"/>
                  </a:cubicBezTo>
                  <a:cubicBezTo>
                    <a:pt x="136" y="84"/>
                    <a:pt x="136" y="84"/>
                    <a:pt x="136" y="84"/>
                  </a:cubicBezTo>
                  <a:cubicBezTo>
                    <a:pt x="137" y="84"/>
                    <a:pt x="138" y="84"/>
                    <a:pt x="139" y="83"/>
                  </a:cubicBezTo>
                  <a:cubicBezTo>
                    <a:pt x="139" y="82"/>
                    <a:pt x="139" y="81"/>
                    <a:pt x="139" y="79"/>
                  </a:cubicBezTo>
                  <a:cubicBezTo>
                    <a:pt x="121" y="11"/>
                    <a:pt x="121" y="11"/>
                    <a:pt x="121" y="11"/>
                  </a:cubicBezTo>
                  <a:cubicBezTo>
                    <a:pt x="121" y="9"/>
                    <a:pt x="119" y="8"/>
                    <a:pt x="11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cs typeface="Arial" panose="020B0604020202020204" pitchFamily="34" charset="0"/>
              </a:endParaRPr>
            </a:p>
          </p:txBody>
        </p:sp>
        <p:sp>
          <p:nvSpPr>
            <p:cNvPr id="22" name="Freeform 1431"/>
            <p:cNvSpPr/>
            <p:nvPr/>
          </p:nvSpPr>
          <p:spPr bwMode="auto">
            <a:xfrm>
              <a:off x="7178676" y="1700213"/>
              <a:ext cx="481013" cy="255588"/>
            </a:xfrm>
            <a:custGeom>
              <a:avLst/>
              <a:gdLst>
                <a:gd name="T0" fmla="*/ 11 w 128"/>
                <a:gd name="T1" fmla="*/ 68 h 68"/>
                <a:gd name="T2" fmla="*/ 1 w 128"/>
                <a:gd name="T3" fmla="*/ 62 h 68"/>
                <a:gd name="T4" fmla="*/ 0 w 128"/>
                <a:gd name="T5" fmla="*/ 60 h 68"/>
                <a:gd name="T6" fmla="*/ 33 w 128"/>
                <a:gd name="T7" fmla="*/ 11 h 68"/>
                <a:gd name="T8" fmla="*/ 39 w 128"/>
                <a:gd name="T9" fmla="*/ 15 h 68"/>
                <a:gd name="T10" fmla="*/ 10 w 128"/>
                <a:gd name="T11" fmla="*/ 59 h 68"/>
                <a:gd name="T12" fmla="*/ 12 w 128"/>
                <a:gd name="T13" fmla="*/ 59 h 68"/>
                <a:gd name="T14" fmla="*/ 117 w 128"/>
                <a:gd name="T15" fmla="*/ 32 h 68"/>
                <a:gd name="T16" fmla="*/ 119 w 128"/>
                <a:gd name="T17" fmla="*/ 31 h 68"/>
                <a:gd name="T18" fmla="*/ 71 w 128"/>
                <a:gd name="T19" fmla="*/ 7 h 68"/>
                <a:gd name="T20" fmla="*/ 75 w 128"/>
                <a:gd name="T21" fmla="*/ 0 h 68"/>
                <a:gd name="T22" fmla="*/ 128 w 128"/>
                <a:gd name="T23" fmla="*/ 27 h 68"/>
                <a:gd name="T24" fmla="*/ 128 w 128"/>
                <a:gd name="T25" fmla="*/ 30 h 68"/>
                <a:gd name="T26" fmla="*/ 119 w 128"/>
                <a:gd name="T27" fmla="*/ 40 h 68"/>
                <a:gd name="T28" fmla="*/ 14 w 128"/>
                <a:gd name="T29" fmla="*/ 67 h 68"/>
                <a:gd name="T30" fmla="*/ 11 w 128"/>
                <a:gd name="T31" fmla="*/ 6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8" h="68">
                  <a:moveTo>
                    <a:pt x="11" y="68"/>
                  </a:moveTo>
                  <a:cubicBezTo>
                    <a:pt x="7" y="68"/>
                    <a:pt x="3" y="66"/>
                    <a:pt x="1" y="62"/>
                  </a:cubicBezTo>
                  <a:cubicBezTo>
                    <a:pt x="0" y="60"/>
                    <a:pt x="0" y="60"/>
                    <a:pt x="0" y="60"/>
                  </a:cubicBezTo>
                  <a:cubicBezTo>
                    <a:pt x="33" y="11"/>
                    <a:pt x="33" y="11"/>
                    <a:pt x="33" y="11"/>
                  </a:cubicBezTo>
                  <a:cubicBezTo>
                    <a:pt x="39" y="15"/>
                    <a:pt x="39" y="15"/>
                    <a:pt x="39" y="15"/>
                  </a:cubicBezTo>
                  <a:cubicBezTo>
                    <a:pt x="10" y="59"/>
                    <a:pt x="10" y="59"/>
                    <a:pt x="10" y="59"/>
                  </a:cubicBezTo>
                  <a:cubicBezTo>
                    <a:pt x="11" y="60"/>
                    <a:pt x="11" y="60"/>
                    <a:pt x="12" y="59"/>
                  </a:cubicBezTo>
                  <a:cubicBezTo>
                    <a:pt x="117" y="32"/>
                    <a:pt x="117" y="32"/>
                    <a:pt x="117" y="32"/>
                  </a:cubicBezTo>
                  <a:cubicBezTo>
                    <a:pt x="118" y="32"/>
                    <a:pt x="119" y="32"/>
                    <a:pt x="119" y="31"/>
                  </a:cubicBezTo>
                  <a:cubicBezTo>
                    <a:pt x="71" y="7"/>
                    <a:pt x="71" y="7"/>
                    <a:pt x="71" y="7"/>
                  </a:cubicBezTo>
                  <a:cubicBezTo>
                    <a:pt x="75" y="0"/>
                    <a:pt x="75" y="0"/>
                    <a:pt x="75" y="0"/>
                  </a:cubicBezTo>
                  <a:cubicBezTo>
                    <a:pt x="128" y="27"/>
                    <a:pt x="128" y="27"/>
                    <a:pt x="128" y="27"/>
                  </a:cubicBezTo>
                  <a:cubicBezTo>
                    <a:pt x="128" y="30"/>
                    <a:pt x="128" y="30"/>
                    <a:pt x="128" y="30"/>
                  </a:cubicBezTo>
                  <a:cubicBezTo>
                    <a:pt x="128" y="35"/>
                    <a:pt x="124" y="39"/>
                    <a:pt x="119" y="40"/>
                  </a:cubicBezTo>
                  <a:cubicBezTo>
                    <a:pt x="14" y="67"/>
                    <a:pt x="14" y="67"/>
                    <a:pt x="14" y="67"/>
                  </a:cubicBezTo>
                  <a:cubicBezTo>
                    <a:pt x="13" y="67"/>
                    <a:pt x="12" y="68"/>
                    <a:pt x="11" y="6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cs typeface="Arial" panose="020B0604020202020204" pitchFamily="34" charset="0"/>
              </a:endParaRPr>
            </a:p>
          </p:txBody>
        </p:sp>
        <p:sp>
          <p:nvSpPr>
            <p:cNvPr id="23" name="Freeform 1432"/>
            <p:cNvSpPr>
              <a:spLocks noEditPoints="1"/>
            </p:cNvSpPr>
            <p:nvPr/>
          </p:nvSpPr>
          <p:spPr bwMode="auto">
            <a:xfrm>
              <a:off x="7107238" y="1501775"/>
              <a:ext cx="484188" cy="307975"/>
            </a:xfrm>
            <a:custGeom>
              <a:avLst/>
              <a:gdLst>
                <a:gd name="T0" fmla="*/ 79 w 129"/>
                <a:gd name="T1" fmla="*/ 82 h 82"/>
                <a:gd name="T2" fmla="*/ 0 w 129"/>
                <a:gd name="T3" fmla="*/ 41 h 82"/>
                <a:gd name="T4" fmla="*/ 0 w 129"/>
                <a:gd name="T5" fmla="*/ 38 h 82"/>
                <a:gd name="T6" fmla="*/ 9 w 129"/>
                <a:gd name="T7" fmla="*/ 28 h 82"/>
                <a:gd name="T8" fmla="*/ 114 w 129"/>
                <a:gd name="T9" fmla="*/ 1 h 82"/>
                <a:gd name="T10" fmla="*/ 127 w 129"/>
                <a:gd name="T11" fmla="*/ 6 h 82"/>
                <a:gd name="T12" fmla="*/ 129 w 129"/>
                <a:gd name="T13" fmla="*/ 8 h 82"/>
                <a:gd name="T14" fmla="*/ 79 w 129"/>
                <a:gd name="T15" fmla="*/ 82 h 82"/>
                <a:gd name="T16" fmla="*/ 9 w 129"/>
                <a:gd name="T17" fmla="*/ 37 h 82"/>
                <a:gd name="T18" fmla="*/ 77 w 129"/>
                <a:gd name="T19" fmla="*/ 72 h 82"/>
                <a:gd name="T20" fmla="*/ 119 w 129"/>
                <a:gd name="T21" fmla="*/ 9 h 82"/>
                <a:gd name="T22" fmla="*/ 116 w 129"/>
                <a:gd name="T23" fmla="*/ 9 h 82"/>
                <a:gd name="T24" fmla="*/ 11 w 129"/>
                <a:gd name="T25" fmla="*/ 36 h 82"/>
                <a:gd name="T26" fmla="*/ 9 w 129"/>
                <a:gd name="T27" fmla="*/ 3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 h="82">
                  <a:moveTo>
                    <a:pt x="79" y="82"/>
                  </a:moveTo>
                  <a:cubicBezTo>
                    <a:pt x="0" y="41"/>
                    <a:pt x="0" y="41"/>
                    <a:pt x="0" y="41"/>
                  </a:cubicBezTo>
                  <a:cubicBezTo>
                    <a:pt x="0" y="38"/>
                    <a:pt x="0" y="38"/>
                    <a:pt x="0" y="38"/>
                  </a:cubicBezTo>
                  <a:cubicBezTo>
                    <a:pt x="1" y="33"/>
                    <a:pt x="5" y="29"/>
                    <a:pt x="9" y="28"/>
                  </a:cubicBezTo>
                  <a:cubicBezTo>
                    <a:pt x="114" y="1"/>
                    <a:pt x="114" y="1"/>
                    <a:pt x="114" y="1"/>
                  </a:cubicBezTo>
                  <a:cubicBezTo>
                    <a:pt x="119" y="0"/>
                    <a:pt x="124" y="2"/>
                    <a:pt x="127" y="6"/>
                  </a:cubicBezTo>
                  <a:cubicBezTo>
                    <a:pt x="129" y="8"/>
                    <a:pt x="129" y="8"/>
                    <a:pt x="129" y="8"/>
                  </a:cubicBezTo>
                  <a:lnTo>
                    <a:pt x="79" y="82"/>
                  </a:lnTo>
                  <a:close/>
                  <a:moveTo>
                    <a:pt x="9" y="37"/>
                  </a:moveTo>
                  <a:cubicBezTo>
                    <a:pt x="77" y="72"/>
                    <a:pt x="77" y="72"/>
                    <a:pt x="77" y="72"/>
                  </a:cubicBezTo>
                  <a:cubicBezTo>
                    <a:pt x="119" y="9"/>
                    <a:pt x="119" y="9"/>
                    <a:pt x="119" y="9"/>
                  </a:cubicBezTo>
                  <a:cubicBezTo>
                    <a:pt x="118" y="9"/>
                    <a:pt x="117" y="9"/>
                    <a:pt x="116" y="9"/>
                  </a:cubicBezTo>
                  <a:cubicBezTo>
                    <a:pt x="11" y="36"/>
                    <a:pt x="11" y="36"/>
                    <a:pt x="11" y="36"/>
                  </a:cubicBezTo>
                  <a:cubicBezTo>
                    <a:pt x="11" y="36"/>
                    <a:pt x="10" y="36"/>
                    <a:pt x="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Arial" panose="020B0604020202020204" pitchFamily="34" charset="0"/>
                <a:cs typeface="Arial" panose="020B0604020202020204" pitchFamily="34" charset="0"/>
              </a:endParaRPr>
            </a:p>
          </p:txBody>
        </p:sp>
      </p:grpSp>
      <p:grpSp>
        <p:nvGrpSpPr>
          <p:cNvPr id="24" name="组合 4161"/>
          <p:cNvGrpSpPr/>
          <p:nvPr/>
        </p:nvGrpSpPr>
        <p:grpSpPr>
          <a:xfrm>
            <a:off x="4289929" y="1954313"/>
            <a:ext cx="529076" cy="521958"/>
            <a:chOff x="7264401" y="4192588"/>
            <a:chExt cx="354013" cy="349250"/>
          </a:xfrm>
          <a:solidFill>
            <a:schemeClr val="bg2"/>
          </a:solidFill>
        </p:grpSpPr>
        <p:sp>
          <p:nvSpPr>
            <p:cNvPr id="25" name="Freeform 1531"/>
            <p:cNvSpPr>
              <a:spLocks noEditPoints="1"/>
            </p:cNvSpPr>
            <p:nvPr/>
          </p:nvSpPr>
          <p:spPr bwMode="auto">
            <a:xfrm>
              <a:off x="7264401" y="4192588"/>
              <a:ext cx="354013" cy="349250"/>
            </a:xfrm>
            <a:custGeom>
              <a:avLst/>
              <a:gdLst>
                <a:gd name="T0" fmla="*/ 74 w 94"/>
                <a:gd name="T1" fmla="*/ 93 h 93"/>
                <a:gd name="T2" fmla="*/ 23 w 94"/>
                <a:gd name="T3" fmla="*/ 71 h 93"/>
                <a:gd name="T4" fmla="*/ 23 w 94"/>
                <a:gd name="T5" fmla="*/ 70 h 93"/>
                <a:gd name="T6" fmla="*/ 1 w 94"/>
                <a:gd name="T7" fmla="*/ 18 h 93"/>
                <a:gd name="T8" fmla="*/ 1 w 94"/>
                <a:gd name="T9" fmla="*/ 17 h 93"/>
                <a:gd name="T10" fmla="*/ 1 w 94"/>
                <a:gd name="T11" fmla="*/ 16 h 93"/>
                <a:gd name="T12" fmla="*/ 5 w 94"/>
                <a:gd name="T13" fmla="*/ 12 h 93"/>
                <a:gd name="T14" fmla="*/ 22 w 94"/>
                <a:gd name="T15" fmla="*/ 1 h 93"/>
                <a:gd name="T16" fmla="*/ 25 w 94"/>
                <a:gd name="T17" fmla="*/ 0 h 93"/>
                <a:gd name="T18" fmla="*/ 33 w 94"/>
                <a:gd name="T19" fmla="*/ 5 h 93"/>
                <a:gd name="T20" fmla="*/ 40 w 94"/>
                <a:gd name="T21" fmla="*/ 26 h 93"/>
                <a:gd name="T22" fmla="*/ 37 w 94"/>
                <a:gd name="T23" fmla="*/ 35 h 93"/>
                <a:gd name="T24" fmla="*/ 30 w 94"/>
                <a:gd name="T25" fmla="*/ 40 h 93"/>
                <a:gd name="T26" fmla="*/ 31 w 94"/>
                <a:gd name="T27" fmla="*/ 42 h 93"/>
                <a:gd name="T28" fmla="*/ 40 w 94"/>
                <a:gd name="T29" fmla="*/ 53 h 93"/>
                <a:gd name="T30" fmla="*/ 51 w 94"/>
                <a:gd name="T31" fmla="*/ 63 h 93"/>
                <a:gd name="T32" fmla="*/ 54 w 94"/>
                <a:gd name="T33" fmla="*/ 63 h 93"/>
                <a:gd name="T34" fmla="*/ 54 w 94"/>
                <a:gd name="T35" fmla="*/ 63 h 93"/>
                <a:gd name="T36" fmla="*/ 58 w 94"/>
                <a:gd name="T37" fmla="*/ 57 h 93"/>
                <a:gd name="T38" fmla="*/ 66 w 94"/>
                <a:gd name="T39" fmla="*/ 53 h 93"/>
                <a:gd name="T40" fmla="*/ 67 w 94"/>
                <a:gd name="T41" fmla="*/ 54 h 93"/>
                <a:gd name="T42" fmla="*/ 89 w 94"/>
                <a:gd name="T43" fmla="*/ 61 h 93"/>
                <a:gd name="T44" fmla="*/ 93 w 94"/>
                <a:gd name="T45" fmla="*/ 71 h 93"/>
                <a:gd name="T46" fmla="*/ 82 w 94"/>
                <a:gd name="T47" fmla="*/ 88 h 93"/>
                <a:gd name="T48" fmla="*/ 78 w 94"/>
                <a:gd name="T49" fmla="*/ 92 h 93"/>
                <a:gd name="T50" fmla="*/ 76 w 94"/>
                <a:gd name="T51" fmla="*/ 93 h 93"/>
                <a:gd name="T52" fmla="*/ 74 w 94"/>
                <a:gd name="T53" fmla="*/ 93 h 93"/>
                <a:gd name="T54" fmla="*/ 29 w 94"/>
                <a:gd name="T55" fmla="*/ 65 h 93"/>
                <a:gd name="T56" fmla="*/ 29 w 94"/>
                <a:gd name="T57" fmla="*/ 65 h 93"/>
                <a:gd name="T58" fmla="*/ 74 w 94"/>
                <a:gd name="T59" fmla="*/ 85 h 93"/>
                <a:gd name="T60" fmla="*/ 76 w 94"/>
                <a:gd name="T61" fmla="*/ 83 h 93"/>
                <a:gd name="T62" fmla="*/ 86 w 94"/>
                <a:gd name="T63" fmla="*/ 69 h 93"/>
                <a:gd name="T64" fmla="*/ 85 w 94"/>
                <a:gd name="T65" fmla="*/ 68 h 93"/>
                <a:gd name="T66" fmla="*/ 66 w 94"/>
                <a:gd name="T67" fmla="*/ 61 h 93"/>
                <a:gd name="T68" fmla="*/ 65 w 94"/>
                <a:gd name="T69" fmla="*/ 62 h 93"/>
                <a:gd name="T70" fmla="*/ 61 w 94"/>
                <a:gd name="T71" fmla="*/ 68 h 93"/>
                <a:gd name="T72" fmla="*/ 47 w 94"/>
                <a:gd name="T73" fmla="*/ 69 h 93"/>
                <a:gd name="T74" fmla="*/ 35 w 94"/>
                <a:gd name="T75" fmla="*/ 59 h 93"/>
                <a:gd name="T76" fmla="*/ 24 w 94"/>
                <a:gd name="T77" fmla="*/ 47 h 93"/>
                <a:gd name="T78" fmla="*/ 22 w 94"/>
                <a:gd name="T79" fmla="*/ 38 h 93"/>
                <a:gd name="T80" fmla="*/ 26 w 94"/>
                <a:gd name="T81" fmla="*/ 33 h 93"/>
                <a:gd name="T82" fmla="*/ 32 w 94"/>
                <a:gd name="T83" fmla="*/ 29 h 93"/>
                <a:gd name="T84" fmla="*/ 32 w 94"/>
                <a:gd name="T85" fmla="*/ 28 h 93"/>
                <a:gd name="T86" fmla="*/ 26 w 94"/>
                <a:gd name="T87" fmla="*/ 8 h 93"/>
                <a:gd name="T88" fmla="*/ 25 w 94"/>
                <a:gd name="T89" fmla="*/ 8 h 93"/>
                <a:gd name="T90" fmla="*/ 11 w 94"/>
                <a:gd name="T91" fmla="*/ 17 h 93"/>
                <a:gd name="T92" fmla="*/ 9 w 94"/>
                <a:gd name="T93" fmla="*/ 20 h 93"/>
                <a:gd name="T94" fmla="*/ 29 w 94"/>
                <a:gd name="T95" fmla="*/ 65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4" h="93">
                  <a:moveTo>
                    <a:pt x="74" y="93"/>
                  </a:moveTo>
                  <a:cubicBezTo>
                    <a:pt x="56" y="93"/>
                    <a:pt x="38" y="85"/>
                    <a:pt x="23" y="71"/>
                  </a:cubicBezTo>
                  <a:cubicBezTo>
                    <a:pt x="23" y="70"/>
                    <a:pt x="23" y="70"/>
                    <a:pt x="23" y="70"/>
                  </a:cubicBezTo>
                  <a:cubicBezTo>
                    <a:pt x="8" y="55"/>
                    <a:pt x="0" y="37"/>
                    <a:pt x="1" y="18"/>
                  </a:cubicBezTo>
                  <a:cubicBezTo>
                    <a:pt x="1" y="17"/>
                    <a:pt x="1" y="17"/>
                    <a:pt x="1" y="17"/>
                  </a:cubicBezTo>
                  <a:cubicBezTo>
                    <a:pt x="1" y="16"/>
                    <a:pt x="1" y="16"/>
                    <a:pt x="1" y="16"/>
                  </a:cubicBezTo>
                  <a:cubicBezTo>
                    <a:pt x="3" y="14"/>
                    <a:pt x="4" y="13"/>
                    <a:pt x="5" y="12"/>
                  </a:cubicBezTo>
                  <a:cubicBezTo>
                    <a:pt x="10" y="7"/>
                    <a:pt x="16" y="3"/>
                    <a:pt x="22" y="1"/>
                  </a:cubicBezTo>
                  <a:cubicBezTo>
                    <a:pt x="23" y="0"/>
                    <a:pt x="24" y="0"/>
                    <a:pt x="25" y="0"/>
                  </a:cubicBezTo>
                  <a:cubicBezTo>
                    <a:pt x="27" y="0"/>
                    <a:pt x="32" y="1"/>
                    <a:pt x="33" y="5"/>
                  </a:cubicBezTo>
                  <a:cubicBezTo>
                    <a:pt x="35" y="11"/>
                    <a:pt x="38" y="19"/>
                    <a:pt x="40" y="26"/>
                  </a:cubicBezTo>
                  <a:cubicBezTo>
                    <a:pt x="41" y="28"/>
                    <a:pt x="40" y="34"/>
                    <a:pt x="37" y="35"/>
                  </a:cubicBezTo>
                  <a:cubicBezTo>
                    <a:pt x="30" y="40"/>
                    <a:pt x="30" y="40"/>
                    <a:pt x="30" y="40"/>
                  </a:cubicBezTo>
                  <a:cubicBezTo>
                    <a:pt x="30" y="40"/>
                    <a:pt x="30" y="41"/>
                    <a:pt x="31" y="42"/>
                  </a:cubicBezTo>
                  <a:cubicBezTo>
                    <a:pt x="34" y="46"/>
                    <a:pt x="37" y="50"/>
                    <a:pt x="40" y="53"/>
                  </a:cubicBezTo>
                  <a:cubicBezTo>
                    <a:pt x="44" y="57"/>
                    <a:pt x="48" y="60"/>
                    <a:pt x="51" y="63"/>
                  </a:cubicBezTo>
                  <a:cubicBezTo>
                    <a:pt x="52" y="63"/>
                    <a:pt x="53" y="63"/>
                    <a:pt x="54" y="63"/>
                  </a:cubicBezTo>
                  <a:cubicBezTo>
                    <a:pt x="54" y="63"/>
                    <a:pt x="54" y="63"/>
                    <a:pt x="54" y="63"/>
                  </a:cubicBezTo>
                  <a:cubicBezTo>
                    <a:pt x="58" y="57"/>
                    <a:pt x="58" y="57"/>
                    <a:pt x="58" y="57"/>
                  </a:cubicBezTo>
                  <a:cubicBezTo>
                    <a:pt x="60" y="53"/>
                    <a:pt x="65" y="53"/>
                    <a:pt x="66" y="53"/>
                  </a:cubicBezTo>
                  <a:cubicBezTo>
                    <a:pt x="66" y="53"/>
                    <a:pt x="67" y="53"/>
                    <a:pt x="67" y="54"/>
                  </a:cubicBezTo>
                  <a:cubicBezTo>
                    <a:pt x="77" y="56"/>
                    <a:pt x="82" y="57"/>
                    <a:pt x="89" y="61"/>
                  </a:cubicBezTo>
                  <a:cubicBezTo>
                    <a:pt x="92" y="62"/>
                    <a:pt x="94" y="68"/>
                    <a:pt x="93" y="71"/>
                  </a:cubicBezTo>
                  <a:cubicBezTo>
                    <a:pt x="91" y="78"/>
                    <a:pt x="87" y="83"/>
                    <a:pt x="82" y="88"/>
                  </a:cubicBezTo>
                  <a:cubicBezTo>
                    <a:pt x="81" y="90"/>
                    <a:pt x="79" y="91"/>
                    <a:pt x="78" y="92"/>
                  </a:cubicBezTo>
                  <a:cubicBezTo>
                    <a:pt x="76" y="93"/>
                    <a:pt x="76" y="93"/>
                    <a:pt x="76" y="93"/>
                  </a:cubicBezTo>
                  <a:lnTo>
                    <a:pt x="74" y="93"/>
                  </a:lnTo>
                  <a:close/>
                  <a:moveTo>
                    <a:pt x="29" y="65"/>
                  </a:moveTo>
                  <a:cubicBezTo>
                    <a:pt x="29" y="65"/>
                    <a:pt x="29" y="65"/>
                    <a:pt x="29" y="65"/>
                  </a:cubicBezTo>
                  <a:cubicBezTo>
                    <a:pt x="42" y="78"/>
                    <a:pt x="58" y="85"/>
                    <a:pt x="74" y="85"/>
                  </a:cubicBezTo>
                  <a:cubicBezTo>
                    <a:pt x="75" y="84"/>
                    <a:pt x="75" y="83"/>
                    <a:pt x="76" y="83"/>
                  </a:cubicBezTo>
                  <a:cubicBezTo>
                    <a:pt x="80" y="79"/>
                    <a:pt x="83" y="74"/>
                    <a:pt x="86" y="69"/>
                  </a:cubicBezTo>
                  <a:cubicBezTo>
                    <a:pt x="85" y="68"/>
                    <a:pt x="85" y="68"/>
                    <a:pt x="85" y="68"/>
                  </a:cubicBezTo>
                  <a:cubicBezTo>
                    <a:pt x="79" y="65"/>
                    <a:pt x="74" y="63"/>
                    <a:pt x="66" y="61"/>
                  </a:cubicBezTo>
                  <a:cubicBezTo>
                    <a:pt x="65" y="62"/>
                    <a:pt x="65" y="62"/>
                    <a:pt x="65" y="62"/>
                  </a:cubicBezTo>
                  <a:cubicBezTo>
                    <a:pt x="61" y="68"/>
                    <a:pt x="61" y="68"/>
                    <a:pt x="61" y="68"/>
                  </a:cubicBezTo>
                  <a:cubicBezTo>
                    <a:pt x="58" y="72"/>
                    <a:pt x="51" y="73"/>
                    <a:pt x="47" y="69"/>
                  </a:cubicBezTo>
                  <a:cubicBezTo>
                    <a:pt x="43" y="66"/>
                    <a:pt x="39" y="63"/>
                    <a:pt x="35" y="59"/>
                  </a:cubicBezTo>
                  <a:cubicBezTo>
                    <a:pt x="31" y="55"/>
                    <a:pt x="27" y="51"/>
                    <a:pt x="24" y="47"/>
                  </a:cubicBezTo>
                  <a:cubicBezTo>
                    <a:pt x="23" y="44"/>
                    <a:pt x="22" y="41"/>
                    <a:pt x="22" y="38"/>
                  </a:cubicBezTo>
                  <a:cubicBezTo>
                    <a:pt x="23" y="36"/>
                    <a:pt x="24" y="34"/>
                    <a:pt x="26" y="33"/>
                  </a:cubicBezTo>
                  <a:cubicBezTo>
                    <a:pt x="32" y="29"/>
                    <a:pt x="32" y="29"/>
                    <a:pt x="32" y="29"/>
                  </a:cubicBezTo>
                  <a:cubicBezTo>
                    <a:pt x="32" y="29"/>
                    <a:pt x="32" y="28"/>
                    <a:pt x="32" y="28"/>
                  </a:cubicBezTo>
                  <a:cubicBezTo>
                    <a:pt x="30" y="21"/>
                    <a:pt x="28" y="14"/>
                    <a:pt x="26" y="8"/>
                  </a:cubicBezTo>
                  <a:cubicBezTo>
                    <a:pt x="25" y="8"/>
                    <a:pt x="25" y="8"/>
                    <a:pt x="25" y="8"/>
                  </a:cubicBezTo>
                  <a:cubicBezTo>
                    <a:pt x="20" y="10"/>
                    <a:pt x="15" y="13"/>
                    <a:pt x="11" y="17"/>
                  </a:cubicBezTo>
                  <a:cubicBezTo>
                    <a:pt x="10" y="18"/>
                    <a:pt x="9" y="19"/>
                    <a:pt x="9" y="20"/>
                  </a:cubicBezTo>
                  <a:cubicBezTo>
                    <a:pt x="9" y="35"/>
                    <a:pt x="16" y="52"/>
                    <a:pt x="29" y="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sp>
          <p:nvSpPr>
            <p:cNvPr id="26" name="Freeform 1532"/>
            <p:cNvSpPr/>
            <p:nvPr/>
          </p:nvSpPr>
          <p:spPr bwMode="auto">
            <a:xfrm>
              <a:off x="7486651" y="4225925"/>
              <a:ext cx="93663" cy="93663"/>
            </a:xfrm>
            <a:custGeom>
              <a:avLst/>
              <a:gdLst>
                <a:gd name="T0" fmla="*/ 40 w 59"/>
                <a:gd name="T1" fmla="*/ 59 h 59"/>
                <a:gd name="T2" fmla="*/ 38 w 59"/>
                <a:gd name="T3" fmla="*/ 21 h 59"/>
                <a:gd name="T4" fmla="*/ 0 w 59"/>
                <a:gd name="T5" fmla="*/ 19 h 59"/>
                <a:gd name="T6" fmla="*/ 2 w 59"/>
                <a:gd name="T7" fmla="*/ 0 h 59"/>
                <a:gd name="T8" fmla="*/ 57 w 59"/>
                <a:gd name="T9" fmla="*/ 2 h 59"/>
                <a:gd name="T10" fmla="*/ 59 w 59"/>
                <a:gd name="T11" fmla="*/ 57 h 59"/>
                <a:gd name="T12" fmla="*/ 40 w 59"/>
                <a:gd name="T13" fmla="*/ 59 h 59"/>
              </a:gdLst>
              <a:ahLst/>
              <a:cxnLst>
                <a:cxn ang="0">
                  <a:pos x="T0" y="T1"/>
                </a:cxn>
                <a:cxn ang="0">
                  <a:pos x="T2" y="T3"/>
                </a:cxn>
                <a:cxn ang="0">
                  <a:pos x="T4" y="T5"/>
                </a:cxn>
                <a:cxn ang="0">
                  <a:pos x="T6" y="T7"/>
                </a:cxn>
                <a:cxn ang="0">
                  <a:pos x="T8" y="T9"/>
                </a:cxn>
                <a:cxn ang="0">
                  <a:pos x="T10" y="T11"/>
                </a:cxn>
                <a:cxn ang="0">
                  <a:pos x="T12" y="T13"/>
                </a:cxn>
              </a:cxnLst>
              <a:rect l="0" t="0" r="r" b="b"/>
              <a:pathLst>
                <a:path w="59" h="59">
                  <a:moveTo>
                    <a:pt x="40" y="59"/>
                  </a:moveTo>
                  <a:lnTo>
                    <a:pt x="38" y="21"/>
                  </a:lnTo>
                  <a:lnTo>
                    <a:pt x="0" y="19"/>
                  </a:lnTo>
                  <a:lnTo>
                    <a:pt x="2" y="0"/>
                  </a:lnTo>
                  <a:lnTo>
                    <a:pt x="57" y="2"/>
                  </a:lnTo>
                  <a:lnTo>
                    <a:pt x="59" y="57"/>
                  </a:lnTo>
                  <a:lnTo>
                    <a:pt x="40" y="5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sp>
          <p:nvSpPr>
            <p:cNvPr id="27" name="Freeform 1533"/>
            <p:cNvSpPr/>
            <p:nvPr/>
          </p:nvSpPr>
          <p:spPr bwMode="auto">
            <a:xfrm>
              <a:off x="7461251" y="4240213"/>
              <a:ext cx="104775" cy="106363"/>
            </a:xfrm>
            <a:custGeom>
              <a:avLst/>
              <a:gdLst>
                <a:gd name="T0" fmla="*/ 14 w 66"/>
                <a:gd name="T1" fmla="*/ 67 h 67"/>
                <a:gd name="T2" fmla="*/ 0 w 66"/>
                <a:gd name="T3" fmla="*/ 52 h 67"/>
                <a:gd name="T4" fmla="*/ 52 w 66"/>
                <a:gd name="T5" fmla="*/ 0 h 67"/>
                <a:gd name="T6" fmla="*/ 66 w 66"/>
                <a:gd name="T7" fmla="*/ 15 h 67"/>
                <a:gd name="T8" fmla="*/ 14 w 66"/>
                <a:gd name="T9" fmla="*/ 67 h 67"/>
              </a:gdLst>
              <a:ahLst/>
              <a:cxnLst>
                <a:cxn ang="0">
                  <a:pos x="T0" y="T1"/>
                </a:cxn>
                <a:cxn ang="0">
                  <a:pos x="T2" y="T3"/>
                </a:cxn>
                <a:cxn ang="0">
                  <a:pos x="T4" y="T5"/>
                </a:cxn>
                <a:cxn ang="0">
                  <a:pos x="T6" y="T7"/>
                </a:cxn>
                <a:cxn ang="0">
                  <a:pos x="T8" y="T9"/>
                </a:cxn>
              </a:cxnLst>
              <a:rect l="0" t="0" r="r" b="b"/>
              <a:pathLst>
                <a:path w="66" h="67">
                  <a:moveTo>
                    <a:pt x="14" y="67"/>
                  </a:moveTo>
                  <a:lnTo>
                    <a:pt x="0" y="52"/>
                  </a:lnTo>
                  <a:lnTo>
                    <a:pt x="52" y="0"/>
                  </a:lnTo>
                  <a:lnTo>
                    <a:pt x="66" y="15"/>
                  </a:lnTo>
                  <a:lnTo>
                    <a:pt x="14" y="6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Arial" panose="020B0604020202020204" pitchFamily="34" charset="0"/>
                <a:cs typeface="Arial" panose="020B0604020202020204" pitchFamily="34" charset="0"/>
              </a:endParaRPr>
            </a:p>
          </p:txBody>
        </p:sp>
      </p:grpSp>
      <p:sp>
        <p:nvSpPr>
          <p:cNvPr id="28" name="Freeform 17"/>
          <p:cNvSpPr>
            <a:spLocks noEditPoints="1"/>
          </p:cNvSpPr>
          <p:nvPr/>
        </p:nvSpPr>
        <p:spPr bwMode="auto">
          <a:xfrm>
            <a:off x="7162544" y="1935842"/>
            <a:ext cx="627850" cy="558899"/>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2"/>
          </a:solidFill>
          <a:ln>
            <a:noFill/>
          </a:ln>
        </p:spPr>
        <p:txBody>
          <a:bodyPr vert="horz" wrap="square" lIns="68580" tIns="34290" rIns="68580" bIns="34290" numCol="1" anchor="t" anchorCtr="0" compatLnSpc="1"/>
          <a:lstStyle/>
          <a:p>
            <a:endParaRPr lang="en-US" dirty="0">
              <a:latin typeface="Arial" panose="020B0604020202020204" pitchFamily="34" charset="0"/>
              <a:cs typeface="Arial" panose="020B0604020202020204" pitchFamily="34" charset="0"/>
            </a:endParaRPr>
          </a:p>
        </p:txBody>
      </p:sp>
      <p:sp>
        <p:nvSpPr>
          <p:cNvPr id="29" name="TextBox 28"/>
          <p:cNvSpPr txBox="1"/>
          <p:nvPr/>
        </p:nvSpPr>
        <p:spPr>
          <a:xfrm>
            <a:off x="970981" y="1618035"/>
            <a:ext cx="1512273" cy="284693"/>
          </a:xfrm>
          <a:prstGeom prst="rect">
            <a:avLst/>
          </a:prstGeom>
          <a:noFill/>
        </p:spPr>
        <p:txBody>
          <a:bodyPr wrap="none" lIns="68580" tIns="34290" rIns="68580" bIns="34290" rtlCol="0">
            <a:spAutoFit/>
          </a:bodyPr>
          <a:lstStyle/>
          <a:p>
            <a:pPr algn="ctr"/>
            <a:r>
              <a:rPr lang="en-US" b="1" dirty="0">
                <a:solidFill>
                  <a:schemeClr val="bg2"/>
                </a:solidFill>
                <a:latin typeface="Arial" panose="020B0604020202020204" pitchFamily="34" charset="0"/>
                <a:cs typeface="Arial" panose="020B0604020202020204" pitchFamily="34" charset="0"/>
              </a:rPr>
              <a:t>Marketing Email</a:t>
            </a:r>
            <a:endParaRPr lang="en-GB" b="1" dirty="0">
              <a:solidFill>
                <a:schemeClr val="bg2"/>
              </a:solidFill>
              <a:latin typeface="Arial" panose="020B0604020202020204" pitchFamily="34" charset="0"/>
              <a:cs typeface="Arial" panose="020B0604020202020204" pitchFamily="34" charset="0"/>
            </a:endParaRPr>
          </a:p>
        </p:txBody>
      </p:sp>
      <p:sp>
        <p:nvSpPr>
          <p:cNvPr id="30" name="TextBox 29"/>
          <p:cNvSpPr txBox="1"/>
          <p:nvPr/>
        </p:nvSpPr>
        <p:spPr>
          <a:xfrm>
            <a:off x="3957829" y="1618035"/>
            <a:ext cx="1193276" cy="284693"/>
          </a:xfrm>
          <a:prstGeom prst="rect">
            <a:avLst/>
          </a:prstGeom>
          <a:noFill/>
        </p:spPr>
        <p:txBody>
          <a:bodyPr wrap="none" lIns="68580" tIns="34290" rIns="68580" bIns="34290" rtlCol="0">
            <a:spAutoFit/>
          </a:bodyPr>
          <a:lstStyle/>
          <a:p>
            <a:pPr algn="ctr"/>
            <a:r>
              <a:rPr lang="en-US" b="1" dirty="0">
                <a:solidFill>
                  <a:schemeClr val="bg2"/>
                </a:solidFill>
                <a:latin typeface="Arial" panose="020B0604020202020204" pitchFamily="34" charset="0"/>
                <a:cs typeface="Arial" panose="020B0604020202020204" pitchFamily="34" charset="0"/>
              </a:rPr>
              <a:t>Our Support</a:t>
            </a:r>
            <a:endParaRPr lang="en-GB" b="1" dirty="0">
              <a:solidFill>
                <a:schemeClr val="bg2"/>
              </a:solidFill>
              <a:latin typeface="Arial" panose="020B0604020202020204" pitchFamily="34" charset="0"/>
              <a:cs typeface="Arial" panose="020B0604020202020204" pitchFamily="34" charset="0"/>
            </a:endParaRPr>
          </a:p>
        </p:txBody>
      </p:sp>
      <p:sp>
        <p:nvSpPr>
          <p:cNvPr id="31" name="TextBox 30"/>
          <p:cNvSpPr txBox="1"/>
          <p:nvPr/>
        </p:nvSpPr>
        <p:spPr>
          <a:xfrm>
            <a:off x="6761210" y="1618035"/>
            <a:ext cx="1430521" cy="284693"/>
          </a:xfrm>
          <a:prstGeom prst="rect">
            <a:avLst/>
          </a:prstGeom>
          <a:noFill/>
        </p:spPr>
        <p:txBody>
          <a:bodyPr wrap="none" lIns="68580" tIns="34290" rIns="68580" bIns="34290" rtlCol="0">
            <a:spAutoFit/>
          </a:bodyPr>
          <a:lstStyle/>
          <a:p>
            <a:pPr algn="ctr"/>
            <a:r>
              <a:rPr lang="en-US" b="1" dirty="0">
                <a:solidFill>
                  <a:schemeClr val="bg2"/>
                </a:solidFill>
                <a:latin typeface="Arial" panose="020B0604020202020204" pitchFamily="34" charset="0"/>
                <a:cs typeface="Arial" panose="020B0604020202020204" pitchFamily="34" charset="0"/>
              </a:rPr>
              <a:t>Online Support</a:t>
            </a:r>
            <a:endParaRPr lang="en-GB" b="1" dirty="0">
              <a:solidFill>
                <a:schemeClr val="bg2"/>
              </a:solidFill>
              <a:latin typeface="Arial" panose="020B0604020202020204" pitchFamily="34" charset="0"/>
              <a:cs typeface="Arial" panose="020B0604020202020204" pitchFamily="34" charset="0"/>
            </a:endParaRPr>
          </a:p>
        </p:txBody>
      </p:sp>
      <p:sp>
        <p:nvSpPr>
          <p:cNvPr id="32" name="Rectangle 21"/>
          <p:cNvSpPr/>
          <p:nvPr/>
        </p:nvSpPr>
        <p:spPr>
          <a:xfrm>
            <a:off x="935808" y="3042855"/>
            <a:ext cx="1582616" cy="877163"/>
          </a:xfrm>
          <a:prstGeom prst="rect">
            <a:avLst/>
          </a:prstGeom>
        </p:spPr>
        <p:txBody>
          <a:bodyPr wrap="square" lIns="68580" tIns="34290" rIns="68580" bIns="34290">
            <a:spAutoFit/>
          </a:bodyPr>
          <a:lstStyle/>
          <a:p>
            <a:pPr algn="ctr"/>
            <a:r>
              <a:rPr lang="zh-CN" altLang="en-US" sz="1050" dirty="0">
                <a:solidFill>
                  <a:schemeClr val="bg2"/>
                </a:solidFill>
                <a:latin typeface="微软雅黑" panose="020B0503020204020204" pitchFamily="34" charset="-122"/>
                <a:ea typeface="微软雅黑" panose="020B0503020204020204" pitchFamily="34" charset="-122"/>
                <a:cs typeface="Arial" panose="020B0604020202020204" pitchFamily="34" charset="0"/>
              </a:rPr>
              <a:t>在此输入内容在此输入内容在此输入内容在此输入内容在此输入内容在此输入内容在此输入内容在此输入内容</a:t>
            </a:r>
          </a:p>
        </p:txBody>
      </p:sp>
      <p:sp>
        <p:nvSpPr>
          <p:cNvPr id="33" name="Rectangle 22"/>
          <p:cNvSpPr/>
          <p:nvPr/>
        </p:nvSpPr>
        <p:spPr>
          <a:xfrm>
            <a:off x="3763158" y="3042855"/>
            <a:ext cx="1582616" cy="877163"/>
          </a:xfrm>
          <a:prstGeom prst="rect">
            <a:avLst/>
          </a:prstGeom>
        </p:spPr>
        <p:txBody>
          <a:bodyPr wrap="square" lIns="68580" tIns="34290" rIns="68580" bIns="34290">
            <a:spAutoFit/>
          </a:bodyPr>
          <a:lstStyle/>
          <a:p>
            <a:pPr algn="ctr"/>
            <a:r>
              <a:rPr lang="zh-CN" altLang="en-US" sz="1050" dirty="0">
                <a:solidFill>
                  <a:schemeClr val="bg2"/>
                </a:solidFill>
                <a:latin typeface="微软雅黑" panose="020B0503020204020204" pitchFamily="34" charset="-122"/>
                <a:ea typeface="微软雅黑" panose="020B0503020204020204" pitchFamily="34" charset="-122"/>
                <a:cs typeface="Arial" panose="020B0604020202020204" pitchFamily="34" charset="0"/>
              </a:rPr>
              <a:t>在此输入内容在此输入内容在此输入内容在此输入内容在此输入内容在此输入内容在此输入内容在此输入内容</a:t>
            </a:r>
          </a:p>
        </p:txBody>
      </p:sp>
      <p:sp>
        <p:nvSpPr>
          <p:cNvPr id="34" name="Rectangle 23"/>
          <p:cNvSpPr/>
          <p:nvPr/>
        </p:nvSpPr>
        <p:spPr>
          <a:xfrm>
            <a:off x="6685161" y="3042855"/>
            <a:ext cx="1582616" cy="877163"/>
          </a:xfrm>
          <a:prstGeom prst="rect">
            <a:avLst/>
          </a:prstGeom>
        </p:spPr>
        <p:txBody>
          <a:bodyPr wrap="square" lIns="68580" tIns="34290" rIns="68580" bIns="34290">
            <a:spAutoFit/>
          </a:bodyPr>
          <a:lstStyle/>
          <a:p>
            <a:pPr algn="ctr"/>
            <a:r>
              <a:rPr lang="zh-CN" altLang="en-US" sz="1050" dirty="0">
                <a:solidFill>
                  <a:schemeClr val="bg2"/>
                </a:solidFill>
                <a:latin typeface="微软雅黑" panose="020B0503020204020204" pitchFamily="34" charset="-122"/>
                <a:ea typeface="微软雅黑" panose="020B0503020204020204" pitchFamily="34" charset="-122"/>
                <a:cs typeface="Arial" panose="020B0604020202020204" pitchFamily="34" charset="0"/>
              </a:rPr>
              <a:t>在此输入内容在此输入内容在此输入内容在此输入内容在此输入内容在此输入内容在此输入内容在此输入内容</a:t>
            </a:r>
          </a:p>
        </p:txBody>
      </p:sp>
      <p:sp>
        <p:nvSpPr>
          <p:cNvPr id="35" name="TextBox 34"/>
          <p:cNvSpPr txBox="1"/>
          <p:nvPr/>
        </p:nvSpPr>
        <p:spPr>
          <a:xfrm>
            <a:off x="1388564" y="2652189"/>
            <a:ext cx="677108" cy="284693"/>
          </a:xfrm>
          <a:prstGeom prst="rect">
            <a:avLst/>
          </a:prstGeom>
          <a:noFill/>
        </p:spPr>
        <p:txBody>
          <a:bodyPr wrap="none" lIns="68580" tIns="34290" rIns="68580" bIns="34290" rtlCol="0">
            <a:spAutoFit/>
          </a:bodyPr>
          <a:lstStyle/>
          <a:p>
            <a:pPr algn="ctr"/>
            <a:r>
              <a:rPr lang="zh-CN" altLang="en-US" b="1" dirty="0">
                <a:solidFill>
                  <a:schemeClr val="bg2"/>
                </a:solidFill>
                <a:latin typeface="Arial" panose="020B0604020202020204" pitchFamily="34" charset="0"/>
                <a:cs typeface="Arial" panose="020B0604020202020204" pitchFamily="34" charset="0"/>
              </a:rPr>
              <a:t>方式一</a:t>
            </a:r>
            <a:endParaRPr lang="en-GB" b="1" dirty="0">
              <a:solidFill>
                <a:schemeClr val="bg2"/>
              </a:solidFill>
              <a:latin typeface="Arial" panose="020B0604020202020204" pitchFamily="34" charset="0"/>
              <a:cs typeface="Arial" panose="020B0604020202020204" pitchFamily="34" charset="0"/>
            </a:endParaRPr>
          </a:p>
        </p:txBody>
      </p:sp>
      <p:sp>
        <p:nvSpPr>
          <p:cNvPr id="36" name="TextBox 35"/>
          <p:cNvSpPr txBox="1"/>
          <p:nvPr/>
        </p:nvSpPr>
        <p:spPr>
          <a:xfrm>
            <a:off x="4215915" y="2652189"/>
            <a:ext cx="677108" cy="284693"/>
          </a:xfrm>
          <a:prstGeom prst="rect">
            <a:avLst/>
          </a:prstGeom>
          <a:noFill/>
        </p:spPr>
        <p:txBody>
          <a:bodyPr wrap="none" lIns="68580" tIns="34290" rIns="68580" bIns="34290" rtlCol="0">
            <a:spAutoFit/>
          </a:bodyPr>
          <a:lstStyle/>
          <a:p>
            <a:pPr algn="ctr"/>
            <a:r>
              <a:rPr lang="zh-CN" altLang="en-US" b="1" dirty="0">
                <a:solidFill>
                  <a:schemeClr val="bg2"/>
                </a:solidFill>
                <a:latin typeface="Arial" panose="020B0604020202020204" pitchFamily="34" charset="0"/>
                <a:cs typeface="Arial" panose="020B0604020202020204" pitchFamily="34" charset="0"/>
              </a:rPr>
              <a:t>方式二</a:t>
            </a:r>
            <a:endParaRPr lang="en-GB" b="1" dirty="0">
              <a:solidFill>
                <a:schemeClr val="bg2"/>
              </a:solidFill>
              <a:latin typeface="Arial" panose="020B0604020202020204" pitchFamily="34" charset="0"/>
              <a:cs typeface="Arial" panose="020B0604020202020204" pitchFamily="34" charset="0"/>
            </a:endParaRPr>
          </a:p>
        </p:txBody>
      </p:sp>
      <p:sp>
        <p:nvSpPr>
          <p:cNvPr id="37" name="TextBox 36"/>
          <p:cNvSpPr txBox="1"/>
          <p:nvPr/>
        </p:nvSpPr>
        <p:spPr>
          <a:xfrm>
            <a:off x="7137917" y="2652189"/>
            <a:ext cx="677108" cy="284693"/>
          </a:xfrm>
          <a:prstGeom prst="rect">
            <a:avLst/>
          </a:prstGeom>
          <a:noFill/>
        </p:spPr>
        <p:txBody>
          <a:bodyPr wrap="none" lIns="68580" tIns="34290" rIns="68580" bIns="34290" rtlCol="0">
            <a:spAutoFit/>
          </a:bodyPr>
          <a:lstStyle/>
          <a:p>
            <a:pPr algn="ctr"/>
            <a:r>
              <a:rPr lang="zh-CN" altLang="en-US" b="1" dirty="0">
                <a:solidFill>
                  <a:schemeClr val="bg2"/>
                </a:solidFill>
                <a:latin typeface="Arial" panose="020B0604020202020204" pitchFamily="34" charset="0"/>
                <a:cs typeface="Arial" panose="020B0604020202020204" pitchFamily="34" charset="0"/>
              </a:rPr>
              <a:t>方式三</a:t>
            </a:r>
            <a:endParaRPr lang="en-GB" altLang="zh-CN" b="1" dirty="0">
              <a:solidFill>
                <a:schemeClr val="bg2"/>
              </a:solidFill>
              <a:latin typeface="Arial" panose="020B0604020202020204" pitchFamily="34" charset="0"/>
              <a:cs typeface="Arial" panose="020B0604020202020204" pitchFamily="34" charset="0"/>
            </a:endParaRP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p:cTn id="17" dur="500" fill="hold"/>
                                        <p:tgtEl>
                                          <p:spTgt spid="29"/>
                                        </p:tgtEl>
                                        <p:attrNameLst>
                                          <p:attrName>ppt_w</p:attrName>
                                        </p:attrNameLst>
                                      </p:cBhvr>
                                      <p:tavLst>
                                        <p:tav tm="0">
                                          <p:val>
                                            <p:fltVal val="0"/>
                                          </p:val>
                                        </p:tav>
                                        <p:tav tm="100000">
                                          <p:val>
                                            <p:strVal val="#ppt_w"/>
                                          </p:val>
                                        </p:tav>
                                      </p:tavLst>
                                    </p:anim>
                                    <p:anim calcmode="lin" valueType="num">
                                      <p:cBhvr>
                                        <p:cTn id="18" dur="500" fill="hold"/>
                                        <p:tgtEl>
                                          <p:spTgt spid="29"/>
                                        </p:tgtEl>
                                        <p:attrNameLst>
                                          <p:attrName>ppt_h</p:attrName>
                                        </p:attrNameLst>
                                      </p:cBhvr>
                                      <p:tavLst>
                                        <p:tav tm="0">
                                          <p:val>
                                            <p:fltVal val="0"/>
                                          </p:val>
                                        </p:tav>
                                        <p:tav tm="100000">
                                          <p:val>
                                            <p:strVal val="#ppt_h"/>
                                          </p:val>
                                        </p:tav>
                                      </p:tavLst>
                                    </p:anim>
                                    <p:animEffect transition="in" filter="fade">
                                      <p:cBhvr>
                                        <p:cTn id="19" dur="500"/>
                                        <p:tgtEl>
                                          <p:spTgt spid="29"/>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p:cTn id="27" dur="500" fill="hold"/>
                                        <p:tgtEl>
                                          <p:spTgt spid="32"/>
                                        </p:tgtEl>
                                        <p:attrNameLst>
                                          <p:attrName>ppt_w</p:attrName>
                                        </p:attrNameLst>
                                      </p:cBhvr>
                                      <p:tavLst>
                                        <p:tav tm="0">
                                          <p:val>
                                            <p:fltVal val="0"/>
                                          </p:val>
                                        </p:tav>
                                        <p:tav tm="100000">
                                          <p:val>
                                            <p:strVal val="#ppt_w"/>
                                          </p:val>
                                        </p:tav>
                                      </p:tavLst>
                                    </p:anim>
                                    <p:anim calcmode="lin" valueType="num">
                                      <p:cBhvr>
                                        <p:cTn id="28" dur="500" fill="hold"/>
                                        <p:tgtEl>
                                          <p:spTgt spid="32"/>
                                        </p:tgtEl>
                                        <p:attrNameLst>
                                          <p:attrName>ppt_h</p:attrName>
                                        </p:attrNameLst>
                                      </p:cBhvr>
                                      <p:tavLst>
                                        <p:tav tm="0">
                                          <p:val>
                                            <p:fltVal val="0"/>
                                          </p:val>
                                        </p:tav>
                                        <p:tav tm="100000">
                                          <p:val>
                                            <p:strVal val="#ppt_h"/>
                                          </p:val>
                                        </p:tav>
                                      </p:tavLst>
                                    </p:anim>
                                    <p:animEffect transition="in" filter="fade">
                                      <p:cBhvr>
                                        <p:cTn id="29" dur="500"/>
                                        <p:tgtEl>
                                          <p:spTgt spid="3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p:cTn id="32" dur="500" fill="hold"/>
                                        <p:tgtEl>
                                          <p:spTgt spid="19"/>
                                        </p:tgtEl>
                                        <p:attrNameLst>
                                          <p:attrName>ppt_w</p:attrName>
                                        </p:attrNameLst>
                                      </p:cBhvr>
                                      <p:tavLst>
                                        <p:tav tm="0">
                                          <p:val>
                                            <p:fltVal val="0"/>
                                          </p:val>
                                        </p:tav>
                                        <p:tav tm="100000">
                                          <p:val>
                                            <p:strVal val="#ppt_w"/>
                                          </p:val>
                                        </p:tav>
                                      </p:tavLst>
                                    </p:anim>
                                    <p:anim calcmode="lin" valueType="num">
                                      <p:cBhvr>
                                        <p:cTn id="33" dur="500" fill="hold"/>
                                        <p:tgtEl>
                                          <p:spTgt spid="19"/>
                                        </p:tgtEl>
                                        <p:attrNameLst>
                                          <p:attrName>ppt_h</p:attrName>
                                        </p:attrNameLst>
                                      </p:cBhvr>
                                      <p:tavLst>
                                        <p:tav tm="0">
                                          <p:val>
                                            <p:fltVal val="0"/>
                                          </p:val>
                                        </p:tav>
                                        <p:tav tm="100000">
                                          <p:val>
                                            <p:strVal val="#ppt_h"/>
                                          </p:val>
                                        </p:tav>
                                      </p:tavLst>
                                    </p:anim>
                                    <p:animEffect transition="in" filter="fade">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500" fill="hold"/>
                                        <p:tgtEl>
                                          <p:spTgt spid="36"/>
                                        </p:tgtEl>
                                        <p:attrNameLst>
                                          <p:attrName>ppt_x</p:attrName>
                                        </p:attrNameLst>
                                      </p:cBhvr>
                                      <p:tavLst>
                                        <p:tav tm="0">
                                          <p:val>
                                            <p:strVal val="#ppt_x"/>
                                          </p:val>
                                        </p:tav>
                                        <p:tav tm="100000">
                                          <p:val>
                                            <p:strVal val="#ppt_x"/>
                                          </p:val>
                                        </p:tav>
                                      </p:tavLst>
                                    </p:anim>
                                    <p:anim calcmode="lin" valueType="num">
                                      <p:cBhvr additive="base">
                                        <p:cTn id="48" dur="500" fill="hold"/>
                                        <p:tgtEl>
                                          <p:spTgt spid="3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additive="base">
                                        <p:cTn id="51" dur="500" fill="hold"/>
                                        <p:tgtEl>
                                          <p:spTgt spid="33"/>
                                        </p:tgtEl>
                                        <p:attrNameLst>
                                          <p:attrName>ppt_x</p:attrName>
                                        </p:attrNameLst>
                                      </p:cBhvr>
                                      <p:tavLst>
                                        <p:tav tm="0">
                                          <p:val>
                                            <p:strVal val="#ppt_x"/>
                                          </p:val>
                                        </p:tav>
                                        <p:tav tm="100000">
                                          <p:val>
                                            <p:strVal val="#ppt_x"/>
                                          </p:val>
                                        </p:tav>
                                      </p:tavLst>
                                    </p:anim>
                                    <p:anim calcmode="lin" valueType="num">
                                      <p:cBhvr additive="base">
                                        <p:cTn id="52" dur="500" fill="hold"/>
                                        <p:tgtEl>
                                          <p:spTgt spid="3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500" fill="hold"/>
                                        <p:tgtEl>
                                          <p:spTgt spid="28"/>
                                        </p:tgtEl>
                                        <p:attrNameLst>
                                          <p:attrName>ppt_w</p:attrName>
                                        </p:attrNameLst>
                                      </p:cBhvr>
                                      <p:tavLst>
                                        <p:tav tm="0">
                                          <p:val>
                                            <p:fltVal val="0"/>
                                          </p:val>
                                        </p:tav>
                                        <p:tav tm="100000">
                                          <p:val>
                                            <p:strVal val="#ppt_w"/>
                                          </p:val>
                                        </p:tav>
                                      </p:tavLst>
                                    </p:anim>
                                    <p:anim calcmode="lin" valueType="num">
                                      <p:cBhvr>
                                        <p:cTn id="62" dur="500" fill="hold"/>
                                        <p:tgtEl>
                                          <p:spTgt spid="28"/>
                                        </p:tgtEl>
                                        <p:attrNameLst>
                                          <p:attrName>ppt_h</p:attrName>
                                        </p:attrNameLst>
                                      </p:cBhvr>
                                      <p:tavLst>
                                        <p:tav tm="0">
                                          <p:val>
                                            <p:fltVal val="0"/>
                                          </p:val>
                                        </p:tav>
                                        <p:tav tm="100000">
                                          <p:val>
                                            <p:strVal val="#ppt_h"/>
                                          </p:val>
                                        </p:tav>
                                      </p:tavLst>
                                    </p:anim>
                                    <p:animEffect transition="in" filter="fade">
                                      <p:cBhvr>
                                        <p:cTn id="63" dur="500"/>
                                        <p:tgtEl>
                                          <p:spTgt spid="28"/>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 calcmode="lin" valueType="num">
                                      <p:cBhvr>
                                        <p:cTn id="66" dur="500" fill="hold"/>
                                        <p:tgtEl>
                                          <p:spTgt spid="31"/>
                                        </p:tgtEl>
                                        <p:attrNameLst>
                                          <p:attrName>ppt_w</p:attrName>
                                        </p:attrNameLst>
                                      </p:cBhvr>
                                      <p:tavLst>
                                        <p:tav tm="0">
                                          <p:val>
                                            <p:fltVal val="0"/>
                                          </p:val>
                                        </p:tav>
                                        <p:tav tm="100000">
                                          <p:val>
                                            <p:strVal val="#ppt_w"/>
                                          </p:val>
                                        </p:tav>
                                      </p:tavLst>
                                    </p:anim>
                                    <p:anim calcmode="lin" valueType="num">
                                      <p:cBhvr>
                                        <p:cTn id="67" dur="500" fill="hold"/>
                                        <p:tgtEl>
                                          <p:spTgt spid="31"/>
                                        </p:tgtEl>
                                        <p:attrNameLst>
                                          <p:attrName>ppt_h</p:attrName>
                                        </p:attrNameLst>
                                      </p:cBhvr>
                                      <p:tavLst>
                                        <p:tav tm="0">
                                          <p:val>
                                            <p:fltVal val="0"/>
                                          </p:val>
                                        </p:tav>
                                        <p:tav tm="100000">
                                          <p:val>
                                            <p:strVal val="#ppt_h"/>
                                          </p:val>
                                        </p:tav>
                                      </p:tavLst>
                                    </p:anim>
                                    <p:animEffect transition="in" filter="fade">
                                      <p:cBhvr>
                                        <p:cTn id="68" dur="500"/>
                                        <p:tgtEl>
                                          <p:spTgt spid="31"/>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 calcmode="lin" valueType="num">
                                      <p:cBhvr>
                                        <p:cTn id="71" dur="500" fill="hold"/>
                                        <p:tgtEl>
                                          <p:spTgt spid="37"/>
                                        </p:tgtEl>
                                        <p:attrNameLst>
                                          <p:attrName>ppt_w</p:attrName>
                                        </p:attrNameLst>
                                      </p:cBhvr>
                                      <p:tavLst>
                                        <p:tav tm="0">
                                          <p:val>
                                            <p:fltVal val="0"/>
                                          </p:val>
                                        </p:tav>
                                        <p:tav tm="100000">
                                          <p:val>
                                            <p:strVal val="#ppt_w"/>
                                          </p:val>
                                        </p:tav>
                                      </p:tavLst>
                                    </p:anim>
                                    <p:anim calcmode="lin" valueType="num">
                                      <p:cBhvr>
                                        <p:cTn id="72" dur="500" fill="hold"/>
                                        <p:tgtEl>
                                          <p:spTgt spid="37"/>
                                        </p:tgtEl>
                                        <p:attrNameLst>
                                          <p:attrName>ppt_h</p:attrName>
                                        </p:attrNameLst>
                                      </p:cBhvr>
                                      <p:tavLst>
                                        <p:tav tm="0">
                                          <p:val>
                                            <p:fltVal val="0"/>
                                          </p:val>
                                        </p:tav>
                                        <p:tav tm="100000">
                                          <p:val>
                                            <p:strVal val="#ppt_h"/>
                                          </p:val>
                                        </p:tav>
                                      </p:tavLst>
                                    </p:anim>
                                    <p:animEffect transition="in" filter="fade">
                                      <p:cBhvr>
                                        <p:cTn id="73" dur="500"/>
                                        <p:tgtEl>
                                          <p:spTgt spid="37"/>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34"/>
                                        </p:tgtEl>
                                        <p:attrNameLst>
                                          <p:attrName>style.visibility</p:attrName>
                                        </p:attrNameLst>
                                      </p:cBhvr>
                                      <p:to>
                                        <p:strVal val="visible"/>
                                      </p:to>
                                    </p:set>
                                    <p:anim calcmode="lin" valueType="num">
                                      <p:cBhvr>
                                        <p:cTn id="76" dur="500" fill="hold"/>
                                        <p:tgtEl>
                                          <p:spTgt spid="34"/>
                                        </p:tgtEl>
                                        <p:attrNameLst>
                                          <p:attrName>ppt_w</p:attrName>
                                        </p:attrNameLst>
                                      </p:cBhvr>
                                      <p:tavLst>
                                        <p:tav tm="0">
                                          <p:val>
                                            <p:fltVal val="0"/>
                                          </p:val>
                                        </p:tav>
                                        <p:tav tm="100000">
                                          <p:val>
                                            <p:strVal val="#ppt_w"/>
                                          </p:val>
                                        </p:tav>
                                      </p:tavLst>
                                    </p:anim>
                                    <p:anim calcmode="lin" valueType="num">
                                      <p:cBhvr>
                                        <p:cTn id="77" dur="500" fill="hold"/>
                                        <p:tgtEl>
                                          <p:spTgt spid="34"/>
                                        </p:tgtEl>
                                        <p:attrNameLst>
                                          <p:attrName>ppt_h</p:attrName>
                                        </p:attrNameLst>
                                      </p:cBhvr>
                                      <p:tavLst>
                                        <p:tav tm="0">
                                          <p:val>
                                            <p:fltVal val="0"/>
                                          </p:val>
                                        </p:tav>
                                        <p:tav tm="100000">
                                          <p:val>
                                            <p:strVal val="#ppt_h"/>
                                          </p:val>
                                        </p:tav>
                                      </p:tavLst>
                                    </p:anim>
                                    <p:animEffect transition="in" filter="fade">
                                      <p:cBhvr>
                                        <p:cTn id="78" dur="500"/>
                                        <p:tgtEl>
                                          <p:spTgt spid="3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fltVal val="0"/>
                                          </p:val>
                                        </p:tav>
                                        <p:tav tm="100000">
                                          <p:val>
                                            <p:strVal val="#ppt_w"/>
                                          </p:val>
                                        </p:tav>
                                      </p:tavLst>
                                    </p:anim>
                                    <p:anim calcmode="lin" valueType="num">
                                      <p:cBhvr>
                                        <p:cTn id="82" dur="500" fill="hold"/>
                                        <p:tgtEl>
                                          <p:spTgt spid="18"/>
                                        </p:tgtEl>
                                        <p:attrNameLst>
                                          <p:attrName>ppt_h</p:attrName>
                                        </p:attrNameLst>
                                      </p:cBhvr>
                                      <p:tavLst>
                                        <p:tav tm="0">
                                          <p:val>
                                            <p:fltVal val="0"/>
                                          </p:val>
                                        </p:tav>
                                        <p:tav tm="100000">
                                          <p:val>
                                            <p:strVal val="#ppt_h"/>
                                          </p:val>
                                        </p:tav>
                                      </p:tavLst>
                                    </p:anim>
                                    <p:animEffect transition="in" filter="fade">
                                      <p:cBhvr>
                                        <p:cTn id="8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animBg="1"/>
      <p:bldP spid="19" grpId="0" animBg="1"/>
      <p:bldP spid="28" grpId="0" animBg="1"/>
      <p:bldP spid="29" grpId="0"/>
      <p:bldP spid="30" grpId="0"/>
      <p:bldP spid="31" grpId="0"/>
      <p:bldP spid="32" grpId="0"/>
      <p:bldP spid="33" grpId="0"/>
      <p:bldP spid="34" grpId="0"/>
      <p:bldP spid="35" grpId="0"/>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圆角矩形 4"/>
          <p:cNvSpPr/>
          <p:nvPr/>
        </p:nvSpPr>
        <p:spPr>
          <a:xfrm>
            <a:off x="763339" y="1283134"/>
            <a:ext cx="7547384" cy="2967000"/>
          </a:xfrm>
          <a:prstGeom prst="roundRect">
            <a:avLst/>
          </a:prstGeom>
          <a:solidFill>
            <a:schemeClr val="accent1">
              <a:alpha val="99000"/>
            </a:schemeClr>
          </a:solidFill>
          <a:ln w="6350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6" name="文本框 5"/>
          <p:cNvSpPr txBox="1"/>
          <p:nvPr/>
        </p:nvSpPr>
        <p:spPr>
          <a:xfrm>
            <a:off x="5643579" y="1765391"/>
            <a:ext cx="2108928" cy="2100575"/>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sz="1100" dirty="0">
                <a:solidFill>
                  <a:schemeClr val="bg1"/>
                </a:solidFill>
                <a:latin typeface="等线" panose="02010600030101010101" charset="-122"/>
                <a:ea typeface="等线" panose="02010600030101010101" charset="-122"/>
                <a:cs typeface="等线" panose="02010600030101010101" charset="-122"/>
              </a:rPr>
              <a:t>在此输入内容在此输入内容在此输入内容</a:t>
            </a:r>
            <a:endParaRPr kumimoji="1" lang="en-US" altLang="zh-CN" sz="1100" dirty="0">
              <a:solidFill>
                <a:schemeClr val="bg1"/>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sz="1100" dirty="0">
                <a:solidFill>
                  <a:schemeClr val="bg1"/>
                </a:solidFill>
                <a:latin typeface="等线" panose="02010600030101010101" charset="-122"/>
                <a:ea typeface="等线" panose="02010600030101010101" charset="-122"/>
                <a:cs typeface="等线" panose="02010600030101010101" charset="-122"/>
              </a:rPr>
              <a:t>在此输入内容在此输入内容在此输入内容</a:t>
            </a:r>
            <a:endParaRPr kumimoji="1" lang="en-US" altLang="zh-CN" sz="1100" dirty="0">
              <a:solidFill>
                <a:schemeClr val="bg1"/>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sz="1100" dirty="0">
                <a:solidFill>
                  <a:schemeClr val="bg1"/>
                </a:solidFill>
                <a:latin typeface="等线" panose="02010600030101010101" charset="-122"/>
                <a:ea typeface="等线" panose="02010600030101010101" charset="-122"/>
                <a:cs typeface="等线" panose="02010600030101010101" charset="-122"/>
              </a:rPr>
              <a:t>在此输入内容在此输入内容在此输入内容</a:t>
            </a:r>
          </a:p>
          <a:p>
            <a:pPr marL="214630" indent="-214630">
              <a:lnSpc>
                <a:spcPct val="150000"/>
              </a:lnSpc>
              <a:buFont typeface="Wingdings" panose="05000000000000000000" pitchFamily="2" charset="2"/>
              <a:buChar char="l"/>
            </a:pPr>
            <a:r>
              <a:rPr kumimoji="1" lang="zh-CN" altLang="en-US" sz="1100" dirty="0">
                <a:solidFill>
                  <a:schemeClr val="bg1"/>
                </a:solidFill>
                <a:latin typeface="等线" panose="02010600030101010101" charset="-122"/>
                <a:ea typeface="等线" panose="02010600030101010101" charset="-122"/>
                <a:cs typeface="等线" panose="02010600030101010101" charset="-122"/>
              </a:rPr>
              <a:t>在此输入内容在此输入内容在此输入内容</a:t>
            </a:r>
          </a:p>
        </p:txBody>
      </p:sp>
      <p:pic>
        <p:nvPicPr>
          <p:cNvPr id="4" name="图片 3"/>
          <p:cNvPicPr>
            <a:picLocks noChangeAspect="1"/>
          </p:cNvPicPr>
          <p:nvPr/>
        </p:nvPicPr>
        <p:blipFill>
          <a:blip r:embed="rId2" cstate="email"/>
          <a:stretch>
            <a:fillRect/>
          </a:stretch>
        </p:blipFill>
        <p:spPr>
          <a:xfrm>
            <a:off x="1096467" y="1645922"/>
            <a:ext cx="4427837" cy="2564457"/>
          </a:xfrm>
          <a:prstGeom prst="rect">
            <a:avLst/>
          </a:prstGeom>
        </p:spPr>
      </p:pic>
      <p:sp>
        <p:nvSpPr>
          <p:cNvPr id="7" name="TextBox 6"/>
          <p:cNvSpPr txBox="1"/>
          <p:nvPr/>
        </p:nvSpPr>
        <p:spPr>
          <a:xfrm>
            <a:off x="763339" y="341913"/>
            <a:ext cx="223651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消费者的维权方式</a:t>
            </a:r>
          </a:p>
        </p:txBody>
      </p:sp>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03841" y="1582115"/>
            <a:ext cx="8096562" cy="2628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6" name="文本框 5"/>
          <p:cNvSpPr txBox="1"/>
          <p:nvPr/>
        </p:nvSpPr>
        <p:spPr>
          <a:xfrm>
            <a:off x="999258" y="2654031"/>
            <a:ext cx="3464105" cy="1038746"/>
          </a:xfrm>
          <a:prstGeom prst="rect">
            <a:avLst/>
          </a:prstGeom>
          <a:noFill/>
        </p:spPr>
        <p:txBody>
          <a:bodyPr wrap="square" lIns="68580" tIns="34290" rIns="68580" bIns="34290" rtlCol="0" anchor="ctr">
            <a:spAutoFit/>
          </a:bodyPr>
          <a:lstStyle/>
          <a:p>
            <a:pPr>
              <a:lnSpc>
                <a:spcPct val="150000"/>
              </a:lnSpc>
            </a:pPr>
            <a:r>
              <a:rPr kumimoji="1" lang="zh-CN" altLang="en-US" dirty="0">
                <a:solidFill>
                  <a:schemeClr val="accent4"/>
                </a:solidFill>
                <a:latin typeface="微软雅黑" panose="020B0503020204020204" pitchFamily="34" charset="-122"/>
                <a:ea typeface="微软雅黑" panose="020B0503020204020204" pitchFamily="34" charset="-122"/>
                <a:cs typeface="等线" panose="02010600030101010101" charset="-122"/>
              </a:rPr>
              <a:t>在此输入内容在此输入内容</a:t>
            </a:r>
            <a:endParaRPr kumimoji="1" lang="en-US" altLang="zh-CN" dirty="0">
              <a:solidFill>
                <a:schemeClr val="accent4"/>
              </a:solidFill>
              <a:latin typeface="微软雅黑" panose="020B0503020204020204" pitchFamily="34" charset="-122"/>
              <a:ea typeface="微软雅黑" panose="020B0503020204020204" pitchFamily="34" charset="-122"/>
              <a:cs typeface="等线" panose="02010600030101010101" charset="-122"/>
            </a:endParaRPr>
          </a:p>
          <a:p>
            <a:pPr>
              <a:lnSpc>
                <a:spcPct val="150000"/>
              </a:lnSpc>
            </a:pPr>
            <a:r>
              <a:rPr kumimoji="1" lang="zh-CN" altLang="en-US" dirty="0">
                <a:solidFill>
                  <a:schemeClr val="accent4"/>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a:t>
            </a:r>
          </a:p>
        </p:txBody>
      </p:sp>
      <p:sp>
        <p:nvSpPr>
          <p:cNvPr id="7" name="文本框 6"/>
          <p:cNvSpPr txBox="1"/>
          <p:nvPr/>
        </p:nvSpPr>
        <p:spPr>
          <a:xfrm flipH="1">
            <a:off x="1028607" y="2089451"/>
            <a:ext cx="1820088" cy="377026"/>
          </a:xfrm>
          <a:prstGeom prst="rect">
            <a:avLst/>
          </a:prstGeom>
          <a:noFill/>
        </p:spPr>
        <p:txBody>
          <a:bodyPr wrap="square" lIns="68580" tIns="34290" rIns="68580" bIns="34290" rtlCol="0">
            <a:spAutoFit/>
          </a:bodyPr>
          <a:lstStyle/>
          <a:p>
            <a:r>
              <a:rPr kumimoji="1" lang="zh-CN" altLang="en-US" sz="2000" b="1" dirty="0">
                <a:solidFill>
                  <a:schemeClr val="accent4"/>
                </a:solidFill>
                <a:latin typeface="微软雅黑" panose="020B0503020204020204" pitchFamily="34" charset="-122"/>
                <a:ea typeface="微软雅黑" panose="020B0503020204020204" pitchFamily="34" charset="-122"/>
                <a:cs typeface="Hiragino Sans GB W3" charset="-122"/>
              </a:rPr>
              <a:t>在此输入标题</a:t>
            </a:r>
          </a:p>
        </p:txBody>
      </p:sp>
      <p:cxnSp>
        <p:nvCxnSpPr>
          <p:cNvPr id="8" name="直线连接符 7"/>
          <p:cNvCxnSpPr/>
          <p:nvPr/>
        </p:nvCxnSpPr>
        <p:spPr>
          <a:xfrm>
            <a:off x="1082630" y="2571892"/>
            <a:ext cx="1645499"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2" cstate="email"/>
          <a:stretch>
            <a:fillRect/>
          </a:stretch>
        </p:blipFill>
        <p:spPr>
          <a:xfrm>
            <a:off x="5194281" y="2520392"/>
            <a:ext cx="3231060" cy="2151886"/>
          </a:xfrm>
          <a:prstGeom prst="rect">
            <a:avLst/>
          </a:prstGeom>
          <a:ln w="63500">
            <a:solidFill>
              <a:schemeClr val="accent5">
                <a:lumMod val="40000"/>
                <a:lumOff val="60000"/>
              </a:schemeClr>
            </a:solidFill>
          </a:ln>
        </p:spPr>
      </p:pic>
      <p:sp>
        <p:nvSpPr>
          <p:cNvPr id="11" name="TextBox 10"/>
          <p:cNvSpPr txBox="1"/>
          <p:nvPr/>
        </p:nvSpPr>
        <p:spPr>
          <a:xfrm>
            <a:off x="763339" y="341913"/>
            <a:ext cx="223651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消费者的维权方式</a:t>
            </a:r>
          </a:p>
        </p:txBody>
      </p:sp>
      <p:pic>
        <p:nvPicPr>
          <p:cNvPr id="9" name="图片 8"/>
          <p:cNvPicPr>
            <a:picLocks noChangeAspect="1"/>
          </p:cNvPicPr>
          <p:nvPr/>
        </p:nvPicPr>
        <p:blipFill>
          <a:blip r:embed="rId3" cstate="email"/>
          <a:stretch>
            <a:fillRect/>
          </a:stretch>
        </p:blipFill>
        <p:spPr>
          <a:xfrm>
            <a:off x="3636638" y="886871"/>
            <a:ext cx="3260133" cy="1915676"/>
          </a:xfrm>
          <a:prstGeom prst="rect">
            <a:avLst/>
          </a:prstGeom>
          <a:ln w="50800">
            <a:solidFill>
              <a:schemeClr val="accent1"/>
            </a:solidFill>
          </a:ln>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anim calcmode="lin" valueType="num">
                                      <p:cBhvr>
                                        <p:cTn id="19" dur="2000" fill="hold"/>
                                        <p:tgtEl>
                                          <p:spTgt spid="9"/>
                                        </p:tgtEl>
                                        <p:attrNameLst>
                                          <p:attrName>ppt_w</p:attrName>
                                        </p:attrNameLst>
                                      </p:cBhvr>
                                      <p:tavLst>
                                        <p:tav tm="0" fmla="#ppt_w*sin(2.5*pi*$)">
                                          <p:val>
                                            <p:fltVal val="0"/>
                                          </p:val>
                                        </p:tav>
                                        <p:tav tm="100000">
                                          <p:val>
                                            <p:fltVal val="1"/>
                                          </p:val>
                                        </p:tav>
                                      </p:tavLst>
                                    </p:anim>
                                    <p:anim calcmode="lin" valueType="num">
                                      <p:cBhvr>
                                        <p:cTn id="20" dur="2000" fill="hold"/>
                                        <p:tgtEl>
                                          <p:spTgt spid="9"/>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2000"/>
                                        <p:tgtEl>
                                          <p:spTgt spid="10"/>
                                        </p:tgtEl>
                                      </p:cBhvr>
                                    </p:animEffect>
                                    <p:anim calcmode="lin" valueType="num">
                                      <p:cBhvr>
                                        <p:cTn id="24" dur="2000" fill="hold"/>
                                        <p:tgtEl>
                                          <p:spTgt spid="10"/>
                                        </p:tgtEl>
                                        <p:attrNameLst>
                                          <p:attrName>ppt_w</p:attrName>
                                        </p:attrNameLst>
                                      </p:cBhvr>
                                      <p:tavLst>
                                        <p:tav tm="0" fmla="#ppt_w*sin(2.5*pi*$)">
                                          <p:val>
                                            <p:fltVal val="0"/>
                                          </p:val>
                                        </p:tav>
                                        <p:tav tm="100000">
                                          <p:val>
                                            <p:fltVal val="1"/>
                                          </p:val>
                                        </p:tav>
                                      </p:tavLst>
                                    </p:anim>
                                    <p:anim calcmode="lin" valueType="num">
                                      <p:cBhvr>
                                        <p:cTn id="25"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ppt_w</p:attrName>
                                        </p:attrNameLst>
                                      </p:cBhvr>
                                      <p:tavLst>
                                        <p:tav tm="0">
                                          <p:val>
                                            <p:fltVal val="0"/>
                                          </p:val>
                                        </p:tav>
                                        <p:tav tm="100000">
                                          <p:val>
                                            <p:strVal val="#ppt_w"/>
                                          </p:val>
                                        </p:tav>
                                      </p:tavLst>
                                    </p:anim>
                                    <p:anim calcmode="lin" valueType="num">
                                      <p:cBhvr>
                                        <p:cTn id="31" dur="500" fill="hold"/>
                                        <p:tgtEl>
                                          <p:spTgt spid="6"/>
                                        </p:tgtEl>
                                        <p:attrNameLst>
                                          <p:attrName>ppt_h</p:attrName>
                                        </p:attrNameLst>
                                      </p:cBhvr>
                                      <p:tavLst>
                                        <p:tav tm="0">
                                          <p:val>
                                            <p:fltVal val="0"/>
                                          </p:val>
                                        </p:tav>
                                        <p:tav tm="100000">
                                          <p:val>
                                            <p:strVal val="#ppt_h"/>
                                          </p:val>
                                        </p:tav>
                                      </p:tavLst>
                                    </p:anim>
                                    <p:animEffect transition="in" filter="fade">
                                      <p:cBhvr>
                                        <p:cTn id="32" dur="500"/>
                                        <p:tgtEl>
                                          <p:spTgt spid="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763339" y="341913"/>
            <a:ext cx="223651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消费者的维权方式</a:t>
            </a:r>
          </a:p>
        </p:txBody>
      </p:sp>
      <p:grpSp>
        <p:nvGrpSpPr>
          <p:cNvPr id="2" name="组合 1"/>
          <p:cNvGrpSpPr/>
          <p:nvPr/>
        </p:nvGrpSpPr>
        <p:grpSpPr>
          <a:xfrm>
            <a:off x="824428" y="1411357"/>
            <a:ext cx="3204549" cy="2615803"/>
            <a:chOff x="761057" y="1230297"/>
            <a:chExt cx="3678285" cy="3002503"/>
          </a:xfrm>
        </p:grpSpPr>
        <p:grpSp>
          <p:nvGrpSpPr>
            <p:cNvPr id="27" name="Group 3"/>
            <p:cNvGrpSpPr/>
            <p:nvPr/>
          </p:nvGrpSpPr>
          <p:grpSpPr>
            <a:xfrm>
              <a:off x="1461588" y="1230297"/>
              <a:ext cx="2283619" cy="1246584"/>
              <a:chOff x="4551363" y="1903898"/>
              <a:chExt cx="3044825" cy="1662112"/>
            </a:xfrm>
          </p:grpSpPr>
          <p:sp>
            <p:nvSpPr>
              <p:cNvPr id="28" name="Freeform 7"/>
              <p:cNvSpPr>
                <a:spLocks noEditPoints="1"/>
              </p:cNvSpPr>
              <p:nvPr/>
            </p:nvSpPr>
            <p:spPr bwMode="auto">
              <a:xfrm>
                <a:off x="4551363" y="1903898"/>
                <a:ext cx="3044825" cy="1662112"/>
              </a:xfrm>
              <a:custGeom>
                <a:avLst/>
                <a:gdLst>
                  <a:gd name="T0" fmla="*/ 1731 w 2394"/>
                  <a:gd name="T1" fmla="*/ 273 h 1308"/>
                  <a:gd name="T2" fmla="*/ 1036 w 2394"/>
                  <a:gd name="T3" fmla="*/ 76 h 1308"/>
                  <a:gd name="T4" fmla="*/ 393 w 2394"/>
                  <a:gd name="T5" fmla="*/ 358 h 1308"/>
                  <a:gd name="T6" fmla="*/ 333 w 2394"/>
                  <a:gd name="T7" fmla="*/ 1019 h 1308"/>
                  <a:gd name="T8" fmla="*/ 480 w 2394"/>
                  <a:gd name="T9" fmla="*/ 1103 h 1308"/>
                  <a:gd name="T10" fmla="*/ 745 w 2394"/>
                  <a:gd name="T11" fmla="*/ 1158 h 1308"/>
                  <a:gd name="T12" fmla="*/ 900 w 2394"/>
                  <a:gd name="T13" fmla="*/ 1151 h 1308"/>
                  <a:gd name="T14" fmla="*/ 1237 w 2394"/>
                  <a:gd name="T15" fmla="*/ 1308 h 1308"/>
                  <a:gd name="T16" fmla="*/ 1534 w 2394"/>
                  <a:gd name="T17" fmla="*/ 1180 h 1308"/>
                  <a:gd name="T18" fmla="*/ 2127 w 2394"/>
                  <a:gd name="T19" fmla="*/ 1029 h 1308"/>
                  <a:gd name="T20" fmla="*/ 2149 w 2394"/>
                  <a:gd name="T21" fmla="*/ 503 h 1308"/>
                  <a:gd name="T22" fmla="*/ 1740 w 2394"/>
                  <a:gd name="T23" fmla="*/ 1167 h 1308"/>
                  <a:gd name="T24" fmla="*/ 938 w 2394"/>
                  <a:gd name="T25" fmla="*/ 1051 h 1308"/>
                  <a:gd name="T26" fmla="*/ 333 w 2394"/>
                  <a:gd name="T27" fmla="*/ 959 h 1308"/>
                  <a:gd name="T28" fmla="*/ 306 w 2394"/>
                  <a:gd name="T29" fmla="*/ 957 h 1308"/>
                  <a:gd name="T30" fmla="*/ 288 w 2394"/>
                  <a:gd name="T31" fmla="*/ 955 h 1308"/>
                  <a:gd name="T32" fmla="*/ 267 w 2394"/>
                  <a:gd name="T33" fmla="*/ 951 h 1308"/>
                  <a:gd name="T34" fmla="*/ 249 w 2394"/>
                  <a:gd name="T35" fmla="*/ 946 h 1308"/>
                  <a:gd name="T36" fmla="*/ 231 w 2394"/>
                  <a:gd name="T37" fmla="*/ 939 h 1308"/>
                  <a:gd name="T38" fmla="*/ 214 w 2394"/>
                  <a:gd name="T39" fmla="*/ 931 h 1308"/>
                  <a:gd name="T40" fmla="*/ 192 w 2394"/>
                  <a:gd name="T41" fmla="*/ 920 h 1308"/>
                  <a:gd name="T42" fmla="*/ 176 w 2394"/>
                  <a:gd name="T43" fmla="*/ 909 h 1308"/>
                  <a:gd name="T44" fmla="*/ 161 w 2394"/>
                  <a:gd name="T45" fmla="*/ 898 h 1308"/>
                  <a:gd name="T46" fmla="*/ 147 w 2394"/>
                  <a:gd name="T47" fmla="*/ 885 h 1308"/>
                  <a:gd name="T48" fmla="*/ 134 w 2394"/>
                  <a:gd name="T49" fmla="*/ 873 h 1308"/>
                  <a:gd name="T50" fmla="*/ 121 w 2394"/>
                  <a:gd name="T51" fmla="*/ 858 h 1308"/>
                  <a:gd name="T52" fmla="*/ 113 w 2394"/>
                  <a:gd name="T53" fmla="*/ 847 h 1308"/>
                  <a:gd name="T54" fmla="*/ 84 w 2394"/>
                  <a:gd name="T55" fmla="*/ 798 h 1308"/>
                  <a:gd name="T56" fmla="*/ 78 w 2394"/>
                  <a:gd name="T57" fmla="*/ 783 h 1308"/>
                  <a:gd name="T58" fmla="*/ 71 w 2394"/>
                  <a:gd name="T59" fmla="*/ 763 h 1308"/>
                  <a:gd name="T60" fmla="*/ 67 w 2394"/>
                  <a:gd name="T61" fmla="*/ 748 h 1308"/>
                  <a:gd name="T62" fmla="*/ 63 w 2394"/>
                  <a:gd name="T63" fmla="*/ 725 h 1308"/>
                  <a:gd name="T64" fmla="*/ 60 w 2394"/>
                  <a:gd name="T65" fmla="*/ 686 h 1308"/>
                  <a:gd name="T66" fmla="*/ 745 w 2394"/>
                  <a:gd name="T67" fmla="*/ 263 h 1308"/>
                  <a:gd name="T68" fmla="*/ 1693 w 2394"/>
                  <a:gd name="T69" fmla="*/ 335 h 1308"/>
                  <a:gd name="T70" fmla="*/ 2131 w 2394"/>
                  <a:gd name="T71" fmla="*/ 563 h 1308"/>
                  <a:gd name="T72" fmla="*/ 2273 w 2394"/>
                  <a:gd name="T73" fmla="*/ 621 h 1308"/>
                  <a:gd name="T74" fmla="*/ 2309 w 2394"/>
                  <a:gd name="T75" fmla="*/ 668 h 1308"/>
                  <a:gd name="T76" fmla="*/ 2314 w 2394"/>
                  <a:gd name="T77" fmla="*/ 677 h 1308"/>
                  <a:gd name="T78" fmla="*/ 2321 w 2394"/>
                  <a:gd name="T79" fmla="*/ 694 h 1308"/>
                  <a:gd name="T80" fmla="*/ 2325 w 2394"/>
                  <a:gd name="T81" fmla="*/ 705 h 1308"/>
                  <a:gd name="T82" fmla="*/ 2329 w 2394"/>
                  <a:gd name="T83" fmla="*/ 722 h 1308"/>
                  <a:gd name="T84" fmla="*/ 2332 w 2394"/>
                  <a:gd name="T85" fmla="*/ 735 h 1308"/>
                  <a:gd name="T86" fmla="*/ 2334 w 2394"/>
                  <a:gd name="T87" fmla="*/ 753 h 1308"/>
                  <a:gd name="T88" fmla="*/ 2131 w 2394"/>
                  <a:gd name="T89" fmla="*/ 969 h 1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94" h="1308">
                    <a:moveTo>
                      <a:pt x="2149" y="503"/>
                    </a:moveTo>
                    <a:cubicBezTo>
                      <a:pt x="2063" y="360"/>
                      <a:pt x="1909" y="273"/>
                      <a:pt x="1740" y="273"/>
                    </a:cubicBezTo>
                    <a:cubicBezTo>
                      <a:pt x="1737" y="273"/>
                      <a:pt x="1734" y="273"/>
                      <a:pt x="1731" y="273"/>
                    </a:cubicBezTo>
                    <a:cubicBezTo>
                      <a:pt x="1696" y="199"/>
                      <a:pt x="1642" y="136"/>
                      <a:pt x="1575" y="88"/>
                    </a:cubicBezTo>
                    <a:cubicBezTo>
                      <a:pt x="1493" y="30"/>
                      <a:pt x="1397" y="0"/>
                      <a:pt x="1296" y="0"/>
                    </a:cubicBezTo>
                    <a:cubicBezTo>
                      <a:pt x="1204" y="0"/>
                      <a:pt x="1114" y="26"/>
                      <a:pt x="1036" y="76"/>
                    </a:cubicBezTo>
                    <a:cubicBezTo>
                      <a:pt x="976" y="114"/>
                      <a:pt x="926" y="165"/>
                      <a:pt x="888" y="225"/>
                    </a:cubicBezTo>
                    <a:cubicBezTo>
                      <a:pt x="842" y="210"/>
                      <a:pt x="794" y="203"/>
                      <a:pt x="745" y="203"/>
                    </a:cubicBezTo>
                    <a:cubicBezTo>
                      <a:pt x="609" y="203"/>
                      <a:pt x="483" y="259"/>
                      <a:pt x="393" y="358"/>
                    </a:cubicBezTo>
                    <a:cubicBezTo>
                      <a:pt x="373" y="355"/>
                      <a:pt x="353" y="353"/>
                      <a:pt x="333" y="353"/>
                    </a:cubicBezTo>
                    <a:cubicBezTo>
                      <a:pt x="149" y="353"/>
                      <a:pt x="0" y="502"/>
                      <a:pt x="0" y="686"/>
                    </a:cubicBezTo>
                    <a:cubicBezTo>
                      <a:pt x="0" y="869"/>
                      <a:pt x="149" y="1019"/>
                      <a:pt x="333" y="1019"/>
                    </a:cubicBezTo>
                    <a:cubicBezTo>
                      <a:pt x="356" y="1019"/>
                      <a:pt x="379" y="1016"/>
                      <a:pt x="401" y="1012"/>
                    </a:cubicBezTo>
                    <a:cubicBezTo>
                      <a:pt x="426" y="1038"/>
                      <a:pt x="454" y="1061"/>
                      <a:pt x="484" y="1081"/>
                    </a:cubicBezTo>
                    <a:cubicBezTo>
                      <a:pt x="483" y="1088"/>
                      <a:pt x="481" y="1095"/>
                      <a:pt x="480" y="1103"/>
                    </a:cubicBezTo>
                    <a:cubicBezTo>
                      <a:pt x="499" y="1107"/>
                      <a:pt x="499" y="1107"/>
                      <a:pt x="499" y="1107"/>
                    </a:cubicBezTo>
                    <a:cubicBezTo>
                      <a:pt x="500" y="1102"/>
                      <a:pt x="502" y="1097"/>
                      <a:pt x="503" y="1092"/>
                    </a:cubicBezTo>
                    <a:cubicBezTo>
                      <a:pt x="575" y="1135"/>
                      <a:pt x="658" y="1158"/>
                      <a:pt x="745" y="1158"/>
                    </a:cubicBezTo>
                    <a:cubicBezTo>
                      <a:pt x="791" y="1158"/>
                      <a:pt x="837" y="1151"/>
                      <a:pt x="881" y="1138"/>
                    </a:cubicBezTo>
                    <a:cubicBezTo>
                      <a:pt x="881" y="1142"/>
                      <a:pt x="881" y="1146"/>
                      <a:pt x="880" y="1150"/>
                    </a:cubicBezTo>
                    <a:cubicBezTo>
                      <a:pt x="900" y="1151"/>
                      <a:pt x="900" y="1151"/>
                      <a:pt x="900" y="1151"/>
                    </a:cubicBezTo>
                    <a:cubicBezTo>
                      <a:pt x="901" y="1145"/>
                      <a:pt x="901" y="1138"/>
                      <a:pt x="901" y="1132"/>
                    </a:cubicBezTo>
                    <a:cubicBezTo>
                      <a:pt x="905" y="1130"/>
                      <a:pt x="908" y="1129"/>
                      <a:pt x="911" y="1128"/>
                    </a:cubicBezTo>
                    <a:cubicBezTo>
                      <a:pt x="981" y="1239"/>
                      <a:pt x="1103" y="1308"/>
                      <a:pt x="1237" y="1308"/>
                    </a:cubicBezTo>
                    <a:cubicBezTo>
                      <a:pt x="1347" y="1308"/>
                      <a:pt x="1449" y="1262"/>
                      <a:pt x="1521" y="1183"/>
                    </a:cubicBezTo>
                    <a:cubicBezTo>
                      <a:pt x="1534" y="1184"/>
                      <a:pt x="1534" y="1184"/>
                      <a:pt x="1534" y="1184"/>
                    </a:cubicBezTo>
                    <a:cubicBezTo>
                      <a:pt x="1534" y="1183"/>
                      <a:pt x="1534" y="1181"/>
                      <a:pt x="1534" y="1180"/>
                    </a:cubicBezTo>
                    <a:cubicBezTo>
                      <a:pt x="1598" y="1211"/>
                      <a:pt x="1668" y="1227"/>
                      <a:pt x="1740" y="1227"/>
                    </a:cubicBezTo>
                    <a:cubicBezTo>
                      <a:pt x="1824" y="1227"/>
                      <a:pt x="1906" y="1206"/>
                      <a:pt x="1978" y="1164"/>
                    </a:cubicBezTo>
                    <a:cubicBezTo>
                      <a:pt x="2037" y="1130"/>
                      <a:pt x="2088" y="1084"/>
                      <a:pt x="2127" y="1029"/>
                    </a:cubicBezTo>
                    <a:cubicBezTo>
                      <a:pt x="2129" y="1029"/>
                      <a:pt x="2130" y="1029"/>
                      <a:pt x="2131" y="1029"/>
                    </a:cubicBezTo>
                    <a:cubicBezTo>
                      <a:pt x="2276" y="1029"/>
                      <a:pt x="2394" y="911"/>
                      <a:pt x="2394" y="766"/>
                    </a:cubicBezTo>
                    <a:cubicBezTo>
                      <a:pt x="2394" y="627"/>
                      <a:pt x="2286" y="513"/>
                      <a:pt x="2149" y="503"/>
                    </a:cubicBezTo>
                    <a:close/>
                    <a:moveTo>
                      <a:pt x="2131" y="969"/>
                    </a:moveTo>
                    <a:cubicBezTo>
                      <a:pt x="2119" y="969"/>
                      <a:pt x="2108" y="968"/>
                      <a:pt x="2097" y="967"/>
                    </a:cubicBezTo>
                    <a:cubicBezTo>
                      <a:pt x="2024" y="1087"/>
                      <a:pt x="1891" y="1167"/>
                      <a:pt x="1740" y="1167"/>
                    </a:cubicBezTo>
                    <a:cubicBezTo>
                      <a:pt x="1656" y="1167"/>
                      <a:pt x="1577" y="1142"/>
                      <a:pt x="1511" y="1099"/>
                    </a:cubicBezTo>
                    <a:cubicBezTo>
                      <a:pt x="1453" y="1188"/>
                      <a:pt x="1352" y="1248"/>
                      <a:pt x="1237" y="1248"/>
                    </a:cubicBezTo>
                    <a:cubicBezTo>
                      <a:pt x="1103" y="1248"/>
                      <a:pt x="988" y="1167"/>
                      <a:pt x="938" y="1051"/>
                    </a:cubicBezTo>
                    <a:cubicBezTo>
                      <a:pt x="880" y="1081"/>
                      <a:pt x="814" y="1098"/>
                      <a:pt x="745" y="1098"/>
                    </a:cubicBezTo>
                    <a:cubicBezTo>
                      <a:pt x="614" y="1098"/>
                      <a:pt x="498" y="1038"/>
                      <a:pt x="421" y="944"/>
                    </a:cubicBezTo>
                    <a:cubicBezTo>
                      <a:pt x="394" y="954"/>
                      <a:pt x="364" y="959"/>
                      <a:pt x="333" y="959"/>
                    </a:cubicBezTo>
                    <a:cubicBezTo>
                      <a:pt x="328" y="959"/>
                      <a:pt x="324" y="959"/>
                      <a:pt x="319" y="958"/>
                    </a:cubicBezTo>
                    <a:cubicBezTo>
                      <a:pt x="318" y="958"/>
                      <a:pt x="317" y="958"/>
                      <a:pt x="315" y="958"/>
                    </a:cubicBezTo>
                    <a:cubicBezTo>
                      <a:pt x="312" y="958"/>
                      <a:pt x="309" y="958"/>
                      <a:pt x="306" y="957"/>
                    </a:cubicBezTo>
                    <a:cubicBezTo>
                      <a:pt x="304" y="957"/>
                      <a:pt x="303" y="957"/>
                      <a:pt x="301" y="957"/>
                    </a:cubicBezTo>
                    <a:cubicBezTo>
                      <a:pt x="298" y="957"/>
                      <a:pt x="296" y="956"/>
                      <a:pt x="293" y="956"/>
                    </a:cubicBezTo>
                    <a:cubicBezTo>
                      <a:pt x="291" y="956"/>
                      <a:pt x="289" y="955"/>
                      <a:pt x="288" y="955"/>
                    </a:cubicBezTo>
                    <a:cubicBezTo>
                      <a:pt x="285" y="954"/>
                      <a:pt x="283" y="954"/>
                      <a:pt x="280" y="954"/>
                    </a:cubicBezTo>
                    <a:cubicBezTo>
                      <a:pt x="278" y="953"/>
                      <a:pt x="276" y="953"/>
                      <a:pt x="275" y="952"/>
                    </a:cubicBezTo>
                    <a:cubicBezTo>
                      <a:pt x="272" y="952"/>
                      <a:pt x="270" y="951"/>
                      <a:pt x="267" y="951"/>
                    </a:cubicBezTo>
                    <a:cubicBezTo>
                      <a:pt x="266" y="950"/>
                      <a:pt x="264" y="950"/>
                      <a:pt x="262" y="949"/>
                    </a:cubicBezTo>
                    <a:cubicBezTo>
                      <a:pt x="260" y="949"/>
                      <a:pt x="257" y="948"/>
                      <a:pt x="255" y="947"/>
                    </a:cubicBezTo>
                    <a:cubicBezTo>
                      <a:pt x="253" y="947"/>
                      <a:pt x="251" y="946"/>
                      <a:pt x="249" y="946"/>
                    </a:cubicBezTo>
                    <a:cubicBezTo>
                      <a:pt x="247" y="945"/>
                      <a:pt x="245" y="944"/>
                      <a:pt x="243" y="943"/>
                    </a:cubicBezTo>
                    <a:cubicBezTo>
                      <a:pt x="241" y="943"/>
                      <a:pt x="239" y="942"/>
                      <a:pt x="237" y="941"/>
                    </a:cubicBezTo>
                    <a:cubicBezTo>
                      <a:pt x="235" y="941"/>
                      <a:pt x="233" y="940"/>
                      <a:pt x="231" y="939"/>
                    </a:cubicBezTo>
                    <a:cubicBezTo>
                      <a:pt x="229" y="938"/>
                      <a:pt x="227" y="937"/>
                      <a:pt x="225" y="937"/>
                    </a:cubicBezTo>
                    <a:cubicBezTo>
                      <a:pt x="223" y="936"/>
                      <a:pt x="221" y="935"/>
                      <a:pt x="219" y="934"/>
                    </a:cubicBezTo>
                    <a:cubicBezTo>
                      <a:pt x="217" y="933"/>
                      <a:pt x="215" y="932"/>
                      <a:pt x="214" y="931"/>
                    </a:cubicBezTo>
                    <a:cubicBezTo>
                      <a:pt x="211" y="930"/>
                      <a:pt x="209" y="929"/>
                      <a:pt x="207" y="928"/>
                    </a:cubicBezTo>
                    <a:cubicBezTo>
                      <a:pt x="205" y="927"/>
                      <a:pt x="203" y="926"/>
                      <a:pt x="200" y="924"/>
                    </a:cubicBezTo>
                    <a:cubicBezTo>
                      <a:pt x="198" y="923"/>
                      <a:pt x="195" y="921"/>
                      <a:pt x="192" y="920"/>
                    </a:cubicBezTo>
                    <a:cubicBezTo>
                      <a:pt x="190" y="918"/>
                      <a:pt x="188" y="917"/>
                      <a:pt x="187" y="916"/>
                    </a:cubicBezTo>
                    <a:cubicBezTo>
                      <a:pt x="185" y="915"/>
                      <a:pt x="183" y="914"/>
                      <a:pt x="181" y="913"/>
                    </a:cubicBezTo>
                    <a:cubicBezTo>
                      <a:pt x="180" y="912"/>
                      <a:pt x="178" y="910"/>
                      <a:pt x="176" y="909"/>
                    </a:cubicBezTo>
                    <a:cubicBezTo>
                      <a:pt x="174" y="908"/>
                      <a:pt x="173" y="907"/>
                      <a:pt x="171" y="906"/>
                    </a:cubicBezTo>
                    <a:cubicBezTo>
                      <a:pt x="169" y="904"/>
                      <a:pt x="168" y="903"/>
                      <a:pt x="166" y="901"/>
                    </a:cubicBezTo>
                    <a:cubicBezTo>
                      <a:pt x="164" y="900"/>
                      <a:pt x="163" y="899"/>
                      <a:pt x="161" y="898"/>
                    </a:cubicBezTo>
                    <a:cubicBezTo>
                      <a:pt x="160" y="897"/>
                      <a:pt x="158" y="895"/>
                      <a:pt x="156" y="894"/>
                    </a:cubicBezTo>
                    <a:cubicBezTo>
                      <a:pt x="155" y="892"/>
                      <a:pt x="153" y="891"/>
                      <a:pt x="152" y="890"/>
                    </a:cubicBezTo>
                    <a:cubicBezTo>
                      <a:pt x="150" y="888"/>
                      <a:pt x="148" y="887"/>
                      <a:pt x="147" y="885"/>
                    </a:cubicBezTo>
                    <a:cubicBezTo>
                      <a:pt x="145" y="884"/>
                      <a:pt x="144" y="883"/>
                      <a:pt x="143" y="882"/>
                    </a:cubicBezTo>
                    <a:cubicBezTo>
                      <a:pt x="141" y="880"/>
                      <a:pt x="139" y="878"/>
                      <a:pt x="138" y="876"/>
                    </a:cubicBezTo>
                    <a:cubicBezTo>
                      <a:pt x="137" y="875"/>
                      <a:pt x="135" y="874"/>
                      <a:pt x="134" y="873"/>
                    </a:cubicBezTo>
                    <a:cubicBezTo>
                      <a:pt x="133" y="871"/>
                      <a:pt x="131" y="869"/>
                      <a:pt x="129" y="867"/>
                    </a:cubicBezTo>
                    <a:cubicBezTo>
                      <a:pt x="128" y="866"/>
                      <a:pt x="127" y="865"/>
                      <a:pt x="126" y="864"/>
                    </a:cubicBezTo>
                    <a:cubicBezTo>
                      <a:pt x="124" y="862"/>
                      <a:pt x="123" y="860"/>
                      <a:pt x="121" y="858"/>
                    </a:cubicBezTo>
                    <a:cubicBezTo>
                      <a:pt x="120" y="857"/>
                      <a:pt x="120" y="856"/>
                      <a:pt x="119" y="855"/>
                    </a:cubicBezTo>
                    <a:cubicBezTo>
                      <a:pt x="117" y="853"/>
                      <a:pt x="115" y="850"/>
                      <a:pt x="113" y="848"/>
                    </a:cubicBezTo>
                    <a:cubicBezTo>
                      <a:pt x="113" y="847"/>
                      <a:pt x="113" y="847"/>
                      <a:pt x="113" y="847"/>
                    </a:cubicBezTo>
                    <a:cubicBezTo>
                      <a:pt x="104" y="835"/>
                      <a:pt x="96" y="822"/>
                      <a:pt x="89" y="808"/>
                    </a:cubicBezTo>
                    <a:cubicBezTo>
                      <a:pt x="89" y="808"/>
                      <a:pt x="88" y="807"/>
                      <a:pt x="88" y="806"/>
                    </a:cubicBezTo>
                    <a:cubicBezTo>
                      <a:pt x="87" y="804"/>
                      <a:pt x="85" y="801"/>
                      <a:pt x="84" y="798"/>
                    </a:cubicBezTo>
                    <a:cubicBezTo>
                      <a:pt x="84" y="797"/>
                      <a:pt x="83" y="796"/>
                      <a:pt x="83" y="795"/>
                    </a:cubicBezTo>
                    <a:cubicBezTo>
                      <a:pt x="82" y="792"/>
                      <a:pt x="80" y="789"/>
                      <a:pt x="79" y="786"/>
                    </a:cubicBezTo>
                    <a:cubicBezTo>
                      <a:pt x="79" y="785"/>
                      <a:pt x="78" y="784"/>
                      <a:pt x="78" y="783"/>
                    </a:cubicBezTo>
                    <a:cubicBezTo>
                      <a:pt x="77" y="781"/>
                      <a:pt x="76" y="778"/>
                      <a:pt x="75" y="775"/>
                    </a:cubicBezTo>
                    <a:cubicBezTo>
                      <a:pt x="75" y="774"/>
                      <a:pt x="74" y="773"/>
                      <a:pt x="74" y="772"/>
                    </a:cubicBezTo>
                    <a:cubicBezTo>
                      <a:pt x="73" y="769"/>
                      <a:pt x="72" y="766"/>
                      <a:pt x="71" y="763"/>
                    </a:cubicBezTo>
                    <a:cubicBezTo>
                      <a:pt x="71" y="762"/>
                      <a:pt x="71" y="761"/>
                      <a:pt x="70" y="760"/>
                    </a:cubicBezTo>
                    <a:cubicBezTo>
                      <a:pt x="69" y="757"/>
                      <a:pt x="69" y="754"/>
                      <a:pt x="68" y="751"/>
                    </a:cubicBezTo>
                    <a:cubicBezTo>
                      <a:pt x="68" y="750"/>
                      <a:pt x="67" y="749"/>
                      <a:pt x="67" y="748"/>
                    </a:cubicBezTo>
                    <a:cubicBezTo>
                      <a:pt x="66" y="744"/>
                      <a:pt x="66" y="741"/>
                      <a:pt x="65" y="738"/>
                    </a:cubicBezTo>
                    <a:cubicBezTo>
                      <a:pt x="65" y="737"/>
                      <a:pt x="65" y="737"/>
                      <a:pt x="65" y="736"/>
                    </a:cubicBezTo>
                    <a:cubicBezTo>
                      <a:pt x="64" y="732"/>
                      <a:pt x="63" y="729"/>
                      <a:pt x="63" y="725"/>
                    </a:cubicBezTo>
                    <a:cubicBezTo>
                      <a:pt x="63" y="725"/>
                      <a:pt x="63" y="725"/>
                      <a:pt x="63" y="725"/>
                    </a:cubicBezTo>
                    <a:cubicBezTo>
                      <a:pt x="63" y="725"/>
                      <a:pt x="63" y="725"/>
                      <a:pt x="63" y="725"/>
                    </a:cubicBezTo>
                    <a:cubicBezTo>
                      <a:pt x="61" y="712"/>
                      <a:pt x="60" y="699"/>
                      <a:pt x="60" y="686"/>
                    </a:cubicBezTo>
                    <a:cubicBezTo>
                      <a:pt x="60" y="535"/>
                      <a:pt x="182" y="413"/>
                      <a:pt x="333" y="413"/>
                    </a:cubicBezTo>
                    <a:cubicBezTo>
                      <a:pt x="361" y="413"/>
                      <a:pt x="389" y="417"/>
                      <a:pt x="415" y="425"/>
                    </a:cubicBezTo>
                    <a:cubicBezTo>
                      <a:pt x="491" y="327"/>
                      <a:pt x="611" y="263"/>
                      <a:pt x="745" y="263"/>
                    </a:cubicBezTo>
                    <a:cubicBezTo>
                      <a:pt x="806" y="263"/>
                      <a:pt x="863" y="276"/>
                      <a:pt x="915" y="299"/>
                    </a:cubicBezTo>
                    <a:cubicBezTo>
                      <a:pt x="983" y="158"/>
                      <a:pt x="1128" y="60"/>
                      <a:pt x="1296" y="60"/>
                    </a:cubicBezTo>
                    <a:cubicBezTo>
                      <a:pt x="1478" y="60"/>
                      <a:pt x="1633" y="174"/>
                      <a:pt x="1693" y="335"/>
                    </a:cubicBezTo>
                    <a:cubicBezTo>
                      <a:pt x="1708" y="334"/>
                      <a:pt x="1724" y="333"/>
                      <a:pt x="1740" y="333"/>
                    </a:cubicBezTo>
                    <a:cubicBezTo>
                      <a:pt x="1904" y="333"/>
                      <a:pt x="2045" y="427"/>
                      <a:pt x="2114" y="564"/>
                    </a:cubicBezTo>
                    <a:cubicBezTo>
                      <a:pt x="2119" y="563"/>
                      <a:pt x="2125" y="563"/>
                      <a:pt x="2131" y="563"/>
                    </a:cubicBezTo>
                    <a:cubicBezTo>
                      <a:pt x="2186" y="563"/>
                      <a:pt x="2237" y="585"/>
                      <a:pt x="2273" y="621"/>
                    </a:cubicBezTo>
                    <a:cubicBezTo>
                      <a:pt x="2273" y="621"/>
                      <a:pt x="2273" y="621"/>
                      <a:pt x="2273" y="621"/>
                    </a:cubicBezTo>
                    <a:cubicBezTo>
                      <a:pt x="2273" y="621"/>
                      <a:pt x="2273" y="621"/>
                      <a:pt x="2273" y="621"/>
                    </a:cubicBezTo>
                    <a:cubicBezTo>
                      <a:pt x="2285" y="633"/>
                      <a:pt x="2295" y="646"/>
                      <a:pt x="2304" y="660"/>
                    </a:cubicBezTo>
                    <a:cubicBezTo>
                      <a:pt x="2304" y="660"/>
                      <a:pt x="2304" y="660"/>
                      <a:pt x="2304" y="660"/>
                    </a:cubicBezTo>
                    <a:cubicBezTo>
                      <a:pt x="2306" y="662"/>
                      <a:pt x="2307" y="665"/>
                      <a:pt x="2309" y="668"/>
                    </a:cubicBezTo>
                    <a:cubicBezTo>
                      <a:pt x="2309" y="668"/>
                      <a:pt x="2309" y="668"/>
                      <a:pt x="2309" y="668"/>
                    </a:cubicBezTo>
                    <a:cubicBezTo>
                      <a:pt x="2311" y="671"/>
                      <a:pt x="2312" y="674"/>
                      <a:pt x="2313" y="677"/>
                    </a:cubicBezTo>
                    <a:cubicBezTo>
                      <a:pt x="2314" y="677"/>
                      <a:pt x="2314" y="677"/>
                      <a:pt x="2314" y="677"/>
                    </a:cubicBezTo>
                    <a:cubicBezTo>
                      <a:pt x="2315" y="680"/>
                      <a:pt x="2316" y="683"/>
                      <a:pt x="2318" y="685"/>
                    </a:cubicBezTo>
                    <a:cubicBezTo>
                      <a:pt x="2318" y="686"/>
                      <a:pt x="2318" y="686"/>
                      <a:pt x="2318" y="686"/>
                    </a:cubicBezTo>
                    <a:cubicBezTo>
                      <a:pt x="2319" y="689"/>
                      <a:pt x="2320" y="692"/>
                      <a:pt x="2321" y="694"/>
                    </a:cubicBezTo>
                    <a:cubicBezTo>
                      <a:pt x="2321" y="695"/>
                      <a:pt x="2321" y="695"/>
                      <a:pt x="2322" y="696"/>
                    </a:cubicBezTo>
                    <a:cubicBezTo>
                      <a:pt x="2323" y="698"/>
                      <a:pt x="2324" y="701"/>
                      <a:pt x="2324" y="704"/>
                    </a:cubicBezTo>
                    <a:cubicBezTo>
                      <a:pt x="2325" y="704"/>
                      <a:pt x="2325" y="705"/>
                      <a:pt x="2325" y="705"/>
                    </a:cubicBezTo>
                    <a:cubicBezTo>
                      <a:pt x="2326" y="708"/>
                      <a:pt x="2326" y="710"/>
                      <a:pt x="2327" y="713"/>
                    </a:cubicBezTo>
                    <a:cubicBezTo>
                      <a:pt x="2327" y="714"/>
                      <a:pt x="2328" y="714"/>
                      <a:pt x="2328" y="715"/>
                    </a:cubicBezTo>
                    <a:cubicBezTo>
                      <a:pt x="2328" y="717"/>
                      <a:pt x="2329" y="720"/>
                      <a:pt x="2329" y="722"/>
                    </a:cubicBezTo>
                    <a:cubicBezTo>
                      <a:pt x="2330" y="723"/>
                      <a:pt x="2330" y="724"/>
                      <a:pt x="2330" y="725"/>
                    </a:cubicBezTo>
                    <a:cubicBezTo>
                      <a:pt x="2331" y="727"/>
                      <a:pt x="2331" y="730"/>
                      <a:pt x="2331" y="732"/>
                    </a:cubicBezTo>
                    <a:cubicBezTo>
                      <a:pt x="2332" y="733"/>
                      <a:pt x="2332" y="734"/>
                      <a:pt x="2332" y="735"/>
                    </a:cubicBezTo>
                    <a:cubicBezTo>
                      <a:pt x="2332" y="737"/>
                      <a:pt x="2332" y="740"/>
                      <a:pt x="2333" y="742"/>
                    </a:cubicBezTo>
                    <a:cubicBezTo>
                      <a:pt x="2333" y="743"/>
                      <a:pt x="2333" y="744"/>
                      <a:pt x="2333" y="745"/>
                    </a:cubicBezTo>
                    <a:cubicBezTo>
                      <a:pt x="2333" y="748"/>
                      <a:pt x="2334" y="750"/>
                      <a:pt x="2334" y="753"/>
                    </a:cubicBezTo>
                    <a:cubicBezTo>
                      <a:pt x="2334" y="754"/>
                      <a:pt x="2334" y="755"/>
                      <a:pt x="2334" y="756"/>
                    </a:cubicBezTo>
                    <a:cubicBezTo>
                      <a:pt x="2334" y="759"/>
                      <a:pt x="2334" y="763"/>
                      <a:pt x="2334" y="766"/>
                    </a:cubicBezTo>
                    <a:cubicBezTo>
                      <a:pt x="2334" y="878"/>
                      <a:pt x="2243" y="969"/>
                      <a:pt x="2131" y="969"/>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29" name="Freeform 39"/>
              <p:cNvSpPr>
                <a:spLocks noEditPoints="1"/>
              </p:cNvSpPr>
              <p:nvPr/>
            </p:nvSpPr>
            <p:spPr bwMode="auto">
              <a:xfrm>
                <a:off x="4627563" y="1980098"/>
                <a:ext cx="2814638" cy="1336675"/>
              </a:xfrm>
              <a:custGeom>
                <a:avLst/>
                <a:gdLst>
                  <a:gd name="T0" fmla="*/ 212 w 2214"/>
                  <a:gd name="T1" fmla="*/ 763 h 1052"/>
                  <a:gd name="T2" fmla="*/ 301 w 2214"/>
                  <a:gd name="T3" fmla="*/ 748 h 1052"/>
                  <a:gd name="T4" fmla="*/ 624 w 2214"/>
                  <a:gd name="T5" fmla="*/ 902 h 1052"/>
                  <a:gd name="T6" fmla="*/ 817 w 2214"/>
                  <a:gd name="T7" fmla="*/ 855 h 1052"/>
                  <a:gd name="T8" fmla="*/ 1117 w 2214"/>
                  <a:gd name="T9" fmla="*/ 1052 h 1052"/>
                  <a:gd name="T10" fmla="*/ 1390 w 2214"/>
                  <a:gd name="T11" fmla="*/ 903 h 1052"/>
                  <a:gd name="T12" fmla="*/ 1620 w 2214"/>
                  <a:gd name="T13" fmla="*/ 972 h 1052"/>
                  <a:gd name="T14" fmla="*/ 1976 w 2214"/>
                  <a:gd name="T15" fmla="*/ 771 h 1052"/>
                  <a:gd name="T16" fmla="*/ 2010 w 2214"/>
                  <a:gd name="T17" fmla="*/ 774 h 1052"/>
                  <a:gd name="T18" fmla="*/ 2214 w 2214"/>
                  <a:gd name="T19" fmla="*/ 571 h 1052"/>
                  <a:gd name="T20" fmla="*/ 2213 w 2214"/>
                  <a:gd name="T21" fmla="*/ 561 h 1052"/>
                  <a:gd name="T22" fmla="*/ 2071 w 2214"/>
                  <a:gd name="T23" fmla="*/ 503 h 1052"/>
                  <a:gd name="T24" fmla="*/ 2054 w 2214"/>
                  <a:gd name="T25" fmla="*/ 504 h 1052"/>
                  <a:gd name="T26" fmla="*/ 1680 w 2214"/>
                  <a:gd name="T27" fmla="*/ 273 h 1052"/>
                  <a:gd name="T28" fmla="*/ 1633 w 2214"/>
                  <a:gd name="T29" fmla="*/ 275 h 1052"/>
                  <a:gd name="T30" fmla="*/ 1236 w 2214"/>
                  <a:gd name="T31" fmla="*/ 0 h 1052"/>
                  <a:gd name="T32" fmla="*/ 855 w 2214"/>
                  <a:gd name="T33" fmla="*/ 239 h 1052"/>
                  <a:gd name="T34" fmla="*/ 685 w 2214"/>
                  <a:gd name="T35" fmla="*/ 203 h 1052"/>
                  <a:gd name="T36" fmla="*/ 355 w 2214"/>
                  <a:gd name="T37" fmla="*/ 365 h 1052"/>
                  <a:gd name="T38" fmla="*/ 273 w 2214"/>
                  <a:gd name="T39" fmla="*/ 353 h 1052"/>
                  <a:gd name="T40" fmla="*/ 0 w 2214"/>
                  <a:gd name="T41" fmla="*/ 626 h 1052"/>
                  <a:gd name="T42" fmla="*/ 3 w 2214"/>
                  <a:gd name="T43" fmla="*/ 665 h 1052"/>
                  <a:gd name="T44" fmla="*/ 212 w 2214"/>
                  <a:gd name="T45" fmla="*/ 763 h 1052"/>
                  <a:gd name="T46" fmla="*/ 379 w 2214"/>
                  <a:gd name="T47" fmla="*/ 404 h 1052"/>
                  <a:gd name="T48" fmla="*/ 723 w 2214"/>
                  <a:gd name="T49" fmla="*/ 245 h 1052"/>
                  <a:gd name="T50" fmla="*/ 395 w 2214"/>
                  <a:gd name="T51" fmla="*/ 452 h 1052"/>
                  <a:gd name="T52" fmla="*/ 39 w 2214"/>
                  <a:gd name="T53" fmla="*/ 585 h 1052"/>
                  <a:gd name="T54" fmla="*/ 379 w 2214"/>
                  <a:gd name="T55" fmla="*/ 404 h 1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14" h="1052">
                    <a:moveTo>
                      <a:pt x="212" y="763"/>
                    </a:moveTo>
                    <a:cubicBezTo>
                      <a:pt x="243" y="763"/>
                      <a:pt x="273" y="758"/>
                      <a:pt x="301" y="748"/>
                    </a:cubicBezTo>
                    <a:cubicBezTo>
                      <a:pt x="377" y="842"/>
                      <a:pt x="494" y="902"/>
                      <a:pt x="624" y="902"/>
                    </a:cubicBezTo>
                    <a:cubicBezTo>
                      <a:pt x="694" y="902"/>
                      <a:pt x="759" y="885"/>
                      <a:pt x="817" y="855"/>
                    </a:cubicBezTo>
                    <a:cubicBezTo>
                      <a:pt x="867" y="971"/>
                      <a:pt x="982" y="1052"/>
                      <a:pt x="1117" y="1052"/>
                    </a:cubicBezTo>
                    <a:cubicBezTo>
                      <a:pt x="1231" y="1052"/>
                      <a:pt x="1332" y="993"/>
                      <a:pt x="1390" y="903"/>
                    </a:cubicBezTo>
                    <a:cubicBezTo>
                      <a:pt x="1456" y="947"/>
                      <a:pt x="1535" y="972"/>
                      <a:pt x="1620" y="972"/>
                    </a:cubicBezTo>
                    <a:cubicBezTo>
                      <a:pt x="1771" y="972"/>
                      <a:pt x="1903" y="891"/>
                      <a:pt x="1976" y="771"/>
                    </a:cubicBezTo>
                    <a:cubicBezTo>
                      <a:pt x="1987" y="773"/>
                      <a:pt x="1999" y="774"/>
                      <a:pt x="2010" y="774"/>
                    </a:cubicBezTo>
                    <a:cubicBezTo>
                      <a:pt x="2123" y="774"/>
                      <a:pt x="2214" y="683"/>
                      <a:pt x="2214" y="571"/>
                    </a:cubicBezTo>
                    <a:cubicBezTo>
                      <a:pt x="2214" y="567"/>
                      <a:pt x="2213" y="564"/>
                      <a:pt x="2213" y="561"/>
                    </a:cubicBezTo>
                    <a:cubicBezTo>
                      <a:pt x="2177" y="525"/>
                      <a:pt x="2126" y="503"/>
                      <a:pt x="2071" y="503"/>
                    </a:cubicBezTo>
                    <a:cubicBezTo>
                      <a:pt x="2065" y="503"/>
                      <a:pt x="2059" y="503"/>
                      <a:pt x="2054" y="504"/>
                    </a:cubicBezTo>
                    <a:cubicBezTo>
                      <a:pt x="1985" y="367"/>
                      <a:pt x="1844" y="273"/>
                      <a:pt x="1680" y="273"/>
                    </a:cubicBezTo>
                    <a:cubicBezTo>
                      <a:pt x="1664" y="273"/>
                      <a:pt x="1648" y="274"/>
                      <a:pt x="1633" y="275"/>
                    </a:cubicBezTo>
                    <a:cubicBezTo>
                      <a:pt x="1573" y="114"/>
                      <a:pt x="1418" y="0"/>
                      <a:pt x="1236" y="0"/>
                    </a:cubicBezTo>
                    <a:cubicBezTo>
                      <a:pt x="1068" y="0"/>
                      <a:pt x="923" y="98"/>
                      <a:pt x="855" y="239"/>
                    </a:cubicBezTo>
                    <a:cubicBezTo>
                      <a:pt x="803" y="216"/>
                      <a:pt x="746" y="203"/>
                      <a:pt x="685" y="203"/>
                    </a:cubicBezTo>
                    <a:cubicBezTo>
                      <a:pt x="551" y="203"/>
                      <a:pt x="431" y="267"/>
                      <a:pt x="355" y="365"/>
                    </a:cubicBezTo>
                    <a:cubicBezTo>
                      <a:pt x="329" y="357"/>
                      <a:pt x="301" y="353"/>
                      <a:pt x="273" y="353"/>
                    </a:cubicBezTo>
                    <a:cubicBezTo>
                      <a:pt x="122" y="353"/>
                      <a:pt x="0" y="475"/>
                      <a:pt x="0" y="626"/>
                    </a:cubicBezTo>
                    <a:cubicBezTo>
                      <a:pt x="0" y="639"/>
                      <a:pt x="1" y="652"/>
                      <a:pt x="3" y="665"/>
                    </a:cubicBezTo>
                    <a:cubicBezTo>
                      <a:pt x="53" y="725"/>
                      <a:pt x="128" y="763"/>
                      <a:pt x="212" y="763"/>
                    </a:cubicBezTo>
                    <a:close/>
                    <a:moveTo>
                      <a:pt x="379" y="404"/>
                    </a:moveTo>
                    <a:cubicBezTo>
                      <a:pt x="498" y="214"/>
                      <a:pt x="723" y="245"/>
                      <a:pt x="723" y="245"/>
                    </a:cubicBezTo>
                    <a:cubicBezTo>
                      <a:pt x="457" y="269"/>
                      <a:pt x="395" y="452"/>
                      <a:pt x="395" y="452"/>
                    </a:cubicBezTo>
                    <a:cubicBezTo>
                      <a:pt x="172" y="333"/>
                      <a:pt x="39" y="585"/>
                      <a:pt x="39" y="585"/>
                    </a:cubicBezTo>
                    <a:cubicBezTo>
                      <a:pt x="119" y="321"/>
                      <a:pt x="379" y="404"/>
                      <a:pt x="379" y="404"/>
                    </a:cubicBezTo>
                    <a:close/>
                  </a:path>
                </a:pathLst>
              </a:custGeom>
              <a:solidFill>
                <a:schemeClr val="bg1">
                  <a:lumMod val="9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30" name="Freeform 56"/>
              <p:cNvSpPr/>
              <p:nvPr/>
            </p:nvSpPr>
            <p:spPr bwMode="auto">
              <a:xfrm>
                <a:off x="4632326" y="2692885"/>
                <a:ext cx="2886075" cy="796925"/>
              </a:xfrm>
              <a:custGeom>
                <a:avLst/>
                <a:gdLst>
                  <a:gd name="T0" fmla="*/ 2270 w 2271"/>
                  <a:gd name="T1" fmla="*/ 124 h 627"/>
                  <a:gd name="T2" fmla="*/ 2269 w 2271"/>
                  <a:gd name="T3" fmla="*/ 114 h 627"/>
                  <a:gd name="T4" fmla="*/ 2267 w 2271"/>
                  <a:gd name="T5" fmla="*/ 104 h 627"/>
                  <a:gd name="T6" fmla="*/ 2265 w 2271"/>
                  <a:gd name="T7" fmla="*/ 94 h 627"/>
                  <a:gd name="T8" fmla="*/ 2262 w 2271"/>
                  <a:gd name="T9" fmla="*/ 84 h 627"/>
                  <a:gd name="T10" fmla="*/ 2259 w 2271"/>
                  <a:gd name="T11" fmla="*/ 75 h 627"/>
                  <a:gd name="T12" fmla="*/ 2255 w 2271"/>
                  <a:gd name="T13" fmla="*/ 65 h 627"/>
                  <a:gd name="T14" fmla="*/ 2251 w 2271"/>
                  <a:gd name="T15" fmla="*/ 56 h 627"/>
                  <a:gd name="T16" fmla="*/ 2246 w 2271"/>
                  <a:gd name="T17" fmla="*/ 47 h 627"/>
                  <a:gd name="T18" fmla="*/ 2241 w 2271"/>
                  <a:gd name="T19" fmla="*/ 39 h 627"/>
                  <a:gd name="T20" fmla="*/ 2210 w 2271"/>
                  <a:gd name="T21" fmla="*/ 0 h 627"/>
                  <a:gd name="T22" fmla="*/ 2210 w 2271"/>
                  <a:gd name="T23" fmla="*/ 0 h 627"/>
                  <a:gd name="T24" fmla="*/ 2007 w 2271"/>
                  <a:gd name="T25" fmla="*/ 213 h 627"/>
                  <a:gd name="T26" fmla="*/ 1617 w 2271"/>
                  <a:gd name="T27" fmla="*/ 411 h 627"/>
                  <a:gd name="T28" fmla="*/ 1114 w 2271"/>
                  <a:gd name="T29" fmla="*/ 491 h 627"/>
                  <a:gd name="T30" fmla="*/ 621 w 2271"/>
                  <a:gd name="T31" fmla="*/ 341 h 627"/>
                  <a:gd name="T32" fmla="*/ 209 w 2271"/>
                  <a:gd name="T33" fmla="*/ 202 h 627"/>
                  <a:gd name="T34" fmla="*/ 0 w 2271"/>
                  <a:gd name="T35" fmla="*/ 104 h 627"/>
                  <a:gd name="T36" fmla="*/ 2 w 2271"/>
                  <a:gd name="T37" fmla="*/ 115 h 627"/>
                  <a:gd name="T38" fmla="*/ 4 w 2271"/>
                  <a:gd name="T39" fmla="*/ 127 h 627"/>
                  <a:gd name="T40" fmla="*/ 7 w 2271"/>
                  <a:gd name="T41" fmla="*/ 139 h 627"/>
                  <a:gd name="T42" fmla="*/ 11 w 2271"/>
                  <a:gd name="T43" fmla="*/ 151 h 627"/>
                  <a:gd name="T44" fmla="*/ 15 w 2271"/>
                  <a:gd name="T45" fmla="*/ 162 h 627"/>
                  <a:gd name="T46" fmla="*/ 20 w 2271"/>
                  <a:gd name="T47" fmla="*/ 174 h 627"/>
                  <a:gd name="T48" fmla="*/ 25 w 2271"/>
                  <a:gd name="T49" fmla="*/ 185 h 627"/>
                  <a:gd name="T50" fmla="*/ 50 w 2271"/>
                  <a:gd name="T51" fmla="*/ 226 h 627"/>
                  <a:gd name="T52" fmla="*/ 56 w 2271"/>
                  <a:gd name="T53" fmla="*/ 234 h 627"/>
                  <a:gd name="T54" fmla="*/ 63 w 2271"/>
                  <a:gd name="T55" fmla="*/ 243 h 627"/>
                  <a:gd name="T56" fmla="*/ 71 w 2271"/>
                  <a:gd name="T57" fmla="*/ 252 h 627"/>
                  <a:gd name="T58" fmla="*/ 80 w 2271"/>
                  <a:gd name="T59" fmla="*/ 261 h 627"/>
                  <a:gd name="T60" fmla="*/ 89 w 2271"/>
                  <a:gd name="T61" fmla="*/ 269 h 627"/>
                  <a:gd name="T62" fmla="*/ 98 w 2271"/>
                  <a:gd name="T63" fmla="*/ 277 h 627"/>
                  <a:gd name="T64" fmla="*/ 108 w 2271"/>
                  <a:gd name="T65" fmla="*/ 285 h 627"/>
                  <a:gd name="T66" fmla="*/ 118 w 2271"/>
                  <a:gd name="T67" fmla="*/ 292 h 627"/>
                  <a:gd name="T68" fmla="*/ 129 w 2271"/>
                  <a:gd name="T69" fmla="*/ 299 h 627"/>
                  <a:gd name="T70" fmla="*/ 144 w 2271"/>
                  <a:gd name="T71" fmla="*/ 307 h 627"/>
                  <a:gd name="T72" fmla="*/ 156 w 2271"/>
                  <a:gd name="T73" fmla="*/ 313 h 627"/>
                  <a:gd name="T74" fmla="*/ 168 w 2271"/>
                  <a:gd name="T75" fmla="*/ 318 h 627"/>
                  <a:gd name="T76" fmla="*/ 180 w 2271"/>
                  <a:gd name="T77" fmla="*/ 322 h 627"/>
                  <a:gd name="T78" fmla="*/ 192 w 2271"/>
                  <a:gd name="T79" fmla="*/ 326 h 627"/>
                  <a:gd name="T80" fmla="*/ 204 w 2271"/>
                  <a:gd name="T81" fmla="*/ 330 h 627"/>
                  <a:gd name="T82" fmla="*/ 217 w 2271"/>
                  <a:gd name="T83" fmla="*/ 333 h 627"/>
                  <a:gd name="T84" fmla="*/ 230 w 2271"/>
                  <a:gd name="T85" fmla="*/ 335 h 627"/>
                  <a:gd name="T86" fmla="*/ 243 w 2271"/>
                  <a:gd name="T87" fmla="*/ 336 h 627"/>
                  <a:gd name="T88" fmla="*/ 256 w 2271"/>
                  <a:gd name="T89" fmla="*/ 337 h 627"/>
                  <a:gd name="T90" fmla="*/ 358 w 2271"/>
                  <a:gd name="T91" fmla="*/ 323 h 627"/>
                  <a:gd name="T92" fmla="*/ 875 w 2271"/>
                  <a:gd name="T93" fmla="*/ 430 h 627"/>
                  <a:gd name="T94" fmla="*/ 1448 w 2271"/>
                  <a:gd name="T95" fmla="*/ 478 h 627"/>
                  <a:gd name="T96" fmla="*/ 2034 w 2271"/>
                  <a:gd name="T97" fmla="*/ 346 h 627"/>
                  <a:gd name="T98" fmla="*/ 2271 w 2271"/>
                  <a:gd name="T99" fmla="*/ 145 h 627"/>
                  <a:gd name="T100" fmla="*/ 2271 w 2271"/>
                  <a:gd name="T101" fmla="*/ 132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271" h="627">
                    <a:moveTo>
                      <a:pt x="2271" y="132"/>
                    </a:moveTo>
                    <a:cubicBezTo>
                      <a:pt x="2271" y="129"/>
                      <a:pt x="2270" y="127"/>
                      <a:pt x="2270" y="124"/>
                    </a:cubicBezTo>
                    <a:cubicBezTo>
                      <a:pt x="2270" y="123"/>
                      <a:pt x="2270" y="122"/>
                      <a:pt x="2270" y="121"/>
                    </a:cubicBezTo>
                    <a:cubicBezTo>
                      <a:pt x="2269" y="119"/>
                      <a:pt x="2269" y="116"/>
                      <a:pt x="2269" y="114"/>
                    </a:cubicBezTo>
                    <a:cubicBezTo>
                      <a:pt x="2269" y="113"/>
                      <a:pt x="2269" y="112"/>
                      <a:pt x="2268" y="111"/>
                    </a:cubicBezTo>
                    <a:cubicBezTo>
                      <a:pt x="2268" y="109"/>
                      <a:pt x="2268" y="106"/>
                      <a:pt x="2267" y="104"/>
                    </a:cubicBezTo>
                    <a:cubicBezTo>
                      <a:pt x="2267" y="103"/>
                      <a:pt x="2267" y="102"/>
                      <a:pt x="2266" y="101"/>
                    </a:cubicBezTo>
                    <a:cubicBezTo>
                      <a:pt x="2266" y="99"/>
                      <a:pt x="2265" y="96"/>
                      <a:pt x="2265" y="94"/>
                    </a:cubicBezTo>
                    <a:cubicBezTo>
                      <a:pt x="2265" y="93"/>
                      <a:pt x="2264" y="93"/>
                      <a:pt x="2264" y="92"/>
                    </a:cubicBezTo>
                    <a:cubicBezTo>
                      <a:pt x="2263" y="89"/>
                      <a:pt x="2263" y="87"/>
                      <a:pt x="2262" y="84"/>
                    </a:cubicBezTo>
                    <a:cubicBezTo>
                      <a:pt x="2262" y="84"/>
                      <a:pt x="2262" y="83"/>
                      <a:pt x="2261" y="83"/>
                    </a:cubicBezTo>
                    <a:cubicBezTo>
                      <a:pt x="2261" y="80"/>
                      <a:pt x="2260" y="77"/>
                      <a:pt x="2259" y="75"/>
                    </a:cubicBezTo>
                    <a:cubicBezTo>
                      <a:pt x="2258" y="74"/>
                      <a:pt x="2258" y="74"/>
                      <a:pt x="2258" y="73"/>
                    </a:cubicBezTo>
                    <a:cubicBezTo>
                      <a:pt x="2257" y="71"/>
                      <a:pt x="2256" y="68"/>
                      <a:pt x="2255" y="65"/>
                    </a:cubicBezTo>
                    <a:cubicBezTo>
                      <a:pt x="2255" y="65"/>
                      <a:pt x="2255" y="65"/>
                      <a:pt x="2255" y="64"/>
                    </a:cubicBezTo>
                    <a:cubicBezTo>
                      <a:pt x="2253" y="62"/>
                      <a:pt x="2252" y="59"/>
                      <a:pt x="2251" y="56"/>
                    </a:cubicBezTo>
                    <a:cubicBezTo>
                      <a:pt x="2251" y="56"/>
                      <a:pt x="2251" y="56"/>
                      <a:pt x="2250" y="56"/>
                    </a:cubicBezTo>
                    <a:cubicBezTo>
                      <a:pt x="2249" y="53"/>
                      <a:pt x="2248" y="50"/>
                      <a:pt x="2246" y="47"/>
                    </a:cubicBezTo>
                    <a:cubicBezTo>
                      <a:pt x="2246" y="47"/>
                      <a:pt x="2246" y="47"/>
                      <a:pt x="2246" y="47"/>
                    </a:cubicBezTo>
                    <a:cubicBezTo>
                      <a:pt x="2244" y="44"/>
                      <a:pt x="2243" y="41"/>
                      <a:pt x="2241" y="39"/>
                    </a:cubicBezTo>
                    <a:cubicBezTo>
                      <a:pt x="2241" y="39"/>
                      <a:pt x="2241" y="39"/>
                      <a:pt x="2241" y="39"/>
                    </a:cubicBezTo>
                    <a:cubicBezTo>
                      <a:pt x="2232" y="25"/>
                      <a:pt x="2222" y="12"/>
                      <a:pt x="2210" y="0"/>
                    </a:cubicBezTo>
                    <a:cubicBezTo>
                      <a:pt x="2210" y="0"/>
                      <a:pt x="2210" y="0"/>
                      <a:pt x="2210" y="0"/>
                    </a:cubicBezTo>
                    <a:cubicBezTo>
                      <a:pt x="2210" y="0"/>
                      <a:pt x="2210" y="0"/>
                      <a:pt x="2210" y="0"/>
                    </a:cubicBezTo>
                    <a:cubicBezTo>
                      <a:pt x="2210" y="3"/>
                      <a:pt x="2211" y="6"/>
                      <a:pt x="2211" y="10"/>
                    </a:cubicBezTo>
                    <a:cubicBezTo>
                      <a:pt x="2211" y="122"/>
                      <a:pt x="2120" y="213"/>
                      <a:pt x="2007" y="213"/>
                    </a:cubicBezTo>
                    <a:cubicBezTo>
                      <a:pt x="1996" y="213"/>
                      <a:pt x="1984" y="212"/>
                      <a:pt x="1973" y="210"/>
                    </a:cubicBezTo>
                    <a:cubicBezTo>
                      <a:pt x="1900" y="330"/>
                      <a:pt x="1768" y="411"/>
                      <a:pt x="1617" y="411"/>
                    </a:cubicBezTo>
                    <a:cubicBezTo>
                      <a:pt x="1532" y="411"/>
                      <a:pt x="1453" y="386"/>
                      <a:pt x="1387" y="342"/>
                    </a:cubicBezTo>
                    <a:cubicBezTo>
                      <a:pt x="1329" y="432"/>
                      <a:pt x="1228" y="491"/>
                      <a:pt x="1114" y="491"/>
                    </a:cubicBezTo>
                    <a:cubicBezTo>
                      <a:pt x="979" y="491"/>
                      <a:pt x="864" y="410"/>
                      <a:pt x="814" y="294"/>
                    </a:cubicBezTo>
                    <a:cubicBezTo>
                      <a:pt x="756" y="324"/>
                      <a:pt x="691" y="341"/>
                      <a:pt x="621" y="341"/>
                    </a:cubicBezTo>
                    <a:cubicBezTo>
                      <a:pt x="491" y="341"/>
                      <a:pt x="374" y="281"/>
                      <a:pt x="298" y="187"/>
                    </a:cubicBezTo>
                    <a:cubicBezTo>
                      <a:pt x="270" y="197"/>
                      <a:pt x="240" y="202"/>
                      <a:pt x="209" y="202"/>
                    </a:cubicBezTo>
                    <a:cubicBezTo>
                      <a:pt x="125" y="202"/>
                      <a:pt x="50" y="164"/>
                      <a:pt x="0" y="104"/>
                    </a:cubicBezTo>
                    <a:cubicBezTo>
                      <a:pt x="0" y="104"/>
                      <a:pt x="0" y="104"/>
                      <a:pt x="0" y="104"/>
                    </a:cubicBezTo>
                    <a:cubicBezTo>
                      <a:pt x="0" y="104"/>
                      <a:pt x="0" y="104"/>
                      <a:pt x="0" y="104"/>
                    </a:cubicBezTo>
                    <a:cubicBezTo>
                      <a:pt x="0" y="108"/>
                      <a:pt x="1" y="111"/>
                      <a:pt x="2" y="115"/>
                    </a:cubicBezTo>
                    <a:cubicBezTo>
                      <a:pt x="2" y="116"/>
                      <a:pt x="2" y="116"/>
                      <a:pt x="2" y="117"/>
                    </a:cubicBezTo>
                    <a:cubicBezTo>
                      <a:pt x="3" y="120"/>
                      <a:pt x="3" y="123"/>
                      <a:pt x="4" y="127"/>
                    </a:cubicBezTo>
                    <a:cubicBezTo>
                      <a:pt x="4" y="128"/>
                      <a:pt x="5" y="129"/>
                      <a:pt x="5" y="130"/>
                    </a:cubicBezTo>
                    <a:cubicBezTo>
                      <a:pt x="6" y="133"/>
                      <a:pt x="6" y="136"/>
                      <a:pt x="7" y="139"/>
                    </a:cubicBezTo>
                    <a:cubicBezTo>
                      <a:pt x="8" y="140"/>
                      <a:pt x="8" y="141"/>
                      <a:pt x="8" y="142"/>
                    </a:cubicBezTo>
                    <a:cubicBezTo>
                      <a:pt x="9" y="145"/>
                      <a:pt x="10" y="148"/>
                      <a:pt x="11" y="151"/>
                    </a:cubicBezTo>
                    <a:cubicBezTo>
                      <a:pt x="11" y="152"/>
                      <a:pt x="12" y="153"/>
                      <a:pt x="12" y="154"/>
                    </a:cubicBezTo>
                    <a:cubicBezTo>
                      <a:pt x="13" y="157"/>
                      <a:pt x="14" y="160"/>
                      <a:pt x="15" y="162"/>
                    </a:cubicBezTo>
                    <a:cubicBezTo>
                      <a:pt x="15" y="163"/>
                      <a:pt x="16" y="164"/>
                      <a:pt x="16" y="165"/>
                    </a:cubicBezTo>
                    <a:cubicBezTo>
                      <a:pt x="17" y="168"/>
                      <a:pt x="19" y="171"/>
                      <a:pt x="20" y="174"/>
                    </a:cubicBezTo>
                    <a:cubicBezTo>
                      <a:pt x="20" y="175"/>
                      <a:pt x="21" y="176"/>
                      <a:pt x="21" y="177"/>
                    </a:cubicBezTo>
                    <a:cubicBezTo>
                      <a:pt x="22" y="180"/>
                      <a:pt x="24" y="183"/>
                      <a:pt x="25" y="185"/>
                    </a:cubicBezTo>
                    <a:cubicBezTo>
                      <a:pt x="25" y="186"/>
                      <a:pt x="26" y="187"/>
                      <a:pt x="26" y="187"/>
                    </a:cubicBezTo>
                    <a:cubicBezTo>
                      <a:pt x="33" y="201"/>
                      <a:pt x="41" y="214"/>
                      <a:pt x="50" y="226"/>
                    </a:cubicBezTo>
                    <a:cubicBezTo>
                      <a:pt x="50" y="226"/>
                      <a:pt x="50" y="226"/>
                      <a:pt x="50" y="227"/>
                    </a:cubicBezTo>
                    <a:cubicBezTo>
                      <a:pt x="52" y="229"/>
                      <a:pt x="54" y="232"/>
                      <a:pt x="56" y="234"/>
                    </a:cubicBezTo>
                    <a:cubicBezTo>
                      <a:pt x="57" y="235"/>
                      <a:pt x="57" y="236"/>
                      <a:pt x="58" y="237"/>
                    </a:cubicBezTo>
                    <a:cubicBezTo>
                      <a:pt x="60" y="239"/>
                      <a:pt x="61" y="241"/>
                      <a:pt x="63" y="243"/>
                    </a:cubicBezTo>
                    <a:cubicBezTo>
                      <a:pt x="64" y="244"/>
                      <a:pt x="65" y="245"/>
                      <a:pt x="66" y="246"/>
                    </a:cubicBezTo>
                    <a:cubicBezTo>
                      <a:pt x="68" y="248"/>
                      <a:pt x="70" y="250"/>
                      <a:pt x="71" y="252"/>
                    </a:cubicBezTo>
                    <a:cubicBezTo>
                      <a:pt x="72" y="253"/>
                      <a:pt x="74" y="254"/>
                      <a:pt x="75" y="255"/>
                    </a:cubicBezTo>
                    <a:cubicBezTo>
                      <a:pt x="76" y="257"/>
                      <a:pt x="78" y="259"/>
                      <a:pt x="80" y="261"/>
                    </a:cubicBezTo>
                    <a:cubicBezTo>
                      <a:pt x="81" y="262"/>
                      <a:pt x="82" y="263"/>
                      <a:pt x="84" y="264"/>
                    </a:cubicBezTo>
                    <a:cubicBezTo>
                      <a:pt x="85" y="266"/>
                      <a:pt x="87" y="267"/>
                      <a:pt x="89" y="269"/>
                    </a:cubicBezTo>
                    <a:cubicBezTo>
                      <a:pt x="90" y="270"/>
                      <a:pt x="92" y="271"/>
                      <a:pt x="93" y="273"/>
                    </a:cubicBezTo>
                    <a:cubicBezTo>
                      <a:pt x="95" y="274"/>
                      <a:pt x="97" y="276"/>
                      <a:pt x="98" y="277"/>
                    </a:cubicBezTo>
                    <a:cubicBezTo>
                      <a:pt x="100" y="278"/>
                      <a:pt x="101" y="279"/>
                      <a:pt x="103" y="280"/>
                    </a:cubicBezTo>
                    <a:cubicBezTo>
                      <a:pt x="105" y="282"/>
                      <a:pt x="106" y="283"/>
                      <a:pt x="108" y="285"/>
                    </a:cubicBezTo>
                    <a:cubicBezTo>
                      <a:pt x="110" y="286"/>
                      <a:pt x="111" y="287"/>
                      <a:pt x="113" y="288"/>
                    </a:cubicBezTo>
                    <a:cubicBezTo>
                      <a:pt x="115" y="289"/>
                      <a:pt x="117" y="291"/>
                      <a:pt x="118" y="292"/>
                    </a:cubicBezTo>
                    <a:cubicBezTo>
                      <a:pt x="120" y="293"/>
                      <a:pt x="122" y="294"/>
                      <a:pt x="124" y="295"/>
                    </a:cubicBezTo>
                    <a:cubicBezTo>
                      <a:pt x="125" y="296"/>
                      <a:pt x="127" y="297"/>
                      <a:pt x="129" y="299"/>
                    </a:cubicBezTo>
                    <a:cubicBezTo>
                      <a:pt x="132" y="300"/>
                      <a:pt x="135" y="302"/>
                      <a:pt x="137" y="303"/>
                    </a:cubicBezTo>
                    <a:cubicBezTo>
                      <a:pt x="140" y="305"/>
                      <a:pt x="142" y="306"/>
                      <a:pt x="144" y="307"/>
                    </a:cubicBezTo>
                    <a:cubicBezTo>
                      <a:pt x="146" y="308"/>
                      <a:pt x="148" y="309"/>
                      <a:pt x="151" y="310"/>
                    </a:cubicBezTo>
                    <a:cubicBezTo>
                      <a:pt x="152" y="311"/>
                      <a:pt x="154" y="312"/>
                      <a:pt x="156" y="313"/>
                    </a:cubicBezTo>
                    <a:cubicBezTo>
                      <a:pt x="158" y="314"/>
                      <a:pt x="160" y="315"/>
                      <a:pt x="162" y="316"/>
                    </a:cubicBezTo>
                    <a:cubicBezTo>
                      <a:pt x="164" y="316"/>
                      <a:pt x="166" y="317"/>
                      <a:pt x="168" y="318"/>
                    </a:cubicBezTo>
                    <a:cubicBezTo>
                      <a:pt x="170" y="319"/>
                      <a:pt x="172" y="320"/>
                      <a:pt x="174" y="320"/>
                    </a:cubicBezTo>
                    <a:cubicBezTo>
                      <a:pt x="176" y="321"/>
                      <a:pt x="178" y="322"/>
                      <a:pt x="180" y="322"/>
                    </a:cubicBezTo>
                    <a:cubicBezTo>
                      <a:pt x="182" y="323"/>
                      <a:pt x="184" y="324"/>
                      <a:pt x="186" y="325"/>
                    </a:cubicBezTo>
                    <a:cubicBezTo>
                      <a:pt x="188" y="325"/>
                      <a:pt x="190" y="326"/>
                      <a:pt x="192" y="326"/>
                    </a:cubicBezTo>
                    <a:cubicBezTo>
                      <a:pt x="194" y="327"/>
                      <a:pt x="197" y="328"/>
                      <a:pt x="199" y="328"/>
                    </a:cubicBezTo>
                    <a:cubicBezTo>
                      <a:pt x="201" y="329"/>
                      <a:pt x="203" y="329"/>
                      <a:pt x="204" y="330"/>
                    </a:cubicBezTo>
                    <a:cubicBezTo>
                      <a:pt x="207" y="330"/>
                      <a:pt x="209" y="331"/>
                      <a:pt x="212" y="331"/>
                    </a:cubicBezTo>
                    <a:cubicBezTo>
                      <a:pt x="213" y="332"/>
                      <a:pt x="215" y="332"/>
                      <a:pt x="217" y="333"/>
                    </a:cubicBezTo>
                    <a:cubicBezTo>
                      <a:pt x="220" y="333"/>
                      <a:pt x="222" y="333"/>
                      <a:pt x="225" y="334"/>
                    </a:cubicBezTo>
                    <a:cubicBezTo>
                      <a:pt x="226" y="334"/>
                      <a:pt x="228" y="335"/>
                      <a:pt x="230" y="335"/>
                    </a:cubicBezTo>
                    <a:cubicBezTo>
                      <a:pt x="233" y="335"/>
                      <a:pt x="235" y="336"/>
                      <a:pt x="238" y="336"/>
                    </a:cubicBezTo>
                    <a:cubicBezTo>
                      <a:pt x="240" y="336"/>
                      <a:pt x="241" y="336"/>
                      <a:pt x="243" y="336"/>
                    </a:cubicBezTo>
                    <a:cubicBezTo>
                      <a:pt x="246" y="337"/>
                      <a:pt x="249" y="337"/>
                      <a:pt x="252" y="337"/>
                    </a:cubicBezTo>
                    <a:cubicBezTo>
                      <a:pt x="254" y="337"/>
                      <a:pt x="255" y="337"/>
                      <a:pt x="256" y="337"/>
                    </a:cubicBezTo>
                    <a:cubicBezTo>
                      <a:pt x="261" y="338"/>
                      <a:pt x="265" y="338"/>
                      <a:pt x="270" y="338"/>
                    </a:cubicBezTo>
                    <a:cubicBezTo>
                      <a:pt x="301" y="338"/>
                      <a:pt x="331" y="333"/>
                      <a:pt x="358" y="323"/>
                    </a:cubicBezTo>
                    <a:cubicBezTo>
                      <a:pt x="435" y="417"/>
                      <a:pt x="551" y="477"/>
                      <a:pt x="682" y="477"/>
                    </a:cubicBezTo>
                    <a:cubicBezTo>
                      <a:pt x="751" y="477"/>
                      <a:pt x="817" y="460"/>
                      <a:pt x="875" y="430"/>
                    </a:cubicBezTo>
                    <a:cubicBezTo>
                      <a:pt x="925" y="546"/>
                      <a:pt x="1040" y="627"/>
                      <a:pt x="1174" y="627"/>
                    </a:cubicBezTo>
                    <a:cubicBezTo>
                      <a:pt x="1289" y="627"/>
                      <a:pt x="1390" y="567"/>
                      <a:pt x="1448" y="478"/>
                    </a:cubicBezTo>
                    <a:cubicBezTo>
                      <a:pt x="1514" y="521"/>
                      <a:pt x="1593" y="546"/>
                      <a:pt x="1677" y="546"/>
                    </a:cubicBezTo>
                    <a:cubicBezTo>
                      <a:pt x="1828" y="546"/>
                      <a:pt x="1961" y="466"/>
                      <a:pt x="2034" y="346"/>
                    </a:cubicBezTo>
                    <a:cubicBezTo>
                      <a:pt x="2045" y="347"/>
                      <a:pt x="2056" y="348"/>
                      <a:pt x="2068" y="348"/>
                    </a:cubicBezTo>
                    <a:cubicBezTo>
                      <a:pt x="2180" y="348"/>
                      <a:pt x="2271" y="257"/>
                      <a:pt x="2271" y="145"/>
                    </a:cubicBezTo>
                    <a:cubicBezTo>
                      <a:pt x="2271" y="142"/>
                      <a:pt x="2271" y="138"/>
                      <a:pt x="2271" y="135"/>
                    </a:cubicBezTo>
                    <a:cubicBezTo>
                      <a:pt x="2271" y="134"/>
                      <a:pt x="2271" y="133"/>
                      <a:pt x="2271" y="132"/>
                    </a:cubicBezTo>
                    <a:close/>
                  </a:path>
                </a:pathLst>
              </a:custGeom>
              <a:solidFill>
                <a:schemeClr val="bg1">
                  <a:lumMod val="8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31" name="Freeform 57"/>
              <p:cNvSpPr/>
              <p:nvPr/>
            </p:nvSpPr>
            <p:spPr bwMode="auto">
              <a:xfrm>
                <a:off x="4678363" y="2251560"/>
                <a:ext cx="868363" cy="471487"/>
              </a:xfrm>
              <a:custGeom>
                <a:avLst/>
                <a:gdLst>
                  <a:gd name="T0" fmla="*/ 356 w 684"/>
                  <a:gd name="T1" fmla="*/ 238 h 371"/>
                  <a:gd name="T2" fmla="*/ 684 w 684"/>
                  <a:gd name="T3" fmla="*/ 31 h 371"/>
                  <a:gd name="T4" fmla="*/ 340 w 684"/>
                  <a:gd name="T5" fmla="*/ 190 h 371"/>
                  <a:gd name="T6" fmla="*/ 0 w 684"/>
                  <a:gd name="T7" fmla="*/ 371 h 371"/>
                  <a:gd name="T8" fmla="*/ 356 w 684"/>
                  <a:gd name="T9" fmla="*/ 238 h 371"/>
                </a:gdLst>
                <a:ahLst/>
                <a:cxnLst>
                  <a:cxn ang="0">
                    <a:pos x="T0" y="T1"/>
                  </a:cxn>
                  <a:cxn ang="0">
                    <a:pos x="T2" y="T3"/>
                  </a:cxn>
                  <a:cxn ang="0">
                    <a:pos x="T4" y="T5"/>
                  </a:cxn>
                  <a:cxn ang="0">
                    <a:pos x="T6" y="T7"/>
                  </a:cxn>
                  <a:cxn ang="0">
                    <a:pos x="T8" y="T9"/>
                  </a:cxn>
                </a:cxnLst>
                <a:rect l="0" t="0" r="r" b="b"/>
                <a:pathLst>
                  <a:path w="684" h="371">
                    <a:moveTo>
                      <a:pt x="356" y="238"/>
                    </a:moveTo>
                    <a:cubicBezTo>
                      <a:pt x="356" y="238"/>
                      <a:pt x="418" y="55"/>
                      <a:pt x="684" y="31"/>
                    </a:cubicBezTo>
                    <a:cubicBezTo>
                      <a:pt x="684" y="31"/>
                      <a:pt x="459" y="0"/>
                      <a:pt x="340" y="190"/>
                    </a:cubicBezTo>
                    <a:cubicBezTo>
                      <a:pt x="340" y="190"/>
                      <a:pt x="80" y="107"/>
                      <a:pt x="0" y="371"/>
                    </a:cubicBezTo>
                    <a:cubicBezTo>
                      <a:pt x="0" y="371"/>
                      <a:pt x="133" y="119"/>
                      <a:pt x="356" y="23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32" name="Group 8"/>
            <p:cNvGrpSpPr/>
            <p:nvPr/>
          </p:nvGrpSpPr>
          <p:grpSpPr>
            <a:xfrm>
              <a:off x="887707" y="3161491"/>
              <a:ext cx="445294" cy="677465"/>
              <a:chOff x="3786188" y="4478823"/>
              <a:chExt cx="593725" cy="903287"/>
            </a:xfrm>
          </p:grpSpPr>
          <p:sp>
            <p:nvSpPr>
              <p:cNvPr id="33" name="Freeform 8"/>
              <p:cNvSpPr>
                <a:spLocks noEditPoints="1"/>
              </p:cNvSpPr>
              <p:nvPr/>
            </p:nvSpPr>
            <p:spPr bwMode="auto">
              <a:xfrm>
                <a:off x="3786188" y="4478823"/>
                <a:ext cx="593725" cy="903287"/>
              </a:xfrm>
              <a:custGeom>
                <a:avLst/>
                <a:gdLst>
                  <a:gd name="T0" fmla="*/ 360 w 468"/>
                  <a:gd name="T1" fmla="*/ 0 h 710"/>
                  <a:gd name="T2" fmla="*/ 108 w 468"/>
                  <a:gd name="T3" fmla="*/ 0 h 710"/>
                  <a:gd name="T4" fmla="*/ 0 w 468"/>
                  <a:gd name="T5" fmla="*/ 108 h 710"/>
                  <a:gd name="T6" fmla="*/ 0 w 468"/>
                  <a:gd name="T7" fmla="*/ 602 h 710"/>
                  <a:gd name="T8" fmla="*/ 108 w 468"/>
                  <a:gd name="T9" fmla="*/ 710 h 710"/>
                  <a:gd name="T10" fmla="*/ 360 w 468"/>
                  <a:gd name="T11" fmla="*/ 710 h 710"/>
                  <a:gd name="T12" fmla="*/ 468 w 468"/>
                  <a:gd name="T13" fmla="*/ 602 h 710"/>
                  <a:gd name="T14" fmla="*/ 468 w 468"/>
                  <a:gd name="T15" fmla="*/ 108 h 710"/>
                  <a:gd name="T16" fmla="*/ 360 w 468"/>
                  <a:gd name="T17" fmla="*/ 0 h 710"/>
                  <a:gd name="T18" fmla="*/ 408 w 468"/>
                  <a:gd name="T19" fmla="*/ 602 h 710"/>
                  <a:gd name="T20" fmla="*/ 360 w 468"/>
                  <a:gd name="T21" fmla="*/ 650 h 710"/>
                  <a:gd name="T22" fmla="*/ 108 w 468"/>
                  <a:gd name="T23" fmla="*/ 650 h 710"/>
                  <a:gd name="T24" fmla="*/ 60 w 468"/>
                  <a:gd name="T25" fmla="*/ 602 h 710"/>
                  <a:gd name="T26" fmla="*/ 60 w 468"/>
                  <a:gd name="T27" fmla="*/ 108 h 710"/>
                  <a:gd name="T28" fmla="*/ 108 w 468"/>
                  <a:gd name="T29" fmla="*/ 60 h 710"/>
                  <a:gd name="T30" fmla="*/ 360 w 468"/>
                  <a:gd name="T31" fmla="*/ 60 h 710"/>
                  <a:gd name="T32" fmla="*/ 408 w 468"/>
                  <a:gd name="T33" fmla="*/ 108 h 710"/>
                  <a:gd name="T34" fmla="*/ 408 w 468"/>
                  <a:gd name="T35" fmla="*/ 602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8" h="710">
                    <a:moveTo>
                      <a:pt x="360" y="0"/>
                    </a:moveTo>
                    <a:cubicBezTo>
                      <a:pt x="108" y="0"/>
                      <a:pt x="108" y="0"/>
                      <a:pt x="108" y="0"/>
                    </a:cubicBezTo>
                    <a:cubicBezTo>
                      <a:pt x="49" y="0"/>
                      <a:pt x="0" y="49"/>
                      <a:pt x="0" y="108"/>
                    </a:cubicBezTo>
                    <a:cubicBezTo>
                      <a:pt x="0" y="602"/>
                      <a:pt x="0" y="602"/>
                      <a:pt x="0" y="602"/>
                    </a:cubicBezTo>
                    <a:cubicBezTo>
                      <a:pt x="0" y="661"/>
                      <a:pt x="49" y="710"/>
                      <a:pt x="108" y="710"/>
                    </a:cubicBezTo>
                    <a:cubicBezTo>
                      <a:pt x="360" y="710"/>
                      <a:pt x="360" y="710"/>
                      <a:pt x="360" y="710"/>
                    </a:cubicBezTo>
                    <a:cubicBezTo>
                      <a:pt x="419" y="710"/>
                      <a:pt x="468" y="661"/>
                      <a:pt x="468" y="602"/>
                    </a:cubicBezTo>
                    <a:cubicBezTo>
                      <a:pt x="468" y="108"/>
                      <a:pt x="468" y="108"/>
                      <a:pt x="468" y="108"/>
                    </a:cubicBezTo>
                    <a:cubicBezTo>
                      <a:pt x="468" y="49"/>
                      <a:pt x="419" y="0"/>
                      <a:pt x="360" y="0"/>
                    </a:cubicBezTo>
                    <a:close/>
                    <a:moveTo>
                      <a:pt x="408" y="602"/>
                    </a:moveTo>
                    <a:cubicBezTo>
                      <a:pt x="408" y="628"/>
                      <a:pt x="386" y="650"/>
                      <a:pt x="360" y="650"/>
                    </a:cubicBezTo>
                    <a:cubicBezTo>
                      <a:pt x="108" y="650"/>
                      <a:pt x="108" y="650"/>
                      <a:pt x="108" y="650"/>
                    </a:cubicBezTo>
                    <a:cubicBezTo>
                      <a:pt x="82" y="650"/>
                      <a:pt x="60" y="628"/>
                      <a:pt x="60" y="602"/>
                    </a:cubicBezTo>
                    <a:cubicBezTo>
                      <a:pt x="60" y="108"/>
                      <a:pt x="60" y="108"/>
                      <a:pt x="60" y="108"/>
                    </a:cubicBezTo>
                    <a:cubicBezTo>
                      <a:pt x="60" y="82"/>
                      <a:pt x="82" y="60"/>
                      <a:pt x="108" y="60"/>
                    </a:cubicBezTo>
                    <a:cubicBezTo>
                      <a:pt x="360" y="60"/>
                      <a:pt x="360" y="60"/>
                      <a:pt x="360" y="60"/>
                    </a:cubicBezTo>
                    <a:cubicBezTo>
                      <a:pt x="386" y="60"/>
                      <a:pt x="408" y="82"/>
                      <a:pt x="408" y="108"/>
                    </a:cubicBezTo>
                    <a:lnTo>
                      <a:pt x="408" y="602"/>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34" name="Freeform 58"/>
              <p:cNvSpPr>
                <a:spLocks noEditPoints="1"/>
              </p:cNvSpPr>
              <p:nvPr/>
            </p:nvSpPr>
            <p:spPr bwMode="auto">
              <a:xfrm>
                <a:off x="3862388" y="4555023"/>
                <a:ext cx="441325" cy="750887"/>
              </a:xfrm>
              <a:custGeom>
                <a:avLst/>
                <a:gdLst>
                  <a:gd name="T0" fmla="*/ 300 w 348"/>
                  <a:gd name="T1" fmla="*/ 0 h 590"/>
                  <a:gd name="T2" fmla="*/ 48 w 348"/>
                  <a:gd name="T3" fmla="*/ 0 h 590"/>
                  <a:gd name="T4" fmla="*/ 0 w 348"/>
                  <a:gd name="T5" fmla="*/ 48 h 590"/>
                  <a:gd name="T6" fmla="*/ 0 w 348"/>
                  <a:gd name="T7" fmla="*/ 542 h 590"/>
                  <a:gd name="T8" fmla="*/ 48 w 348"/>
                  <a:gd name="T9" fmla="*/ 590 h 590"/>
                  <a:gd name="T10" fmla="*/ 300 w 348"/>
                  <a:gd name="T11" fmla="*/ 590 h 590"/>
                  <a:gd name="T12" fmla="*/ 348 w 348"/>
                  <a:gd name="T13" fmla="*/ 542 h 590"/>
                  <a:gd name="T14" fmla="*/ 348 w 348"/>
                  <a:gd name="T15" fmla="*/ 48 h 590"/>
                  <a:gd name="T16" fmla="*/ 300 w 348"/>
                  <a:gd name="T17" fmla="*/ 0 h 590"/>
                  <a:gd name="T18" fmla="*/ 174 w 348"/>
                  <a:gd name="T19" fmla="*/ 571 h 590"/>
                  <a:gd name="T20" fmla="*/ 147 w 348"/>
                  <a:gd name="T21" fmla="*/ 545 h 590"/>
                  <a:gd name="T22" fmla="*/ 174 w 348"/>
                  <a:gd name="T23" fmla="*/ 518 h 590"/>
                  <a:gd name="T24" fmla="*/ 200 w 348"/>
                  <a:gd name="T25" fmla="*/ 545 h 590"/>
                  <a:gd name="T26" fmla="*/ 174 w 348"/>
                  <a:gd name="T27" fmla="*/ 571 h 590"/>
                  <a:gd name="T28" fmla="*/ 323 w 348"/>
                  <a:gd name="T29" fmla="*/ 504 h 590"/>
                  <a:gd name="T30" fmla="*/ 25 w 348"/>
                  <a:gd name="T31" fmla="*/ 504 h 590"/>
                  <a:gd name="T32" fmla="*/ 25 w 348"/>
                  <a:gd name="T33" fmla="*/ 86 h 590"/>
                  <a:gd name="T34" fmla="*/ 323 w 348"/>
                  <a:gd name="T35" fmla="*/ 86 h 590"/>
                  <a:gd name="T36" fmla="*/ 323 w 348"/>
                  <a:gd name="T37" fmla="*/ 504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8" h="590">
                    <a:moveTo>
                      <a:pt x="300" y="0"/>
                    </a:moveTo>
                    <a:cubicBezTo>
                      <a:pt x="48" y="0"/>
                      <a:pt x="48" y="0"/>
                      <a:pt x="48" y="0"/>
                    </a:cubicBezTo>
                    <a:cubicBezTo>
                      <a:pt x="22" y="0"/>
                      <a:pt x="0" y="22"/>
                      <a:pt x="0" y="48"/>
                    </a:cubicBezTo>
                    <a:cubicBezTo>
                      <a:pt x="0" y="542"/>
                      <a:pt x="0" y="542"/>
                      <a:pt x="0" y="542"/>
                    </a:cubicBezTo>
                    <a:cubicBezTo>
                      <a:pt x="0" y="568"/>
                      <a:pt x="22" y="590"/>
                      <a:pt x="48" y="590"/>
                    </a:cubicBezTo>
                    <a:cubicBezTo>
                      <a:pt x="300" y="590"/>
                      <a:pt x="300" y="590"/>
                      <a:pt x="300" y="590"/>
                    </a:cubicBezTo>
                    <a:cubicBezTo>
                      <a:pt x="326" y="590"/>
                      <a:pt x="348" y="568"/>
                      <a:pt x="348" y="542"/>
                    </a:cubicBezTo>
                    <a:cubicBezTo>
                      <a:pt x="348" y="48"/>
                      <a:pt x="348" y="48"/>
                      <a:pt x="348" y="48"/>
                    </a:cubicBezTo>
                    <a:cubicBezTo>
                      <a:pt x="348" y="22"/>
                      <a:pt x="326" y="0"/>
                      <a:pt x="300" y="0"/>
                    </a:cubicBezTo>
                    <a:close/>
                    <a:moveTo>
                      <a:pt x="174" y="571"/>
                    </a:moveTo>
                    <a:cubicBezTo>
                      <a:pt x="159" y="571"/>
                      <a:pt x="147" y="559"/>
                      <a:pt x="147" y="545"/>
                    </a:cubicBezTo>
                    <a:cubicBezTo>
                      <a:pt x="147" y="530"/>
                      <a:pt x="159" y="518"/>
                      <a:pt x="174" y="518"/>
                    </a:cubicBezTo>
                    <a:cubicBezTo>
                      <a:pt x="189" y="518"/>
                      <a:pt x="200" y="530"/>
                      <a:pt x="200" y="545"/>
                    </a:cubicBezTo>
                    <a:cubicBezTo>
                      <a:pt x="200" y="559"/>
                      <a:pt x="189" y="571"/>
                      <a:pt x="174" y="571"/>
                    </a:cubicBezTo>
                    <a:close/>
                    <a:moveTo>
                      <a:pt x="323" y="504"/>
                    </a:moveTo>
                    <a:cubicBezTo>
                      <a:pt x="25" y="504"/>
                      <a:pt x="25" y="504"/>
                      <a:pt x="25" y="504"/>
                    </a:cubicBezTo>
                    <a:cubicBezTo>
                      <a:pt x="25" y="86"/>
                      <a:pt x="25" y="86"/>
                      <a:pt x="25" y="86"/>
                    </a:cubicBezTo>
                    <a:cubicBezTo>
                      <a:pt x="323" y="86"/>
                      <a:pt x="323" y="86"/>
                      <a:pt x="323" y="86"/>
                    </a:cubicBezTo>
                    <a:lnTo>
                      <a:pt x="323" y="504"/>
                    </a:lnTo>
                    <a:close/>
                  </a:path>
                </a:pathLst>
              </a:custGeom>
              <a:solidFill>
                <a:schemeClr val="accent1">
                  <a:lumMod val="7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35" name="Freeform 59"/>
              <p:cNvSpPr>
                <a:spLocks noEditPoints="1"/>
              </p:cNvSpPr>
              <p:nvPr/>
            </p:nvSpPr>
            <p:spPr bwMode="auto">
              <a:xfrm>
                <a:off x="3894138" y="4664560"/>
                <a:ext cx="377825" cy="531812"/>
              </a:xfrm>
              <a:custGeom>
                <a:avLst/>
                <a:gdLst>
                  <a:gd name="T0" fmla="*/ 0 w 238"/>
                  <a:gd name="T1" fmla="*/ 335 h 335"/>
                  <a:gd name="T2" fmla="*/ 238 w 238"/>
                  <a:gd name="T3" fmla="*/ 335 h 335"/>
                  <a:gd name="T4" fmla="*/ 238 w 238"/>
                  <a:gd name="T5" fmla="*/ 0 h 335"/>
                  <a:gd name="T6" fmla="*/ 0 w 238"/>
                  <a:gd name="T7" fmla="*/ 0 h 335"/>
                  <a:gd name="T8" fmla="*/ 0 w 238"/>
                  <a:gd name="T9" fmla="*/ 335 h 335"/>
                  <a:gd name="T10" fmla="*/ 12 w 238"/>
                  <a:gd name="T11" fmla="*/ 13 h 335"/>
                  <a:gd name="T12" fmla="*/ 94 w 238"/>
                  <a:gd name="T13" fmla="*/ 13 h 335"/>
                  <a:gd name="T14" fmla="*/ 27 w 238"/>
                  <a:gd name="T15" fmla="*/ 28 h 335"/>
                  <a:gd name="T16" fmla="*/ 12 w 238"/>
                  <a:gd name="T17" fmla="*/ 172 h 335"/>
                  <a:gd name="T18" fmla="*/ 12 w 238"/>
                  <a:gd name="T19" fmla="*/ 13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335">
                    <a:moveTo>
                      <a:pt x="0" y="335"/>
                    </a:moveTo>
                    <a:lnTo>
                      <a:pt x="238" y="335"/>
                    </a:lnTo>
                    <a:lnTo>
                      <a:pt x="238" y="0"/>
                    </a:lnTo>
                    <a:lnTo>
                      <a:pt x="0" y="0"/>
                    </a:lnTo>
                    <a:lnTo>
                      <a:pt x="0" y="335"/>
                    </a:lnTo>
                    <a:close/>
                    <a:moveTo>
                      <a:pt x="12" y="13"/>
                    </a:moveTo>
                    <a:lnTo>
                      <a:pt x="94" y="13"/>
                    </a:lnTo>
                    <a:lnTo>
                      <a:pt x="27" y="28"/>
                    </a:lnTo>
                    <a:lnTo>
                      <a:pt x="12" y="172"/>
                    </a:lnTo>
                    <a:lnTo>
                      <a:pt x="12" y="13"/>
                    </a:lnTo>
                    <a:close/>
                  </a:path>
                </a:pathLst>
              </a:custGeom>
              <a:solidFill>
                <a:schemeClr val="accent1"/>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36" name="Oval 60"/>
              <p:cNvSpPr>
                <a:spLocks noChangeArrowheads="1"/>
              </p:cNvSpPr>
              <p:nvPr/>
            </p:nvSpPr>
            <p:spPr bwMode="auto">
              <a:xfrm>
                <a:off x="4048126" y="5213835"/>
                <a:ext cx="68263" cy="6826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37" name="Group 13"/>
            <p:cNvGrpSpPr/>
            <p:nvPr/>
          </p:nvGrpSpPr>
          <p:grpSpPr>
            <a:xfrm>
              <a:off x="1677091" y="3129344"/>
              <a:ext cx="776288" cy="742950"/>
              <a:chOff x="4838701" y="4435960"/>
              <a:chExt cx="1035050" cy="990600"/>
            </a:xfrm>
          </p:grpSpPr>
          <p:sp>
            <p:nvSpPr>
              <p:cNvPr id="38" name="Freeform 10"/>
              <p:cNvSpPr>
                <a:spLocks noEditPoints="1"/>
              </p:cNvSpPr>
              <p:nvPr/>
            </p:nvSpPr>
            <p:spPr bwMode="auto">
              <a:xfrm>
                <a:off x="4838701" y="4435960"/>
                <a:ext cx="1035050" cy="990600"/>
              </a:xfrm>
              <a:custGeom>
                <a:avLst/>
                <a:gdLst>
                  <a:gd name="T0" fmla="*/ 757 w 815"/>
                  <a:gd name="T1" fmla="*/ 440 h 779"/>
                  <a:gd name="T2" fmla="*/ 757 w 815"/>
                  <a:gd name="T3" fmla="*/ 60 h 779"/>
                  <a:gd name="T4" fmla="*/ 697 w 815"/>
                  <a:gd name="T5" fmla="*/ 0 h 779"/>
                  <a:gd name="T6" fmla="*/ 118 w 815"/>
                  <a:gd name="T7" fmla="*/ 0 h 779"/>
                  <a:gd name="T8" fmla="*/ 58 w 815"/>
                  <a:gd name="T9" fmla="*/ 60 h 779"/>
                  <a:gd name="T10" fmla="*/ 58 w 815"/>
                  <a:gd name="T11" fmla="*/ 440 h 779"/>
                  <a:gd name="T12" fmla="*/ 2 w 815"/>
                  <a:gd name="T13" fmla="*/ 672 h 779"/>
                  <a:gd name="T14" fmla="*/ 0 w 815"/>
                  <a:gd name="T15" fmla="*/ 686 h 779"/>
                  <a:gd name="T16" fmla="*/ 0 w 815"/>
                  <a:gd name="T17" fmla="*/ 719 h 779"/>
                  <a:gd name="T18" fmla="*/ 60 w 815"/>
                  <a:gd name="T19" fmla="*/ 779 h 779"/>
                  <a:gd name="T20" fmla="*/ 755 w 815"/>
                  <a:gd name="T21" fmla="*/ 779 h 779"/>
                  <a:gd name="T22" fmla="*/ 815 w 815"/>
                  <a:gd name="T23" fmla="*/ 719 h 779"/>
                  <a:gd name="T24" fmla="*/ 815 w 815"/>
                  <a:gd name="T25" fmla="*/ 686 h 779"/>
                  <a:gd name="T26" fmla="*/ 813 w 815"/>
                  <a:gd name="T27" fmla="*/ 672 h 779"/>
                  <a:gd name="T28" fmla="*/ 757 w 815"/>
                  <a:gd name="T29" fmla="*/ 440 h 779"/>
                  <a:gd name="T30" fmla="*/ 755 w 815"/>
                  <a:gd name="T31" fmla="*/ 719 h 779"/>
                  <a:gd name="T32" fmla="*/ 60 w 815"/>
                  <a:gd name="T33" fmla="*/ 719 h 779"/>
                  <a:gd name="T34" fmla="*/ 60 w 815"/>
                  <a:gd name="T35" fmla="*/ 686 h 779"/>
                  <a:gd name="T36" fmla="*/ 118 w 815"/>
                  <a:gd name="T37" fmla="*/ 447 h 779"/>
                  <a:gd name="T38" fmla="*/ 118 w 815"/>
                  <a:gd name="T39" fmla="*/ 60 h 779"/>
                  <a:gd name="T40" fmla="*/ 697 w 815"/>
                  <a:gd name="T41" fmla="*/ 60 h 779"/>
                  <a:gd name="T42" fmla="*/ 697 w 815"/>
                  <a:gd name="T43" fmla="*/ 447 h 779"/>
                  <a:gd name="T44" fmla="*/ 755 w 815"/>
                  <a:gd name="T45" fmla="*/ 686 h 779"/>
                  <a:gd name="T46" fmla="*/ 755 w 815"/>
                  <a:gd name="T47" fmla="*/ 719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15" h="779">
                    <a:moveTo>
                      <a:pt x="757" y="440"/>
                    </a:moveTo>
                    <a:cubicBezTo>
                      <a:pt x="757" y="60"/>
                      <a:pt x="757" y="60"/>
                      <a:pt x="757" y="60"/>
                    </a:cubicBezTo>
                    <a:cubicBezTo>
                      <a:pt x="757" y="26"/>
                      <a:pt x="730" y="0"/>
                      <a:pt x="697" y="0"/>
                    </a:cubicBezTo>
                    <a:cubicBezTo>
                      <a:pt x="118" y="0"/>
                      <a:pt x="118" y="0"/>
                      <a:pt x="118" y="0"/>
                    </a:cubicBezTo>
                    <a:cubicBezTo>
                      <a:pt x="85" y="0"/>
                      <a:pt x="58" y="26"/>
                      <a:pt x="58" y="60"/>
                    </a:cubicBezTo>
                    <a:cubicBezTo>
                      <a:pt x="58" y="440"/>
                      <a:pt x="58" y="440"/>
                      <a:pt x="58" y="440"/>
                    </a:cubicBezTo>
                    <a:cubicBezTo>
                      <a:pt x="2" y="672"/>
                      <a:pt x="2" y="672"/>
                      <a:pt x="2" y="672"/>
                    </a:cubicBezTo>
                    <a:cubicBezTo>
                      <a:pt x="0" y="676"/>
                      <a:pt x="0" y="681"/>
                      <a:pt x="0" y="686"/>
                    </a:cubicBezTo>
                    <a:cubicBezTo>
                      <a:pt x="0" y="719"/>
                      <a:pt x="0" y="719"/>
                      <a:pt x="0" y="719"/>
                    </a:cubicBezTo>
                    <a:cubicBezTo>
                      <a:pt x="0" y="752"/>
                      <a:pt x="27" y="779"/>
                      <a:pt x="60" y="779"/>
                    </a:cubicBezTo>
                    <a:cubicBezTo>
                      <a:pt x="755" y="779"/>
                      <a:pt x="755" y="779"/>
                      <a:pt x="755" y="779"/>
                    </a:cubicBezTo>
                    <a:cubicBezTo>
                      <a:pt x="788" y="779"/>
                      <a:pt x="815" y="752"/>
                      <a:pt x="815" y="719"/>
                    </a:cubicBezTo>
                    <a:cubicBezTo>
                      <a:pt x="815" y="686"/>
                      <a:pt x="815" y="686"/>
                      <a:pt x="815" y="686"/>
                    </a:cubicBezTo>
                    <a:cubicBezTo>
                      <a:pt x="815" y="681"/>
                      <a:pt x="814" y="676"/>
                      <a:pt x="813" y="672"/>
                    </a:cubicBezTo>
                    <a:lnTo>
                      <a:pt x="757" y="440"/>
                    </a:lnTo>
                    <a:close/>
                    <a:moveTo>
                      <a:pt x="755" y="719"/>
                    </a:moveTo>
                    <a:cubicBezTo>
                      <a:pt x="60" y="719"/>
                      <a:pt x="60" y="719"/>
                      <a:pt x="60" y="719"/>
                    </a:cubicBezTo>
                    <a:cubicBezTo>
                      <a:pt x="60" y="686"/>
                      <a:pt x="60" y="686"/>
                      <a:pt x="60" y="686"/>
                    </a:cubicBezTo>
                    <a:cubicBezTo>
                      <a:pt x="118" y="447"/>
                      <a:pt x="118" y="447"/>
                      <a:pt x="118" y="447"/>
                    </a:cubicBezTo>
                    <a:cubicBezTo>
                      <a:pt x="118" y="60"/>
                      <a:pt x="118" y="60"/>
                      <a:pt x="118" y="60"/>
                    </a:cubicBezTo>
                    <a:cubicBezTo>
                      <a:pt x="697" y="60"/>
                      <a:pt x="697" y="60"/>
                      <a:pt x="697" y="60"/>
                    </a:cubicBezTo>
                    <a:cubicBezTo>
                      <a:pt x="697" y="447"/>
                      <a:pt x="697" y="447"/>
                      <a:pt x="697" y="447"/>
                    </a:cubicBezTo>
                    <a:cubicBezTo>
                      <a:pt x="755" y="686"/>
                      <a:pt x="755" y="686"/>
                      <a:pt x="755" y="686"/>
                    </a:cubicBezTo>
                    <a:lnTo>
                      <a:pt x="755" y="719"/>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39" name="Freeform 64"/>
              <p:cNvSpPr>
                <a:spLocks noEditPoints="1"/>
              </p:cNvSpPr>
              <p:nvPr/>
            </p:nvSpPr>
            <p:spPr bwMode="auto">
              <a:xfrm>
                <a:off x="4914901" y="4512160"/>
                <a:ext cx="882650" cy="796925"/>
              </a:xfrm>
              <a:custGeom>
                <a:avLst/>
                <a:gdLst>
                  <a:gd name="T0" fmla="*/ 510 w 556"/>
                  <a:gd name="T1" fmla="*/ 0 h 502"/>
                  <a:gd name="T2" fmla="*/ 46 w 556"/>
                  <a:gd name="T3" fmla="*/ 0 h 502"/>
                  <a:gd name="T4" fmla="*/ 46 w 556"/>
                  <a:gd name="T5" fmla="*/ 310 h 502"/>
                  <a:gd name="T6" fmla="*/ 0 w 556"/>
                  <a:gd name="T7" fmla="*/ 502 h 502"/>
                  <a:gd name="T8" fmla="*/ 556 w 556"/>
                  <a:gd name="T9" fmla="*/ 502 h 502"/>
                  <a:gd name="T10" fmla="*/ 510 w 556"/>
                  <a:gd name="T11" fmla="*/ 310 h 502"/>
                  <a:gd name="T12" fmla="*/ 510 w 556"/>
                  <a:gd name="T13" fmla="*/ 0 h 502"/>
                  <a:gd name="T14" fmla="*/ 209 w 556"/>
                  <a:gd name="T15" fmla="*/ 492 h 502"/>
                  <a:gd name="T16" fmla="*/ 220 w 556"/>
                  <a:gd name="T17" fmla="*/ 451 h 502"/>
                  <a:gd name="T18" fmla="*/ 335 w 556"/>
                  <a:gd name="T19" fmla="*/ 451 h 502"/>
                  <a:gd name="T20" fmla="*/ 347 w 556"/>
                  <a:gd name="T21" fmla="*/ 492 h 502"/>
                  <a:gd name="T22" fmla="*/ 209 w 556"/>
                  <a:gd name="T23" fmla="*/ 492 h 502"/>
                  <a:gd name="T24" fmla="*/ 512 w 556"/>
                  <a:gd name="T25" fmla="*/ 438 h 502"/>
                  <a:gd name="T26" fmla="*/ 44 w 556"/>
                  <a:gd name="T27" fmla="*/ 438 h 502"/>
                  <a:gd name="T28" fmla="*/ 83 w 556"/>
                  <a:gd name="T29" fmla="*/ 328 h 502"/>
                  <a:gd name="T30" fmla="*/ 473 w 556"/>
                  <a:gd name="T31" fmla="*/ 328 h 502"/>
                  <a:gd name="T32" fmla="*/ 512 w 556"/>
                  <a:gd name="T33" fmla="*/ 438 h 502"/>
                  <a:gd name="T34" fmla="*/ 65 w 556"/>
                  <a:gd name="T35" fmla="*/ 20 h 502"/>
                  <a:gd name="T36" fmla="*/ 491 w 556"/>
                  <a:gd name="T37" fmla="*/ 20 h 502"/>
                  <a:gd name="T38" fmla="*/ 491 w 556"/>
                  <a:gd name="T39" fmla="*/ 290 h 502"/>
                  <a:gd name="T40" fmla="*/ 65 w 556"/>
                  <a:gd name="T41" fmla="*/ 290 h 502"/>
                  <a:gd name="T42" fmla="*/ 65 w 556"/>
                  <a:gd name="T43" fmla="*/ 2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6" h="502">
                    <a:moveTo>
                      <a:pt x="510" y="0"/>
                    </a:moveTo>
                    <a:lnTo>
                      <a:pt x="46" y="0"/>
                    </a:lnTo>
                    <a:lnTo>
                      <a:pt x="46" y="310"/>
                    </a:lnTo>
                    <a:lnTo>
                      <a:pt x="0" y="502"/>
                    </a:lnTo>
                    <a:lnTo>
                      <a:pt x="556" y="502"/>
                    </a:lnTo>
                    <a:lnTo>
                      <a:pt x="510" y="310"/>
                    </a:lnTo>
                    <a:lnTo>
                      <a:pt x="510" y="0"/>
                    </a:lnTo>
                    <a:close/>
                    <a:moveTo>
                      <a:pt x="209" y="492"/>
                    </a:moveTo>
                    <a:lnTo>
                      <a:pt x="220" y="451"/>
                    </a:lnTo>
                    <a:lnTo>
                      <a:pt x="335" y="451"/>
                    </a:lnTo>
                    <a:lnTo>
                      <a:pt x="347" y="492"/>
                    </a:lnTo>
                    <a:lnTo>
                      <a:pt x="209" y="492"/>
                    </a:lnTo>
                    <a:close/>
                    <a:moveTo>
                      <a:pt x="512" y="438"/>
                    </a:moveTo>
                    <a:lnTo>
                      <a:pt x="44" y="438"/>
                    </a:lnTo>
                    <a:lnTo>
                      <a:pt x="83" y="328"/>
                    </a:lnTo>
                    <a:lnTo>
                      <a:pt x="473" y="328"/>
                    </a:lnTo>
                    <a:lnTo>
                      <a:pt x="512" y="438"/>
                    </a:lnTo>
                    <a:close/>
                    <a:moveTo>
                      <a:pt x="65" y="20"/>
                    </a:moveTo>
                    <a:lnTo>
                      <a:pt x="491" y="20"/>
                    </a:lnTo>
                    <a:lnTo>
                      <a:pt x="491" y="290"/>
                    </a:lnTo>
                    <a:lnTo>
                      <a:pt x="65" y="290"/>
                    </a:lnTo>
                    <a:lnTo>
                      <a:pt x="65" y="20"/>
                    </a:lnTo>
                    <a:close/>
                  </a:path>
                </a:pathLst>
              </a:custGeom>
              <a:solidFill>
                <a:schemeClr val="accent2">
                  <a:lumMod val="7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0" name="Freeform 65"/>
              <p:cNvSpPr/>
              <p:nvPr/>
            </p:nvSpPr>
            <p:spPr bwMode="auto">
              <a:xfrm>
                <a:off x="4984751" y="5032860"/>
                <a:ext cx="742950" cy="174625"/>
              </a:xfrm>
              <a:custGeom>
                <a:avLst/>
                <a:gdLst>
                  <a:gd name="T0" fmla="*/ 39 w 468"/>
                  <a:gd name="T1" fmla="*/ 0 h 110"/>
                  <a:gd name="T2" fmla="*/ 0 w 468"/>
                  <a:gd name="T3" fmla="*/ 110 h 110"/>
                  <a:gd name="T4" fmla="*/ 468 w 468"/>
                  <a:gd name="T5" fmla="*/ 110 h 110"/>
                  <a:gd name="T6" fmla="*/ 429 w 468"/>
                  <a:gd name="T7" fmla="*/ 0 h 110"/>
                  <a:gd name="T8" fmla="*/ 39 w 468"/>
                  <a:gd name="T9" fmla="*/ 0 h 110"/>
                </a:gdLst>
                <a:ahLst/>
                <a:cxnLst>
                  <a:cxn ang="0">
                    <a:pos x="T0" y="T1"/>
                  </a:cxn>
                  <a:cxn ang="0">
                    <a:pos x="T2" y="T3"/>
                  </a:cxn>
                  <a:cxn ang="0">
                    <a:pos x="T4" y="T5"/>
                  </a:cxn>
                  <a:cxn ang="0">
                    <a:pos x="T6" y="T7"/>
                  </a:cxn>
                  <a:cxn ang="0">
                    <a:pos x="T8" y="T9"/>
                  </a:cxn>
                </a:cxnLst>
                <a:rect l="0" t="0" r="r" b="b"/>
                <a:pathLst>
                  <a:path w="468" h="110">
                    <a:moveTo>
                      <a:pt x="39" y="0"/>
                    </a:moveTo>
                    <a:lnTo>
                      <a:pt x="0" y="110"/>
                    </a:lnTo>
                    <a:lnTo>
                      <a:pt x="468" y="110"/>
                    </a:lnTo>
                    <a:lnTo>
                      <a:pt x="429" y="0"/>
                    </a:lnTo>
                    <a:lnTo>
                      <a:pt x="39" y="0"/>
                    </a:lnTo>
                    <a:close/>
                  </a:path>
                </a:pathLst>
              </a:custGeom>
              <a:solidFill>
                <a:schemeClr val="accent2">
                  <a:lumMod val="5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1" name="Freeform 66"/>
              <p:cNvSpPr/>
              <p:nvPr/>
            </p:nvSpPr>
            <p:spPr bwMode="auto">
              <a:xfrm>
                <a:off x="5246688" y="5228123"/>
                <a:ext cx="219075" cy="65087"/>
              </a:xfrm>
              <a:custGeom>
                <a:avLst/>
                <a:gdLst>
                  <a:gd name="T0" fmla="*/ 11 w 138"/>
                  <a:gd name="T1" fmla="*/ 0 h 41"/>
                  <a:gd name="T2" fmla="*/ 0 w 138"/>
                  <a:gd name="T3" fmla="*/ 41 h 41"/>
                  <a:gd name="T4" fmla="*/ 138 w 138"/>
                  <a:gd name="T5" fmla="*/ 41 h 41"/>
                  <a:gd name="T6" fmla="*/ 126 w 138"/>
                  <a:gd name="T7" fmla="*/ 0 h 41"/>
                  <a:gd name="T8" fmla="*/ 11 w 138"/>
                  <a:gd name="T9" fmla="*/ 0 h 41"/>
                </a:gdLst>
                <a:ahLst/>
                <a:cxnLst>
                  <a:cxn ang="0">
                    <a:pos x="T0" y="T1"/>
                  </a:cxn>
                  <a:cxn ang="0">
                    <a:pos x="T2" y="T3"/>
                  </a:cxn>
                  <a:cxn ang="0">
                    <a:pos x="T4" y="T5"/>
                  </a:cxn>
                  <a:cxn ang="0">
                    <a:pos x="T6" y="T7"/>
                  </a:cxn>
                  <a:cxn ang="0">
                    <a:pos x="T8" y="T9"/>
                  </a:cxn>
                </a:cxnLst>
                <a:rect l="0" t="0" r="r" b="b"/>
                <a:pathLst>
                  <a:path w="138" h="41">
                    <a:moveTo>
                      <a:pt x="11" y="0"/>
                    </a:moveTo>
                    <a:lnTo>
                      <a:pt x="0" y="41"/>
                    </a:lnTo>
                    <a:lnTo>
                      <a:pt x="138" y="41"/>
                    </a:lnTo>
                    <a:lnTo>
                      <a:pt x="126" y="0"/>
                    </a:lnTo>
                    <a:lnTo>
                      <a:pt x="11" y="0"/>
                    </a:lnTo>
                    <a:close/>
                  </a:path>
                </a:pathLst>
              </a:custGeom>
              <a:solidFill>
                <a:schemeClr val="accent2">
                  <a:lumMod val="5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2" name="Freeform 67"/>
              <p:cNvSpPr>
                <a:spLocks noEditPoints="1"/>
              </p:cNvSpPr>
              <p:nvPr/>
            </p:nvSpPr>
            <p:spPr bwMode="auto">
              <a:xfrm>
                <a:off x="5018088" y="4543910"/>
                <a:ext cx="676275" cy="428625"/>
              </a:xfrm>
              <a:custGeom>
                <a:avLst/>
                <a:gdLst>
                  <a:gd name="T0" fmla="*/ 426 w 426"/>
                  <a:gd name="T1" fmla="*/ 0 h 270"/>
                  <a:gd name="T2" fmla="*/ 0 w 426"/>
                  <a:gd name="T3" fmla="*/ 0 h 270"/>
                  <a:gd name="T4" fmla="*/ 0 w 426"/>
                  <a:gd name="T5" fmla="*/ 270 h 270"/>
                  <a:gd name="T6" fmla="*/ 426 w 426"/>
                  <a:gd name="T7" fmla="*/ 270 h 270"/>
                  <a:gd name="T8" fmla="*/ 426 w 426"/>
                  <a:gd name="T9" fmla="*/ 0 h 270"/>
                  <a:gd name="T10" fmla="*/ 24 w 426"/>
                  <a:gd name="T11" fmla="*/ 25 h 270"/>
                  <a:gd name="T12" fmla="*/ 11 w 426"/>
                  <a:gd name="T13" fmla="*/ 139 h 270"/>
                  <a:gd name="T14" fmla="*/ 11 w 426"/>
                  <a:gd name="T15" fmla="*/ 14 h 270"/>
                  <a:gd name="T16" fmla="*/ 150 w 426"/>
                  <a:gd name="T17" fmla="*/ 14 h 270"/>
                  <a:gd name="T18" fmla="*/ 24 w 426"/>
                  <a:gd name="T19" fmla="*/ 25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6" h="270">
                    <a:moveTo>
                      <a:pt x="426" y="0"/>
                    </a:moveTo>
                    <a:lnTo>
                      <a:pt x="0" y="0"/>
                    </a:lnTo>
                    <a:lnTo>
                      <a:pt x="0" y="270"/>
                    </a:lnTo>
                    <a:lnTo>
                      <a:pt x="426" y="270"/>
                    </a:lnTo>
                    <a:lnTo>
                      <a:pt x="426" y="0"/>
                    </a:lnTo>
                    <a:close/>
                    <a:moveTo>
                      <a:pt x="24" y="25"/>
                    </a:moveTo>
                    <a:lnTo>
                      <a:pt x="11" y="139"/>
                    </a:lnTo>
                    <a:lnTo>
                      <a:pt x="11" y="14"/>
                    </a:lnTo>
                    <a:lnTo>
                      <a:pt x="150" y="14"/>
                    </a:lnTo>
                    <a:lnTo>
                      <a:pt x="24" y="25"/>
                    </a:lnTo>
                    <a:close/>
                  </a:path>
                </a:pathLst>
              </a:custGeom>
              <a:solidFill>
                <a:schemeClr val="accent2"/>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3" name="Rectangle 68"/>
              <p:cNvSpPr>
                <a:spLocks noChangeArrowheads="1"/>
              </p:cNvSpPr>
              <p:nvPr/>
            </p:nvSpPr>
            <p:spPr bwMode="auto">
              <a:xfrm>
                <a:off x="4914901" y="5309085"/>
                <a:ext cx="882650" cy="41275"/>
              </a:xfrm>
              <a:prstGeom prst="rect">
                <a:avLst/>
              </a:prstGeom>
              <a:solidFill>
                <a:schemeClr val="accent2">
                  <a:lumMod val="5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4" name="Freeform 72"/>
              <p:cNvSpPr/>
              <p:nvPr/>
            </p:nvSpPr>
            <p:spPr bwMode="auto">
              <a:xfrm>
                <a:off x="5035551" y="4566135"/>
                <a:ext cx="220663" cy="198437"/>
              </a:xfrm>
              <a:custGeom>
                <a:avLst/>
                <a:gdLst>
                  <a:gd name="T0" fmla="*/ 0 w 139"/>
                  <a:gd name="T1" fmla="*/ 125 h 125"/>
                  <a:gd name="T2" fmla="*/ 13 w 139"/>
                  <a:gd name="T3" fmla="*/ 11 h 125"/>
                  <a:gd name="T4" fmla="*/ 139 w 139"/>
                  <a:gd name="T5" fmla="*/ 0 h 125"/>
                  <a:gd name="T6" fmla="*/ 0 w 139"/>
                  <a:gd name="T7" fmla="*/ 0 h 125"/>
                  <a:gd name="T8" fmla="*/ 0 w 139"/>
                  <a:gd name="T9" fmla="*/ 125 h 125"/>
                </a:gdLst>
                <a:ahLst/>
                <a:cxnLst>
                  <a:cxn ang="0">
                    <a:pos x="T0" y="T1"/>
                  </a:cxn>
                  <a:cxn ang="0">
                    <a:pos x="T2" y="T3"/>
                  </a:cxn>
                  <a:cxn ang="0">
                    <a:pos x="T4" y="T5"/>
                  </a:cxn>
                  <a:cxn ang="0">
                    <a:pos x="T6" y="T7"/>
                  </a:cxn>
                  <a:cxn ang="0">
                    <a:pos x="T8" y="T9"/>
                  </a:cxn>
                </a:cxnLst>
                <a:rect l="0" t="0" r="r" b="b"/>
                <a:pathLst>
                  <a:path w="139" h="125">
                    <a:moveTo>
                      <a:pt x="0" y="125"/>
                    </a:moveTo>
                    <a:lnTo>
                      <a:pt x="13" y="11"/>
                    </a:lnTo>
                    <a:lnTo>
                      <a:pt x="139" y="0"/>
                    </a:lnTo>
                    <a:lnTo>
                      <a:pt x="0" y="0"/>
                    </a:lnTo>
                    <a:lnTo>
                      <a:pt x="0" y="1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45" name="Group 21"/>
            <p:cNvGrpSpPr/>
            <p:nvPr/>
          </p:nvGrpSpPr>
          <p:grpSpPr>
            <a:xfrm>
              <a:off x="2653403" y="3123391"/>
              <a:ext cx="900113" cy="747713"/>
              <a:chOff x="6140451" y="4428023"/>
              <a:chExt cx="1200150" cy="996950"/>
            </a:xfrm>
          </p:grpSpPr>
          <p:sp>
            <p:nvSpPr>
              <p:cNvPr id="46" name="Freeform 11"/>
              <p:cNvSpPr>
                <a:spLocks noEditPoints="1"/>
              </p:cNvSpPr>
              <p:nvPr/>
            </p:nvSpPr>
            <p:spPr bwMode="auto">
              <a:xfrm>
                <a:off x="6140451" y="4428023"/>
                <a:ext cx="1200150" cy="996950"/>
              </a:xfrm>
              <a:custGeom>
                <a:avLst/>
                <a:gdLst>
                  <a:gd name="T0" fmla="*/ 884 w 944"/>
                  <a:gd name="T1" fmla="*/ 8 h 784"/>
                  <a:gd name="T2" fmla="*/ 503 w 944"/>
                  <a:gd name="T3" fmla="*/ 8 h 784"/>
                  <a:gd name="T4" fmla="*/ 504 w 944"/>
                  <a:gd name="T5" fmla="*/ 6 h 784"/>
                  <a:gd name="T6" fmla="*/ 485 w 944"/>
                  <a:gd name="T7" fmla="*/ 0 h 784"/>
                  <a:gd name="T8" fmla="*/ 482 w 944"/>
                  <a:gd name="T9" fmla="*/ 8 h 784"/>
                  <a:gd name="T10" fmla="*/ 60 w 944"/>
                  <a:gd name="T11" fmla="*/ 8 h 784"/>
                  <a:gd name="T12" fmla="*/ 0 w 944"/>
                  <a:gd name="T13" fmla="*/ 68 h 784"/>
                  <a:gd name="T14" fmla="*/ 0 w 944"/>
                  <a:gd name="T15" fmla="*/ 620 h 784"/>
                  <a:gd name="T16" fmla="*/ 60 w 944"/>
                  <a:gd name="T17" fmla="*/ 680 h 784"/>
                  <a:gd name="T18" fmla="*/ 238 w 944"/>
                  <a:gd name="T19" fmla="*/ 680 h 784"/>
                  <a:gd name="T20" fmla="*/ 238 w 944"/>
                  <a:gd name="T21" fmla="*/ 724 h 784"/>
                  <a:gd name="T22" fmla="*/ 298 w 944"/>
                  <a:gd name="T23" fmla="*/ 784 h 784"/>
                  <a:gd name="T24" fmla="*/ 647 w 944"/>
                  <a:gd name="T25" fmla="*/ 784 h 784"/>
                  <a:gd name="T26" fmla="*/ 707 w 944"/>
                  <a:gd name="T27" fmla="*/ 724 h 784"/>
                  <a:gd name="T28" fmla="*/ 707 w 944"/>
                  <a:gd name="T29" fmla="*/ 680 h 784"/>
                  <a:gd name="T30" fmla="*/ 884 w 944"/>
                  <a:gd name="T31" fmla="*/ 680 h 784"/>
                  <a:gd name="T32" fmla="*/ 944 w 944"/>
                  <a:gd name="T33" fmla="*/ 620 h 784"/>
                  <a:gd name="T34" fmla="*/ 944 w 944"/>
                  <a:gd name="T35" fmla="*/ 68 h 784"/>
                  <a:gd name="T36" fmla="*/ 884 w 944"/>
                  <a:gd name="T37" fmla="*/ 8 h 784"/>
                  <a:gd name="T38" fmla="*/ 884 w 944"/>
                  <a:gd name="T39" fmla="*/ 620 h 784"/>
                  <a:gd name="T40" fmla="*/ 496 w 944"/>
                  <a:gd name="T41" fmla="*/ 620 h 784"/>
                  <a:gd name="T42" fmla="*/ 496 w 944"/>
                  <a:gd name="T43" fmla="*/ 667 h 784"/>
                  <a:gd name="T44" fmla="*/ 647 w 944"/>
                  <a:gd name="T45" fmla="*/ 667 h 784"/>
                  <a:gd name="T46" fmla="*/ 647 w 944"/>
                  <a:gd name="T47" fmla="*/ 724 h 784"/>
                  <a:gd name="T48" fmla="*/ 298 w 944"/>
                  <a:gd name="T49" fmla="*/ 724 h 784"/>
                  <a:gd name="T50" fmla="*/ 298 w 944"/>
                  <a:gd name="T51" fmla="*/ 667 h 784"/>
                  <a:gd name="T52" fmla="*/ 448 w 944"/>
                  <a:gd name="T53" fmla="*/ 667 h 784"/>
                  <a:gd name="T54" fmla="*/ 448 w 944"/>
                  <a:gd name="T55" fmla="*/ 620 h 784"/>
                  <a:gd name="T56" fmla="*/ 60 w 944"/>
                  <a:gd name="T57" fmla="*/ 620 h 784"/>
                  <a:gd name="T58" fmla="*/ 60 w 944"/>
                  <a:gd name="T59" fmla="*/ 68 h 784"/>
                  <a:gd name="T60" fmla="*/ 884 w 944"/>
                  <a:gd name="T61" fmla="*/ 68 h 784"/>
                  <a:gd name="T62" fmla="*/ 884 w 944"/>
                  <a:gd name="T63" fmla="*/ 62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4" h="784">
                    <a:moveTo>
                      <a:pt x="884" y="8"/>
                    </a:moveTo>
                    <a:cubicBezTo>
                      <a:pt x="503" y="8"/>
                      <a:pt x="503" y="8"/>
                      <a:pt x="503" y="8"/>
                    </a:cubicBezTo>
                    <a:cubicBezTo>
                      <a:pt x="503" y="7"/>
                      <a:pt x="503" y="7"/>
                      <a:pt x="504" y="6"/>
                    </a:cubicBezTo>
                    <a:cubicBezTo>
                      <a:pt x="485" y="0"/>
                      <a:pt x="485" y="0"/>
                      <a:pt x="485" y="0"/>
                    </a:cubicBezTo>
                    <a:cubicBezTo>
                      <a:pt x="484" y="3"/>
                      <a:pt x="483" y="5"/>
                      <a:pt x="482" y="8"/>
                    </a:cubicBezTo>
                    <a:cubicBezTo>
                      <a:pt x="60" y="8"/>
                      <a:pt x="60" y="8"/>
                      <a:pt x="60" y="8"/>
                    </a:cubicBezTo>
                    <a:cubicBezTo>
                      <a:pt x="27" y="8"/>
                      <a:pt x="0" y="35"/>
                      <a:pt x="0" y="68"/>
                    </a:cubicBezTo>
                    <a:cubicBezTo>
                      <a:pt x="0" y="620"/>
                      <a:pt x="0" y="620"/>
                      <a:pt x="0" y="620"/>
                    </a:cubicBezTo>
                    <a:cubicBezTo>
                      <a:pt x="0" y="653"/>
                      <a:pt x="27" y="680"/>
                      <a:pt x="60" y="680"/>
                    </a:cubicBezTo>
                    <a:cubicBezTo>
                      <a:pt x="238" y="680"/>
                      <a:pt x="238" y="680"/>
                      <a:pt x="238" y="680"/>
                    </a:cubicBezTo>
                    <a:cubicBezTo>
                      <a:pt x="238" y="724"/>
                      <a:pt x="238" y="724"/>
                      <a:pt x="238" y="724"/>
                    </a:cubicBezTo>
                    <a:cubicBezTo>
                      <a:pt x="238" y="757"/>
                      <a:pt x="265" y="784"/>
                      <a:pt x="298" y="784"/>
                    </a:cubicBezTo>
                    <a:cubicBezTo>
                      <a:pt x="647" y="784"/>
                      <a:pt x="647" y="784"/>
                      <a:pt x="647" y="784"/>
                    </a:cubicBezTo>
                    <a:cubicBezTo>
                      <a:pt x="680" y="784"/>
                      <a:pt x="707" y="757"/>
                      <a:pt x="707" y="724"/>
                    </a:cubicBezTo>
                    <a:cubicBezTo>
                      <a:pt x="707" y="680"/>
                      <a:pt x="707" y="680"/>
                      <a:pt x="707" y="680"/>
                    </a:cubicBezTo>
                    <a:cubicBezTo>
                      <a:pt x="884" y="680"/>
                      <a:pt x="884" y="680"/>
                      <a:pt x="884" y="680"/>
                    </a:cubicBezTo>
                    <a:cubicBezTo>
                      <a:pt x="917" y="680"/>
                      <a:pt x="944" y="653"/>
                      <a:pt x="944" y="620"/>
                    </a:cubicBezTo>
                    <a:cubicBezTo>
                      <a:pt x="944" y="68"/>
                      <a:pt x="944" y="68"/>
                      <a:pt x="944" y="68"/>
                    </a:cubicBezTo>
                    <a:cubicBezTo>
                      <a:pt x="944" y="35"/>
                      <a:pt x="917" y="8"/>
                      <a:pt x="884" y="8"/>
                    </a:cubicBezTo>
                    <a:close/>
                    <a:moveTo>
                      <a:pt x="884" y="620"/>
                    </a:moveTo>
                    <a:cubicBezTo>
                      <a:pt x="496" y="620"/>
                      <a:pt x="496" y="620"/>
                      <a:pt x="496" y="620"/>
                    </a:cubicBezTo>
                    <a:cubicBezTo>
                      <a:pt x="496" y="667"/>
                      <a:pt x="496" y="667"/>
                      <a:pt x="496" y="667"/>
                    </a:cubicBezTo>
                    <a:cubicBezTo>
                      <a:pt x="647" y="667"/>
                      <a:pt x="647" y="667"/>
                      <a:pt x="647" y="667"/>
                    </a:cubicBezTo>
                    <a:cubicBezTo>
                      <a:pt x="647" y="724"/>
                      <a:pt x="647" y="724"/>
                      <a:pt x="647" y="724"/>
                    </a:cubicBezTo>
                    <a:cubicBezTo>
                      <a:pt x="298" y="724"/>
                      <a:pt x="298" y="724"/>
                      <a:pt x="298" y="724"/>
                    </a:cubicBezTo>
                    <a:cubicBezTo>
                      <a:pt x="298" y="667"/>
                      <a:pt x="298" y="667"/>
                      <a:pt x="298" y="667"/>
                    </a:cubicBezTo>
                    <a:cubicBezTo>
                      <a:pt x="448" y="667"/>
                      <a:pt x="448" y="667"/>
                      <a:pt x="448" y="667"/>
                    </a:cubicBezTo>
                    <a:cubicBezTo>
                      <a:pt x="448" y="620"/>
                      <a:pt x="448" y="620"/>
                      <a:pt x="448" y="620"/>
                    </a:cubicBezTo>
                    <a:cubicBezTo>
                      <a:pt x="60" y="620"/>
                      <a:pt x="60" y="620"/>
                      <a:pt x="60" y="620"/>
                    </a:cubicBezTo>
                    <a:cubicBezTo>
                      <a:pt x="60" y="68"/>
                      <a:pt x="60" y="68"/>
                      <a:pt x="60" y="68"/>
                    </a:cubicBezTo>
                    <a:cubicBezTo>
                      <a:pt x="884" y="68"/>
                      <a:pt x="884" y="68"/>
                      <a:pt x="884" y="68"/>
                    </a:cubicBezTo>
                    <a:lnTo>
                      <a:pt x="884" y="62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7" name="Freeform 69"/>
              <p:cNvSpPr>
                <a:spLocks noEditPoints="1"/>
              </p:cNvSpPr>
              <p:nvPr/>
            </p:nvSpPr>
            <p:spPr bwMode="auto">
              <a:xfrm>
                <a:off x="6216651" y="4513748"/>
                <a:ext cx="1047750" cy="833437"/>
              </a:xfrm>
              <a:custGeom>
                <a:avLst/>
                <a:gdLst>
                  <a:gd name="T0" fmla="*/ 0 w 660"/>
                  <a:gd name="T1" fmla="*/ 442 h 525"/>
                  <a:gd name="T2" fmla="*/ 310 w 660"/>
                  <a:gd name="T3" fmla="*/ 442 h 525"/>
                  <a:gd name="T4" fmla="*/ 310 w 660"/>
                  <a:gd name="T5" fmla="*/ 480 h 525"/>
                  <a:gd name="T6" fmla="*/ 190 w 660"/>
                  <a:gd name="T7" fmla="*/ 480 h 525"/>
                  <a:gd name="T8" fmla="*/ 190 w 660"/>
                  <a:gd name="T9" fmla="*/ 525 h 525"/>
                  <a:gd name="T10" fmla="*/ 470 w 660"/>
                  <a:gd name="T11" fmla="*/ 525 h 525"/>
                  <a:gd name="T12" fmla="*/ 470 w 660"/>
                  <a:gd name="T13" fmla="*/ 480 h 525"/>
                  <a:gd name="T14" fmla="*/ 349 w 660"/>
                  <a:gd name="T15" fmla="*/ 480 h 525"/>
                  <a:gd name="T16" fmla="*/ 349 w 660"/>
                  <a:gd name="T17" fmla="*/ 442 h 525"/>
                  <a:gd name="T18" fmla="*/ 660 w 660"/>
                  <a:gd name="T19" fmla="*/ 442 h 525"/>
                  <a:gd name="T20" fmla="*/ 660 w 660"/>
                  <a:gd name="T21" fmla="*/ 0 h 525"/>
                  <a:gd name="T22" fmla="*/ 0 w 660"/>
                  <a:gd name="T23" fmla="*/ 0 h 525"/>
                  <a:gd name="T24" fmla="*/ 0 w 660"/>
                  <a:gd name="T25" fmla="*/ 442 h 525"/>
                  <a:gd name="T26" fmla="*/ 27 w 660"/>
                  <a:gd name="T27" fmla="*/ 29 h 525"/>
                  <a:gd name="T28" fmla="*/ 632 w 660"/>
                  <a:gd name="T29" fmla="*/ 29 h 525"/>
                  <a:gd name="T30" fmla="*/ 632 w 660"/>
                  <a:gd name="T31" fmla="*/ 413 h 525"/>
                  <a:gd name="T32" fmla="*/ 27 w 660"/>
                  <a:gd name="T33" fmla="*/ 413 h 525"/>
                  <a:gd name="T34" fmla="*/ 27 w 660"/>
                  <a:gd name="T35" fmla="*/ 29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60" h="525">
                    <a:moveTo>
                      <a:pt x="0" y="442"/>
                    </a:moveTo>
                    <a:lnTo>
                      <a:pt x="310" y="442"/>
                    </a:lnTo>
                    <a:lnTo>
                      <a:pt x="310" y="480"/>
                    </a:lnTo>
                    <a:lnTo>
                      <a:pt x="190" y="480"/>
                    </a:lnTo>
                    <a:lnTo>
                      <a:pt x="190" y="525"/>
                    </a:lnTo>
                    <a:lnTo>
                      <a:pt x="470" y="525"/>
                    </a:lnTo>
                    <a:lnTo>
                      <a:pt x="470" y="480"/>
                    </a:lnTo>
                    <a:lnTo>
                      <a:pt x="349" y="480"/>
                    </a:lnTo>
                    <a:lnTo>
                      <a:pt x="349" y="442"/>
                    </a:lnTo>
                    <a:lnTo>
                      <a:pt x="660" y="442"/>
                    </a:lnTo>
                    <a:lnTo>
                      <a:pt x="660" y="0"/>
                    </a:lnTo>
                    <a:lnTo>
                      <a:pt x="0" y="0"/>
                    </a:lnTo>
                    <a:lnTo>
                      <a:pt x="0" y="442"/>
                    </a:lnTo>
                    <a:close/>
                    <a:moveTo>
                      <a:pt x="27" y="29"/>
                    </a:moveTo>
                    <a:lnTo>
                      <a:pt x="632" y="29"/>
                    </a:lnTo>
                    <a:lnTo>
                      <a:pt x="632" y="413"/>
                    </a:lnTo>
                    <a:lnTo>
                      <a:pt x="27" y="413"/>
                    </a:lnTo>
                    <a:lnTo>
                      <a:pt x="27" y="29"/>
                    </a:lnTo>
                    <a:close/>
                  </a:path>
                </a:pathLst>
              </a:custGeom>
              <a:solidFill>
                <a:schemeClr val="accent3">
                  <a:lumMod val="7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8" name="Freeform 70"/>
              <p:cNvSpPr>
                <a:spLocks noEditPoints="1"/>
              </p:cNvSpPr>
              <p:nvPr/>
            </p:nvSpPr>
            <p:spPr bwMode="auto">
              <a:xfrm>
                <a:off x="6259513" y="4559785"/>
                <a:ext cx="960438" cy="609600"/>
              </a:xfrm>
              <a:custGeom>
                <a:avLst/>
                <a:gdLst>
                  <a:gd name="T0" fmla="*/ 605 w 605"/>
                  <a:gd name="T1" fmla="*/ 0 h 384"/>
                  <a:gd name="T2" fmla="*/ 0 w 605"/>
                  <a:gd name="T3" fmla="*/ 0 h 384"/>
                  <a:gd name="T4" fmla="*/ 0 w 605"/>
                  <a:gd name="T5" fmla="*/ 384 h 384"/>
                  <a:gd name="T6" fmla="*/ 605 w 605"/>
                  <a:gd name="T7" fmla="*/ 384 h 384"/>
                  <a:gd name="T8" fmla="*/ 605 w 605"/>
                  <a:gd name="T9" fmla="*/ 0 h 384"/>
                  <a:gd name="T10" fmla="*/ 33 w 605"/>
                  <a:gd name="T11" fmla="*/ 23 h 384"/>
                  <a:gd name="T12" fmla="*/ 13 w 605"/>
                  <a:gd name="T13" fmla="*/ 166 h 384"/>
                  <a:gd name="T14" fmla="*/ 13 w 605"/>
                  <a:gd name="T15" fmla="*/ 12 h 384"/>
                  <a:gd name="T16" fmla="*/ 177 w 605"/>
                  <a:gd name="T17" fmla="*/ 12 h 384"/>
                  <a:gd name="T18" fmla="*/ 33 w 605"/>
                  <a:gd name="T19" fmla="*/ 23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5" h="384">
                    <a:moveTo>
                      <a:pt x="605" y="0"/>
                    </a:moveTo>
                    <a:lnTo>
                      <a:pt x="0" y="0"/>
                    </a:lnTo>
                    <a:lnTo>
                      <a:pt x="0" y="384"/>
                    </a:lnTo>
                    <a:lnTo>
                      <a:pt x="605" y="384"/>
                    </a:lnTo>
                    <a:lnTo>
                      <a:pt x="605" y="0"/>
                    </a:lnTo>
                    <a:close/>
                    <a:moveTo>
                      <a:pt x="33" y="23"/>
                    </a:moveTo>
                    <a:lnTo>
                      <a:pt x="13" y="166"/>
                    </a:lnTo>
                    <a:lnTo>
                      <a:pt x="13" y="12"/>
                    </a:lnTo>
                    <a:lnTo>
                      <a:pt x="177" y="12"/>
                    </a:lnTo>
                    <a:lnTo>
                      <a:pt x="33" y="23"/>
                    </a:lnTo>
                    <a:close/>
                  </a:path>
                </a:pathLst>
              </a:custGeom>
              <a:solidFill>
                <a:schemeClr val="accent3"/>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49" name="Freeform 73"/>
              <p:cNvSpPr/>
              <p:nvPr/>
            </p:nvSpPr>
            <p:spPr bwMode="auto">
              <a:xfrm>
                <a:off x="6280151" y="4578835"/>
                <a:ext cx="260350" cy="244475"/>
              </a:xfrm>
              <a:custGeom>
                <a:avLst/>
                <a:gdLst>
                  <a:gd name="T0" fmla="*/ 0 w 164"/>
                  <a:gd name="T1" fmla="*/ 154 h 154"/>
                  <a:gd name="T2" fmla="*/ 20 w 164"/>
                  <a:gd name="T3" fmla="*/ 11 h 154"/>
                  <a:gd name="T4" fmla="*/ 164 w 164"/>
                  <a:gd name="T5" fmla="*/ 0 h 154"/>
                  <a:gd name="T6" fmla="*/ 0 w 164"/>
                  <a:gd name="T7" fmla="*/ 0 h 154"/>
                  <a:gd name="T8" fmla="*/ 0 w 164"/>
                  <a:gd name="T9" fmla="*/ 154 h 154"/>
                </a:gdLst>
                <a:ahLst/>
                <a:cxnLst>
                  <a:cxn ang="0">
                    <a:pos x="T0" y="T1"/>
                  </a:cxn>
                  <a:cxn ang="0">
                    <a:pos x="T2" y="T3"/>
                  </a:cxn>
                  <a:cxn ang="0">
                    <a:pos x="T4" y="T5"/>
                  </a:cxn>
                  <a:cxn ang="0">
                    <a:pos x="T6" y="T7"/>
                  </a:cxn>
                  <a:cxn ang="0">
                    <a:pos x="T8" y="T9"/>
                  </a:cxn>
                </a:cxnLst>
                <a:rect l="0" t="0" r="r" b="b"/>
                <a:pathLst>
                  <a:path w="164" h="154">
                    <a:moveTo>
                      <a:pt x="0" y="154"/>
                    </a:moveTo>
                    <a:lnTo>
                      <a:pt x="20" y="11"/>
                    </a:lnTo>
                    <a:lnTo>
                      <a:pt x="164" y="0"/>
                    </a:lnTo>
                    <a:lnTo>
                      <a:pt x="0" y="0"/>
                    </a:lnTo>
                    <a:lnTo>
                      <a:pt x="0" y="1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50" name="Group 26"/>
            <p:cNvGrpSpPr/>
            <p:nvPr/>
          </p:nvGrpSpPr>
          <p:grpSpPr>
            <a:xfrm>
              <a:off x="3830932" y="3080528"/>
              <a:ext cx="608410" cy="838200"/>
              <a:chOff x="7710488" y="4370873"/>
              <a:chExt cx="811213" cy="1117600"/>
            </a:xfrm>
          </p:grpSpPr>
          <p:sp>
            <p:nvSpPr>
              <p:cNvPr id="51" name="Freeform 9"/>
              <p:cNvSpPr>
                <a:spLocks noEditPoints="1"/>
              </p:cNvSpPr>
              <p:nvPr/>
            </p:nvSpPr>
            <p:spPr bwMode="auto">
              <a:xfrm>
                <a:off x="7710488" y="4370873"/>
                <a:ext cx="811213" cy="1117600"/>
              </a:xfrm>
              <a:custGeom>
                <a:avLst/>
                <a:gdLst>
                  <a:gd name="T0" fmla="*/ 531 w 639"/>
                  <a:gd name="T1" fmla="*/ 3 h 880"/>
                  <a:gd name="T2" fmla="*/ 333 w 639"/>
                  <a:gd name="T3" fmla="*/ 3 h 880"/>
                  <a:gd name="T4" fmla="*/ 332 w 639"/>
                  <a:gd name="T5" fmla="*/ 0 h 880"/>
                  <a:gd name="T6" fmla="*/ 324 w 639"/>
                  <a:gd name="T7" fmla="*/ 3 h 880"/>
                  <a:gd name="T8" fmla="*/ 108 w 639"/>
                  <a:gd name="T9" fmla="*/ 3 h 880"/>
                  <a:gd name="T10" fmla="*/ 0 w 639"/>
                  <a:gd name="T11" fmla="*/ 111 h 880"/>
                  <a:gd name="T12" fmla="*/ 0 w 639"/>
                  <a:gd name="T13" fmla="*/ 772 h 880"/>
                  <a:gd name="T14" fmla="*/ 108 w 639"/>
                  <a:gd name="T15" fmla="*/ 880 h 880"/>
                  <a:gd name="T16" fmla="*/ 531 w 639"/>
                  <a:gd name="T17" fmla="*/ 880 h 880"/>
                  <a:gd name="T18" fmla="*/ 639 w 639"/>
                  <a:gd name="T19" fmla="*/ 772 h 880"/>
                  <a:gd name="T20" fmla="*/ 639 w 639"/>
                  <a:gd name="T21" fmla="*/ 111 h 880"/>
                  <a:gd name="T22" fmla="*/ 531 w 639"/>
                  <a:gd name="T23" fmla="*/ 3 h 880"/>
                  <a:gd name="T24" fmla="*/ 579 w 639"/>
                  <a:gd name="T25" fmla="*/ 772 h 880"/>
                  <a:gd name="T26" fmla="*/ 531 w 639"/>
                  <a:gd name="T27" fmla="*/ 820 h 880"/>
                  <a:gd name="T28" fmla="*/ 108 w 639"/>
                  <a:gd name="T29" fmla="*/ 820 h 880"/>
                  <a:gd name="T30" fmla="*/ 60 w 639"/>
                  <a:gd name="T31" fmla="*/ 772 h 880"/>
                  <a:gd name="T32" fmla="*/ 60 w 639"/>
                  <a:gd name="T33" fmla="*/ 111 h 880"/>
                  <a:gd name="T34" fmla="*/ 108 w 639"/>
                  <a:gd name="T35" fmla="*/ 63 h 880"/>
                  <a:gd name="T36" fmla="*/ 531 w 639"/>
                  <a:gd name="T37" fmla="*/ 63 h 880"/>
                  <a:gd name="T38" fmla="*/ 579 w 639"/>
                  <a:gd name="T39" fmla="*/ 111 h 880"/>
                  <a:gd name="T40" fmla="*/ 579 w 639"/>
                  <a:gd name="T41" fmla="*/ 772 h 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39" h="880">
                    <a:moveTo>
                      <a:pt x="531" y="3"/>
                    </a:moveTo>
                    <a:cubicBezTo>
                      <a:pt x="333" y="3"/>
                      <a:pt x="333" y="3"/>
                      <a:pt x="333" y="3"/>
                    </a:cubicBezTo>
                    <a:cubicBezTo>
                      <a:pt x="333" y="2"/>
                      <a:pt x="332" y="1"/>
                      <a:pt x="332" y="0"/>
                    </a:cubicBezTo>
                    <a:cubicBezTo>
                      <a:pt x="324" y="3"/>
                      <a:pt x="324" y="3"/>
                      <a:pt x="324" y="3"/>
                    </a:cubicBezTo>
                    <a:cubicBezTo>
                      <a:pt x="108" y="3"/>
                      <a:pt x="108" y="3"/>
                      <a:pt x="108" y="3"/>
                    </a:cubicBezTo>
                    <a:cubicBezTo>
                      <a:pt x="49" y="3"/>
                      <a:pt x="0" y="51"/>
                      <a:pt x="0" y="111"/>
                    </a:cubicBezTo>
                    <a:cubicBezTo>
                      <a:pt x="0" y="772"/>
                      <a:pt x="0" y="772"/>
                      <a:pt x="0" y="772"/>
                    </a:cubicBezTo>
                    <a:cubicBezTo>
                      <a:pt x="0" y="831"/>
                      <a:pt x="49" y="880"/>
                      <a:pt x="108" y="880"/>
                    </a:cubicBezTo>
                    <a:cubicBezTo>
                      <a:pt x="531" y="880"/>
                      <a:pt x="531" y="880"/>
                      <a:pt x="531" y="880"/>
                    </a:cubicBezTo>
                    <a:cubicBezTo>
                      <a:pt x="590" y="880"/>
                      <a:pt x="639" y="831"/>
                      <a:pt x="639" y="772"/>
                    </a:cubicBezTo>
                    <a:cubicBezTo>
                      <a:pt x="639" y="111"/>
                      <a:pt x="639" y="111"/>
                      <a:pt x="639" y="111"/>
                    </a:cubicBezTo>
                    <a:cubicBezTo>
                      <a:pt x="639" y="51"/>
                      <a:pt x="590" y="3"/>
                      <a:pt x="531" y="3"/>
                    </a:cubicBezTo>
                    <a:close/>
                    <a:moveTo>
                      <a:pt x="579" y="772"/>
                    </a:moveTo>
                    <a:cubicBezTo>
                      <a:pt x="579" y="798"/>
                      <a:pt x="557" y="820"/>
                      <a:pt x="531" y="820"/>
                    </a:cubicBezTo>
                    <a:cubicBezTo>
                      <a:pt x="108" y="820"/>
                      <a:pt x="108" y="820"/>
                      <a:pt x="108" y="820"/>
                    </a:cubicBezTo>
                    <a:cubicBezTo>
                      <a:pt x="82" y="820"/>
                      <a:pt x="60" y="798"/>
                      <a:pt x="60" y="772"/>
                    </a:cubicBezTo>
                    <a:cubicBezTo>
                      <a:pt x="60" y="111"/>
                      <a:pt x="60" y="111"/>
                      <a:pt x="60" y="111"/>
                    </a:cubicBezTo>
                    <a:cubicBezTo>
                      <a:pt x="60" y="84"/>
                      <a:pt x="82" y="63"/>
                      <a:pt x="108" y="63"/>
                    </a:cubicBezTo>
                    <a:cubicBezTo>
                      <a:pt x="531" y="63"/>
                      <a:pt x="531" y="63"/>
                      <a:pt x="531" y="63"/>
                    </a:cubicBezTo>
                    <a:cubicBezTo>
                      <a:pt x="557" y="63"/>
                      <a:pt x="579" y="84"/>
                      <a:pt x="579" y="111"/>
                    </a:cubicBezTo>
                    <a:lnTo>
                      <a:pt x="579" y="772"/>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52" name="Freeform 61"/>
              <p:cNvSpPr>
                <a:spLocks noEditPoints="1"/>
              </p:cNvSpPr>
              <p:nvPr/>
            </p:nvSpPr>
            <p:spPr bwMode="auto">
              <a:xfrm>
                <a:off x="7786688" y="4450248"/>
                <a:ext cx="658813" cy="962025"/>
              </a:xfrm>
              <a:custGeom>
                <a:avLst/>
                <a:gdLst>
                  <a:gd name="T0" fmla="*/ 471 w 519"/>
                  <a:gd name="T1" fmla="*/ 0 h 757"/>
                  <a:gd name="T2" fmla="*/ 48 w 519"/>
                  <a:gd name="T3" fmla="*/ 0 h 757"/>
                  <a:gd name="T4" fmla="*/ 0 w 519"/>
                  <a:gd name="T5" fmla="*/ 48 h 757"/>
                  <a:gd name="T6" fmla="*/ 0 w 519"/>
                  <a:gd name="T7" fmla="*/ 709 h 757"/>
                  <a:gd name="T8" fmla="*/ 48 w 519"/>
                  <a:gd name="T9" fmla="*/ 757 h 757"/>
                  <a:gd name="T10" fmla="*/ 471 w 519"/>
                  <a:gd name="T11" fmla="*/ 757 h 757"/>
                  <a:gd name="T12" fmla="*/ 519 w 519"/>
                  <a:gd name="T13" fmla="*/ 709 h 757"/>
                  <a:gd name="T14" fmla="*/ 519 w 519"/>
                  <a:gd name="T15" fmla="*/ 48 h 757"/>
                  <a:gd name="T16" fmla="*/ 471 w 519"/>
                  <a:gd name="T17" fmla="*/ 0 h 757"/>
                  <a:gd name="T18" fmla="*/ 260 w 519"/>
                  <a:gd name="T19" fmla="*/ 740 h 757"/>
                  <a:gd name="T20" fmla="*/ 235 w 519"/>
                  <a:gd name="T21" fmla="*/ 716 h 757"/>
                  <a:gd name="T22" fmla="*/ 260 w 519"/>
                  <a:gd name="T23" fmla="*/ 692 h 757"/>
                  <a:gd name="T24" fmla="*/ 284 w 519"/>
                  <a:gd name="T25" fmla="*/ 716 h 757"/>
                  <a:gd name="T26" fmla="*/ 260 w 519"/>
                  <a:gd name="T27" fmla="*/ 740 h 757"/>
                  <a:gd name="T28" fmla="*/ 499 w 519"/>
                  <a:gd name="T29" fmla="*/ 680 h 757"/>
                  <a:gd name="T30" fmla="*/ 20 w 519"/>
                  <a:gd name="T31" fmla="*/ 680 h 757"/>
                  <a:gd name="T32" fmla="*/ 20 w 519"/>
                  <a:gd name="T33" fmla="*/ 76 h 757"/>
                  <a:gd name="T34" fmla="*/ 499 w 519"/>
                  <a:gd name="T35" fmla="*/ 76 h 757"/>
                  <a:gd name="T36" fmla="*/ 499 w 519"/>
                  <a:gd name="T37" fmla="*/ 680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9" h="757">
                    <a:moveTo>
                      <a:pt x="471" y="0"/>
                    </a:moveTo>
                    <a:cubicBezTo>
                      <a:pt x="48" y="0"/>
                      <a:pt x="48" y="0"/>
                      <a:pt x="48" y="0"/>
                    </a:cubicBezTo>
                    <a:cubicBezTo>
                      <a:pt x="22" y="0"/>
                      <a:pt x="0" y="21"/>
                      <a:pt x="0" y="48"/>
                    </a:cubicBezTo>
                    <a:cubicBezTo>
                      <a:pt x="0" y="709"/>
                      <a:pt x="0" y="709"/>
                      <a:pt x="0" y="709"/>
                    </a:cubicBezTo>
                    <a:cubicBezTo>
                      <a:pt x="0" y="735"/>
                      <a:pt x="22" y="757"/>
                      <a:pt x="48" y="757"/>
                    </a:cubicBezTo>
                    <a:cubicBezTo>
                      <a:pt x="471" y="757"/>
                      <a:pt x="471" y="757"/>
                      <a:pt x="471" y="757"/>
                    </a:cubicBezTo>
                    <a:cubicBezTo>
                      <a:pt x="497" y="757"/>
                      <a:pt x="519" y="735"/>
                      <a:pt x="519" y="709"/>
                    </a:cubicBezTo>
                    <a:cubicBezTo>
                      <a:pt x="519" y="48"/>
                      <a:pt x="519" y="48"/>
                      <a:pt x="519" y="48"/>
                    </a:cubicBezTo>
                    <a:cubicBezTo>
                      <a:pt x="519" y="21"/>
                      <a:pt x="497" y="0"/>
                      <a:pt x="471" y="0"/>
                    </a:cubicBezTo>
                    <a:close/>
                    <a:moveTo>
                      <a:pt x="260" y="740"/>
                    </a:moveTo>
                    <a:cubicBezTo>
                      <a:pt x="246" y="740"/>
                      <a:pt x="235" y="729"/>
                      <a:pt x="235" y="716"/>
                    </a:cubicBezTo>
                    <a:cubicBezTo>
                      <a:pt x="235" y="702"/>
                      <a:pt x="246" y="692"/>
                      <a:pt x="260" y="692"/>
                    </a:cubicBezTo>
                    <a:cubicBezTo>
                      <a:pt x="273" y="692"/>
                      <a:pt x="284" y="702"/>
                      <a:pt x="284" y="716"/>
                    </a:cubicBezTo>
                    <a:cubicBezTo>
                      <a:pt x="284" y="729"/>
                      <a:pt x="273" y="740"/>
                      <a:pt x="260" y="740"/>
                    </a:cubicBezTo>
                    <a:close/>
                    <a:moveTo>
                      <a:pt x="499" y="680"/>
                    </a:moveTo>
                    <a:cubicBezTo>
                      <a:pt x="20" y="680"/>
                      <a:pt x="20" y="680"/>
                      <a:pt x="20" y="680"/>
                    </a:cubicBezTo>
                    <a:cubicBezTo>
                      <a:pt x="20" y="76"/>
                      <a:pt x="20" y="76"/>
                      <a:pt x="20" y="76"/>
                    </a:cubicBezTo>
                    <a:cubicBezTo>
                      <a:pt x="499" y="76"/>
                      <a:pt x="499" y="76"/>
                      <a:pt x="499" y="76"/>
                    </a:cubicBezTo>
                    <a:lnTo>
                      <a:pt x="499" y="680"/>
                    </a:ln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53" name="Freeform 62"/>
              <p:cNvSpPr>
                <a:spLocks noEditPoints="1"/>
              </p:cNvSpPr>
              <p:nvPr/>
            </p:nvSpPr>
            <p:spPr bwMode="auto">
              <a:xfrm>
                <a:off x="7812088" y="4547085"/>
                <a:ext cx="608013" cy="768350"/>
              </a:xfrm>
              <a:custGeom>
                <a:avLst/>
                <a:gdLst>
                  <a:gd name="T0" fmla="*/ 0 w 383"/>
                  <a:gd name="T1" fmla="*/ 484 h 484"/>
                  <a:gd name="T2" fmla="*/ 383 w 383"/>
                  <a:gd name="T3" fmla="*/ 484 h 484"/>
                  <a:gd name="T4" fmla="*/ 383 w 383"/>
                  <a:gd name="T5" fmla="*/ 0 h 484"/>
                  <a:gd name="T6" fmla="*/ 0 w 383"/>
                  <a:gd name="T7" fmla="*/ 0 h 484"/>
                  <a:gd name="T8" fmla="*/ 0 w 383"/>
                  <a:gd name="T9" fmla="*/ 484 h 484"/>
                  <a:gd name="T10" fmla="*/ 9 w 383"/>
                  <a:gd name="T11" fmla="*/ 12 h 484"/>
                  <a:gd name="T12" fmla="*/ 128 w 383"/>
                  <a:gd name="T13" fmla="*/ 12 h 484"/>
                  <a:gd name="T14" fmla="*/ 24 w 383"/>
                  <a:gd name="T15" fmla="*/ 26 h 484"/>
                  <a:gd name="T16" fmla="*/ 9 w 383"/>
                  <a:gd name="T17" fmla="*/ 174 h 484"/>
                  <a:gd name="T18" fmla="*/ 9 w 383"/>
                  <a:gd name="T19" fmla="*/ 1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3" h="484">
                    <a:moveTo>
                      <a:pt x="0" y="484"/>
                    </a:moveTo>
                    <a:lnTo>
                      <a:pt x="383" y="484"/>
                    </a:lnTo>
                    <a:lnTo>
                      <a:pt x="383" y="0"/>
                    </a:lnTo>
                    <a:lnTo>
                      <a:pt x="0" y="0"/>
                    </a:lnTo>
                    <a:lnTo>
                      <a:pt x="0" y="484"/>
                    </a:lnTo>
                    <a:close/>
                    <a:moveTo>
                      <a:pt x="9" y="12"/>
                    </a:moveTo>
                    <a:lnTo>
                      <a:pt x="128" y="12"/>
                    </a:lnTo>
                    <a:lnTo>
                      <a:pt x="24" y="26"/>
                    </a:lnTo>
                    <a:lnTo>
                      <a:pt x="9" y="174"/>
                    </a:lnTo>
                    <a:lnTo>
                      <a:pt x="9" y="12"/>
                    </a:lnTo>
                    <a:close/>
                  </a:path>
                </a:pathLst>
              </a:custGeom>
              <a:solidFill>
                <a:schemeClr val="accent4"/>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54" name="Oval 63"/>
              <p:cNvSpPr>
                <a:spLocks noChangeArrowheads="1"/>
              </p:cNvSpPr>
              <p:nvPr/>
            </p:nvSpPr>
            <p:spPr bwMode="auto">
              <a:xfrm>
                <a:off x="8085138" y="5329723"/>
                <a:ext cx="61913" cy="61912"/>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55" name="Freeform 74"/>
              <p:cNvSpPr/>
              <p:nvPr/>
            </p:nvSpPr>
            <p:spPr bwMode="auto">
              <a:xfrm>
                <a:off x="7826376" y="4566135"/>
                <a:ext cx="188913" cy="257175"/>
              </a:xfrm>
              <a:custGeom>
                <a:avLst/>
                <a:gdLst>
                  <a:gd name="T0" fmla="*/ 119 w 119"/>
                  <a:gd name="T1" fmla="*/ 0 h 162"/>
                  <a:gd name="T2" fmla="*/ 0 w 119"/>
                  <a:gd name="T3" fmla="*/ 0 h 162"/>
                  <a:gd name="T4" fmla="*/ 0 w 119"/>
                  <a:gd name="T5" fmla="*/ 162 h 162"/>
                  <a:gd name="T6" fmla="*/ 15 w 119"/>
                  <a:gd name="T7" fmla="*/ 14 h 162"/>
                  <a:gd name="T8" fmla="*/ 119 w 119"/>
                  <a:gd name="T9" fmla="*/ 0 h 162"/>
                </a:gdLst>
                <a:ahLst/>
                <a:cxnLst>
                  <a:cxn ang="0">
                    <a:pos x="T0" y="T1"/>
                  </a:cxn>
                  <a:cxn ang="0">
                    <a:pos x="T2" y="T3"/>
                  </a:cxn>
                  <a:cxn ang="0">
                    <a:pos x="T4" y="T5"/>
                  </a:cxn>
                  <a:cxn ang="0">
                    <a:pos x="T6" y="T7"/>
                  </a:cxn>
                  <a:cxn ang="0">
                    <a:pos x="T8" y="T9"/>
                  </a:cxn>
                </a:cxnLst>
                <a:rect l="0" t="0" r="r" b="b"/>
                <a:pathLst>
                  <a:path w="119" h="162">
                    <a:moveTo>
                      <a:pt x="119" y="0"/>
                    </a:moveTo>
                    <a:lnTo>
                      <a:pt x="0" y="0"/>
                    </a:lnTo>
                    <a:lnTo>
                      <a:pt x="0" y="162"/>
                    </a:lnTo>
                    <a:lnTo>
                      <a:pt x="15" y="14"/>
                    </a:lnTo>
                    <a:lnTo>
                      <a:pt x="119"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56" name="Group 32"/>
            <p:cNvGrpSpPr/>
            <p:nvPr/>
          </p:nvGrpSpPr>
          <p:grpSpPr>
            <a:xfrm>
              <a:off x="1046060" y="2310194"/>
              <a:ext cx="884634" cy="828675"/>
              <a:chOff x="3997326" y="3343760"/>
              <a:chExt cx="1179512" cy="1104900"/>
            </a:xfrm>
          </p:grpSpPr>
          <p:sp>
            <p:nvSpPr>
              <p:cNvPr id="57" name="Freeform 75"/>
              <p:cNvSpPr/>
              <p:nvPr/>
            </p:nvSpPr>
            <p:spPr bwMode="auto">
              <a:xfrm>
                <a:off x="4633913" y="3859698"/>
                <a:ext cx="47625" cy="39687"/>
              </a:xfrm>
              <a:custGeom>
                <a:avLst/>
                <a:gdLst>
                  <a:gd name="T0" fmla="*/ 0 w 38"/>
                  <a:gd name="T1" fmla="*/ 15 h 32"/>
                  <a:gd name="T2" fmla="*/ 9 w 38"/>
                  <a:gd name="T3" fmla="*/ 32 h 32"/>
                  <a:gd name="T4" fmla="*/ 38 w 38"/>
                  <a:gd name="T5" fmla="*/ 17 h 32"/>
                  <a:gd name="T6" fmla="*/ 28 w 38"/>
                  <a:gd name="T7" fmla="*/ 0 h 32"/>
                  <a:gd name="T8" fmla="*/ 0 w 38"/>
                  <a:gd name="T9" fmla="*/ 15 h 32"/>
                </a:gdLst>
                <a:ahLst/>
                <a:cxnLst>
                  <a:cxn ang="0">
                    <a:pos x="T0" y="T1"/>
                  </a:cxn>
                  <a:cxn ang="0">
                    <a:pos x="T2" y="T3"/>
                  </a:cxn>
                  <a:cxn ang="0">
                    <a:pos x="T4" y="T5"/>
                  </a:cxn>
                  <a:cxn ang="0">
                    <a:pos x="T6" y="T7"/>
                  </a:cxn>
                  <a:cxn ang="0">
                    <a:pos x="T8" y="T9"/>
                  </a:cxn>
                </a:cxnLst>
                <a:rect l="0" t="0" r="r" b="b"/>
                <a:pathLst>
                  <a:path w="38" h="32">
                    <a:moveTo>
                      <a:pt x="0" y="15"/>
                    </a:moveTo>
                    <a:cubicBezTo>
                      <a:pt x="9" y="32"/>
                      <a:pt x="9" y="32"/>
                      <a:pt x="9" y="32"/>
                    </a:cubicBezTo>
                    <a:cubicBezTo>
                      <a:pt x="19" y="27"/>
                      <a:pt x="28" y="22"/>
                      <a:pt x="38" y="17"/>
                    </a:cubicBezTo>
                    <a:cubicBezTo>
                      <a:pt x="28" y="0"/>
                      <a:pt x="28" y="0"/>
                      <a:pt x="28" y="0"/>
                    </a:cubicBezTo>
                    <a:cubicBezTo>
                      <a:pt x="19" y="5"/>
                      <a:pt x="10" y="10"/>
                      <a:pt x="0" y="15"/>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58" name="Freeform 76"/>
              <p:cNvSpPr/>
              <p:nvPr/>
            </p:nvSpPr>
            <p:spPr bwMode="auto">
              <a:xfrm>
                <a:off x="5070476" y="3488223"/>
                <a:ext cx="36513" cy="39687"/>
              </a:xfrm>
              <a:custGeom>
                <a:avLst/>
                <a:gdLst>
                  <a:gd name="T0" fmla="*/ 0 w 29"/>
                  <a:gd name="T1" fmla="*/ 18 h 30"/>
                  <a:gd name="T2" fmla="*/ 16 w 29"/>
                  <a:gd name="T3" fmla="*/ 30 h 30"/>
                  <a:gd name="T4" fmla="*/ 29 w 29"/>
                  <a:gd name="T5" fmla="*/ 10 h 30"/>
                  <a:gd name="T6" fmla="*/ 12 w 29"/>
                  <a:gd name="T7" fmla="*/ 0 h 30"/>
                  <a:gd name="T8" fmla="*/ 0 w 29"/>
                  <a:gd name="T9" fmla="*/ 18 h 30"/>
                </a:gdLst>
                <a:ahLst/>
                <a:cxnLst>
                  <a:cxn ang="0">
                    <a:pos x="T0" y="T1"/>
                  </a:cxn>
                  <a:cxn ang="0">
                    <a:pos x="T2" y="T3"/>
                  </a:cxn>
                  <a:cxn ang="0">
                    <a:pos x="T4" y="T5"/>
                  </a:cxn>
                  <a:cxn ang="0">
                    <a:pos x="T6" y="T7"/>
                  </a:cxn>
                  <a:cxn ang="0">
                    <a:pos x="T8" y="T9"/>
                  </a:cxn>
                </a:cxnLst>
                <a:rect l="0" t="0" r="r" b="b"/>
                <a:pathLst>
                  <a:path w="29" h="30">
                    <a:moveTo>
                      <a:pt x="0" y="18"/>
                    </a:moveTo>
                    <a:cubicBezTo>
                      <a:pt x="6" y="21"/>
                      <a:pt x="12" y="25"/>
                      <a:pt x="16" y="30"/>
                    </a:cubicBezTo>
                    <a:cubicBezTo>
                      <a:pt x="20" y="23"/>
                      <a:pt x="25" y="17"/>
                      <a:pt x="29" y="10"/>
                    </a:cubicBezTo>
                    <a:cubicBezTo>
                      <a:pt x="12" y="0"/>
                      <a:pt x="12" y="0"/>
                      <a:pt x="12" y="0"/>
                    </a:cubicBezTo>
                    <a:cubicBezTo>
                      <a:pt x="8" y="6"/>
                      <a:pt x="4" y="12"/>
                      <a:pt x="0" y="18"/>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59" name="Freeform 77"/>
              <p:cNvSpPr/>
              <p:nvPr/>
            </p:nvSpPr>
            <p:spPr bwMode="auto">
              <a:xfrm>
                <a:off x="5138738" y="3343760"/>
                <a:ext cx="38100" cy="47625"/>
              </a:xfrm>
              <a:custGeom>
                <a:avLst/>
                <a:gdLst>
                  <a:gd name="T0" fmla="*/ 30 w 30"/>
                  <a:gd name="T1" fmla="*/ 6 h 37"/>
                  <a:gd name="T2" fmla="*/ 10 w 30"/>
                  <a:gd name="T3" fmla="*/ 0 h 37"/>
                  <a:gd name="T4" fmla="*/ 0 w 30"/>
                  <a:gd name="T5" fmla="*/ 30 h 37"/>
                  <a:gd name="T6" fmla="*/ 19 w 30"/>
                  <a:gd name="T7" fmla="*/ 37 h 37"/>
                  <a:gd name="T8" fmla="*/ 30 w 30"/>
                  <a:gd name="T9" fmla="*/ 6 h 37"/>
                </a:gdLst>
                <a:ahLst/>
                <a:cxnLst>
                  <a:cxn ang="0">
                    <a:pos x="T0" y="T1"/>
                  </a:cxn>
                  <a:cxn ang="0">
                    <a:pos x="T2" y="T3"/>
                  </a:cxn>
                  <a:cxn ang="0">
                    <a:pos x="T4" y="T5"/>
                  </a:cxn>
                  <a:cxn ang="0">
                    <a:pos x="T6" y="T7"/>
                  </a:cxn>
                  <a:cxn ang="0">
                    <a:pos x="T8" y="T9"/>
                  </a:cxn>
                </a:cxnLst>
                <a:rect l="0" t="0" r="r" b="b"/>
                <a:pathLst>
                  <a:path w="30" h="37">
                    <a:moveTo>
                      <a:pt x="30" y="6"/>
                    </a:moveTo>
                    <a:cubicBezTo>
                      <a:pt x="10" y="0"/>
                      <a:pt x="10" y="0"/>
                      <a:pt x="10" y="0"/>
                    </a:cubicBezTo>
                    <a:cubicBezTo>
                      <a:pt x="7" y="10"/>
                      <a:pt x="4" y="20"/>
                      <a:pt x="0" y="30"/>
                    </a:cubicBezTo>
                    <a:cubicBezTo>
                      <a:pt x="19" y="37"/>
                      <a:pt x="19" y="37"/>
                      <a:pt x="19" y="37"/>
                    </a:cubicBezTo>
                    <a:cubicBezTo>
                      <a:pt x="23" y="27"/>
                      <a:pt x="26" y="16"/>
                      <a:pt x="30" y="6"/>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0" name="Freeform 78"/>
              <p:cNvSpPr/>
              <p:nvPr/>
            </p:nvSpPr>
            <p:spPr bwMode="auto">
              <a:xfrm>
                <a:off x="4124326" y="4102585"/>
                <a:ext cx="47625" cy="46037"/>
              </a:xfrm>
              <a:custGeom>
                <a:avLst/>
                <a:gdLst>
                  <a:gd name="T0" fmla="*/ 0 w 37"/>
                  <a:gd name="T1" fmla="*/ 24 h 37"/>
                  <a:gd name="T2" fmla="*/ 15 w 37"/>
                  <a:gd name="T3" fmla="*/ 37 h 37"/>
                  <a:gd name="T4" fmla="*/ 37 w 37"/>
                  <a:gd name="T5" fmla="*/ 15 h 37"/>
                  <a:gd name="T6" fmla="*/ 23 w 37"/>
                  <a:gd name="T7" fmla="*/ 0 h 37"/>
                  <a:gd name="T8" fmla="*/ 0 w 37"/>
                  <a:gd name="T9" fmla="*/ 24 h 37"/>
                </a:gdLst>
                <a:ahLst/>
                <a:cxnLst>
                  <a:cxn ang="0">
                    <a:pos x="T0" y="T1"/>
                  </a:cxn>
                  <a:cxn ang="0">
                    <a:pos x="T2" y="T3"/>
                  </a:cxn>
                  <a:cxn ang="0">
                    <a:pos x="T4" y="T5"/>
                  </a:cxn>
                  <a:cxn ang="0">
                    <a:pos x="T6" y="T7"/>
                  </a:cxn>
                  <a:cxn ang="0">
                    <a:pos x="T8" y="T9"/>
                  </a:cxn>
                </a:cxnLst>
                <a:rect l="0" t="0" r="r" b="b"/>
                <a:pathLst>
                  <a:path w="37" h="37">
                    <a:moveTo>
                      <a:pt x="0" y="24"/>
                    </a:moveTo>
                    <a:cubicBezTo>
                      <a:pt x="15" y="37"/>
                      <a:pt x="15" y="37"/>
                      <a:pt x="15" y="37"/>
                    </a:cubicBezTo>
                    <a:cubicBezTo>
                      <a:pt x="22" y="30"/>
                      <a:pt x="29" y="22"/>
                      <a:pt x="37" y="15"/>
                    </a:cubicBezTo>
                    <a:cubicBezTo>
                      <a:pt x="23" y="0"/>
                      <a:pt x="23" y="0"/>
                      <a:pt x="23" y="0"/>
                    </a:cubicBezTo>
                    <a:cubicBezTo>
                      <a:pt x="15" y="8"/>
                      <a:pt x="7" y="16"/>
                      <a:pt x="0" y="24"/>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1" name="Freeform 79"/>
              <p:cNvSpPr/>
              <p:nvPr/>
            </p:nvSpPr>
            <p:spPr bwMode="auto">
              <a:xfrm>
                <a:off x="4703763" y="3818423"/>
                <a:ext cx="49213" cy="41275"/>
              </a:xfrm>
              <a:custGeom>
                <a:avLst/>
                <a:gdLst>
                  <a:gd name="T0" fmla="*/ 0 w 38"/>
                  <a:gd name="T1" fmla="*/ 16 h 33"/>
                  <a:gd name="T2" fmla="*/ 10 w 38"/>
                  <a:gd name="T3" fmla="*/ 33 h 33"/>
                  <a:gd name="T4" fmla="*/ 38 w 38"/>
                  <a:gd name="T5" fmla="*/ 17 h 33"/>
                  <a:gd name="T6" fmla="*/ 27 w 38"/>
                  <a:gd name="T7" fmla="*/ 0 h 33"/>
                  <a:gd name="T8" fmla="*/ 0 w 38"/>
                  <a:gd name="T9" fmla="*/ 16 h 33"/>
                </a:gdLst>
                <a:ahLst/>
                <a:cxnLst>
                  <a:cxn ang="0">
                    <a:pos x="T0" y="T1"/>
                  </a:cxn>
                  <a:cxn ang="0">
                    <a:pos x="T2" y="T3"/>
                  </a:cxn>
                  <a:cxn ang="0">
                    <a:pos x="T4" y="T5"/>
                  </a:cxn>
                  <a:cxn ang="0">
                    <a:pos x="T6" y="T7"/>
                  </a:cxn>
                  <a:cxn ang="0">
                    <a:pos x="T8" y="T9"/>
                  </a:cxn>
                </a:cxnLst>
                <a:rect l="0" t="0" r="r" b="b"/>
                <a:pathLst>
                  <a:path w="38" h="33">
                    <a:moveTo>
                      <a:pt x="0" y="16"/>
                    </a:moveTo>
                    <a:cubicBezTo>
                      <a:pt x="10" y="33"/>
                      <a:pt x="10" y="33"/>
                      <a:pt x="10" y="33"/>
                    </a:cubicBezTo>
                    <a:cubicBezTo>
                      <a:pt x="19" y="28"/>
                      <a:pt x="29" y="22"/>
                      <a:pt x="38" y="17"/>
                    </a:cubicBezTo>
                    <a:cubicBezTo>
                      <a:pt x="27" y="0"/>
                      <a:pt x="27" y="0"/>
                      <a:pt x="27" y="0"/>
                    </a:cubicBezTo>
                    <a:cubicBezTo>
                      <a:pt x="18" y="5"/>
                      <a:pt x="9" y="11"/>
                      <a:pt x="0" y="16"/>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2" name="Freeform 80"/>
              <p:cNvSpPr/>
              <p:nvPr/>
            </p:nvSpPr>
            <p:spPr bwMode="auto">
              <a:xfrm>
                <a:off x="4838701" y="3724760"/>
                <a:ext cx="47625" cy="44450"/>
              </a:xfrm>
              <a:custGeom>
                <a:avLst/>
                <a:gdLst>
                  <a:gd name="T0" fmla="*/ 37 w 37"/>
                  <a:gd name="T1" fmla="*/ 16 h 35"/>
                  <a:gd name="T2" fmla="*/ 25 w 37"/>
                  <a:gd name="T3" fmla="*/ 0 h 35"/>
                  <a:gd name="T4" fmla="*/ 0 w 37"/>
                  <a:gd name="T5" fmla="*/ 19 h 35"/>
                  <a:gd name="T6" fmla="*/ 12 w 37"/>
                  <a:gd name="T7" fmla="*/ 35 h 35"/>
                  <a:gd name="T8" fmla="*/ 37 w 37"/>
                  <a:gd name="T9" fmla="*/ 16 h 35"/>
                </a:gdLst>
                <a:ahLst/>
                <a:cxnLst>
                  <a:cxn ang="0">
                    <a:pos x="T0" y="T1"/>
                  </a:cxn>
                  <a:cxn ang="0">
                    <a:pos x="T2" y="T3"/>
                  </a:cxn>
                  <a:cxn ang="0">
                    <a:pos x="T4" y="T5"/>
                  </a:cxn>
                  <a:cxn ang="0">
                    <a:pos x="T6" y="T7"/>
                  </a:cxn>
                  <a:cxn ang="0">
                    <a:pos x="T8" y="T9"/>
                  </a:cxn>
                </a:cxnLst>
                <a:rect l="0" t="0" r="r" b="b"/>
                <a:pathLst>
                  <a:path w="37" h="35">
                    <a:moveTo>
                      <a:pt x="37" y="16"/>
                    </a:moveTo>
                    <a:cubicBezTo>
                      <a:pt x="25" y="0"/>
                      <a:pt x="25" y="0"/>
                      <a:pt x="25" y="0"/>
                    </a:cubicBezTo>
                    <a:cubicBezTo>
                      <a:pt x="17" y="7"/>
                      <a:pt x="8" y="13"/>
                      <a:pt x="0" y="19"/>
                    </a:cubicBezTo>
                    <a:cubicBezTo>
                      <a:pt x="12" y="35"/>
                      <a:pt x="12" y="35"/>
                      <a:pt x="12" y="35"/>
                    </a:cubicBezTo>
                    <a:cubicBezTo>
                      <a:pt x="20" y="29"/>
                      <a:pt x="29" y="22"/>
                      <a:pt x="37" y="16"/>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3" name="Freeform 81"/>
              <p:cNvSpPr/>
              <p:nvPr/>
            </p:nvSpPr>
            <p:spPr bwMode="auto">
              <a:xfrm>
                <a:off x="5105401" y="3418373"/>
                <a:ext cx="39688" cy="47625"/>
              </a:xfrm>
              <a:custGeom>
                <a:avLst/>
                <a:gdLst>
                  <a:gd name="T0" fmla="*/ 0 w 32"/>
                  <a:gd name="T1" fmla="*/ 29 h 38"/>
                  <a:gd name="T2" fmla="*/ 18 w 32"/>
                  <a:gd name="T3" fmla="*/ 38 h 38"/>
                  <a:gd name="T4" fmla="*/ 32 w 32"/>
                  <a:gd name="T5" fmla="*/ 9 h 38"/>
                  <a:gd name="T6" fmla="*/ 14 w 32"/>
                  <a:gd name="T7" fmla="*/ 0 h 38"/>
                  <a:gd name="T8" fmla="*/ 0 w 32"/>
                  <a:gd name="T9" fmla="*/ 29 h 38"/>
                </a:gdLst>
                <a:ahLst/>
                <a:cxnLst>
                  <a:cxn ang="0">
                    <a:pos x="T0" y="T1"/>
                  </a:cxn>
                  <a:cxn ang="0">
                    <a:pos x="T2" y="T3"/>
                  </a:cxn>
                  <a:cxn ang="0">
                    <a:pos x="T4" y="T5"/>
                  </a:cxn>
                  <a:cxn ang="0">
                    <a:pos x="T6" y="T7"/>
                  </a:cxn>
                  <a:cxn ang="0">
                    <a:pos x="T8" y="T9"/>
                  </a:cxn>
                </a:cxnLst>
                <a:rect l="0" t="0" r="r" b="b"/>
                <a:pathLst>
                  <a:path w="32" h="38">
                    <a:moveTo>
                      <a:pt x="0" y="29"/>
                    </a:moveTo>
                    <a:cubicBezTo>
                      <a:pt x="18" y="38"/>
                      <a:pt x="18" y="38"/>
                      <a:pt x="18" y="38"/>
                    </a:cubicBezTo>
                    <a:cubicBezTo>
                      <a:pt x="23" y="28"/>
                      <a:pt x="28" y="19"/>
                      <a:pt x="32" y="9"/>
                    </a:cubicBezTo>
                    <a:cubicBezTo>
                      <a:pt x="14" y="0"/>
                      <a:pt x="14" y="0"/>
                      <a:pt x="14" y="0"/>
                    </a:cubicBezTo>
                    <a:cubicBezTo>
                      <a:pt x="10" y="10"/>
                      <a:pt x="5" y="19"/>
                      <a:pt x="0" y="29"/>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4" name="Freeform 82"/>
              <p:cNvSpPr/>
              <p:nvPr/>
            </p:nvSpPr>
            <p:spPr bwMode="auto">
              <a:xfrm>
                <a:off x="4257676" y="4013685"/>
                <a:ext cx="47625" cy="41275"/>
              </a:xfrm>
              <a:custGeom>
                <a:avLst/>
                <a:gdLst>
                  <a:gd name="T0" fmla="*/ 9 w 38"/>
                  <a:gd name="T1" fmla="*/ 32 h 32"/>
                  <a:gd name="T2" fmla="*/ 38 w 38"/>
                  <a:gd name="T3" fmla="*/ 19 h 32"/>
                  <a:gd name="T4" fmla="*/ 30 w 38"/>
                  <a:gd name="T5" fmla="*/ 0 h 32"/>
                  <a:gd name="T6" fmla="*/ 0 w 38"/>
                  <a:gd name="T7" fmla="*/ 14 h 32"/>
                  <a:gd name="T8" fmla="*/ 9 w 38"/>
                  <a:gd name="T9" fmla="*/ 32 h 32"/>
                </a:gdLst>
                <a:ahLst/>
                <a:cxnLst>
                  <a:cxn ang="0">
                    <a:pos x="T0" y="T1"/>
                  </a:cxn>
                  <a:cxn ang="0">
                    <a:pos x="T2" y="T3"/>
                  </a:cxn>
                  <a:cxn ang="0">
                    <a:pos x="T4" y="T5"/>
                  </a:cxn>
                  <a:cxn ang="0">
                    <a:pos x="T6" y="T7"/>
                  </a:cxn>
                  <a:cxn ang="0">
                    <a:pos x="T8" y="T9"/>
                  </a:cxn>
                </a:cxnLst>
                <a:rect l="0" t="0" r="r" b="b"/>
                <a:pathLst>
                  <a:path w="38" h="32">
                    <a:moveTo>
                      <a:pt x="9" y="32"/>
                    </a:moveTo>
                    <a:cubicBezTo>
                      <a:pt x="18" y="27"/>
                      <a:pt x="28" y="23"/>
                      <a:pt x="38" y="19"/>
                    </a:cubicBezTo>
                    <a:cubicBezTo>
                      <a:pt x="30" y="0"/>
                      <a:pt x="30" y="0"/>
                      <a:pt x="30" y="0"/>
                    </a:cubicBezTo>
                    <a:cubicBezTo>
                      <a:pt x="20" y="5"/>
                      <a:pt x="10" y="9"/>
                      <a:pt x="0" y="14"/>
                    </a:cubicBezTo>
                    <a:lnTo>
                      <a:pt x="9" y="32"/>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5" name="Freeform 83"/>
              <p:cNvSpPr/>
              <p:nvPr/>
            </p:nvSpPr>
            <p:spPr bwMode="auto">
              <a:xfrm>
                <a:off x="4902201" y="3673960"/>
                <a:ext cx="46038" cy="44450"/>
              </a:xfrm>
              <a:custGeom>
                <a:avLst/>
                <a:gdLst>
                  <a:gd name="T0" fmla="*/ 37 w 37"/>
                  <a:gd name="T1" fmla="*/ 15 h 36"/>
                  <a:gd name="T2" fmla="*/ 24 w 37"/>
                  <a:gd name="T3" fmla="*/ 0 h 36"/>
                  <a:gd name="T4" fmla="*/ 0 w 37"/>
                  <a:gd name="T5" fmla="*/ 21 h 36"/>
                  <a:gd name="T6" fmla="*/ 13 w 37"/>
                  <a:gd name="T7" fmla="*/ 36 h 36"/>
                  <a:gd name="T8" fmla="*/ 37 w 37"/>
                  <a:gd name="T9" fmla="*/ 15 h 36"/>
                </a:gdLst>
                <a:ahLst/>
                <a:cxnLst>
                  <a:cxn ang="0">
                    <a:pos x="T0" y="T1"/>
                  </a:cxn>
                  <a:cxn ang="0">
                    <a:pos x="T2" y="T3"/>
                  </a:cxn>
                  <a:cxn ang="0">
                    <a:pos x="T4" y="T5"/>
                  </a:cxn>
                  <a:cxn ang="0">
                    <a:pos x="T6" y="T7"/>
                  </a:cxn>
                  <a:cxn ang="0">
                    <a:pos x="T8" y="T9"/>
                  </a:cxn>
                </a:cxnLst>
                <a:rect l="0" t="0" r="r" b="b"/>
                <a:pathLst>
                  <a:path w="37" h="36">
                    <a:moveTo>
                      <a:pt x="37" y="15"/>
                    </a:moveTo>
                    <a:cubicBezTo>
                      <a:pt x="24" y="0"/>
                      <a:pt x="24" y="0"/>
                      <a:pt x="24" y="0"/>
                    </a:cubicBezTo>
                    <a:cubicBezTo>
                      <a:pt x="16" y="7"/>
                      <a:pt x="8" y="14"/>
                      <a:pt x="0" y="21"/>
                    </a:cubicBezTo>
                    <a:cubicBezTo>
                      <a:pt x="13" y="36"/>
                      <a:pt x="13" y="36"/>
                      <a:pt x="13" y="36"/>
                    </a:cubicBezTo>
                    <a:cubicBezTo>
                      <a:pt x="22" y="29"/>
                      <a:pt x="30" y="22"/>
                      <a:pt x="37" y="15"/>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6" name="Freeform 84"/>
              <p:cNvSpPr/>
              <p:nvPr/>
            </p:nvSpPr>
            <p:spPr bwMode="auto">
              <a:xfrm>
                <a:off x="4560888" y="3896210"/>
                <a:ext cx="47625" cy="39687"/>
              </a:xfrm>
              <a:custGeom>
                <a:avLst/>
                <a:gdLst>
                  <a:gd name="T0" fmla="*/ 0 w 37"/>
                  <a:gd name="T1" fmla="*/ 13 h 32"/>
                  <a:gd name="T2" fmla="*/ 8 w 37"/>
                  <a:gd name="T3" fmla="*/ 32 h 32"/>
                  <a:gd name="T4" fmla="*/ 37 w 37"/>
                  <a:gd name="T5" fmla="*/ 18 h 32"/>
                  <a:gd name="T6" fmla="*/ 29 w 37"/>
                  <a:gd name="T7" fmla="*/ 0 h 32"/>
                  <a:gd name="T8" fmla="*/ 0 w 37"/>
                  <a:gd name="T9" fmla="*/ 13 h 32"/>
                </a:gdLst>
                <a:ahLst/>
                <a:cxnLst>
                  <a:cxn ang="0">
                    <a:pos x="T0" y="T1"/>
                  </a:cxn>
                  <a:cxn ang="0">
                    <a:pos x="T2" y="T3"/>
                  </a:cxn>
                  <a:cxn ang="0">
                    <a:pos x="T4" y="T5"/>
                  </a:cxn>
                  <a:cxn ang="0">
                    <a:pos x="T6" y="T7"/>
                  </a:cxn>
                  <a:cxn ang="0">
                    <a:pos x="T8" y="T9"/>
                  </a:cxn>
                </a:cxnLst>
                <a:rect l="0" t="0" r="r" b="b"/>
                <a:pathLst>
                  <a:path w="37" h="32">
                    <a:moveTo>
                      <a:pt x="0" y="13"/>
                    </a:moveTo>
                    <a:cubicBezTo>
                      <a:pt x="8" y="32"/>
                      <a:pt x="8" y="32"/>
                      <a:pt x="8" y="32"/>
                    </a:cubicBezTo>
                    <a:cubicBezTo>
                      <a:pt x="18" y="27"/>
                      <a:pt x="28" y="22"/>
                      <a:pt x="37" y="18"/>
                    </a:cubicBezTo>
                    <a:cubicBezTo>
                      <a:pt x="29" y="0"/>
                      <a:pt x="29" y="0"/>
                      <a:pt x="29" y="0"/>
                    </a:cubicBezTo>
                    <a:cubicBezTo>
                      <a:pt x="19" y="4"/>
                      <a:pt x="10" y="9"/>
                      <a:pt x="0" y="13"/>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7" name="Freeform 85"/>
              <p:cNvSpPr/>
              <p:nvPr/>
            </p:nvSpPr>
            <p:spPr bwMode="auto">
              <a:xfrm>
                <a:off x="4186238" y="4051785"/>
                <a:ext cx="47625" cy="44450"/>
              </a:xfrm>
              <a:custGeom>
                <a:avLst/>
                <a:gdLst>
                  <a:gd name="T0" fmla="*/ 12 w 38"/>
                  <a:gd name="T1" fmla="*/ 34 h 34"/>
                  <a:gd name="T2" fmla="*/ 38 w 38"/>
                  <a:gd name="T3" fmla="*/ 17 h 34"/>
                  <a:gd name="T4" fmla="*/ 28 w 38"/>
                  <a:gd name="T5" fmla="*/ 0 h 34"/>
                  <a:gd name="T6" fmla="*/ 0 w 38"/>
                  <a:gd name="T7" fmla="*/ 18 h 34"/>
                  <a:gd name="T8" fmla="*/ 12 w 38"/>
                  <a:gd name="T9" fmla="*/ 34 h 34"/>
                </a:gdLst>
                <a:ahLst/>
                <a:cxnLst>
                  <a:cxn ang="0">
                    <a:pos x="T0" y="T1"/>
                  </a:cxn>
                  <a:cxn ang="0">
                    <a:pos x="T2" y="T3"/>
                  </a:cxn>
                  <a:cxn ang="0">
                    <a:pos x="T4" y="T5"/>
                  </a:cxn>
                  <a:cxn ang="0">
                    <a:pos x="T6" y="T7"/>
                  </a:cxn>
                  <a:cxn ang="0">
                    <a:pos x="T8" y="T9"/>
                  </a:cxn>
                </a:cxnLst>
                <a:rect l="0" t="0" r="r" b="b"/>
                <a:pathLst>
                  <a:path w="38" h="34">
                    <a:moveTo>
                      <a:pt x="12" y="34"/>
                    </a:moveTo>
                    <a:cubicBezTo>
                      <a:pt x="20" y="28"/>
                      <a:pt x="29" y="22"/>
                      <a:pt x="38" y="17"/>
                    </a:cubicBezTo>
                    <a:cubicBezTo>
                      <a:pt x="28" y="0"/>
                      <a:pt x="28" y="0"/>
                      <a:pt x="28" y="0"/>
                    </a:cubicBezTo>
                    <a:cubicBezTo>
                      <a:pt x="18" y="6"/>
                      <a:pt x="9" y="12"/>
                      <a:pt x="0" y="18"/>
                    </a:cubicBezTo>
                    <a:lnTo>
                      <a:pt x="12" y="34"/>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8" name="Freeform 86"/>
              <p:cNvSpPr/>
              <p:nvPr/>
            </p:nvSpPr>
            <p:spPr bwMode="auto">
              <a:xfrm>
                <a:off x="4059238" y="4242285"/>
                <a:ext cx="25400" cy="14287"/>
              </a:xfrm>
              <a:custGeom>
                <a:avLst/>
                <a:gdLst>
                  <a:gd name="T0" fmla="*/ 21 w 21"/>
                  <a:gd name="T1" fmla="*/ 6 h 12"/>
                  <a:gd name="T2" fmla="*/ 2 w 21"/>
                  <a:gd name="T3" fmla="*/ 0 h 12"/>
                  <a:gd name="T4" fmla="*/ 0 w 21"/>
                  <a:gd name="T5" fmla="*/ 7 h 12"/>
                  <a:gd name="T6" fmla="*/ 19 w 21"/>
                  <a:gd name="T7" fmla="*/ 12 h 12"/>
                  <a:gd name="T8" fmla="*/ 21 w 21"/>
                  <a:gd name="T9" fmla="*/ 6 h 12"/>
                </a:gdLst>
                <a:ahLst/>
                <a:cxnLst>
                  <a:cxn ang="0">
                    <a:pos x="T0" y="T1"/>
                  </a:cxn>
                  <a:cxn ang="0">
                    <a:pos x="T2" y="T3"/>
                  </a:cxn>
                  <a:cxn ang="0">
                    <a:pos x="T4" y="T5"/>
                  </a:cxn>
                  <a:cxn ang="0">
                    <a:pos x="T6" y="T7"/>
                  </a:cxn>
                  <a:cxn ang="0">
                    <a:pos x="T8" y="T9"/>
                  </a:cxn>
                </a:cxnLst>
                <a:rect l="0" t="0" r="r" b="b"/>
                <a:pathLst>
                  <a:path w="21" h="12">
                    <a:moveTo>
                      <a:pt x="21" y="6"/>
                    </a:moveTo>
                    <a:cubicBezTo>
                      <a:pt x="2" y="0"/>
                      <a:pt x="2" y="0"/>
                      <a:pt x="2" y="0"/>
                    </a:cubicBezTo>
                    <a:cubicBezTo>
                      <a:pt x="1" y="2"/>
                      <a:pt x="0" y="5"/>
                      <a:pt x="0" y="7"/>
                    </a:cubicBezTo>
                    <a:cubicBezTo>
                      <a:pt x="7" y="7"/>
                      <a:pt x="13" y="9"/>
                      <a:pt x="19" y="12"/>
                    </a:cubicBezTo>
                    <a:cubicBezTo>
                      <a:pt x="20" y="10"/>
                      <a:pt x="20" y="8"/>
                      <a:pt x="21" y="6"/>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69" name="Freeform 88"/>
              <p:cNvSpPr/>
              <p:nvPr/>
            </p:nvSpPr>
            <p:spPr bwMode="auto">
              <a:xfrm>
                <a:off x="4078288" y="4166085"/>
                <a:ext cx="42863" cy="47625"/>
              </a:xfrm>
              <a:custGeom>
                <a:avLst/>
                <a:gdLst>
                  <a:gd name="T0" fmla="*/ 17 w 34"/>
                  <a:gd name="T1" fmla="*/ 0 h 37"/>
                  <a:gd name="T2" fmla="*/ 0 w 34"/>
                  <a:gd name="T3" fmla="*/ 28 h 37"/>
                  <a:gd name="T4" fmla="*/ 18 w 34"/>
                  <a:gd name="T5" fmla="*/ 37 h 37"/>
                  <a:gd name="T6" fmla="*/ 34 w 34"/>
                  <a:gd name="T7" fmla="*/ 11 h 37"/>
                  <a:gd name="T8" fmla="*/ 17 w 34"/>
                  <a:gd name="T9" fmla="*/ 0 h 37"/>
                </a:gdLst>
                <a:ahLst/>
                <a:cxnLst>
                  <a:cxn ang="0">
                    <a:pos x="T0" y="T1"/>
                  </a:cxn>
                  <a:cxn ang="0">
                    <a:pos x="T2" y="T3"/>
                  </a:cxn>
                  <a:cxn ang="0">
                    <a:pos x="T4" y="T5"/>
                  </a:cxn>
                  <a:cxn ang="0">
                    <a:pos x="T6" y="T7"/>
                  </a:cxn>
                  <a:cxn ang="0">
                    <a:pos x="T8" y="T9"/>
                  </a:cxn>
                </a:cxnLst>
                <a:rect l="0" t="0" r="r" b="b"/>
                <a:pathLst>
                  <a:path w="34" h="37">
                    <a:moveTo>
                      <a:pt x="17" y="0"/>
                    </a:moveTo>
                    <a:cubicBezTo>
                      <a:pt x="11" y="9"/>
                      <a:pt x="5" y="18"/>
                      <a:pt x="0" y="28"/>
                    </a:cubicBezTo>
                    <a:cubicBezTo>
                      <a:pt x="18" y="37"/>
                      <a:pt x="18" y="37"/>
                      <a:pt x="18" y="37"/>
                    </a:cubicBezTo>
                    <a:cubicBezTo>
                      <a:pt x="23" y="28"/>
                      <a:pt x="28" y="19"/>
                      <a:pt x="34" y="11"/>
                    </a:cubicBezTo>
                    <a:lnTo>
                      <a:pt x="17" y="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0" name="Freeform 89"/>
              <p:cNvSpPr/>
              <p:nvPr/>
            </p:nvSpPr>
            <p:spPr bwMode="auto">
              <a:xfrm>
                <a:off x="4333876" y="3986698"/>
                <a:ext cx="46038" cy="38100"/>
              </a:xfrm>
              <a:custGeom>
                <a:avLst/>
                <a:gdLst>
                  <a:gd name="T0" fmla="*/ 13 w 37"/>
                  <a:gd name="T1" fmla="*/ 5 h 29"/>
                  <a:gd name="T2" fmla="*/ 0 w 37"/>
                  <a:gd name="T3" fmla="*/ 10 h 29"/>
                  <a:gd name="T4" fmla="*/ 7 w 37"/>
                  <a:gd name="T5" fmla="*/ 29 h 29"/>
                  <a:gd name="T6" fmla="*/ 19 w 37"/>
                  <a:gd name="T7" fmla="*/ 25 h 29"/>
                  <a:gd name="T8" fmla="*/ 37 w 37"/>
                  <a:gd name="T9" fmla="*/ 19 h 29"/>
                  <a:gd name="T10" fmla="*/ 31 w 37"/>
                  <a:gd name="T11" fmla="*/ 0 h 29"/>
                  <a:gd name="T12" fmla="*/ 13 w 37"/>
                  <a:gd name="T13" fmla="*/ 5 h 29"/>
                </a:gdLst>
                <a:ahLst/>
                <a:cxnLst>
                  <a:cxn ang="0">
                    <a:pos x="T0" y="T1"/>
                  </a:cxn>
                  <a:cxn ang="0">
                    <a:pos x="T2" y="T3"/>
                  </a:cxn>
                  <a:cxn ang="0">
                    <a:pos x="T4" y="T5"/>
                  </a:cxn>
                  <a:cxn ang="0">
                    <a:pos x="T6" y="T7"/>
                  </a:cxn>
                  <a:cxn ang="0">
                    <a:pos x="T8" y="T9"/>
                  </a:cxn>
                  <a:cxn ang="0">
                    <a:pos x="T10" y="T11"/>
                  </a:cxn>
                  <a:cxn ang="0">
                    <a:pos x="T12" y="T13"/>
                  </a:cxn>
                </a:cxnLst>
                <a:rect l="0" t="0" r="r" b="b"/>
                <a:pathLst>
                  <a:path w="37" h="29">
                    <a:moveTo>
                      <a:pt x="13" y="5"/>
                    </a:moveTo>
                    <a:cubicBezTo>
                      <a:pt x="9" y="7"/>
                      <a:pt x="5" y="8"/>
                      <a:pt x="0" y="10"/>
                    </a:cubicBezTo>
                    <a:cubicBezTo>
                      <a:pt x="7" y="29"/>
                      <a:pt x="7" y="29"/>
                      <a:pt x="7" y="29"/>
                    </a:cubicBezTo>
                    <a:cubicBezTo>
                      <a:pt x="11" y="27"/>
                      <a:pt x="15" y="26"/>
                      <a:pt x="19" y="25"/>
                    </a:cubicBezTo>
                    <a:cubicBezTo>
                      <a:pt x="25" y="23"/>
                      <a:pt x="31" y="21"/>
                      <a:pt x="37" y="19"/>
                    </a:cubicBezTo>
                    <a:cubicBezTo>
                      <a:pt x="31" y="0"/>
                      <a:pt x="31" y="0"/>
                      <a:pt x="31" y="0"/>
                    </a:cubicBezTo>
                    <a:cubicBezTo>
                      <a:pt x="25" y="2"/>
                      <a:pt x="19" y="4"/>
                      <a:pt x="13" y="5"/>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1" name="Freeform 90"/>
              <p:cNvSpPr/>
              <p:nvPr/>
            </p:nvSpPr>
            <p:spPr bwMode="auto">
              <a:xfrm>
                <a:off x="4411663" y="3966060"/>
                <a:ext cx="31750" cy="31750"/>
              </a:xfrm>
              <a:custGeom>
                <a:avLst/>
                <a:gdLst>
                  <a:gd name="T0" fmla="*/ 0 w 25"/>
                  <a:gd name="T1" fmla="*/ 6 h 25"/>
                  <a:gd name="T2" fmla="*/ 7 w 25"/>
                  <a:gd name="T3" fmla="*/ 25 h 25"/>
                  <a:gd name="T4" fmla="*/ 25 w 25"/>
                  <a:gd name="T5" fmla="*/ 18 h 25"/>
                  <a:gd name="T6" fmla="*/ 18 w 25"/>
                  <a:gd name="T7" fmla="*/ 0 h 25"/>
                  <a:gd name="T8" fmla="*/ 0 w 25"/>
                  <a:gd name="T9" fmla="*/ 6 h 25"/>
                </a:gdLst>
                <a:ahLst/>
                <a:cxnLst>
                  <a:cxn ang="0">
                    <a:pos x="T0" y="T1"/>
                  </a:cxn>
                  <a:cxn ang="0">
                    <a:pos x="T2" y="T3"/>
                  </a:cxn>
                  <a:cxn ang="0">
                    <a:pos x="T4" y="T5"/>
                  </a:cxn>
                  <a:cxn ang="0">
                    <a:pos x="T6" y="T7"/>
                  </a:cxn>
                  <a:cxn ang="0">
                    <a:pos x="T8" y="T9"/>
                  </a:cxn>
                </a:cxnLst>
                <a:rect l="0" t="0" r="r" b="b"/>
                <a:pathLst>
                  <a:path w="25" h="25">
                    <a:moveTo>
                      <a:pt x="0" y="6"/>
                    </a:moveTo>
                    <a:cubicBezTo>
                      <a:pt x="7" y="25"/>
                      <a:pt x="7" y="25"/>
                      <a:pt x="7" y="25"/>
                    </a:cubicBezTo>
                    <a:cubicBezTo>
                      <a:pt x="13" y="23"/>
                      <a:pt x="19" y="21"/>
                      <a:pt x="25" y="18"/>
                    </a:cubicBezTo>
                    <a:cubicBezTo>
                      <a:pt x="21" y="13"/>
                      <a:pt x="19" y="6"/>
                      <a:pt x="18" y="0"/>
                    </a:cubicBezTo>
                    <a:cubicBezTo>
                      <a:pt x="12" y="2"/>
                      <a:pt x="6" y="4"/>
                      <a:pt x="0" y="6"/>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2" name="Freeform 91"/>
              <p:cNvSpPr/>
              <p:nvPr/>
            </p:nvSpPr>
            <p:spPr bwMode="auto">
              <a:xfrm>
                <a:off x="4040188" y="4405798"/>
                <a:ext cx="31750" cy="42862"/>
              </a:xfrm>
              <a:custGeom>
                <a:avLst/>
                <a:gdLst>
                  <a:gd name="T0" fmla="*/ 4 w 24"/>
                  <a:gd name="T1" fmla="*/ 34 h 34"/>
                  <a:gd name="T2" fmla="*/ 24 w 24"/>
                  <a:gd name="T3" fmla="*/ 30 h 34"/>
                  <a:gd name="T4" fmla="*/ 20 w 24"/>
                  <a:gd name="T5" fmla="*/ 0 h 34"/>
                  <a:gd name="T6" fmla="*/ 0 w 24"/>
                  <a:gd name="T7" fmla="*/ 1 h 34"/>
                  <a:gd name="T8" fmla="*/ 4 w 24"/>
                  <a:gd name="T9" fmla="*/ 34 h 34"/>
                </a:gdLst>
                <a:ahLst/>
                <a:cxnLst>
                  <a:cxn ang="0">
                    <a:pos x="T0" y="T1"/>
                  </a:cxn>
                  <a:cxn ang="0">
                    <a:pos x="T2" y="T3"/>
                  </a:cxn>
                  <a:cxn ang="0">
                    <a:pos x="T4" y="T5"/>
                  </a:cxn>
                  <a:cxn ang="0">
                    <a:pos x="T6" y="T7"/>
                  </a:cxn>
                  <a:cxn ang="0">
                    <a:pos x="T8" y="T9"/>
                  </a:cxn>
                </a:cxnLst>
                <a:rect l="0" t="0" r="r" b="b"/>
                <a:pathLst>
                  <a:path w="24" h="34">
                    <a:moveTo>
                      <a:pt x="4" y="34"/>
                    </a:moveTo>
                    <a:cubicBezTo>
                      <a:pt x="24" y="30"/>
                      <a:pt x="24" y="30"/>
                      <a:pt x="24" y="30"/>
                    </a:cubicBezTo>
                    <a:cubicBezTo>
                      <a:pt x="22" y="20"/>
                      <a:pt x="21" y="10"/>
                      <a:pt x="20" y="0"/>
                    </a:cubicBezTo>
                    <a:cubicBezTo>
                      <a:pt x="0" y="1"/>
                      <a:pt x="0" y="1"/>
                      <a:pt x="0" y="1"/>
                    </a:cubicBezTo>
                    <a:cubicBezTo>
                      <a:pt x="1" y="12"/>
                      <a:pt x="2" y="23"/>
                      <a:pt x="4" y="34"/>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3" name="Freeform 92"/>
              <p:cNvSpPr/>
              <p:nvPr/>
            </p:nvSpPr>
            <p:spPr bwMode="auto">
              <a:xfrm>
                <a:off x="4773613" y="3773973"/>
                <a:ext cx="47625" cy="44450"/>
              </a:xfrm>
              <a:custGeom>
                <a:avLst/>
                <a:gdLst>
                  <a:gd name="T0" fmla="*/ 0 w 38"/>
                  <a:gd name="T1" fmla="*/ 18 h 35"/>
                  <a:gd name="T2" fmla="*/ 11 w 38"/>
                  <a:gd name="T3" fmla="*/ 35 h 35"/>
                  <a:gd name="T4" fmla="*/ 38 w 38"/>
                  <a:gd name="T5" fmla="*/ 16 h 35"/>
                  <a:gd name="T6" fmla="*/ 26 w 38"/>
                  <a:gd name="T7" fmla="*/ 0 h 35"/>
                  <a:gd name="T8" fmla="*/ 0 w 38"/>
                  <a:gd name="T9" fmla="*/ 18 h 35"/>
                </a:gdLst>
                <a:ahLst/>
                <a:cxnLst>
                  <a:cxn ang="0">
                    <a:pos x="T0" y="T1"/>
                  </a:cxn>
                  <a:cxn ang="0">
                    <a:pos x="T2" y="T3"/>
                  </a:cxn>
                  <a:cxn ang="0">
                    <a:pos x="T4" y="T5"/>
                  </a:cxn>
                  <a:cxn ang="0">
                    <a:pos x="T6" y="T7"/>
                  </a:cxn>
                  <a:cxn ang="0">
                    <a:pos x="T8" y="T9"/>
                  </a:cxn>
                </a:cxnLst>
                <a:rect l="0" t="0" r="r" b="b"/>
                <a:pathLst>
                  <a:path w="38" h="35">
                    <a:moveTo>
                      <a:pt x="0" y="18"/>
                    </a:moveTo>
                    <a:cubicBezTo>
                      <a:pt x="11" y="35"/>
                      <a:pt x="11" y="35"/>
                      <a:pt x="11" y="35"/>
                    </a:cubicBezTo>
                    <a:cubicBezTo>
                      <a:pt x="20" y="29"/>
                      <a:pt x="29" y="22"/>
                      <a:pt x="38" y="16"/>
                    </a:cubicBezTo>
                    <a:cubicBezTo>
                      <a:pt x="26" y="0"/>
                      <a:pt x="26" y="0"/>
                      <a:pt x="26" y="0"/>
                    </a:cubicBezTo>
                    <a:cubicBezTo>
                      <a:pt x="18" y="6"/>
                      <a:pt x="9" y="12"/>
                      <a:pt x="0" y="18"/>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4" name="Freeform 132"/>
              <p:cNvSpPr/>
              <p:nvPr/>
            </p:nvSpPr>
            <p:spPr bwMode="auto">
              <a:xfrm>
                <a:off x="3997326" y="4250223"/>
                <a:ext cx="119063" cy="119062"/>
              </a:xfrm>
              <a:custGeom>
                <a:avLst/>
                <a:gdLst>
                  <a:gd name="T0" fmla="*/ 93 w 93"/>
                  <a:gd name="T1" fmla="*/ 47 h 93"/>
                  <a:gd name="T2" fmla="*/ 67 w 93"/>
                  <a:gd name="T3" fmla="*/ 5 h 93"/>
                  <a:gd name="T4" fmla="*/ 48 w 93"/>
                  <a:gd name="T5" fmla="*/ 0 h 93"/>
                  <a:gd name="T6" fmla="*/ 47 w 93"/>
                  <a:gd name="T7" fmla="*/ 0 h 93"/>
                  <a:gd name="T8" fmla="*/ 0 w 93"/>
                  <a:gd name="T9" fmla="*/ 47 h 93"/>
                  <a:gd name="T10" fmla="*/ 47 w 93"/>
                  <a:gd name="T11" fmla="*/ 93 h 93"/>
                  <a:gd name="T12" fmla="*/ 93 w 93"/>
                  <a:gd name="T13" fmla="*/ 47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93" y="47"/>
                    </a:moveTo>
                    <a:cubicBezTo>
                      <a:pt x="93" y="28"/>
                      <a:pt x="83" y="12"/>
                      <a:pt x="67" y="5"/>
                    </a:cubicBezTo>
                    <a:cubicBezTo>
                      <a:pt x="61" y="2"/>
                      <a:pt x="55" y="0"/>
                      <a:pt x="48" y="0"/>
                    </a:cubicBezTo>
                    <a:cubicBezTo>
                      <a:pt x="47" y="0"/>
                      <a:pt x="47" y="0"/>
                      <a:pt x="47" y="0"/>
                    </a:cubicBezTo>
                    <a:cubicBezTo>
                      <a:pt x="21" y="0"/>
                      <a:pt x="0" y="21"/>
                      <a:pt x="0" y="47"/>
                    </a:cubicBezTo>
                    <a:cubicBezTo>
                      <a:pt x="0" y="72"/>
                      <a:pt x="21" y="93"/>
                      <a:pt x="47" y="93"/>
                    </a:cubicBezTo>
                    <a:cubicBezTo>
                      <a:pt x="73" y="93"/>
                      <a:pt x="93" y="72"/>
                      <a:pt x="93" y="47"/>
                    </a:cubicBezTo>
                    <a:close/>
                  </a:path>
                </a:pathLst>
              </a:custGeom>
              <a:solidFill>
                <a:schemeClr val="accent1"/>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5" name="Freeform 133"/>
              <p:cNvSpPr/>
              <p:nvPr/>
            </p:nvSpPr>
            <p:spPr bwMode="auto">
              <a:xfrm>
                <a:off x="4433888" y="3899385"/>
                <a:ext cx="117475" cy="119062"/>
              </a:xfrm>
              <a:custGeom>
                <a:avLst/>
                <a:gdLst>
                  <a:gd name="T0" fmla="*/ 47 w 93"/>
                  <a:gd name="T1" fmla="*/ 0 h 93"/>
                  <a:gd name="T2" fmla="*/ 0 w 93"/>
                  <a:gd name="T3" fmla="*/ 47 h 93"/>
                  <a:gd name="T4" fmla="*/ 0 w 93"/>
                  <a:gd name="T5" fmla="*/ 52 h 93"/>
                  <a:gd name="T6" fmla="*/ 7 w 93"/>
                  <a:gd name="T7" fmla="*/ 70 h 93"/>
                  <a:gd name="T8" fmla="*/ 47 w 93"/>
                  <a:gd name="T9" fmla="*/ 93 h 93"/>
                  <a:gd name="T10" fmla="*/ 93 w 93"/>
                  <a:gd name="T11" fmla="*/ 47 h 93"/>
                  <a:gd name="T12" fmla="*/ 47 w 93"/>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47" y="0"/>
                    </a:moveTo>
                    <a:cubicBezTo>
                      <a:pt x="21" y="0"/>
                      <a:pt x="0" y="21"/>
                      <a:pt x="0" y="47"/>
                    </a:cubicBezTo>
                    <a:cubicBezTo>
                      <a:pt x="0" y="48"/>
                      <a:pt x="0" y="50"/>
                      <a:pt x="0" y="52"/>
                    </a:cubicBezTo>
                    <a:cubicBezTo>
                      <a:pt x="1" y="58"/>
                      <a:pt x="3" y="65"/>
                      <a:pt x="7" y="70"/>
                    </a:cubicBezTo>
                    <a:cubicBezTo>
                      <a:pt x="15" y="84"/>
                      <a:pt x="30" y="93"/>
                      <a:pt x="47" y="93"/>
                    </a:cubicBezTo>
                    <a:cubicBezTo>
                      <a:pt x="72" y="93"/>
                      <a:pt x="93" y="72"/>
                      <a:pt x="93" y="47"/>
                    </a:cubicBezTo>
                    <a:cubicBezTo>
                      <a:pt x="93" y="21"/>
                      <a:pt x="72" y="0"/>
                      <a:pt x="47" y="0"/>
                    </a:cubicBezTo>
                    <a:close/>
                  </a:path>
                </a:pathLst>
              </a:custGeom>
              <a:solidFill>
                <a:schemeClr val="accent1"/>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6" name="Freeform 134"/>
              <p:cNvSpPr/>
              <p:nvPr/>
            </p:nvSpPr>
            <p:spPr bwMode="auto">
              <a:xfrm>
                <a:off x="4987926" y="3507273"/>
                <a:ext cx="119063" cy="117475"/>
              </a:xfrm>
              <a:custGeom>
                <a:avLst/>
                <a:gdLst>
                  <a:gd name="T0" fmla="*/ 65 w 93"/>
                  <a:gd name="T1" fmla="*/ 4 h 93"/>
                  <a:gd name="T2" fmla="*/ 46 w 93"/>
                  <a:gd name="T3" fmla="*/ 0 h 93"/>
                  <a:gd name="T4" fmla="*/ 0 w 93"/>
                  <a:gd name="T5" fmla="*/ 47 h 93"/>
                  <a:gd name="T6" fmla="*/ 46 w 93"/>
                  <a:gd name="T7" fmla="*/ 93 h 93"/>
                  <a:gd name="T8" fmla="*/ 93 w 93"/>
                  <a:gd name="T9" fmla="*/ 47 h 93"/>
                  <a:gd name="T10" fmla="*/ 81 w 93"/>
                  <a:gd name="T11" fmla="*/ 16 h 93"/>
                  <a:gd name="T12" fmla="*/ 65 w 93"/>
                  <a:gd name="T13" fmla="*/ 4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65" y="4"/>
                    </a:moveTo>
                    <a:cubicBezTo>
                      <a:pt x="59" y="2"/>
                      <a:pt x="53" y="0"/>
                      <a:pt x="46" y="0"/>
                    </a:cubicBezTo>
                    <a:cubicBezTo>
                      <a:pt x="21" y="0"/>
                      <a:pt x="0" y="21"/>
                      <a:pt x="0" y="47"/>
                    </a:cubicBezTo>
                    <a:cubicBezTo>
                      <a:pt x="0" y="72"/>
                      <a:pt x="21" y="93"/>
                      <a:pt x="46" y="93"/>
                    </a:cubicBezTo>
                    <a:cubicBezTo>
                      <a:pt x="72" y="93"/>
                      <a:pt x="93" y="72"/>
                      <a:pt x="93" y="47"/>
                    </a:cubicBezTo>
                    <a:cubicBezTo>
                      <a:pt x="93" y="35"/>
                      <a:pt x="88" y="24"/>
                      <a:pt x="81" y="16"/>
                    </a:cubicBezTo>
                    <a:cubicBezTo>
                      <a:pt x="77" y="11"/>
                      <a:pt x="71" y="7"/>
                      <a:pt x="65" y="4"/>
                    </a:cubicBezTo>
                    <a:close/>
                  </a:path>
                </a:pathLst>
              </a:custGeom>
              <a:solidFill>
                <a:schemeClr val="accent1"/>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77" name="Group 53"/>
            <p:cNvGrpSpPr/>
            <p:nvPr/>
          </p:nvGrpSpPr>
          <p:grpSpPr>
            <a:xfrm>
              <a:off x="2016419" y="2356629"/>
              <a:ext cx="302420" cy="757237"/>
              <a:chOff x="5291138" y="3405673"/>
              <a:chExt cx="403226" cy="1009649"/>
            </a:xfrm>
          </p:grpSpPr>
          <p:sp>
            <p:nvSpPr>
              <p:cNvPr id="78" name="Freeform 93"/>
              <p:cNvSpPr/>
              <p:nvPr/>
            </p:nvSpPr>
            <p:spPr bwMode="auto">
              <a:xfrm>
                <a:off x="5662613" y="3405673"/>
                <a:ext cx="30163" cy="44450"/>
              </a:xfrm>
              <a:custGeom>
                <a:avLst/>
                <a:gdLst>
                  <a:gd name="T0" fmla="*/ 23 w 23"/>
                  <a:gd name="T1" fmla="*/ 2 h 35"/>
                  <a:gd name="T2" fmla="*/ 3 w 23"/>
                  <a:gd name="T3" fmla="*/ 0 h 35"/>
                  <a:gd name="T4" fmla="*/ 0 w 23"/>
                  <a:gd name="T5" fmla="*/ 32 h 35"/>
                  <a:gd name="T6" fmla="*/ 19 w 23"/>
                  <a:gd name="T7" fmla="*/ 35 h 35"/>
                  <a:gd name="T8" fmla="*/ 23 w 23"/>
                  <a:gd name="T9" fmla="*/ 2 h 35"/>
                </a:gdLst>
                <a:ahLst/>
                <a:cxnLst>
                  <a:cxn ang="0">
                    <a:pos x="T0" y="T1"/>
                  </a:cxn>
                  <a:cxn ang="0">
                    <a:pos x="T2" y="T3"/>
                  </a:cxn>
                  <a:cxn ang="0">
                    <a:pos x="T4" y="T5"/>
                  </a:cxn>
                  <a:cxn ang="0">
                    <a:pos x="T6" y="T7"/>
                  </a:cxn>
                  <a:cxn ang="0">
                    <a:pos x="T8" y="T9"/>
                  </a:cxn>
                </a:cxnLst>
                <a:rect l="0" t="0" r="r" b="b"/>
                <a:pathLst>
                  <a:path w="23" h="35">
                    <a:moveTo>
                      <a:pt x="23" y="2"/>
                    </a:moveTo>
                    <a:cubicBezTo>
                      <a:pt x="3" y="0"/>
                      <a:pt x="3" y="0"/>
                      <a:pt x="3" y="0"/>
                    </a:cubicBezTo>
                    <a:cubicBezTo>
                      <a:pt x="2" y="11"/>
                      <a:pt x="1" y="21"/>
                      <a:pt x="0" y="32"/>
                    </a:cubicBezTo>
                    <a:cubicBezTo>
                      <a:pt x="19" y="35"/>
                      <a:pt x="19" y="35"/>
                      <a:pt x="19" y="35"/>
                    </a:cubicBezTo>
                    <a:cubicBezTo>
                      <a:pt x="21" y="24"/>
                      <a:pt x="22" y="13"/>
                      <a:pt x="23" y="2"/>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79" name="Freeform 94"/>
              <p:cNvSpPr/>
              <p:nvPr/>
            </p:nvSpPr>
            <p:spPr bwMode="auto">
              <a:xfrm>
                <a:off x="5486401" y="3942248"/>
                <a:ext cx="41275" cy="49212"/>
              </a:xfrm>
              <a:custGeom>
                <a:avLst/>
                <a:gdLst>
                  <a:gd name="T0" fmla="*/ 0 w 33"/>
                  <a:gd name="T1" fmla="*/ 28 h 38"/>
                  <a:gd name="T2" fmla="*/ 17 w 33"/>
                  <a:gd name="T3" fmla="*/ 38 h 38"/>
                  <a:gd name="T4" fmla="*/ 33 w 33"/>
                  <a:gd name="T5" fmla="*/ 10 h 38"/>
                  <a:gd name="T6" fmla="*/ 15 w 33"/>
                  <a:gd name="T7" fmla="*/ 0 h 38"/>
                  <a:gd name="T8" fmla="*/ 0 w 33"/>
                  <a:gd name="T9" fmla="*/ 28 h 38"/>
                </a:gdLst>
                <a:ahLst/>
                <a:cxnLst>
                  <a:cxn ang="0">
                    <a:pos x="T0" y="T1"/>
                  </a:cxn>
                  <a:cxn ang="0">
                    <a:pos x="T2" y="T3"/>
                  </a:cxn>
                  <a:cxn ang="0">
                    <a:pos x="T4" y="T5"/>
                  </a:cxn>
                  <a:cxn ang="0">
                    <a:pos x="T6" y="T7"/>
                  </a:cxn>
                  <a:cxn ang="0">
                    <a:pos x="T8" y="T9"/>
                  </a:cxn>
                </a:cxnLst>
                <a:rect l="0" t="0" r="r" b="b"/>
                <a:pathLst>
                  <a:path w="33" h="38">
                    <a:moveTo>
                      <a:pt x="0" y="28"/>
                    </a:moveTo>
                    <a:cubicBezTo>
                      <a:pt x="17" y="38"/>
                      <a:pt x="17" y="38"/>
                      <a:pt x="17" y="38"/>
                    </a:cubicBezTo>
                    <a:cubicBezTo>
                      <a:pt x="22" y="29"/>
                      <a:pt x="28" y="20"/>
                      <a:pt x="33" y="10"/>
                    </a:cubicBezTo>
                    <a:cubicBezTo>
                      <a:pt x="15" y="0"/>
                      <a:pt x="15" y="0"/>
                      <a:pt x="15" y="0"/>
                    </a:cubicBezTo>
                    <a:cubicBezTo>
                      <a:pt x="10" y="10"/>
                      <a:pt x="5" y="19"/>
                      <a:pt x="0" y="28"/>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0" name="Freeform 95"/>
              <p:cNvSpPr/>
              <p:nvPr/>
            </p:nvSpPr>
            <p:spPr bwMode="auto">
              <a:xfrm>
                <a:off x="5524501" y="3872398"/>
                <a:ext cx="41275" cy="46037"/>
              </a:xfrm>
              <a:custGeom>
                <a:avLst/>
                <a:gdLst>
                  <a:gd name="T0" fmla="*/ 0 w 32"/>
                  <a:gd name="T1" fmla="*/ 28 h 37"/>
                  <a:gd name="T2" fmla="*/ 18 w 32"/>
                  <a:gd name="T3" fmla="*/ 37 h 37"/>
                  <a:gd name="T4" fmla="*/ 32 w 32"/>
                  <a:gd name="T5" fmla="*/ 8 h 37"/>
                  <a:gd name="T6" fmla="*/ 13 w 32"/>
                  <a:gd name="T7" fmla="*/ 0 h 37"/>
                  <a:gd name="T8" fmla="*/ 0 w 32"/>
                  <a:gd name="T9" fmla="*/ 28 h 37"/>
                </a:gdLst>
                <a:ahLst/>
                <a:cxnLst>
                  <a:cxn ang="0">
                    <a:pos x="T0" y="T1"/>
                  </a:cxn>
                  <a:cxn ang="0">
                    <a:pos x="T2" y="T3"/>
                  </a:cxn>
                  <a:cxn ang="0">
                    <a:pos x="T4" y="T5"/>
                  </a:cxn>
                  <a:cxn ang="0">
                    <a:pos x="T6" y="T7"/>
                  </a:cxn>
                  <a:cxn ang="0">
                    <a:pos x="T8" y="T9"/>
                  </a:cxn>
                </a:cxnLst>
                <a:rect l="0" t="0" r="r" b="b"/>
                <a:pathLst>
                  <a:path w="32" h="37">
                    <a:moveTo>
                      <a:pt x="0" y="28"/>
                    </a:moveTo>
                    <a:cubicBezTo>
                      <a:pt x="18" y="37"/>
                      <a:pt x="18" y="37"/>
                      <a:pt x="18" y="37"/>
                    </a:cubicBezTo>
                    <a:cubicBezTo>
                      <a:pt x="22" y="28"/>
                      <a:pt x="27" y="18"/>
                      <a:pt x="32" y="8"/>
                    </a:cubicBezTo>
                    <a:cubicBezTo>
                      <a:pt x="13" y="0"/>
                      <a:pt x="13" y="0"/>
                      <a:pt x="13" y="0"/>
                    </a:cubicBezTo>
                    <a:cubicBezTo>
                      <a:pt x="9" y="9"/>
                      <a:pt x="4" y="19"/>
                      <a:pt x="0" y="28"/>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1" name="Freeform 96"/>
              <p:cNvSpPr/>
              <p:nvPr/>
            </p:nvSpPr>
            <p:spPr bwMode="auto">
              <a:xfrm>
                <a:off x="5586413" y="3719998"/>
                <a:ext cx="36513" cy="47625"/>
              </a:xfrm>
              <a:custGeom>
                <a:avLst/>
                <a:gdLst>
                  <a:gd name="T0" fmla="*/ 19 w 29"/>
                  <a:gd name="T1" fmla="*/ 37 h 37"/>
                  <a:gd name="T2" fmla="*/ 29 w 29"/>
                  <a:gd name="T3" fmla="*/ 7 h 37"/>
                  <a:gd name="T4" fmla="*/ 10 w 29"/>
                  <a:gd name="T5" fmla="*/ 0 h 37"/>
                  <a:gd name="T6" fmla="*/ 0 w 29"/>
                  <a:gd name="T7" fmla="*/ 30 h 37"/>
                  <a:gd name="T8" fmla="*/ 19 w 29"/>
                  <a:gd name="T9" fmla="*/ 37 h 37"/>
                </a:gdLst>
                <a:ahLst/>
                <a:cxnLst>
                  <a:cxn ang="0">
                    <a:pos x="T0" y="T1"/>
                  </a:cxn>
                  <a:cxn ang="0">
                    <a:pos x="T2" y="T3"/>
                  </a:cxn>
                  <a:cxn ang="0">
                    <a:pos x="T4" y="T5"/>
                  </a:cxn>
                  <a:cxn ang="0">
                    <a:pos x="T6" y="T7"/>
                  </a:cxn>
                  <a:cxn ang="0">
                    <a:pos x="T8" y="T9"/>
                  </a:cxn>
                </a:cxnLst>
                <a:rect l="0" t="0" r="r" b="b"/>
                <a:pathLst>
                  <a:path w="29" h="37">
                    <a:moveTo>
                      <a:pt x="19" y="37"/>
                    </a:moveTo>
                    <a:cubicBezTo>
                      <a:pt x="22" y="27"/>
                      <a:pt x="26" y="17"/>
                      <a:pt x="29" y="7"/>
                    </a:cubicBezTo>
                    <a:cubicBezTo>
                      <a:pt x="10" y="0"/>
                      <a:pt x="10" y="0"/>
                      <a:pt x="10" y="0"/>
                    </a:cubicBezTo>
                    <a:cubicBezTo>
                      <a:pt x="7" y="10"/>
                      <a:pt x="3" y="21"/>
                      <a:pt x="0" y="30"/>
                    </a:cubicBezTo>
                    <a:lnTo>
                      <a:pt x="19" y="37"/>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2" name="Freeform 97"/>
              <p:cNvSpPr/>
              <p:nvPr/>
            </p:nvSpPr>
            <p:spPr bwMode="auto">
              <a:xfrm>
                <a:off x="5557838" y="3796198"/>
                <a:ext cx="39688" cy="47625"/>
              </a:xfrm>
              <a:custGeom>
                <a:avLst/>
                <a:gdLst>
                  <a:gd name="T0" fmla="*/ 0 w 31"/>
                  <a:gd name="T1" fmla="*/ 30 h 37"/>
                  <a:gd name="T2" fmla="*/ 18 w 31"/>
                  <a:gd name="T3" fmla="*/ 37 h 37"/>
                  <a:gd name="T4" fmla="*/ 31 w 31"/>
                  <a:gd name="T5" fmla="*/ 7 h 37"/>
                  <a:gd name="T6" fmla="*/ 12 w 31"/>
                  <a:gd name="T7" fmla="*/ 0 h 37"/>
                  <a:gd name="T8" fmla="*/ 0 w 31"/>
                  <a:gd name="T9" fmla="*/ 30 h 37"/>
                </a:gdLst>
                <a:ahLst/>
                <a:cxnLst>
                  <a:cxn ang="0">
                    <a:pos x="T0" y="T1"/>
                  </a:cxn>
                  <a:cxn ang="0">
                    <a:pos x="T2" y="T3"/>
                  </a:cxn>
                  <a:cxn ang="0">
                    <a:pos x="T4" y="T5"/>
                  </a:cxn>
                  <a:cxn ang="0">
                    <a:pos x="T6" y="T7"/>
                  </a:cxn>
                  <a:cxn ang="0">
                    <a:pos x="T8" y="T9"/>
                  </a:cxn>
                </a:cxnLst>
                <a:rect l="0" t="0" r="r" b="b"/>
                <a:pathLst>
                  <a:path w="31" h="37">
                    <a:moveTo>
                      <a:pt x="0" y="30"/>
                    </a:moveTo>
                    <a:cubicBezTo>
                      <a:pt x="18" y="37"/>
                      <a:pt x="18" y="37"/>
                      <a:pt x="18" y="37"/>
                    </a:cubicBezTo>
                    <a:cubicBezTo>
                      <a:pt x="23" y="28"/>
                      <a:pt x="27" y="18"/>
                      <a:pt x="31" y="7"/>
                    </a:cubicBezTo>
                    <a:cubicBezTo>
                      <a:pt x="12" y="0"/>
                      <a:pt x="12" y="0"/>
                      <a:pt x="12" y="0"/>
                    </a:cubicBezTo>
                    <a:cubicBezTo>
                      <a:pt x="8" y="10"/>
                      <a:pt x="4" y="20"/>
                      <a:pt x="0" y="3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3" name="Freeform 98"/>
              <p:cNvSpPr/>
              <p:nvPr/>
            </p:nvSpPr>
            <p:spPr bwMode="auto">
              <a:xfrm>
                <a:off x="5297488" y="4369285"/>
                <a:ext cx="38100" cy="46037"/>
              </a:xfrm>
              <a:custGeom>
                <a:avLst/>
                <a:gdLst>
                  <a:gd name="T0" fmla="*/ 0 w 29"/>
                  <a:gd name="T1" fmla="*/ 5 h 37"/>
                  <a:gd name="T2" fmla="*/ 10 w 29"/>
                  <a:gd name="T3" fmla="*/ 37 h 37"/>
                  <a:gd name="T4" fmla="*/ 29 w 29"/>
                  <a:gd name="T5" fmla="*/ 29 h 37"/>
                  <a:gd name="T6" fmla="*/ 19 w 29"/>
                  <a:gd name="T7" fmla="*/ 0 h 37"/>
                  <a:gd name="T8" fmla="*/ 0 w 29"/>
                  <a:gd name="T9" fmla="*/ 5 h 37"/>
                </a:gdLst>
                <a:ahLst/>
                <a:cxnLst>
                  <a:cxn ang="0">
                    <a:pos x="T0" y="T1"/>
                  </a:cxn>
                  <a:cxn ang="0">
                    <a:pos x="T2" y="T3"/>
                  </a:cxn>
                  <a:cxn ang="0">
                    <a:pos x="T4" y="T5"/>
                  </a:cxn>
                  <a:cxn ang="0">
                    <a:pos x="T6" y="T7"/>
                  </a:cxn>
                  <a:cxn ang="0">
                    <a:pos x="T8" y="T9"/>
                  </a:cxn>
                </a:cxnLst>
                <a:rect l="0" t="0" r="r" b="b"/>
                <a:pathLst>
                  <a:path w="29" h="37">
                    <a:moveTo>
                      <a:pt x="0" y="5"/>
                    </a:moveTo>
                    <a:cubicBezTo>
                      <a:pt x="2" y="15"/>
                      <a:pt x="6" y="26"/>
                      <a:pt x="10" y="37"/>
                    </a:cubicBezTo>
                    <a:cubicBezTo>
                      <a:pt x="29" y="29"/>
                      <a:pt x="29" y="29"/>
                      <a:pt x="29" y="29"/>
                    </a:cubicBezTo>
                    <a:cubicBezTo>
                      <a:pt x="25" y="19"/>
                      <a:pt x="22" y="10"/>
                      <a:pt x="19" y="0"/>
                    </a:cubicBezTo>
                    <a:lnTo>
                      <a:pt x="0" y="5"/>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4" name="Freeform 99"/>
              <p:cNvSpPr/>
              <p:nvPr/>
            </p:nvSpPr>
            <p:spPr bwMode="auto">
              <a:xfrm>
                <a:off x="5337176" y="4137510"/>
                <a:ext cx="44450" cy="47625"/>
              </a:xfrm>
              <a:custGeom>
                <a:avLst/>
                <a:gdLst>
                  <a:gd name="T0" fmla="*/ 17 w 35"/>
                  <a:gd name="T1" fmla="*/ 37 h 37"/>
                  <a:gd name="T2" fmla="*/ 35 w 35"/>
                  <a:gd name="T3" fmla="*/ 12 h 37"/>
                  <a:gd name="T4" fmla="*/ 19 w 35"/>
                  <a:gd name="T5" fmla="*/ 0 h 37"/>
                  <a:gd name="T6" fmla="*/ 0 w 35"/>
                  <a:gd name="T7" fmla="*/ 26 h 37"/>
                  <a:gd name="T8" fmla="*/ 17 w 35"/>
                  <a:gd name="T9" fmla="*/ 37 h 37"/>
                </a:gdLst>
                <a:ahLst/>
                <a:cxnLst>
                  <a:cxn ang="0">
                    <a:pos x="T0" y="T1"/>
                  </a:cxn>
                  <a:cxn ang="0">
                    <a:pos x="T2" y="T3"/>
                  </a:cxn>
                  <a:cxn ang="0">
                    <a:pos x="T4" y="T5"/>
                  </a:cxn>
                  <a:cxn ang="0">
                    <a:pos x="T6" y="T7"/>
                  </a:cxn>
                  <a:cxn ang="0">
                    <a:pos x="T8" y="T9"/>
                  </a:cxn>
                </a:cxnLst>
                <a:rect l="0" t="0" r="r" b="b"/>
                <a:pathLst>
                  <a:path w="35" h="37">
                    <a:moveTo>
                      <a:pt x="17" y="37"/>
                    </a:moveTo>
                    <a:cubicBezTo>
                      <a:pt x="22" y="29"/>
                      <a:pt x="28" y="21"/>
                      <a:pt x="35" y="12"/>
                    </a:cubicBezTo>
                    <a:cubicBezTo>
                      <a:pt x="19" y="0"/>
                      <a:pt x="19" y="0"/>
                      <a:pt x="19" y="0"/>
                    </a:cubicBezTo>
                    <a:cubicBezTo>
                      <a:pt x="12" y="8"/>
                      <a:pt x="6" y="17"/>
                      <a:pt x="0" y="26"/>
                    </a:cubicBezTo>
                    <a:lnTo>
                      <a:pt x="17" y="37"/>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5" name="Freeform 100"/>
              <p:cNvSpPr/>
              <p:nvPr/>
            </p:nvSpPr>
            <p:spPr bwMode="auto">
              <a:xfrm>
                <a:off x="5635626" y="3566010"/>
                <a:ext cx="31750" cy="28575"/>
              </a:xfrm>
              <a:custGeom>
                <a:avLst/>
                <a:gdLst>
                  <a:gd name="T0" fmla="*/ 0 w 24"/>
                  <a:gd name="T1" fmla="*/ 18 h 23"/>
                  <a:gd name="T2" fmla="*/ 19 w 24"/>
                  <a:gd name="T3" fmla="*/ 23 h 23"/>
                  <a:gd name="T4" fmla="*/ 24 w 24"/>
                  <a:gd name="T5" fmla="*/ 4 h 23"/>
                  <a:gd name="T6" fmla="*/ 4 w 24"/>
                  <a:gd name="T7" fmla="*/ 0 h 23"/>
                  <a:gd name="T8" fmla="*/ 0 w 24"/>
                  <a:gd name="T9" fmla="*/ 18 h 23"/>
                </a:gdLst>
                <a:ahLst/>
                <a:cxnLst>
                  <a:cxn ang="0">
                    <a:pos x="T0" y="T1"/>
                  </a:cxn>
                  <a:cxn ang="0">
                    <a:pos x="T2" y="T3"/>
                  </a:cxn>
                  <a:cxn ang="0">
                    <a:pos x="T4" y="T5"/>
                  </a:cxn>
                  <a:cxn ang="0">
                    <a:pos x="T6" y="T7"/>
                  </a:cxn>
                  <a:cxn ang="0">
                    <a:pos x="T8" y="T9"/>
                  </a:cxn>
                </a:cxnLst>
                <a:rect l="0" t="0" r="r" b="b"/>
                <a:pathLst>
                  <a:path w="24" h="23">
                    <a:moveTo>
                      <a:pt x="0" y="18"/>
                    </a:moveTo>
                    <a:cubicBezTo>
                      <a:pt x="7" y="18"/>
                      <a:pt x="13" y="20"/>
                      <a:pt x="19" y="23"/>
                    </a:cubicBezTo>
                    <a:cubicBezTo>
                      <a:pt x="21" y="16"/>
                      <a:pt x="22" y="10"/>
                      <a:pt x="24" y="4"/>
                    </a:cubicBezTo>
                    <a:cubicBezTo>
                      <a:pt x="4" y="0"/>
                      <a:pt x="4" y="0"/>
                      <a:pt x="4" y="0"/>
                    </a:cubicBezTo>
                    <a:cubicBezTo>
                      <a:pt x="3" y="6"/>
                      <a:pt x="1" y="12"/>
                      <a:pt x="0" y="18"/>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6" name="Freeform 101"/>
              <p:cNvSpPr/>
              <p:nvPr/>
            </p:nvSpPr>
            <p:spPr bwMode="auto">
              <a:xfrm>
                <a:off x="5300663" y="4207360"/>
                <a:ext cx="38100" cy="47625"/>
              </a:xfrm>
              <a:custGeom>
                <a:avLst/>
                <a:gdLst>
                  <a:gd name="T0" fmla="*/ 0 w 30"/>
                  <a:gd name="T1" fmla="*/ 32 h 37"/>
                  <a:gd name="T2" fmla="*/ 20 w 30"/>
                  <a:gd name="T3" fmla="*/ 37 h 37"/>
                  <a:gd name="T4" fmla="*/ 30 w 30"/>
                  <a:gd name="T5" fmla="*/ 9 h 37"/>
                  <a:gd name="T6" fmla="*/ 12 w 30"/>
                  <a:gd name="T7" fmla="*/ 0 h 37"/>
                  <a:gd name="T8" fmla="*/ 0 w 30"/>
                  <a:gd name="T9" fmla="*/ 32 h 37"/>
                </a:gdLst>
                <a:ahLst/>
                <a:cxnLst>
                  <a:cxn ang="0">
                    <a:pos x="T0" y="T1"/>
                  </a:cxn>
                  <a:cxn ang="0">
                    <a:pos x="T2" y="T3"/>
                  </a:cxn>
                  <a:cxn ang="0">
                    <a:pos x="T4" y="T5"/>
                  </a:cxn>
                  <a:cxn ang="0">
                    <a:pos x="T6" y="T7"/>
                  </a:cxn>
                  <a:cxn ang="0">
                    <a:pos x="T8" y="T9"/>
                  </a:cxn>
                </a:cxnLst>
                <a:rect l="0" t="0" r="r" b="b"/>
                <a:pathLst>
                  <a:path w="30" h="37">
                    <a:moveTo>
                      <a:pt x="0" y="32"/>
                    </a:moveTo>
                    <a:cubicBezTo>
                      <a:pt x="20" y="37"/>
                      <a:pt x="20" y="37"/>
                      <a:pt x="20" y="37"/>
                    </a:cubicBezTo>
                    <a:cubicBezTo>
                      <a:pt x="22" y="28"/>
                      <a:pt x="26" y="18"/>
                      <a:pt x="30" y="9"/>
                    </a:cubicBezTo>
                    <a:cubicBezTo>
                      <a:pt x="12" y="0"/>
                      <a:pt x="12" y="0"/>
                      <a:pt x="12" y="0"/>
                    </a:cubicBezTo>
                    <a:cubicBezTo>
                      <a:pt x="8" y="11"/>
                      <a:pt x="3" y="21"/>
                      <a:pt x="0" y="32"/>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7" name="Freeform 102"/>
              <p:cNvSpPr/>
              <p:nvPr/>
            </p:nvSpPr>
            <p:spPr bwMode="auto">
              <a:xfrm>
                <a:off x="5648326" y="3485048"/>
                <a:ext cx="33338" cy="44450"/>
              </a:xfrm>
              <a:custGeom>
                <a:avLst/>
                <a:gdLst>
                  <a:gd name="T0" fmla="*/ 0 w 26"/>
                  <a:gd name="T1" fmla="*/ 32 h 35"/>
                  <a:gd name="T2" fmla="*/ 20 w 26"/>
                  <a:gd name="T3" fmla="*/ 35 h 35"/>
                  <a:gd name="T4" fmla="*/ 26 w 26"/>
                  <a:gd name="T5" fmla="*/ 3 h 35"/>
                  <a:gd name="T6" fmla="*/ 6 w 26"/>
                  <a:gd name="T7" fmla="*/ 0 h 35"/>
                  <a:gd name="T8" fmla="*/ 0 w 26"/>
                  <a:gd name="T9" fmla="*/ 32 h 35"/>
                </a:gdLst>
                <a:ahLst/>
                <a:cxnLst>
                  <a:cxn ang="0">
                    <a:pos x="T0" y="T1"/>
                  </a:cxn>
                  <a:cxn ang="0">
                    <a:pos x="T2" y="T3"/>
                  </a:cxn>
                  <a:cxn ang="0">
                    <a:pos x="T4" y="T5"/>
                  </a:cxn>
                  <a:cxn ang="0">
                    <a:pos x="T6" y="T7"/>
                  </a:cxn>
                  <a:cxn ang="0">
                    <a:pos x="T8" y="T9"/>
                  </a:cxn>
                </a:cxnLst>
                <a:rect l="0" t="0" r="r" b="b"/>
                <a:pathLst>
                  <a:path w="26" h="35">
                    <a:moveTo>
                      <a:pt x="0" y="32"/>
                    </a:moveTo>
                    <a:cubicBezTo>
                      <a:pt x="20" y="35"/>
                      <a:pt x="20" y="35"/>
                      <a:pt x="20" y="35"/>
                    </a:cubicBezTo>
                    <a:cubicBezTo>
                      <a:pt x="22" y="25"/>
                      <a:pt x="24" y="14"/>
                      <a:pt x="26" y="3"/>
                    </a:cubicBezTo>
                    <a:cubicBezTo>
                      <a:pt x="6" y="0"/>
                      <a:pt x="6" y="0"/>
                      <a:pt x="6" y="0"/>
                    </a:cubicBezTo>
                    <a:cubicBezTo>
                      <a:pt x="4" y="11"/>
                      <a:pt x="2" y="21"/>
                      <a:pt x="0" y="32"/>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8" name="Freeform 103"/>
              <p:cNvSpPr/>
              <p:nvPr/>
            </p:nvSpPr>
            <p:spPr bwMode="auto">
              <a:xfrm>
                <a:off x="5457826" y="4012098"/>
                <a:ext cx="26988" cy="34925"/>
              </a:xfrm>
              <a:custGeom>
                <a:avLst/>
                <a:gdLst>
                  <a:gd name="T0" fmla="*/ 6 w 22"/>
                  <a:gd name="T1" fmla="*/ 0 h 27"/>
                  <a:gd name="T2" fmla="*/ 0 w 22"/>
                  <a:gd name="T3" fmla="*/ 8 h 27"/>
                  <a:gd name="T4" fmla="*/ 11 w 22"/>
                  <a:gd name="T5" fmla="*/ 27 h 27"/>
                  <a:gd name="T6" fmla="*/ 22 w 22"/>
                  <a:gd name="T7" fmla="*/ 11 h 27"/>
                  <a:gd name="T8" fmla="*/ 6 w 22"/>
                  <a:gd name="T9" fmla="*/ 0 h 27"/>
                </a:gdLst>
                <a:ahLst/>
                <a:cxnLst>
                  <a:cxn ang="0">
                    <a:pos x="T0" y="T1"/>
                  </a:cxn>
                  <a:cxn ang="0">
                    <a:pos x="T2" y="T3"/>
                  </a:cxn>
                  <a:cxn ang="0">
                    <a:pos x="T4" y="T5"/>
                  </a:cxn>
                  <a:cxn ang="0">
                    <a:pos x="T6" y="T7"/>
                  </a:cxn>
                  <a:cxn ang="0">
                    <a:pos x="T8" y="T9"/>
                  </a:cxn>
                </a:cxnLst>
                <a:rect l="0" t="0" r="r" b="b"/>
                <a:pathLst>
                  <a:path w="22" h="27">
                    <a:moveTo>
                      <a:pt x="6" y="0"/>
                    </a:moveTo>
                    <a:cubicBezTo>
                      <a:pt x="4" y="2"/>
                      <a:pt x="2" y="5"/>
                      <a:pt x="0" y="8"/>
                    </a:cubicBezTo>
                    <a:cubicBezTo>
                      <a:pt x="5" y="13"/>
                      <a:pt x="9" y="20"/>
                      <a:pt x="11" y="27"/>
                    </a:cubicBezTo>
                    <a:cubicBezTo>
                      <a:pt x="15" y="22"/>
                      <a:pt x="19" y="16"/>
                      <a:pt x="22" y="11"/>
                    </a:cubicBezTo>
                    <a:lnTo>
                      <a:pt x="6" y="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89" name="Freeform 104"/>
              <p:cNvSpPr/>
              <p:nvPr/>
            </p:nvSpPr>
            <p:spPr bwMode="auto">
              <a:xfrm>
                <a:off x="5291138" y="4289910"/>
                <a:ext cx="25400" cy="42862"/>
              </a:xfrm>
              <a:custGeom>
                <a:avLst/>
                <a:gdLst>
                  <a:gd name="T0" fmla="*/ 0 w 21"/>
                  <a:gd name="T1" fmla="*/ 21 h 33"/>
                  <a:gd name="T2" fmla="*/ 1 w 21"/>
                  <a:gd name="T3" fmla="*/ 33 h 33"/>
                  <a:gd name="T4" fmla="*/ 21 w 21"/>
                  <a:gd name="T5" fmla="*/ 32 h 33"/>
                  <a:gd name="T6" fmla="*/ 20 w 21"/>
                  <a:gd name="T7" fmla="*/ 21 h 33"/>
                  <a:gd name="T8" fmla="*/ 21 w 21"/>
                  <a:gd name="T9" fmla="*/ 2 h 33"/>
                  <a:gd name="T10" fmla="*/ 2 w 21"/>
                  <a:gd name="T11" fmla="*/ 0 h 33"/>
                  <a:gd name="T12" fmla="*/ 0 w 21"/>
                  <a:gd name="T13" fmla="*/ 21 h 33"/>
                </a:gdLst>
                <a:ahLst/>
                <a:cxnLst>
                  <a:cxn ang="0">
                    <a:pos x="T0" y="T1"/>
                  </a:cxn>
                  <a:cxn ang="0">
                    <a:pos x="T2" y="T3"/>
                  </a:cxn>
                  <a:cxn ang="0">
                    <a:pos x="T4" y="T5"/>
                  </a:cxn>
                  <a:cxn ang="0">
                    <a:pos x="T6" y="T7"/>
                  </a:cxn>
                  <a:cxn ang="0">
                    <a:pos x="T8" y="T9"/>
                  </a:cxn>
                  <a:cxn ang="0">
                    <a:pos x="T10" y="T11"/>
                  </a:cxn>
                  <a:cxn ang="0">
                    <a:pos x="T12" y="T13"/>
                  </a:cxn>
                </a:cxnLst>
                <a:rect l="0" t="0" r="r" b="b"/>
                <a:pathLst>
                  <a:path w="21" h="33">
                    <a:moveTo>
                      <a:pt x="0" y="21"/>
                    </a:moveTo>
                    <a:cubicBezTo>
                      <a:pt x="0" y="25"/>
                      <a:pt x="0" y="29"/>
                      <a:pt x="1" y="33"/>
                    </a:cubicBezTo>
                    <a:cubicBezTo>
                      <a:pt x="21" y="32"/>
                      <a:pt x="21" y="32"/>
                      <a:pt x="21" y="32"/>
                    </a:cubicBezTo>
                    <a:cubicBezTo>
                      <a:pt x="20" y="28"/>
                      <a:pt x="20" y="25"/>
                      <a:pt x="20" y="21"/>
                    </a:cubicBezTo>
                    <a:cubicBezTo>
                      <a:pt x="20" y="15"/>
                      <a:pt x="21" y="8"/>
                      <a:pt x="21" y="2"/>
                    </a:cubicBezTo>
                    <a:cubicBezTo>
                      <a:pt x="2" y="0"/>
                      <a:pt x="2" y="0"/>
                      <a:pt x="2" y="0"/>
                    </a:cubicBezTo>
                    <a:cubicBezTo>
                      <a:pt x="1" y="7"/>
                      <a:pt x="0" y="14"/>
                      <a:pt x="0" y="21"/>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0" name="Freeform 135"/>
              <p:cNvSpPr/>
              <p:nvPr/>
            </p:nvSpPr>
            <p:spPr bwMode="auto">
              <a:xfrm>
                <a:off x="5575301" y="3588235"/>
                <a:ext cx="119063" cy="117475"/>
              </a:xfrm>
              <a:custGeom>
                <a:avLst/>
                <a:gdLst>
                  <a:gd name="T0" fmla="*/ 46 w 93"/>
                  <a:gd name="T1" fmla="*/ 0 h 93"/>
                  <a:gd name="T2" fmla="*/ 0 w 93"/>
                  <a:gd name="T3" fmla="*/ 46 h 93"/>
                  <a:gd name="T4" fmla="*/ 46 w 93"/>
                  <a:gd name="T5" fmla="*/ 93 h 93"/>
                  <a:gd name="T6" fmla="*/ 93 w 93"/>
                  <a:gd name="T7" fmla="*/ 46 h 93"/>
                  <a:gd name="T8" fmla="*/ 67 w 93"/>
                  <a:gd name="T9" fmla="*/ 5 h 93"/>
                  <a:gd name="T10" fmla="*/ 48 w 93"/>
                  <a:gd name="T11" fmla="*/ 0 h 93"/>
                  <a:gd name="T12" fmla="*/ 46 w 93"/>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46" y="0"/>
                    </a:moveTo>
                    <a:cubicBezTo>
                      <a:pt x="21" y="0"/>
                      <a:pt x="0" y="21"/>
                      <a:pt x="0" y="46"/>
                    </a:cubicBezTo>
                    <a:cubicBezTo>
                      <a:pt x="0" y="72"/>
                      <a:pt x="21" y="93"/>
                      <a:pt x="46" y="93"/>
                    </a:cubicBezTo>
                    <a:cubicBezTo>
                      <a:pt x="72" y="93"/>
                      <a:pt x="93" y="72"/>
                      <a:pt x="93" y="46"/>
                    </a:cubicBezTo>
                    <a:cubicBezTo>
                      <a:pt x="93" y="28"/>
                      <a:pt x="83" y="12"/>
                      <a:pt x="67" y="5"/>
                    </a:cubicBezTo>
                    <a:cubicBezTo>
                      <a:pt x="61" y="2"/>
                      <a:pt x="55" y="0"/>
                      <a:pt x="48" y="0"/>
                    </a:cubicBezTo>
                    <a:cubicBezTo>
                      <a:pt x="47" y="0"/>
                      <a:pt x="47" y="0"/>
                      <a:pt x="46" y="0"/>
                    </a:cubicBezTo>
                    <a:close/>
                  </a:path>
                </a:pathLst>
              </a:custGeom>
              <a:solidFill>
                <a:schemeClr val="accent2"/>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1" name="Freeform 136"/>
              <p:cNvSpPr/>
              <p:nvPr/>
            </p:nvSpPr>
            <p:spPr bwMode="auto">
              <a:xfrm>
                <a:off x="5356226" y="4005748"/>
                <a:ext cx="117475" cy="119062"/>
              </a:xfrm>
              <a:custGeom>
                <a:avLst/>
                <a:gdLst>
                  <a:gd name="T0" fmla="*/ 47 w 93"/>
                  <a:gd name="T1" fmla="*/ 0 h 93"/>
                  <a:gd name="T2" fmla="*/ 0 w 93"/>
                  <a:gd name="T3" fmla="*/ 46 h 93"/>
                  <a:gd name="T4" fmla="*/ 47 w 93"/>
                  <a:gd name="T5" fmla="*/ 93 h 93"/>
                  <a:gd name="T6" fmla="*/ 93 w 93"/>
                  <a:gd name="T7" fmla="*/ 46 h 93"/>
                  <a:gd name="T8" fmla="*/ 91 w 93"/>
                  <a:gd name="T9" fmla="*/ 32 h 93"/>
                  <a:gd name="T10" fmla="*/ 80 w 93"/>
                  <a:gd name="T11" fmla="*/ 13 h 93"/>
                  <a:gd name="T12" fmla="*/ 47 w 93"/>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47" y="0"/>
                    </a:moveTo>
                    <a:cubicBezTo>
                      <a:pt x="21" y="0"/>
                      <a:pt x="0" y="20"/>
                      <a:pt x="0" y="46"/>
                    </a:cubicBezTo>
                    <a:cubicBezTo>
                      <a:pt x="0" y="72"/>
                      <a:pt x="21" y="93"/>
                      <a:pt x="47" y="93"/>
                    </a:cubicBezTo>
                    <a:cubicBezTo>
                      <a:pt x="73" y="93"/>
                      <a:pt x="93" y="72"/>
                      <a:pt x="93" y="46"/>
                    </a:cubicBezTo>
                    <a:cubicBezTo>
                      <a:pt x="93" y="41"/>
                      <a:pt x="93" y="36"/>
                      <a:pt x="91" y="32"/>
                    </a:cubicBezTo>
                    <a:cubicBezTo>
                      <a:pt x="89" y="25"/>
                      <a:pt x="85" y="18"/>
                      <a:pt x="80" y="13"/>
                    </a:cubicBezTo>
                    <a:cubicBezTo>
                      <a:pt x="71" y="5"/>
                      <a:pt x="60" y="0"/>
                      <a:pt x="47" y="0"/>
                    </a:cubicBezTo>
                    <a:close/>
                  </a:path>
                </a:pathLst>
              </a:custGeom>
              <a:solidFill>
                <a:schemeClr val="accent2"/>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92" name="Group 68"/>
            <p:cNvGrpSpPr/>
            <p:nvPr/>
          </p:nvGrpSpPr>
          <p:grpSpPr>
            <a:xfrm>
              <a:off x="2905816" y="2388775"/>
              <a:ext cx="288131" cy="710803"/>
              <a:chOff x="6477001" y="3448535"/>
              <a:chExt cx="384175" cy="947737"/>
            </a:xfrm>
          </p:grpSpPr>
          <p:sp>
            <p:nvSpPr>
              <p:cNvPr id="93" name="Freeform 105"/>
              <p:cNvSpPr/>
              <p:nvPr/>
            </p:nvSpPr>
            <p:spPr bwMode="auto">
              <a:xfrm>
                <a:off x="6503988" y="3605698"/>
                <a:ext cx="25400" cy="17462"/>
              </a:xfrm>
              <a:custGeom>
                <a:avLst/>
                <a:gdLst>
                  <a:gd name="T0" fmla="*/ 19 w 21"/>
                  <a:gd name="T1" fmla="*/ 0 h 14"/>
                  <a:gd name="T2" fmla="*/ 0 w 21"/>
                  <a:gd name="T3" fmla="*/ 5 h 14"/>
                  <a:gd name="T4" fmla="*/ 2 w 21"/>
                  <a:gd name="T5" fmla="*/ 14 h 14"/>
                  <a:gd name="T6" fmla="*/ 21 w 21"/>
                  <a:gd name="T7" fmla="*/ 6 h 14"/>
                  <a:gd name="T8" fmla="*/ 19 w 21"/>
                  <a:gd name="T9" fmla="*/ 0 h 14"/>
                </a:gdLst>
                <a:ahLst/>
                <a:cxnLst>
                  <a:cxn ang="0">
                    <a:pos x="T0" y="T1"/>
                  </a:cxn>
                  <a:cxn ang="0">
                    <a:pos x="T2" y="T3"/>
                  </a:cxn>
                  <a:cxn ang="0">
                    <a:pos x="T4" y="T5"/>
                  </a:cxn>
                  <a:cxn ang="0">
                    <a:pos x="T6" y="T7"/>
                  </a:cxn>
                  <a:cxn ang="0">
                    <a:pos x="T8" y="T9"/>
                  </a:cxn>
                </a:cxnLst>
                <a:rect l="0" t="0" r="r" b="b"/>
                <a:pathLst>
                  <a:path w="21" h="14">
                    <a:moveTo>
                      <a:pt x="19" y="0"/>
                    </a:moveTo>
                    <a:cubicBezTo>
                      <a:pt x="0" y="5"/>
                      <a:pt x="0" y="5"/>
                      <a:pt x="0" y="5"/>
                    </a:cubicBezTo>
                    <a:cubicBezTo>
                      <a:pt x="1" y="8"/>
                      <a:pt x="2" y="11"/>
                      <a:pt x="2" y="14"/>
                    </a:cubicBezTo>
                    <a:cubicBezTo>
                      <a:pt x="8" y="10"/>
                      <a:pt x="14" y="7"/>
                      <a:pt x="21" y="6"/>
                    </a:cubicBezTo>
                    <a:cubicBezTo>
                      <a:pt x="20" y="4"/>
                      <a:pt x="20" y="2"/>
                      <a:pt x="19"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4" name="Freeform 106"/>
              <p:cNvSpPr/>
              <p:nvPr/>
            </p:nvSpPr>
            <p:spPr bwMode="auto">
              <a:xfrm>
                <a:off x="6561138" y="3756510"/>
                <a:ext cx="38100" cy="47625"/>
              </a:xfrm>
              <a:custGeom>
                <a:avLst/>
                <a:gdLst>
                  <a:gd name="T0" fmla="*/ 0 w 31"/>
                  <a:gd name="T1" fmla="*/ 8 h 38"/>
                  <a:gd name="T2" fmla="*/ 13 w 31"/>
                  <a:gd name="T3" fmla="*/ 38 h 38"/>
                  <a:gd name="T4" fmla="*/ 31 w 31"/>
                  <a:gd name="T5" fmla="*/ 29 h 38"/>
                  <a:gd name="T6" fmla="*/ 18 w 31"/>
                  <a:gd name="T7" fmla="*/ 0 h 38"/>
                  <a:gd name="T8" fmla="*/ 0 w 31"/>
                  <a:gd name="T9" fmla="*/ 8 h 38"/>
                </a:gdLst>
                <a:ahLst/>
                <a:cxnLst>
                  <a:cxn ang="0">
                    <a:pos x="T0" y="T1"/>
                  </a:cxn>
                  <a:cxn ang="0">
                    <a:pos x="T2" y="T3"/>
                  </a:cxn>
                  <a:cxn ang="0">
                    <a:pos x="T4" y="T5"/>
                  </a:cxn>
                  <a:cxn ang="0">
                    <a:pos x="T6" y="T7"/>
                  </a:cxn>
                  <a:cxn ang="0">
                    <a:pos x="T8" y="T9"/>
                  </a:cxn>
                </a:cxnLst>
                <a:rect l="0" t="0" r="r" b="b"/>
                <a:pathLst>
                  <a:path w="31" h="38">
                    <a:moveTo>
                      <a:pt x="0" y="8"/>
                    </a:moveTo>
                    <a:cubicBezTo>
                      <a:pt x="4" y="18"/>
                      <a:pt x="9" y="28"/>
                      <a:pt x="13" y="38"/>
                    </a:cubicBezTo>
                    <a:cubicBezTo>
                      <a:pt x="31" y="29"/>
                      <a:pt x="31" y="29"/>
                      <a:pt x="31" y="29"/>
                    </a:cubicBezTo>
                    <a:cubicBezTo>
                      <a:pt x="27" y="19"/>
                      <a:pt x="22" y="10"/>
                      <a:pt x="18" y="0"/>
                    </a:cubicBezTo>
                    <a:lnTo>
                      <a:pt x="0" y="8"/>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5" name="Freeform 107"/>
              <p:cNvSpPr/>
              <p:nvPr/>
            </p:nvSpPr>
            <p:spPr bwMode="auto">
              <a:xfrm>
                <a:off x="6596063" y="3827948"/>
                <a:ext cx="42863" cy="49212"/>
              </a:xfrm>
              <a:custGeom>
                <a:avLst/>
                <a:gdLst>
                  <a:gd name="T0" fmla="*/ 0 w 33"/>
                  <a:gd name="T1" fmla="*/ 9 h 38"/>
                  <a:gd name="T2" fmla="*/ 15 w 33"/>
                  <a:gd name="T3" fmla="*/ 38 h 38"/>
                  <a:gd name="T4" fmla="*/ 33 w 33"/>
                  <a:gd name="T5" fmla="*/ 28 h 38"/>
                  <a:gd name="T6" fmla="*/ 18 w 33"/>
                  <a:gd name="T7" fmla="*/ 0 h 38"/>
                  <a:gd name="T8" fmla="*/ 0 w 33"/>
                  <a:gd name="T9" fmla="*/ 9 h 38"/>
                </a:gdLst>
                <a:ahLst/>
                <a:cxnLst>
                  <a:cxn ang="0">
                    <a:pos x="T0" y="T1"/>
                  </a:cxn>
                  <a:cxn ang="0">
                    <a:pos x="T2" y="T3"/>
                  </a:cxn>
                  <a:cxn ang="0">
                    <a:pos x="T4" y="T5"/>
                  </a:cxn>
                  <a:cxn ang="0">
                    <a:pos x="T6" y="T7"/>
                  </a:cxn>
                  <a:cxn ang="0">
                    <a:pos x="T8" y="T9"/>
                  </a:cxn>
                </a:cxnLst>
                <a:rect l="0" t="0" r="r" b="b"/>
                <a:pathLst>
                  <a:path w="33" h="38">
                    <a:moveTo>
                      <a:pt x="0" y="9"/>
                    </a:moveTo>
                    <a:cubicBezTo>
                      <a:pt x="5" y="19"/>
                      <a:pt x="10" y="28"/>
                      <a:pt x="15" y="38"/>
                    </a:cubicBezTo>
                    <a:cubicBezTo>
                      <a:pt x="33" y="28"/>
                      <a:pt x="33" y="28"/>
                      <a:pt x="33" y="28"/>
                    </a:cubicBezTo>
                    <a:cubicBezTo>
                      <a:pt x="27" y="19"/>
                      <a:pt x="22" y="9"/>
                      <a:pt x="18" y="0"/>
                    </a:cubicBezTo>
                    <a:lnTo>
                      <a:pt x="0" y="9"/>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6" name="Freeform 108"/>
              <p:cNvSpPr/>
              <p:nvPr/>
            </p:nvSpPr>
            <p:spPr bwMode="auto">
              <a:xfrm>
                <a:off x="6783388" y="4270860"/>
                <a:ext cx="30163" cy="42862"/>
              </a:xfrm>
              <a:custGeom>
                <a:avLst/>
                <a:gdLst>
                  <a:gd name="T0" fmla="*/ 24 w 24"/>
                  <a:gd name="T1" fmla="*/ 1 h 34"/>
                  <a:gd name="T2" fmla="*/ 4 w 24"/>
                  <a:gd name="T3" fmla="*/ 0 h 34"/>
                  <a:gd name="T4" fmla="*/ 0 w 24"/>
                  <a:gd name="T5" fmla="*/ 31 h 34"/>
                  <a:gd name="T6" fmla="*/ 20 w 24"/>
                  <a:gd name="T7" fmla="*/ 34 h 34"/>
                  <a:gd name="T8" fmla="*/ 24 w 24"/>
                  <a:gd name="T9" fmla="*/ 1 h 34"/>
                </a:gdLst>
                <a:ahLst/>
                <a:cxnLst>
                  <a:cxn ang="0">
                    <a:pos x="T0" y="T1"/>
                  </a:cxn>
                  <a:cxn ang="0">
                    <a:pos x="T2" y="T3"/>
                  </a:cxn>
                  <a:cxn ang="0">
                    <a:pos x="T4" y="T5"/>
                  </a:cxn>
                  <a:cxn ang="0">
                    <a:pos x="T6" y="T7"/>
                  </a:cxn>
                  <a:cxn ang="0">
                    <a:pos x="T8" y="T9"/>
                  </a:cxn>
                </a:cxnLst>
                <a:rect l="0" t="0" r="r" b="b"/>
                <a:pathLst>
                  <a:path w="24" h="34">
                    <a:moveTo>
                      <a:pt x="24" y="1"/>
                    </a:moveTo>
                    <a:cubicBezTo>
                      <a:pt x="4" y="0"/>
                      <a:pt x="4" y="0"/>
                      <a:pt x="4" y="0"/>
                    </a:cubicBezTo>
                    <a:cubicBezTo>
                      <a:pt x="3" y="10"/>
                      <a:pt x="2" y="21"/>
                      <a:pt x="0" y="31"/>
                    </a:cubicBezTo>
                    <a:cubicBezTo>
                      <a:pt x="20" y="34"/>
                      <a:pt x="20" y="34"/>
                      <a:pt x="20" y="34"/>
                    </a:cubicBezTo>
                    <a:cubicBezTo>
                      <a:pt x="22" y="23"/>
                      <a:pt x="23" y="12"/>
                      <a:pt x="24" y="1"/>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7" name="Freeform 109"/>
              <p:cNvSpPr/>
              <p:nvPr/>
            </p:nvSpPr>
            <p:spPr bwMode="auto">
              <a:xfrm>
                <a:off x="6477001" y="3448535"/>
                <a:ext cx="26988" cy="41275"/>
              </a:xfrm>
              <a:custGeom>
                <a:avLst/>
                <a:gdLst>
                  <a:gd name="T0" fmla="*/ 0 w 22"/>
                  <a:gd name="T1" fmla="*/ 1 h 33"/>
                  <a:gd name="T2" fmla="*/ 2 w 22"/>
                  <a:gd name="T3" fmla="*/ 33 h 33"/>
                  <a:gd name="T4" fmla="*/ 22 w 22"/>
                  <a:gd name="T5" fmla="*/ 31 h 33"/>
                  <a:gd name="T6" fmla="*/ 20 w 22"/>
                  <a:gd name="T7" fmla="*/ 0 h 33"/>
                  <a:gd name="T8" fmla="*/ 0 w 22"/>
                  <a:gd name="T9" fmla="*/ 1 h 33"/>
                </a:gdLst>
                <a:ahLst/>
                <a:cxnLst>
                  <a:cxn ang="0">
                    <a:pos x="T0" y="T1"/>
                  </a:cxn>
                  <a:cxn ang="0">
                    <a:pos x="T2" y="T3"/>
                  </a:cxn>
                  <a:cxn ang="0">
                    <a:pos x="T4" y="T5"/>
                  </a:cxn>
                  <a:cxn ang="0">
                    <a:pos x="T6" y="T7"/>
                  </a:cxn>
                  <a:cxn ang="0">
                    <a:pos x="T8" y="T9"/>
                  </a:cxn>
                </a:cxnLst>
                <a:rect l="0" t="0" r="r" b="b"/>
                <a:pathLst>
                  <a:path w="22" h="33">
                    <a:moveTo>
                      <a:pt x="0" y="1"/>
                    </a:moveTo>
                    <a:cubicBezTo>
                      <a:pt x="0" y="11"/>
                      <a:pt x="1" y="22"/>
                      <a:pt x="2" y="33"/>
                    </a:cubicBezTo>
                    <a:cubicBezTo>
                      <a:pt x="22" y="31"/>
                      <a:pt x="22" y="31"/>
                      <a:pt x="22" y="31"/>
                    </a:cubicBezTo>
                    <a:cubicBezTo>
                      <a:pt x="21" y="20"/>
                      <a:pt x="20" y="10"/>
                      <a:pt x="20" y="0"/>
                    </a:cubicBezTo>
                    <a:lnTo>
                      <a:pt x="0" y="1"/>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8" name="Freeform 110"/>
              <p:cNvSpPr/>
              <p:nvPr/>
            </p:nvSpPr>
            <p:spPr bwMode="auto">
              <a:xfrm>
                <a:off x="6484938" y="3527910"/>
                <a:ext cx="31750" cy="44450"/>
              </a:xfrm>
              <a:custGeom>
                <a:avLst/>
                <a:gdLst>
                  <a:gd name="T0" fmla="*/ 0 w 26"/>
                  <a:gd name="T1" fmla="*/ 3 h 35"/>
                  <a:gd name="T2" fmla="*/ 7 w 26"/>
                  <a:gd name="T3" fmla="*/ 35 h 35"/>
                  <a:gd name="T4" fmla="*/ 26 w 26"/>
                  <a:gd name="T5" fmla="*/ 31 h 35"/>
                  <a:gd name="T6" fmla="*/ 20 w 26"/>
                  <a:gd name="T7" fmla="*/ 0 h 35"/>
                  <a:gd name="T8" fmla="*/ 0 w 26"/>
                  <a:gd name="T9" fmla="*/ 3 h 35"/>
                </a:gdLst>
                <a:ahLst/>
                <a:cxnLst>
                  <a:cxn ang="0">
                    <a:pos x="T0" y="T1"/>
                  </a:cxn>
                  <a:cxn ang="0">
                    <a:pos x="T2" y="T3"/>
                  </a:cxn>
                  <a:cxn ang="0">
                    <a:pos x="T4" y="T5"/>
                  </a:cxn>
                  <a:cxn ang="0">
                    <a:pos x="T6" y="T7"/>
                  </a:cxn>
                  <a:cxn ang="0">
                    <a:pos x="T8" y="T9"/>
                  </a:cxn>
                </a:cxnLst>
                <a:rect l="0" t="0" r="r" b="b"/>
                <a:pathLst>
                  <a:path w="26" h="35">
                    <a:moveTo>
                      <a:pt x="0" y="3"/>
                    </a:moveTo>
                    <a:cubicBezTo>
                      <a:pt x="2" y="14"/>
                      <a:pt x="4" y="25"/>
                      <a:pt x="7" y="35"/>
                    </a:cubicBezTo>
                    <a:cubicBezTo>
                      <a:pt x="26" y="31"/>
                      <a:pt x="26" y="31"/>
                      <a:pt x="26" y="31"/>
                    </a:cubicBezTo>
                    <a:cubicBezTo>
                      <a:pt x="24" y="21"/>
                      <a:pt x="22" y="10"/>
                      <a:pt x="20" y="0"/>
                    </a:cubicBezTo>
                    <a:lnTo>
                      <a:pt x="0" y="3"/>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99" name="Freeform 111"/>
              <p:cNvSpPr/>
              <p:nvPr/>
            </p:nvSpPr>
            <p:spPr bwMode="auto">
              <a:xfrm>
                <a:off x="6677026" y="3967648"/>
                <a:ext cx="44450" cy="49212"/>
              </a:xfrm>
              <a:custGeom>
                <a:avLst/>
                <a:gdLst>
                  <a:gd name="T0" fmla="*/ 35 w 35"/>
                  <a:gd name="T1" fmla="*/ 27 h 38"/>
                  <a:gd name="T2" fmla="*/ 17 w 35"/>
                  <a:gd name="T3" fmla="*/ 0 h 38"/>
                  <a:gd name="T4" fmla="*/ 0 w 35"/>
                  <a:gd name="T5" fmla="*/ 11 h 38"/>
                  <a:gd name="T6" fmla="*/ 18 w 35"/>
                  <a:gd name="T7" fmla="*/ 38 h 38"/>
                  <a:gd name="T8" fmla="*/ 35 w 35"/>
                  <a:gd name="T9" fmla="*/ 27 h 38"/>
                </a:gdLst>
                <a:ahLst/>
                <a:cxnLst>
                  <a:cxn ang="0">
                    <a:pos x="T0" y="T1"/>
                  </a:cxn>
                  <a:cxn ang="0">
                    <a:pos x="T2" y="T3"/>
                  </a:cxn>
                  <a:cxn ang="0">
                    <a:pos x="T4" y="T5"/>
                  </a:cxn>
                  <a:cxn ang="0">
                    <a:pos x="T6" y="T7"/>
                  </a:cxn>
                  <a:cxn ang="0">
                    <a:pos x="T8" y="T9"/>
                  </a:cxn>
                </a:cxnLst>
                <a:rect l="0" t="0" r="r" b="b"/>
                <a:pathLst>
                  <a:path w="35" h="38">
                    <a:moveTo>
                      <a:pt x="35" y="27"/>
                    </a:moveTo>
                    <a:cubicBezTo>
                      <a:pt x="29" y="18"/>
                      <a:pt x="23" y="9"/>
                      <a:pt x="17" y="0"/>
                    </a:cubicBezTo>
                    <a:cubicBezTo>
                      <a:pt x="0" y="11"/>
                      <a:pt x="0" y="11"/>
                      <a:pt x="0" y="11"/>
                    </a:cubicBezTo>
                    <a:cubicBezTo>
                      <a:pt x="6" y="20"/>
                      <a:pt x="12" y="29"/>
                      <a:pt x="18" y="38"/>
                    </a:cubicBezTo>
                    <a:lnTo>
                      <a:pt x="35" y="27"/>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0" name="Freeform 112"/>
              <p:cNvSpPr/>
              <p:nvPr/>
            </p:nvSpPr>
            <p:spPr bwMode="auto">
              <a:xfrm>
                <a:off x="6767513" y="4350235"/>
                <a:ext cx="34925" cy="46037"/>
              </a:xfrm>
              <a:custGeom>
                <a:avLst/>
                <a:gdLst>
                  <a:gd name="T0" fmla="*/ 0 w 27"/>
                  <a:gd name="T1" fmla="*/ 31 h 36"/>
                  <a:gd name="T2" fmla="*/ 19 w 27"/>
                  <a:gd name="T3" fmla="*/ 36 h 36"/>
                  <a:gd name="T4" fmla="*/ 27 w 27"/>
                  <a:gd name="T5" fmla="*/ 4 h 36"/>
                  <a:gd name="T6" fmla="*/ 7 w 27"/>
                  <a:gd name="T7" fmla="*/ 0 h 36"/>
                  <a:gd name="T8" fmla="*/ 0 w 27"/>
                  <a:gd name="T9" fmla="*/ 31 h 36"/>
                </a:gdLst>
                <a:ahLst/>
                <a:cxnLst>
                  <a:cxn ang="0">
                    <a:pos x="T0" y="T1"/>
                  </a:cxn>
                  <a:cxn ang="0">
                    <a:pos x="T2" y="T3"/>
                  </a:cxn>
                  <a:cxn ang="0">
                    <a:pos x="T4" y="T5"/>
                  </a:cxn>
                  <a:cxn ang="0">
                    <a:pos x="T6" y="T7"/>
                  </a:cxn>
                  <a:cxn ang="0">
                    <a:pos x="T8" y="T9"/>
                  </a:cxn>
                </a:cxnLst>
                <a:rect l="0" t="0" r="r" b="b"/>
                <a:pathLst>
                  <a:path w="27" h="36">
                    <a:moveTo>
                      <a:pt x="0" y="31"/>
                    </a:moveTo>
                    <a:cubicBezTo>
                      <a:pt x="19" y="36"/>
                      <a:pt x="19" y="36"/>
                      <a:pt x="19" y="36"/>
                    </a:cubicBezTo>
                    <a:cubicBezTo>
                      <a:pt x="22" y="25"/>
                      <a:pt x="25" y="15"/>
                      <a:pt x="27" y="4"/>
                    </a:cubicBezTo>
                    <a:cubicBezTo>
                      <a:pt x="7" y="0"/>
                      <a:pt x="7" y="0"/>
                      <a:pt x="7" y="0"/>
                    </a:cubicBezTo>
                    <a:cubicBezTo>
                      <a:pt x="5" y="10"/>
                      <a:pt x="3" y="20"/>
                      <a:pt x="0" y="31"/>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1" name="Freeform 113"/>
              <p:cNvSpPr/>
              <p:nvPr/>
            </p:nvSpPr>
            <p:spPr bwMode="auto">
              <a:xfrm>
                <a:off x="6635751" y="3899385"/>
                <a:ext cx="41275" cy="49212"/>
              </a:xfrm>
              <a:custGeom>
                <a:avLst/>
                <a:gdLst>
                  <a:gd name="T0" fmla="*/ 0 w 33"/>
                  <a:gd name="T1" fmla="*/ 10 h 38"/>
                  <a:gd name="T2" fmla="*/ 16 w 33"/>
                  <a:gd name="T3" fmla="*/ 38 h 38"/>
                  <a:gd name="T4" fmla="*/ 33 w 33"/>
                  <a:gd name="T5" fmla="*/ 27 h 38"/>
                  <a:gd name="T6" fmla="*/ 17 w 33"/>
                  <a:gd name="T7" fmla="*/ 0 h 38"/>
                  <a:gd name="T8" fmla="*/ 0 w 33"/>
                  <a:gd name="T9" fmla="*/ 10 h 38"/>
                </a:gdLst>
                <a:ahLst/>
                <a:cxnLst>
                  <a:cxn ang="0">
                    <a:pos x="T0" y="T1"/>
                  </a:cxn>
                  <a:cxn ang="0">
                    <a:pos x="T2" y="T3"/>
                  </a:cxn>
                  <a:cxn ang="0">
                    <a:pos x="T4" y="T5"/>
                  </a:cxn>
                  <a:cxn ang="0">
                    <a:pos x="T6" y="T7"/>
                  </a:cxn>
                  <a:cxn ang="0">
                    <a:pos x="T8" y="T9"/>
                  </a:cxn>
                </a:cxnLst>
                <a:rect l="0" t="0" r="r" b="b"/>
                <a:pathLst>
                  <a:path w="33" h="38">
                    <a:moveTo>
                      <a:pt x="0" y="10"/>
                    </a:moveTo>
                    <a:cubicBezTo>
                      <a:pt x="5" y="19"/>
                      <a:pt x="11" y="28"/>
                      <a:pt x="16" y="38"/>
                    </a:cubicBezTo>
                    <a:cubicBezTo>
                      <a:pt x="33" y="27"/>
                      <a:pt x="33" y="27"/>
                      <a:pt x="33" y="27"/>
                    </a:cubicBezTo>
                    <a:cubicBezTo>
                      <a:pt x="28" y="18"/>
                      <a:pt x="22" y="9"/>
                      <a:pt x="17" y="0"/>
                    </a:cubicBezTo>
                    <a:lnTo>
                      <a:pt x="0" y="1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2" name="Freeform 114"/>
              <p:cNvSpPr/>
              <p:nvPr/>
            </p:nvSpPr>
            <p:spPr bwMode="auto">
              <a:xfrm>
                <a:off x="6723063" y="4035910"/>
                <a:ext cx="44450" cy="47625"/>
              </a:xfrm>
              <a:custGeom>
                <a:avLst/>
                <a:gdLst>
                  <a:gd name="T0" fmla="*/ 16 w 35"/>
                  <a:gd name="T1" fmla="*/ 0 h 38"/>
                  <a:gd name="T2" fmla="*/ 0 w 35"/>
                  <a:gd name="T3" fmla="*/ 12 h 38"/>
                  <a:gd name="T4" fmla="*/ 16 w 35"/>
                  <a:gd name="T5" fmla="*/ 35 h 38"/>
                  <a:gd name="T6" fmla="*/ 18 w 35"/>
                  <a:gd name="T7" fmla="*/ 38 h 38"/>
                  <a:gd name="T8" fmla="*/ 35 w 35"/>
                  <a:gd name="T9" fmla="*/ 27 h 38"/>
                  <a:gd name="T10" fmla="*/ 32 w 35"/>
                  <a:gd name="T11" fmla="*/ 23 h 38"/>
                  <a:gd name="T12" fmla="*/ 16 w 35"/>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35" h="38">
                    <a:moveTo>
                      <a:pt x="16" y="0"/>
                    </a:moveTo>
                    <a:cubicBezTo>
                      <a:pt x="0" y="12"/>
                      <a:pt x="0" y="12"/>
                      <a:pt x="0" y="12"/>
                    </a:cubicBezTo>
                    <a:cubicBezTo>
                      <a:pt x="5" y="20"/>
                      <a:pt x="11" y="27"/>
                      <a:pt x="16" y="35"/>
                    </a:cubicBezTo>
                    <a:cubicBezTo>
                      <a:pt x="17" y="36"/>
                      <a:pt x="17" y="37"/>
                      <a:pt x="18" y="38"/>
                    </a:cubicBezTo>
                    <a:cubicBezTo>
                      <a:pt x="35" y="27"/>
                      <a:pt x="35" y="27"/>
                      <a:pt x="35" y="27"/>
                    </a:cubicBezTo>
                    <a:cubicBezTo>
                      <a:pt x="34" y="26"/>
                      <a:pt x="33" y="24"/>
                      <a:pt x="32" y="23"/>
                    </a:cubicBezTo>
                    <a:cubicBezTo>
                      <a:pt x="27" y="16"/>
                      <a:pt x="22" y="8"/>
                      <a:pt x="16"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3" name="Freeform 115"/>
              <p:cNvSpPr/>
              <p:nvPr/>
            </p:nvSpPr>
            <p:spPr bwMode="auto">
              <a:xfrm>
                <a:off x="6765926" y="4107348"/>
                <a:ext cx="34925" cy="39687"/>
              </a:xfrm>
              <a:custGeom>
                <a:avLst/>
                <a:gdLst>
                  <a:gd name="T0" fmla="*/ 18 w 28"/>
                  <a:gd name="T1" fmla="*/ 0 h 32"/>
                  <a:gd name="T2" fmla="*/ 0 w 28"/>
                  <a:gd name="T3" fmla="*/ 8 h 32"/>
                  <a:gd name="T4" fmla="*/ 8 w 28"/>
                  <a:gd name="T5" fmla="*/ 32 h 32"/>
                  <a:gd name="T6" fmla="*/ 28 w 28"/>
                  <a:gd name="T7" fmla="*/ 27 h 32"/>
                  <a:gd name="T8" fmla="*/ 18 w 28"/>
                  <a:gd name="T9" fmla="*/ 0 h 32"/>
                </a:gdLst>
                <a:ahLst/>
                <a:cxnLst>
                  <a:cxn ang="0">
                    <a:pos x="T0" y="T1"/>
                  </a:cxn>
                  <a:cxn ang="0">
                    <a:pos x="T2" y="T3"/>
                  </a:cxn>
                  <a:cxn ang="0">
                    <a:pos x="T4" y="T5"/>
                  </a:cxn>
                  <a:cxn ang="0">
                    <a:pos x="T6" y="T7"/>
                  </a:cxn>
                  <a:cxn ang="0">
                    <a:pos x="T8" y="T9"/>
                  </a:cxn>
                </a:cxnLst>
                <a:rect l="0" t="0" r="r" b="b"/>
                <a:pathLst>
                  <a:path w="28" h="32">
                    <a:moveTo>
                      <a:pt x="18" y="0"/>
                    </a:moveTo>
                    <a:cubicBezTo>
                      <a:pt x="0" y="8"/>
                      <a:pt x="0" y="8"/>
                      <a:pt x="0" y="8"/>
                    </a:cubicBezTo>
                    <a:cubicBezTo>
                      <a:pt x="3" y="16"/>
                      <a:pt x="6" y="24"/>
                      <a:pt x="8" y="32"/>
                    </a:cubicBezTo>
                    <a:cubicBezTo>
                      <a:pt x="14" y="29"/>
                      <a:pt x="21" y="27"/>
                      <a:pt x="28" y="27"/>
                    </a:cubicBezTo>
                    <a:cubicBezTo>
                      <a:pt x="25" y="18"/>
                      <a:pt x="22" y="9"/>
                      <a:pt x="18"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4" name="Freeform 137"/>
              <p:cNvSpPr/>
              <p:nvPr/>
            </p:nvSpPr>
            <p:spPr bwMode="auto">
              <a:xfrm>
                <a:off x="6481763" y="3612048"/>
                <a:ext cx="117475" cy="119062"/>
              </a:xfrm>
              <a:custGeom>
                <a:avLst/>
                <a:gdLst>
                  <a:gd name="T0" fmla="*/ 46 w 93"/>
                  <a:gd name="T1" fmla="*/ 0 h 93"/>
                  <a:gd name="T2" fmla="*/ 38 w 93"/>
                  <a:gd name="T3" fmla="*/ 1 h 93"/>
                  <a:gd name="T4" fmla="*/ 19 w 93"/>
                  <a:gd name="T5" fmla="*/ 9 h 93"/>
                  <a:gd name="T6" fmla="*/ 0 w 93"/>
                  <a:gd name="T7" fmla="*/ 47 h 93"/>
                  <a:gd name="T8" fmla="*/ 46 w 93"/>
                  <a:gd name="T9" fmla="*/ 93 h 93"/>
                  <a:gd name="T10" fmla="*/ 93 w 93"/>
                  <a:gd name="T11" fmla="*/ 47 h 93"/>
                  <a:gd name="T12" fmla="*/ 46 w 93"/>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46" y="0"/>
                    </a:moveTo>
                    <a:cubicBezTo>
                      <a:pt x="43" y="0"/>
                      <a:pt x="41" y="1"/>
                      <a:pt x="38" y="1"/>
                    </a:cubicBezTo>
                    <a:cubicBezTo>
                      <a:pt x="31" y="2"/>
                      <a:pt x="25" y="5"/>
                      <a:pt x="19" y="9"/>
                    </a:cubicBezTo>
                    <a:cubicBezTo>
                      <a:pt x="7" y="17"/>
                      <a:pt x="0" y="31"/>
                      <a:pt x="0" y="47"/>
                    </a:cubicBezTo>
                    <a:cubicBezTo>
                      <a:pt x="0" y="72"/>
                      <a:pt x="20" y="93"/>
                      <a:pt x="46" y="93"/>
                    </a:cubicBezTo>
                    <a:cubicBezTo>
                      <a:pt x="72" y="93"/>
                      <a:pt x="93" y="72"/>
                      <a:pt x="93" y="47"/>
                    </a:cubicBezTo>
                    <a:cubicBezTo>
                      <a:pt x="93" y="21"/>
                      <a:pt x="72" y="0"/>
                      <a:pt x="46" y="0"/>
                    </a:cubicBezTo>
                    <a:close/>
                  </a:path>
                </a:pathLst>
              </a:custGeom>
              <a:solidFill>
                <a:schemeClr val="accent3"/>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5" name="Freeform 138"/>
              <p:cNvSpPr/>
              <p:nvPr/>
            </p:nvSpPr>
            <p:spPr bwMode="auto">
              <a:xfrm>
                <a:off x="6742113" y="4140685"/>
                <a:ext cx="119063" cy="119062"/>
              </a:xfrm>
              <a:custGeom>
                <a:avLst/>
                <a:gdLst>
                  <a:gd name="T0" fmla="*/ 93 w 93"/>
                  <a:gd name="T1" fmla="*/ 47 h 93"/>
                  <a:gd name="T2" fmla="*/ 46 w 93"/>
                  <a:gd name="T3" fmla="*/ 0 h 93"/>
                  <a:gd name="T4" fmla="*/ 46 w 93"/>
                  <a:gd name="T5" fmla="*/ 0 h 93"/>
                  <a:gd name="T6" fmla="*/ 26 w 93"/>
                  <a:gd name="T7" fmla="*/ 5 h 93"/>
                  <a:gd name="T8" fmla="*/ 0 w 93"/>
                  <a:gd name="T9" fmla="*/ 47 h 93"/>
                  <a:gd name="T10" fmla="*/ 46 w 93"/>
                  <a:gd name="T11" fmla="*/ 93 h 93"/>
                  <a:gd name="T12" fmla="*/ 93 w 93"/>
                  <a:gd name="T13" fmla="*/ 47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93" y="47"/>
                    </a:moveTo>
                    <a:cubicBezTo>
                      <a:pt x="93" y="21"/>
                      <a:pt x="72" y="0"/>
                      <a:pt x="46" y="0"/>
                    </a:cubicBezTo>
                    <a:cubicBezTo>
                      <a:pt x="46" y="0"/>
                      <a:pt x="46" y="0"/>
                      <a:pt x="46" y="0"/>
                    </a:cubicBezTo>
                    <a:cubicBezTo>
                      <a:pt x="39" y="0"/>
                      <a:pt x="32" y="2"/>
                      <a:pt x="26" y="5"/>
                    </a:cubicBezTo>
                    <a:cubicBezTo>
                      <a:pt x="11" y="12"/>
                      <a:pt x="0" y="28"/>
                      <a:pt x="0" y="47"/>
                    </a:cubicBezTo>
                    <a:cubicBezTo>
                      <a:pt x="0" y="72"/>
                      <a:pt x="21" y="93"/>
                      <a:pt x="46" y="93"/>
                    </a:cubicBezTo>
                    <a:cubicBezTo>
                      <a:pt x="72" y="93"/>
                      <a:pt x="93" y="72"/>
                      <a:pt x="93" y="47"/>
                    </a:cubicBezTo>
                    <a:close/>
                  </a:path>
                </a:pathLst>
              </a:custGeom>
              <a:solidFill>
                <a:schemeClr val="accent3"/>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grpSp>
          <p:nvGrpSpPr>
            <p:cNvPr id="106" name="Group 82"/>
            <p:cNvGrpSpPr/>
            <p:nvPr/>
          </p:nvGrpSpPr>
          <p:grpSpPr>
            <a:xfrm>
              <a:off x="3353492" y="2334006"/>
              <a:ext cx="783431" cy="722709"/>
              <a:chOff x="7073901" y="3375510"/>
              <a:chExt cx="1044575" cy="963612"/>
            </a:xfrm>
          </p:grpSpPr>
          <p:sp>
            <p:nvSpPr>
              <p:cNvPr id="107" name="Freeform 116"/>
              <p:cNvSpPr/>
              <p:nvPr/>
            </p:nvSpPr>
            <p:spPr bwMode="auto">
              <a:xfrm>
                <a:off x="7778751" y="3846998"/>
                <a:ext cx="23813" cy="31750"/>
              </a:xfrm>
              <a:custGeom>
                <a:avLst/>
                <a:gdLst>
                  <a:gd name="T0" fmla="*/ 8 w 19"/>
                  <a:gd name="T1" fmla="*/ 25 h 25"/>
                  <a:gd name="T2" fmla="*/ 19 w 19"/>
                  <a:gd name="T3" fmla="*/ 8 h 25"/>
                  <a:gd name="T4" fmla="*/ 6 w 19"/>
                  <a:gd name="T5" fmla="*/ 0 h 25"/>
                  <a:gd name="T6" fmla="*/ 0 w 19"/>
                  <a:gd name="T7" fmla="*/ 20 h 25"/>
                  <a:gd name="T8" fmla="*/ 8 w 19"/>
                  <a:gd name="T9" fmla="*/ 25 h 25"/>
                </a:gdLst>
                <a:ahLst/>
                <a:cxnLst>
                  <a:cxn ang="0">
                    <a:pos x="T0" y="T1"/>
                  </a:cxn>
                  <a:cxn ang="0">
                    <a:pos x="T2" y="T3"/>
                  </a:cxn>
                  <a:cxn ang="0">
                    <a:pos x="T4" y="T5"/>
                  </a:cxn>
                  <a:cxn ang="0">
                    <a:pos x="T6" y="T7"/>
                  </a:cxn>
                  <a:cxn ang="0">
                    <a:pos x="T8" y="T9"/>
                  </a:cxn>
                </a:cxnLst>
                <a:rect l="0" t="0" r="r" b="b"/>
                <a:pathLst>
                  <a:path w="19" h="25">
                    <a:moveTo>
                      <a:pt x="8" y="25"/>
                    </a:moveTo>
                    <a:cubicBezTo>
                      <a:pt x="19" y="8"/>
                      <a:pt x="19" y="8"/>
                      <a:pt x="19" y="8"/>
                    </a:cubicBezTo>
                    <a:cubicBezTo>
                      <a:pt x="15" y="6"/>
                      <a:pt x="10" y="3"/>
                      <a:pt x="6" y="0"/>
                    </a:cubicBezTo>
                    <a:cubicBezTo>
                      <a:pt x="5" y="7"/>
                      <a:pt x="3" y="14"/>
                      <a:pt x="0" y="20"/>
                    </a:cubicBezTo>
                    <a:cubicBezTo>
                      <a:pt x="2" y="21"/>
                      <a:pt x="5" y="23"/>
                      <a:pt x="8" y="25"/>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8" name="Freeform 117"/>
              <p:cNvSpPr/>
              <p:nvPr/>
            </p:nvSpPr>
            <p:spPr bwMode="auto">
              <a:xfrm>
                <a:off x="7521576" y="3788260"/>
                <a:ext cx="44450" cy="28575"/>
              </a:xfrm>
              <a:custGeom>
                <a:avLst/>
                <a:gdLst>
                  <a:gd name="T0" fmla="*/ 0 w 35"/>
                  <a:gd name="T1" fmla="*/ 20 h 23"/>
                  <a:gd name="T2" fmla="*/ 33 w 35"/>
                  <a:gd name="T3" fmla="*/ 23 h 23"/>
                  <a:gd name="T4" fmla="*/ 35 w 35"/>
                  <a:gd name="T5" fmla="*/ 4 h 23"/>
                  <a:gd name="T6" fmla="*/ 3 w 35"/>
                  <a:gd name="T7" fmla="*/ 0 h 23"/>
                  <a:gd name="T8" fmla="*/ 0 w 35"/>
                  <a:gd name="T9" fmla="*/ 20 h 23"/>
                </a:gdLst>
                <a:ahLst/>
                <a:cxnLst>
                  <a:cxn ang="0">
                    <a:pos x="T0" y="T1"/>
                  </a:cxn>
                  <a:cxn ang="0">
                    <a:pos x="T2" y="T3"/>
                  </a:cxn>
                  <a:cxn ang="0">
                    <a:pos x="T4" y="T5"/>
                  </a:cxn>
                  <a:cxn ang="0">
                    <a:pos x="T6" y="T7"/>
                  </a:cxn>
                  <a:cxn ang="0">
                    <a:pos x="T8" y="T9"/>
                  </a:cxn>
                </a:cxnLst>
                <a:rect l="0" t="0" r="r" b="b"/>
                <a:pathLst>
                  <a:path w="35" h="23">
                    <a:moveTo>
                      <a:pt x="0" y="20"/>
                    </a:moveTo>
                    <a:cubicBezTo>
                      <a:pt x="11" y="21"/>
                      <a:pt x="22" y="22"/>
                      <a:pt x="33" y="23"/>
                    </a:cubicBezTo>
                    <a:cubicBezTo>
                      <a:pt x="35" y="4"/>
                      <a:pt x="35" y="4"/>
                      <a:pt x="35" y="4"/>
                    </a:cubicBezTo>
                    <a:cubicBezTo>
                      <a:pt x="24" y="3"/>
                      <a:pt x="13" y="1"/>
                      <a:pt x="3" y="0"/>
                    </a:cubicBezTo>
                    <a:lnTo>
                      <a:pt x="0" y="2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09" name="Freeform 118"/>
              <p:cNvSpPr/>
              <p:nvPr/>
            </p:nvSpPr>
            <p:spPr bwMode="auto">
              <a:xfrm>
                <a:off x="7820026" y="3881923"/>
                <a:ext cx="47625" cy="46037"/>
              </a:xfrm>
              <a:custGeom>
                <a:avLst/>
                <a:gdLst>
                  <a:gd name="T0" fmla="*/ 24 w 37"/>
                  <a:gd name="T1" fmla="*/ 36 h 36"/>
                  <a:gd name="T2" fmla="*/ 37 w 37"/>
                  <a:gd name="T3" fmla="*/ 21 h 36"/>
                  <a:gd name="T4" fmla="*/ 13 w 37"/>
                  <a:gd name="T5" fmla="*/ 0 h 36"/>
                  <a:gd name="T6" fmla="*/ 0 w 37"/>
                  <a:gd name="T7" fmla="*/ 15 h 36"/>
                  <a:gd name="T8" fmla="*/ 24 w 37"/>
                  <a:gd name="T9" fmla="*/ 36 h 36"/>
                </a:gdLst>
                <a:ahLst/>
                <a:cxnLst>
                  <a:cxn ang="0">
                    <a:pos x="T0" y="T1"/>
                  </a:cxn>
                  <a:cxn ang="0">
                    <a:pos x="T2" y="T3"/>
                  </a:cxn>
                  <a:cxn ang="0">
                    <a:pos x="T4" y="T5"/>
                  </a:cxn>
                  <a:cxn ang="0">
                    <a:pos x="T6" y="T7"/>
                  </a:cxn>
                  <a:cxn ang="0">
                    <a:pos x="T8" y="T9"/>
                  </a:cxn>
                </a:cxnLst>
                <a:rect l="0" t="0" r="r" b="b"/>
                <a:pathLst>
                  <a:path w="37" h="36">
                    <a:moveTo>
                      <a:pt x="24" y="36"/>
                    </a:moveTo>
                    <a:cubicBezTo>
                      <a:pt x="37" y="21"/>
                      <a:pt x="37" y="21"/>
                      <a:pt x="37" y="21"/>
                    </a:cubicBezTo>
                    <a:cubicBezTo>
                      <a:pt x="29" y="14"/>
                      <a:pt x="21" y="7"/>
                      <a:pt x="13" y="0"/>
                    </a:cubicBezTo>
                    <a:cubicBezTo>
                      <a:pt x="0" y="15"/>
                      <a:pt x="0" y="15"/>
                      <a:pt x="0" y="15"/>
                    </a:cubicBezTo>
                    <a:cubicBezTo>
                      <a:pt x="8" y="22"/>
                      <a:pt x="16" y="29"/>
                      <a:pt x="24" y="36"/>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0" name="Freeform 119"/>
              <p:cNvSpPr/>
              <p:nvPr/>
            </p:nvSpPr>
            <p:spPr bwMode="auto">
              <a:xfrm>
                <a:off x="7362826" y="3743810"/>
                <a:ext cx="47625" cy="39687"/>
              </a:xfrm>
              <a:custGeom>
                <a:avLst/>
                <a:gdLst>
                  <a:gd name="T0" fmla="*/ 0 w 37"/>
                  <a:gd name="T1" fmla="*/ 19 h 31"/>
                  <a:gd name="T2" fmla="*/ 30 w 37"/>
                  <a:gd name="T3" fmla="*/ 31 h 31"/>
                  <a:gd name="T4" fmla="*/ 37 w 37"/>
                  <a:gd name="T5" fmla="*/ 12 h 31"/>
                  <a:gd name="T6" fmla="*/ 8 w 37"/>
                  <a:gd name="T7" fmla="*/ 0 h 31"/>
                  <a:gd name="T8" fmla="*/ 0 w 37"/>
                  <a:gd name="T9" fmla="*/ 19 h 31"/>
                </a:gdLst>
                <a:ahLst/>
                <a:cxnLst>
                  <a:cxn ang="0">
                    <a:pos x="T0" y="T1"/>
                  </a:cxn>
                  <a:cxn ang="0">
                    <a:pos x="T2" y="T3"/>
                  </a:cxn>
                  <a:cxn ang="0">
                    <a:pos x="T4" y="T5"/>
                  </a:cxn>
                  <a:cxn ang="0">
                    <a:pos x="T6" y="T7"/>
                  </a:cxn>
                  <a:cxn ang="0">
                    <a:pos x="T8" y="T9"/>
                  </a:cxn>
                </a:cxnLst>
                <a:rect l="0" t="0" r="r" b="b"/>
                <a:pathLst>
                  <a:path w="37" h="31">
                    <a:moveTo>
                      <a:pt x="0" y="19"/>
                    </a:moveTo>
                    <a:cubicBezTo>
                      <a:pt x="10" y="23"/>
                      <a:pt x="20" y="27"/>
                      <a:pt x="30" y="31"/>
                    </a:cubicBezTo>
                    <a:cubicBezTo>
                      <a:pt x="37" y="12"/>
                      <a:pt x="37" y="12"/>
                      <a:pt x="37" y="12"/>
                    </a:cubicBezTo>
                    <a:cubicBezTo>
                      <a:pt x="27" y="8"/>
                      <a:pt x="18" y="4"/>
                      <a:pt x="8" y="0"/>
                    </a:cubicBezTo>
                    <a:lnTo>
                      <a:pt x="0" y="19"/>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1" name="Freeform 120"/>
              <p:cNvSpPr/>
              <p:nvPr/>
            </p:nvSpPr>
            <p:spPr bwMode="auto">
              <a:xfrm>
                <a:off x="8013701" y="4142273"/>
                <a:ext cx="41275" cy="49212"/>
              </a:xfrm>
              <a:custGeom>
                <a:avLst/>
                <a:gdLst>
                  <a:gd name="T0" fmla="*/ 32 w 32"/>
                  <a:gd name="T1" fmla="*/ 29 h 38"/>
                  <a:gd name="T2" fmla="*/ 18 w 32"/>
                  <a:gd name="T3" fmla="*/ 0 h 38"/>
                  <a:gd name="T4" fmla="*/ 0 w 32"/>
                  <a:gd name="T5" fmla="*/ 9 h 38"/>
                  <a:gd name="T6" fmla="*/ 14 w 32"/>
                  <a:gd name="T7" fmla="*/ 38 h 38"/>
                  <a:gd name="T8" fmla="*/ 32 w 32"/>
                  <a:gd name="T9" fmla="*/ 29 h 38"/>
                </a:gdLst>
                <a:ahLst/>
                <a:cxnLst>
                  <a:cxn ang="0">
                    <a:pos x="T0" y="T1"/>
                  </a:cxn>
                  <a:cxn ang="0">
                    <a:pos x="T2" y="T3"/>
                  </a:cxn>
                  <a:cxn ang="0">
                    <a:pos x="T4" y="T5"/>
                  </a:cxn>
                  <a:cxn ang="0">
                    <a:pos x="T6" y="T7"/>
                  </a:cxn>
                  <a:cxn ang="0">
                    <a:pos x="T8" y="T9"/>
                  </a:cxn>
                </a:cxnLst>
                <a:rect l="0" t="0" r="r" b="b"/>
                <a:pathLst>
                  <a:path w="32" h="38">
                    <a:moveTo>
                      <a:pt x="32" y="29"/>
                    </a:moveTo>
                    <a:cubicBezTo>
                      <a:pt x="28" y="19"/>
                      <a:pt x="23" y="10"/>
                      <a:pt x="18" y="0"/>
                    </a:cubicBezTo>
                    <a:cubicBezTo>
                      <a:pt x="0" y="9"/>
                      <a:pt x="0" y="9"/>
                      <a:pt x="0" y="9"/>
                    </a:cubicBezTo>
                    <a:cubicBezTo>
                      <a:pt x="5" y="19"/>
                      <a:pt x="10" y="28"/>
                      <a:pt x="14" y="38"/>
                    </a:cubicBezTo>
                    <a:lnTo>
                      <a:pt x="32" y="29"/>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2" name="Freeform 121"/>
              <p:cNvSpPr/>
              <p:nvPr/>
            </p:nvSpPr>
            <p:spPr bwMode="auto">
              <a:xfrm>
                <a:off x="7974013" y="4070835"/>
                <a:ext cx="42863" cy="49212"/>
              </a:xfrm>
              <a:custGeom>
                <a:avLst/>
                <a:gdLst>
                  <a:gd name="T0" fmla="*/ 0 w 33"/>
                  <a:gd name="T1" fmla="*/ 10 h 38"/>
                  <a:gd name="T2" fmla="*/ 16 w 33"/>
                  <a:gd name="T3" fmla="*/ 38 h 38"/>
                  <a:gd name="T4" fmla="*/ 33 w 33"/>
                  <a:gd name="T5" fmla="*/ 28 h 38"/>
                  <a:gd name="T6" fmla="*/ 17 w 33"/>
                  <a:gd name="T7" fmla="*/ 0 h 38"/>
                  <a:gd name="T8" fmla="*/ 0 w 33"/>
                  <a:gd name="T9" fmla="*/ 10 h 38"/>
                </a:gdLst>
                <a:ahLst/>
                <a:cxnLst>
                  <a:cxn ang="0">
                    <a:pos x="T0" y="T1"/>
                  </a:cxn>
                  <a:cxn ang="0">
                    <a:pos x="T2" y="T3"/>
                  </a:cxn>
                  <a:cxn ang="0">
                    <a:pos x="T4" y="T5"/>
                  </a:cxn>
                  <a:cxn ang="0">
                    <a:pos x="T6" y="T7"/>
                  </a:cxn>
                  <a:cxn ang="0">
                    <a:pos x="T8" y="T9"/>
                  </a:cxn>
                </a:cxnLst>
                <a:rect l="0" t="0" r="r" b="b"/>
                <a:pathLst>
                  <a:path w="33" h="38">
                    <a:moveTo>
                      <a:pt x="0" y="10"/>
                    </a:moveTo>
                    <a:cubicBezTo>
                      <a:pt x="5" y="19"/>
                      <a:pt x="11" y="28"/>
                      <a:pt x="16" y="38"/>
                    </a:cubicBezTo>
                    <a:cubicBezTo>
                      <a:pt x="33" y="28"/>
                      <a:pt x="33" y="28"/>
                      <a:pt x="33" y="28"/>
                    </a:cubicBezTo>
                    <a:cubicBezTo>
                      <a:pt x="28" y="18"/>
                      <a:pt x="23" y="9"/>
                      <a:pt x="17" y="0"/>
                    </a:cubicBezTo>
                    <a:lnTo>
                      <a:pt x="0" y="1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3" name="Freeform 122"/>
              <p:cNvSpPr/>
              <p:nvPr/>
            </p:nvSpPr>
            <p:spPr bwMode="auto">
              <a:xfrm>
                <a:off x="7878763" y="3939073"/>
                <a:ext cx="46038" cy="47625"/>
              </a:xfrm>
              <a:custGeom>
                <a:avLst/>
                <a:gdLst>
                  <a:gd name="T0" fmla="*/ 20 w 36"/>
                  <a:gd name="T1" fmla="*/ 37 h 37"/>
                  <a:gd name="T2" fmla="*/ 36 w 36"/>
                  <a:gd name="T3" fmla="*/ 24 h 37"/>
                  <a:gd name="T4" fmla="*/ 14 w 36"/>
                  <a:gd name="T5" fmla="*/ 0 h 37"/>
                  <a:gd name="T6" fmla="*/ 0 w 36"/>
                  <a:gd name="T7" fmla="*/ 13 h 37"/>
                  <a:gd name="T8" fmla="*/ 20 w 36"/>
                  <a:gd name="T9" fmla="*/ 37 h 37"/>
                </a:gdLst>
                <a:ahLst/>
                <a:cxnLst>
                  <a:cxn ang="0">
                    <a:pos x="T0" y="T1"/>
                  </a:cxn>
                  <a:cxn ang="0">
                    <a:pos x="T2" y="T3"/>
                  </a:cxn>
                  <a:cxn ang="0">
                    <a:pos x="T4" y="T5"/>
                  </a:cxn>
                  <a:cxn ang="0">
                    <a:pos x="T6" y="T7"/>
                  </a:cxn>
                  <a:cxn ang="0">
                    <a:pos x="T8" y="T9"/>
                  </a:cxn>
                </a:cxnLst>
                <a:rect l="0" t="0" r="r" b="b"/>
                <a:pathLst>
                  <a:path w="36" h="37">
                    <a:moveTo>
                      <a:pt x="20" y="37"/>
                    </a:moveTo>
                    <a:cubicBezTo>
                      <a:pt x="36" y="24"/>
                      <a:pt x="36" y="24"/>
                      <a:pt x="36" y="24"/>
                    </a:cubicBezTo>
                    <a:cubicBezTo>
                      <a:pt x="29" y="16"/>
                      <a:pt x="21" y="7"/>
                      <a:pt x="14" y="0"/>
                    </a:cubicBezTo>
                    <a:cubicBezTo>
                      <a:pt x="0" y="13"/>
                      <a:pt x="0" y="13"/>
                      <a:pt x="0" y="13"/>
                    </a:cubicBezTo>
                    <a:cubicBezTo>
                      <a:pt x="6" y="21"/>
                      <a:pt x="13" y="29"/>
                      <a:pt x="20" y="37"/>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4" name="Freeform 123"/>
              <p:cNvSpPr/>
              <p:nvPr/>
            </p:nvSpPr>
            <p:spPr bwMode="auto">
              <a:xfrm>
                <a:off x="7129463" y="3527910"/>
                <a:ext cx="38100" cy="39687"/>
              </a:xfrm>
              <a:custGeom>
                <a:avLst/>
                <a:gdLst>
                  <a:gd name="T0" fmla="*/ 18 w 30"/>
                  <a:gd name="T1" fmla="*/ 0 h 32"/>
                  <a:gd name="T2" fmla="*/ 0 w 30"/>
                  <a:gd name="T3" fmla="*/ 9 h 32"/>
                  <a:gd name="T4" fmla="*/ 13 w 30"/>
                  <a:gd name="T5" fmla="*/ 32 h 32"/>
                  <a:gd name="T6" fmla="*/ 30 w 30"/>
                  <a:gd name="T7" fmla="*/ 23 h 32"/>
                  <a:gd name="T8" fmla="*/ 18 w 30"/>
                  <a:gd name="T9" fmla="*/ 0 h 32"/>
                </a:gdLst>
                <a:ahLst/>
                <a:cxnLst>
                  <a:cxn ang="0">
                    <a:pos x="T0" y="T1"/>
                  </a:cxn>
                  <a:cxn ang="0">
                    <a:pos x="T2" y="T3"/>
                  </a:cxn>
                  <a:cxn ang="0">
                    <a:pos x="T4" y="T5"/>
                  </a:cxn>
                  <a:cxn ang="0">
                    <a:pos x="T6" y="T7"/>
                  </a:cxn>
                  <a:cxn ang="0">
                    <a:pos x="T8" y="T9"/>
                  </a:cxn>
                </a:cxnLst>
                <a:rect l="0" t="0" r="r" b="b"/>
                <a:pathLst>
                  <a:path w="30" h="32">
                    <a:moveTo>
                      <a:pt x="18" y="0"/>
                    </a:moveTo>
                    <a:cubicBezTo>
                      <a:pt x="0" y="9"/>
                      <a:pt x="0" y="9"/>
                      <a:pt x="0" y="9"/>
                    </a:cubicBezTo>
                    <a:cubicBezTo>
                      <a:pt x="4" y="17"/>
                      <a:pt x="8" y="24"/>
                      <a:pt x="13" y="32"/>
                    </a:cubicBezTo>
                    <a:cubicBezTo>
                      <a:pt x="18" y="28"/>
                      <a:pt x="24" y="24"/>
                      <a:pt x="30" y="23"/>
                    </a:cubicBezTo>
                    <a:cubicBezTo>
                      <a:pt x="26" y="15"/>
                      <a:pt x="22" y="8"/>
                      <a:pt x="18"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5" name="Freeform 124"/>
              <p:cNvSpPr/>
              <p:nvPr/>
            </p:nvSpPr>
            <p:spPr bwMode="auto">
              <a:xfrm>
                <a:off x="8080376" y="4293085"/>
                <a:ext cx="38100" cy="46037"/>
              </a:xfrm>
              <a:custGeom>
                <a:avLst/>
                <a:gdLst>
                  <a:gd name="T0" fmla="*/ 29 w 29"/>
                  <a:gd name="T1" fmla="*/ 30 h 37"/>
                  <a:gd name="T2" fmla="*/ 18 w 29"/>
                  <a:gd name="T3" fmla="*/ 0 h 37"/>
                  <a:gd name="T4" fmla="*/ 0 w 29"/>
                  <a:gd name="T5" fmla="*/ 7 h 37"/>
                  <a:gd name="T6" fmla="*/ 11 w 29"/>
                  <a:gd name="T7" fmla="*/ 37 h 37"/>
                  <a:gd name="T8" fmla="*/ 29 w 29"/>
                  <a:gd name="T9" fmla="*/ 30 h 37"/>
                </a:gdLst>
                <a:ahLst/>
                <a:cxnLst>
                  <a:cxn ang="0">
                    <a:pos x="T0" y="T1"/>
                  </a:cxn>
                  <a:cxn ang="0">
                    <a:pos x="T2" y="T3"/>
                  </a:cxn>
                  <a:cxn ang="0">
                    <a:pos x="T4" y="T5"/>
                  </a:cxn>
                  <a:cxn ang="0">
                    <a:pos x="T6" y="T7"/>
                  </a:cxn>
                  <a:cxn ang="0">
                    <a:pos x="T8" y="T9"/>
                  </a:cxn>
                </a:cxnLst>
                <a:rect l="0" t="0" r="r" b="b"/>
                <a:pathLst>
                  <a:path w="29" h="37">
                    <a:moveTo>
                      <a:pt x="29" y="30"/>
                    </a:moveTo>
                    <a:cubicBezTo>
                      <a:pt x="26" y="20"/>
                      <a:pt x="22" y="10"/>
                      <a:pt x="18" y="0"/>
                    </a:cubicBezTo>
                    <a:cubicBezTo>
                      <a:pt x="0" y="7"/>
                      <a:pt x="0" y="7"/>
                      <a:pt x="0" y="7"/>
                    </a:cubicBezTo>
                    <a:cubicBezTo>
                      <a:pt x="3" y="17"/>
                      <a:pt x="7" y="27"/>
                      <a:pt x="11" y="37"/>
                    </a:cubicBezTo>
                    <a:lnTo>
                      <a:pt x="29" y="3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6" name="Freeform 125"/>
              <p:cNvSpPr/>
              <p:nvPr/>
            </p:nvSpPr>
            <p:spPr bwMode="auto">
              <a:xfrm>
                <a:off x="7929563" y="4002573"/>
                <a:ext cx="42863" cy="49212"/>
              </a:xfrm>
              <a:custGeom>
                <a:avLst/>
                <a:gdLst>
                  <a:gd name="T0" fmla="*/ 0 w 34"/>
                  <a:gd name="T1" fmla="*/ 12 h 38"/>
                  <a:gd name="T2" fmla="*/ 18 w 34"/>
                  <a:gd name="T3" fmla="*/ 38 h 38"/>
                  <a:gd name="T4" fmla="*/ 34 w 34"/>
                  <a:gd name="T5" fmla="*/ 27 h 38"/>
                  <a:gd name="T6" fmla="*/ 16 w 34"/>
                  <a:gd name="T7" fmla="*/ 0 h 38"/>
                  <a:gd name="T8" fmla="*/ 0 w 34"/>
                  <a:gd name="T9" fmla="*/ 12 h 38"/>
                </a:gdLst>
                <a:ahLst/>
                <a:cxnLst>
                  <a:cxn ang="0">
                    <a:pos x="T0" y="T1"/>
                  </a:cxn>
                  <a:cxn ang="0">
                    <a:pos x="T2" y="T3"/>
                  </a:cxn>
                  <a:cxn ang="0">
                    <a:pos x="T4" y="T5"/>
                  </a:cxn>
                  <a:cxn ang="0">
                    <a:pos x="T6" y="T7"/>
                  </a:cxn>
                  <a:cxn ang="0">
                    <a:pos x="T8" y="T9"/>
                  </a:cxn>
                </a:cxnLst>
                <a:rect l="0" t="0" r="r" b="b"/>
                <a:pathLst>
                  <a:path w="34" h="38">
                    <a:moveTo>
                      <a:pt x="0" y="12"/>
                    </a:moveTo>
                    <a:cubicBezTo>
                      <a:pt x="6" y="20"/>
                      <a:pt x="12" y="29"/>
                      <a:pt x="18" y="38"/>
                    </a:cubicBezTo>
                    <a:cubicBezTo>
                      <a:pt x="34" y="27"/>
                      <a:pt x="34" y="27"/>
                      <a:pt x="34" y="27"/>
                    </a:cubicBezTo>
                    <a:cubicBezTo>
                      <a:pt x="28" y="17"/>
                      <a:pt x="22" y="8"/>
                      <a:pt x="16" y="0"/>
                    </a:cubicBezTo>
                    <a:lnTo>
                      <a:pt x="0" y="12"/>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7" name="Freeform 126"/>
              <p:cNvSpPr/>
              <p:nvPr/>
            </p:nvSpPr>
            <p:spPr bwMode="auto">
              <a:xfrm>
                <a:off x="7442201" y="3770798"/>
                <a:ext cx="44450" cy="34925"/>
              </a:xfrm>
              <a:custGeom>
                <a:avLst/>
                <a:gdLst>
                  <a:gd name="T0" fmla="*/ 0 w 35"/>
                  <a:gd name="T1" fmla="*/ 20 h 27"/>
                  <a:gd name="T2" fmla="*/ 31 w 35"/>
                  <a:gd name="T3" fmla="*/ 27 h 27"/>
                  <a:gd name="T4" fmla="*/ 35 w 35"/>
                  <a:gd name="T5" fmla="*/ 8 h 27"/>
                  <a:gd name="T6" fmla="*/ 5 w 35"/>
                  <a:gd name="T7" fmla="*/ 0 h 27"/>
                  <a:gd name="T8" fmla="*/ 0 w 35"/>
                  <a:gd name="T9" fmla="*/ 20 h 27"/>
                </a:gdLst>
                <a:ahLst/>
                <a:cxnLst>
                  <a:cxn ang="0">
                    <a:pos x="T0" y="T1"/>
                  </a:cxn>
                  <a:cxn ang="0">
                    <a:pos x="T2" y="T3"/>
                  </a:cxn>
                  <a:cxn ang="0">
                    <a:pos x="T4" y="T5"/>
                  </a:cxn>
                  <a:cxn ang="0">
                    <a:pos x="T6" y="T7"/>
                  </a:cxn>
                  <a:cxn ang="0">
                    <a:pos x="T8" y="T9"/>
                  </a:cxn>
                </a:cxnLst>
                <a:rect l="0" t="0" r="r" b="b"/>
                <a:pathLst>
                  <a:path w="35" h="27">
                    <a:moveTo>
                      <a:pt x="0" y="20"/>
                    </a:moveTo>
                    <a:cubicBezTo>
                      <a:pt x="10" y="22"/>
                      <a:pt x="21" y="25"/>
                      <a:pt x="31" y="27"/>
                    </a:cubicBezTo>
                    <a:cubicBezTo>
                      <a:pt x="35" y="8"/>
                      <a:pt x="35" y="8"/>
                      <a:pt x="35" y="8"/>
                    </a:cubicBezTo>
                    <a:cubicBezTo>
                      <a:pt x="25" y="5"/>
                      <a:pt x="15" y="3"/>
                      <a:pt x="5" y="0"/>
                    </a:cubicBezTo>
                    <a:lnTo>
                      <a:pt x="0" y="20"/>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8" name="Freeform 127"/>
              <p:cNvSpPr/>
              <p:nvPr/>
            </p:nvSpPr>
            <p:spPr bwMode="auto">
              <a:xfrm>
                <a:off x="7604126" y="3796198"/>
                <a:ext cx="42863" cy="25400"/>
              </a:xfrm>
              <a:custGeom>
                <a:avLst/>
                <a:gdLst>
                  <a:gd name="T0" fmla="*/ 1 w 34"/>
                  <a:gd name="T1" fmla="*/ 0 h 21"/>
                  <a:gd name="T2" fmla="*/ 0 w 34"/>
                  <a:gd name="T3" fmla="*/ 20 h 21"/>
                  <a:gd name="T4" fmla="*/ 11 w 34"/>
                  <a:gd name="T5" fmla="*/ 20 h 21"/>
                  <a:gd name="T6" fmla="*/ 31 w 34"/>
                  <a:gd name="T7" fmla="*/ 21 h 21"/>
                  <a:gd name="T8" fmla="*/ 34 w 34"/>
                  <a:gd name="T9" fmla="*/ 2 h 21"/>
                  <a:gd name="T10" fmla="*/ 11 w 34"/>
                  <a:gd name="T11" fmla="*/ 0 h 21"/>
                  <a:gd name="T12" fmla="*/ 1 w 34"/>
                  <a:gd name="T13" fmla="*/ 0 h 21"/>
                </a:gdLst>
                <a:ahLst/>
                <a:cxnLst>
                  <a:cxn ang="0">
                    <a:pos x="T0" y="T1"/>
                  </a:cxn>
                  <a:cxn ang="0">
                    <a:pos x="T2" y="T3"/>
                  </a:cxn>
                  <a:cxn ang="0">
                    <a:pos x="T4" y="T5"/>
                  </a:cxn>
                  <a:cxn ang="0">
                    <a:pos x="T6" y="T7"/>
                  </a:cxn>
                  <a:cxn ang="0">
                    <a:pos x="T8" y="T9"/>
                  </a:cxn>
                  <a:cxn ang="0">
                    <a:pos x="T10" y="T11"/>
                  </a:cxn>
                  <a:cxn ang="0">
                    <a:pos x="T12" y="T13"/>
                  </a:cxn>
                </a:cxnLst>
                <a:rect l="0" t="0" r="r" b="b"/>
                <a:pathLst>
                  <a:path w="34" h="21">
                    <a:moveTo>
                      <a:pt x="1" y="0"/>
                    </a:moveTo>
                    <a:cubicBezTo>
                      <a:pt x="0" y="20"/>
                      <a:pt x="0" y="20"/>
                      <a:pt x="0" y="20"/>
                    </a:cubicBezTo>
                    <a:cubicBezTo>
                      <a:pt x="4" y="20"/>
                      <a:pt x="7" y="20"/>
                      <a:pt x="11" y="20"/>
                    </a:cubicBezTo>
                    <a:cubicBezTo>
                      <a:pt x="18" y="20"/>
                      <a:pt x="24" y="21"/>
                      <a:pt x="31" y="21"/>
                    </a:cubicBezTo>
                    <a:cubicBezTo>
                      <a:pt x="34" y="2"/>
                      <a:pt x="34" y="2"/>
                      <a:pt x="34" y="2"/>
                    </a:cubicBezTo>
                    <a:cubicBezTo>
                      <a:pt x="26" y="1"/>
                      <a:pt x="19" y="0"/>
                      <a:pt x="11" y="0"/>
                    </a:cubicBezTo>
                    <a:cubicBezTo>
                      <a:pt x="8" y="0"/>
                      <a:pt x="4" y="0"/>
                      <a:pt x="1" y="0"/>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19" name="Freeform 128"/>
              <p:cNvSpPr/>
              <p:nvPr/>
            </p:nvSpPr>
            <p:spPr bwMode="auto">
              <a:xfrm>
                <a:off x="7097713" y="3453298"/>
                <a:ext cx="38100" cy="47625"/>
              </a:xfrm>
              <a:custGeom>
                <a:avLst/>
                <a:gdLst>
                  <a:gd name="T0" fmla="*/ 0 w 30"/>
                  <a:gd name="T1" fmla="*/ 7 h 37"/>
                  <a:gd name="T2" fmla="*/ 12 w 30"/>
                  <a:gd name="T3" fmla="*/ 37 h 37"/>
                  <a:gd name="T4" fmla="*/ 30 w 30"/>
                  <a:gd name="T5" fmla="*/ 29 h 37"/>
                  <a:gd name="T6" fmla="*/ 19 w 30"/>
                  <a:gd name="T7" fmla="*/ 0 h 37"/>
                  <a:gd name="T8" fmla="*/ 0 w 30"/>
                  <a:gd name="T9" fmla="*/ 7 h 37"/>
                </a:gdLst>
                <a:ahLst/>
                <a:cxnLst>
                  <a:cxn ang="0">
                    <a:pos x="T0" y="T1"/>
                  </a:cxn>
                  <a:cxn ang="0">
                    <a:pos x="T2" y="T3"/>
                  </a:cxn>
                  <a:cxn ang="0">
                    <a:pos x="T4" y="T5"/>
                  </a:cxn>
                  <a:cxn ang="0">
                    <a:pos x="T6" y="T7"/>
                  </a:cxn>
                  <a:cxn ang="0">
                    <a:pos x="T8" y="T9"/>
                  </a:cxn>
                </a:cxnLst>
                <a:rect l="0" t="0" r="r" b="b"/>
                <a:pathLst>
                  <a:path w="30" h="37">
                    <a:moveTo>
                      <a:pt x="0" y="7"/>
                    </a:moveTo>
                    <a:cubicBezTo>
                      <a:pt x="4" y="17"/>
                      <a:pt x="8" y="27"/>
                      <a:pt x="12" y="37"/>
                    </a:cubicBezTo>
                    <a:cubicBezTo>
                      <a:pt x="30" y="29"/>
                      <a:pt x="30" y="29"/>
                      <a:pt x="30" y="29"/>
                    </a:cubicBezTo>
                    <a:cubicBezTo>
                      <a:pt x="26" y="20"/>
                      <a:pt x="22" y="10"/>
                      <a:pt x="19" y="0"/>
                    </a:cubicBezTo>
                    <a:lnTo>
                      <a:pt x="0" y="7"/>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20" name="Freeform 129"/>
              <p:cNvSpPr/>
              <p:nvPr/>
            </p:nvSpPr>
            <p:spPr bwMode="auto">
              <a:xfrm>
                <a:off x="7073901" y="3375510"/>
                <a:ext cx="36513" cy="47625"/>
              </a:xfrm>
              <a:custGeom>
                <a:avLst/>
                <a:gdLst>
                  <a:gd name="T0" fmla="*/ 0 w 28"/>
                  <a:gd name="T1" fmla="*/ 5 h 37"/>
                  <a:gd name="T2" fmla="*/ 9 w 28"/>
                  <a:gd name="T3" fmla="*/ 37 h 37"/>
                  <a:gd name="T4" fmla="*/ 28 w 28"/>
                  <a:gd name="T5" fmla="*/ 31 h 37"/>
                  <a:gd name="T6" fmla="*/ 20 w 28"/>
                  <a:gd name="T7" fmla="*/ 0 h 37"/>
                  <a:gd name="T8" fmla="*/ 0 w 28"/>
                  <a:gd name="T9" fmla="*/ 5 h 37"/>
                </a:gdLst>
                <a:ahLst/>
                <a:cxnLst>
                  <a:cxn ang="0">
                    <a:pos x="T0" y="T1"/>
                  </a:cxn>
                  <a:cxn ang="0">
                    <a:pos x="T2" y="T3"/>
                  </a:cxn>
                  <a:cxn ang="0">
                    <a:pos x="T4" y="T5"/>
                  </a:cxn>
                  <a:cxn ang="0">
                    <a:pos x="T6" y="T7"/>
                  </a:cxn>
                  <a:cxn ang="0">
                    <a:pos x="T8" y="T9"/>
                  </a:cxn>
                </a:cxnLst>
                <a:rect l="0" t="0" r="r" b="b"/>
                <a:pathLst>
                  <a:path w="28" h="37">
                    <a:moveTo>
                      <a:pt x="0" y="5"/>
                    </a:moveTo>
                    <a:cubicBezTo>
                      <a:pt x="3" y="16"/>
                      <a:pt x="6" y="27"/>
                      <a:pt x="9" y="37"/>
                    </a:cubicBezTo>
                    <a:cubicBezTo>
                      <a:pt x="28" y="31"/>
                      <a:pt x="28" y="31"/>
                      <a:pt x="28" y="31"/>
                    </a:cubicBezTo>
                    <a:cubicBezTo>
                      <a:pt x="25" y="21"/>
                      <a:pt x="22" y="11"/>
                      <a:pt x="20" y="0"/>
                    </a:cubicBezTo>
                    <a:lnTo>
                      <a:pt x="0" y="5"/>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21" name="Freeform 130"/>
              <p:cNvSpPr/>
              <p:nvPr/>
            </p:nvSpPr>
            <p:spPr bwMode="auto">
              <a:xfrm>
                <a:off x="7289801" y="3705710"/>
                <a:ext cx="47625" cy="44450"/>
              </a:xfrm>
              <a:custGeom>
                <a:avLst/>
                <a:gdLst>
                  <a:gd name="T0" fmla="*/ 37 w 37"/>
                  <a:gd name="T1" fmla="*/ 16 h 34"/>
                  <a:gd name="T2" fmla="*/ 11 w 37"/>
                  <a:gd name="T3" fmla="*/ 0 h 34"/>
                  <a:gd name="T4" fmla="*/ 0 w 37"/>
                  <a:gd name="T5" fmla="*/ 16 h 34"/>
                  <a:gd name="T6" fmla="*/ 28 w 37"/>
                  <a:gd name="T7" fmla="*/ 34 h 34"/>
                  <a:gd name="T8" fmla="*/ 37 w 37"/>
                  <a:gd name="T9" fmla="*/ 16 h 34"/>
                </a:gdLst>
                <a:ahLst/>
                <a:cxnLst>
                  <a:cxn ang="0">
                    <a:pos x="T0" y="T1"/>
                  </a:cxn>
                  <a:cxn ang="0">
                    <a:pos x="T2" y="T3"/>
                  </a:cxn>
                  <a:cxn ang="0">
                    <a:pos x="T4" y="T5"/>
                  </a:cxn>
                  <a:cxn ang="0">
                    <a:pos x="T6" y="T7"/>
                  </a:cxn>
                  <a:cxn ang="0">
                    <a:pos x="T8" y="T9"/>
                  </a:cxn>
                </a:cxnLst>
                <a:rect l="0" t="0" r="r" b="b"/>
                <a:pathLst>
                  <a:path w="37" h="34">
                    <a:moveTo>
                      <a:pt x="37" y="16"/>
                    </a:moveTo>
                    <a:cubicBezTo>
                      <a:pt x="28" y="11"/>
                      <a:pt x="20" y="6"/>
                      <a:pt x="11" y="0"/>
                    </a:cubicBezTo>
                    <a:cubicBezTo>
                      <a:pt x="0" y="16"/>
                      <a:pt x="0" y="16"/>
                      <a:pt x="0" y="16"/>
                    </a:cubicBezTo>
                    <a:cubicBezTo>
                      <a:pt x="9" y="23"/>
                      <a:pt x="18" y="28"/>
                      <a:pt x="28" y="34"/>
                    </a:cubicBezTo>
                    <a:lnTo>
                      <a:pt x="37" y="16"/>
                    </a:ln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22" name="Freeform 131"/>
              <p:cNvSpPr/>
              <p:nvPr/>
            </p:nvSpPr>
            <p:spPr bwMode="auto">
              <a:xfrm>
                <a:off x="7224713" y="3654910"/>
                <a:ext cx="47625" cy="47625"/>
              </a:xfrm>
              <a:custGeom>
                <a:avLst/>
                <a:gdLst>
                  <a:gd name="T0" fmla="*/ 25 w 37"/>
                  <a:gd name="T1" fmla="*/ 37 h 37"/>
                  <a:gd name="T2" fmla="*/ 37 w 37"/>
                  <a:gd name="T3" fmla="*/ 21 h 37"/>
                  <a:gd name="T4" fmla="*/ 14 w 37"/>
                  <a:gd name="T5" fmla="*/ 0 h 37"/>
                  <a:gd name="T6" fmla="*/ 0 w 37"/>
                  <a:gd name="T7" fmla="*/ 14 h 37"/>
                  <a:gd name="T8" fmla="*/ 25 w 37"/>
                  <a:gd name="T9" fmla="*/ 37 h 37"/>
                </a:gdLst>
                <a:ahLst/>
                <a:cxnLst>
                  <a:cxn ang="0">
                    <a:pos x="T0" y="T1"/>
                  </a:cxn>
                  <a:cxn ang="0">
                    <a:pos x="T2" y="T3"/>
                  </a:cxn>
                  <a:cxn ang="0">
                    <a:pos x="T4" y="T5"/>
                  </a:cxn>
                  <a:cxn ang="0">
                    <a:pos x="T6" y="T7"/>
                  </a:cxn>
                  <a:cxn ang="0">
                    <a:pos x="T8" y="T9"/>
                  </a:cxn>
                </a:cxnLst>
                <a:rect l="0" t="0" r="r" b="b"/>
                <a:pathLst>
                  <a:path w="37" h="37">
                    <a:moveTo>
                      <a:pt x="25" y="37"/>
                    </a:moveTo>
                    <a:cubicBezTo>
                      <a:pt x="37" y="21"/>
                      <a:pt x="37" y="21"/>
                      <a:pt x="37" y="21"/>
                    </a:cubicBezTo>
                    <a:cubicBezTo>
                      <a:pt x="29" y="15"/>
                      <a:pt x="22" y="8"/>
                      <a:pt x="14" y="0"/>
                    </a:cubicBezTo>
                    <a:cubicBezTo>
                      <a:pt x="0" y="14"/>
                      <a:pt x="0" y="14"/>
                      <a:pt x="0" y="14"/>
                    </a:cubicBezTo>
                    <a:cubicBezTo>
                      <a:pt x="8" y="22"/>
                      <a:pt x="16" y="30"/>
                      <a:pt x="25" y="37"/>
                    </a:cubicBezTo>
                    <a:close/>
                  </a:path>
                </a:pathLst>
              </a:custGeom>
              <a:solidFill>
                <a:schemeClr val="bg2">
                  <a:lumMod val="90000"/>
                </a:schemeClr>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23" name="Freeform 139"/>
              <p:cNvSpPr/>
              <p:nvPr/>
            </p:nvSpPr>
            <p:spPr bwMode="auto">
              <a:xfrm>
                <a:off x="7124701" y="3553310"/>
                <a:ext cx="119063" cy="119062"/>
              </a:xfrm>
              <a:custGeom>
                <a:avLst/>
                <a:gdLst>
                  <a:gd name="T0" fmla="*/ 47 w 93"/>
                  <a:gd name="T1" fmla="*/ 0 h 93"/>
                  <a:gd name="T2" fmla="*/ 34 w 93"/>
                  <a:gd name="T3" fmla="*/ 2 h 93"/>
                  <a:gd name="T4" fmla="*/ 17 w 93"/>
                  <a:gd name="T5" fmla="*/ 11 h 93"/>
                  <a:gd name="T6" fmla="*/ 0 w 93"/>
                  <a:gd name="T7" fmla="*/ 46 h 93"/>
                  <a:gd name="T8" fmla="*/ 47 w 93"/>
                  <a:gd name="T9" fmla="*/ 93 h 93"/>
                  <a:gd name="T10" fmla="*/ 93 w 93"/>
                  <a:gd name="T11" fmla="*/ 46 h 93"/>
                  <a:gd name="T12" fmla="*/ 47 w 93"/>
                  <a:gd name="T13" fmla="*/ 0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47" y="0"/>
                    </a:moveTo>
                    <a:cubicBezTo>
                      <a:pt x="42" y="0"/>
                      <a:pt x="38" y="0"/>
                      <a:pt x="34" y="2"/>
                    </a:cubicBezTo>
                    <a:cubicBezTo>
                      <a:pt x="28" y="3"/>
                      <a:pt x="22" y="7"/>
                      <a:pt x="17" y="11"/>
                    </a:cubicBezTo>
                    <a:cubicBezTo>
                      <a:pt x="7" y="19"/>
                      <a:pt x="0" y="32"/>
                      <a:pt x="0" y="46"/>
                    </a:cubicBezTo>
                    <a:cubicBezTo>
                      <a:pt x="0" y="72"/>
                      <a:pt x="21" y="93"/>
                      <a:pt x="47" y="93"/>
                    </a:cubicBezTo>
                    <a:cubicBezTo>
                      <a:pt x="72" y="93"/>
                      <a:pt x="93" y="72"/>
                      <a:pt x="93" y="46"/>
                    </a:cubicBezTo>
                    <a:cubicBezTo>
                      <a:pt x="93" y="21"/>
                      <a:pt x="72" y="0"/>
                      <a:pt x="47" y="0"/>
                    </a:cubicBezTo>
                    <a:close/>
                  </a:path>
                </a:pathLst>
              </a:custGeom>
              <a:solidFill>
                <a:schemeClr val="accent4"/>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24" name="Freeform 140"/>
              <p:cNvSpPr/>
              <p:nvPr/>
            </p:nvSpPr>
            <p:spPr bwMode="auto">
              <a:xfrm>
                <a:off x="7667626" y="3781910"/>
                <a:ext cx="119063" cy="117475"/>
              </a:xfrm>
              <a:custGeom>
                <a:avLst/>
                <a:gdLst>
                  <a:gd name="T0" fmla="*/ 87 w 93"/>
                  <a:gd name="T1" fmla="*/ 71 h 93"/>
                  <a:gd name="T2" fmla="*/ 93 w 93"/>
                  <a:gd name="T3" fmla="*/ 51 h 93"/>
                  <a:gd name="T4" fmla="*/ 93 w 93"/>
                  <a:gd name="T5" fmla="*/ 47 h 93"/>
                  <a:gd name="T6" fmla="*/ 47 w 93"/>
                  <a:gd name="T7" fmla="*/ 0 h 93"/>
                  <a:gd name="T8" fmla="*/ 0 w 93"/>
                  <a:gd name="T9" fmla="*/ 47 h 93"/>
                  <a:gd name="T10" fmla="*/ 47 w 93"/>
                  <a:gd name="T11" fmla="*/ 93 h 93"/>
                  <a:gd name="T12" fmla="*/ 87 w 93"/>
                  <a:gd name="T13" fmla="*/ 71 h 93"/>
                </a:gdLst>
                <a:ahLst/>
                <a:cxnLst>
                  <a:cxn ang="0">
                    <a:pos x="T0" y="T1"/>
                  </a:cxn>
                  <a:cxn ang="0">
                    <a:pos x="T2" y="T3"/>
                  </a:cxn>
                  <a:cxn ang="0">
                    <a:pos x="T4" y="T5"/>
                  </a:cxn>
                  <a:cxn ang="0">
                    <a:pos x="T6" y="T7"/>
                  </a:cxn>
                  <a:cxn ang="0">
                    <a:pos x="T8" y="T9"/>
                  </a:cxn>
                  <a:cxn ang="0">
                    <a:pos x="T10" y="T11"/>
                  </a:cxn>
                  <a:cxn ang="0">
                    <a:pos x="T12" y="T13"/>
                  </a:cxn>
                </a:cxnLst>
                <a:rect l="0" t="0" r="r" b="b"/>
                <a:pathLst>
                  <a:path w="93" h="93">
                    <a:moveTo>
                      <a:pt x="87" y="71"/>
                    </a:moveTo>
                    <a:cubicBezTo>
                      <a:pt x="90" y="65"/>
                      <a:pt x="92" y="58"/>
                      <a:pt x="93" y="51"/>
                    </a:cubicBezTo>
                    <a:cubicBezTo>
                      <a:pt x="93" y="50"/>
                      <a:pt x="93" y="48"/>
                      <a:pt x="93" y="47"/>
                    </a:cubicBezTo>
                    <a:cubicBezTo>
                      <a:pt x="93" y="21"/>
                      <a:pt x="72" y="0"/>
                      <a:pt x="47" y="0"/>
                    </a:cubicBezTo>
                    <a:cubicBezTo>
                      <a:pt x="21" y="0"/>
                      <a:pt x="0" y="21"/>
                      <a:pt x="0" y="47"/>
                    </a:cubicBezTo>
                    <a:cubicBezTo>
                      <a:pt x="0" y="72"/>
                      <a:pt x="21" y="93"/>
                      <a:pt x="47" y="93"/>
                    </a:cubicBezTo>
                    <a:cubicBezTo>
                      <a:pt x="64" y="93"/>
                      <a:pt x="78" y="84"/>
                      <a:pt x="87" y="71"/>
                    </a:cubicBezTo>
                    <a:close/>
                  </a:path>
                </a:pathLst>
              </a:custGeom>
              <a:solidFill>
                <a:schemeClr val="accent4"/>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sp>
            <p:nvSpPr>
              <p:cNvPr id="125" name="Oval 141"/>
              <p:cNvSpPr>
                <a:spLocks noChangeArrowheads="1"/>
              </p:cNvSpPr>
              <p:nvPr/>
            </p:nvSpPr>
            <p:spPr bwMode="auto">
              <a:xfrm>
                <a:off x="7997826" y="4186723"/>
                <a:ext cx="119063" cy="119062"/>
              </a:xfrm>
              <a:prstGeom prst="ellipse">
                <a:avLst/>
              </a:prstGeom>
              <a:solidFill>
                <a:schemeClr val="accent4"/>
              </a:solidFill>
              <a:ln>
                <a:noFill/>
              </a:ln>
            </p:spPr>
            <p:txBody>
              <a:bodyPr vert="horz" wrap="square" lIns="91440" tIns="45720" rIns="91440" bIns="45720" numCol="1" anchor="t" anchorCtr="0" compatLnSpc="1"/>
              <a:lstStyle/>
              <a:p>
                <a:endParaRPr lang="en-US">
                  <a:latin typeface="Arial" panose="020B0604020202020204" pitchFamily="34" charset="0"/>
                  <a:cs typeface="Arial" panose="020B0604020202020204" pitchFamily="34" charset="0"/>
                </a:endParaRPr>
              </a:p>
            </p:txBody>
          </p:sp>
        </p:grpSp>
        <p:sp>
          <p:nvSpPr>
            <p:cNvPr id="126" name="TextBox 125"/>
            <p:cNvSpPr txBox="1"/>
            <p:nvPr/>
          </p:nvSpPr>
          <p:spPr>
            <a:xfrm>
              <a:off x="1888664" y="1604431"/>
              <a:ext cx="1523494" cy="484748"/>
            </a:xfrm>
            <a:prstGeom prst="rect">
              <a:avLst/>
            </a:prstGeom>
            <a:noFill/>
          </p:spPr>
          <p:txBody>
            <a:bodyPr wrap="none" lIns="68580" tIns="34290" rIns="68580" bIns="34290" rtlCol="0">
              <a:spAutoFit/>
            </a:bodyPr>
            <a:lstStyle/>
            <a:p>
              <a:pPr algn="ctr"/>
              <a:r>
                <a:rPr lang="zh-CN" altLang="en-US" sz="2700" b="1" dirty="0">
                  <a:latin typeface="Arial" panose="020B0604020202020204" pitchFamily="34" charset="0"/>
                  <a:cs typeface="Arial" panose="020B0604020202020204" pitchFamily="34" charset="0"/>
                </a:rPr>
                <a:t>添加标题</a:t>
              </a:r>
              <a:endParaRPr lang="en-GB" sz="2700" b="1" dirty="0">
                <a:latin typeface="Arial" panose="020B0604020202020204" pitchFamily="34" charset="0"/>
                <a:cs typeface="Arial" panose="020B0604020202020204" pitchFamily="34" charset="0"/>
              </a:endParaRPr>
            </a:p>
          </p:txBody>
        </p:sp>
        <p:sp>
          <p:nvSpPr>
            <p:cNvPr id="127" name="TextBox 126"/>
            <p:cNvSpPr txBox="1"/>
            <p:nvPr/>
          </p:nvSpPr>
          <p:spPr>
            <a:xfrm>
              <a:off x="761057" y="3948107"/>
              <a:ext cx="723596" cy="284693"/>
            </a:xfrm>
            <a:prstGeom prst="rect">
              <a:avLst/>
            </a:prstGeom>
            <a:noFill/>
          </p:spPr>
          <p:txBody>
            <a:bodyPr wrap="none" lIns="68580" tIns="34290" rIns="68580" bIns="34290" rtlCol="0">
              <a:spAutoFit/>
            </a:bodyPr>
            <a:lstStyle/>
            <a:p>
              <a:pPr algn="ctr"/>
              <a:r>
                <a:rPr lang="en-US" b="1" dirty="0" err="1">
                  <a:latin typeface="Arial" panose="020B0604020202020204" pitchFamily="34" charset="0"/>
                  <a:cs typeface="Arial" panose="020B0604020202020204" pitchFamily="34" charset="0"/>
                </a:rPr>
                <a:t>Iphone</a:t>
              </a:r>
              <a:endParaRPr lang="en-GB" b="1" dirty="0">
                <a:latin typeface="Arial" panose="020B0604020202020204" pitchFamily="34" charset="0"/>
                <a:cs typeface="Arial" panose="020B0604020202020204" pitchFamily="34" charset="0"/>
              </a:endParaRPr>
            </a:p>
          </p:txBody>
        </p:sp>
        <p:sp>
          <p:nvSpPr>
            <p:cNvPr id="128" name="TextBox 127"/>
            <p:cNvSpPr txBox="1"/>
            <p:nvPr/>
          </p:nvSpPr>
          <p:spPr>
            <a:xfrm>
              <a:off x="1698628" y="3948107"/>
              <a:ext cx="733214" cy="284693"/>
            </a:xfrm>
            <a:prstGeom prst="rect">
              <a:avLst/>
            </a:prstGeom>
            <a:noFill/>
          </p:spPr>
          <p:txBody>
            <a:bodyPr wrap="none" lIns="68580" tIns="34290" rIns="68580" bIns="34290" rtlCol="0">
              <a:spAutoFit/>
            </a:bodyPr>
            <a:lstStyle/>
            <a:p>
              <a:pPr algn="ctr"/>
              <a:r>
                <a:rPr lang="en-US" b="1">
                  <a:latin typeface="Arial" panose="020B0604020202020204" pitchFamily="34" charset="0"/>
                  <a:cs typeface="Arial" panose="020B0604020202020204" pitchFamily="34" charset="0"/>
                </a:rPr>
                <a:t>Laptop</a:t>
              </a:r>
              <a:endParaRPr lang="en-GB" b="1">
                <a:latin typeface="Arial" panose="020B0604020202020204" pitchFamily="34" charset="0"/>
                <a:cs typeface="Arial" panose="020B0604020202020204" pitchFamily="34" charset="0"/>
              </a:endParaRPr>
            </a:p>
          </p:txBody>
        </p:sp>
        <p:sp>
          <p:nvSpPr>
            <p:cNvPr id="129" name="TextBox 128"/>
            <p:cNvSpPr txBox="1"/>
            <p:nvPr/>
          </p:nvSpPr>
          <p:spPr>
            <a:xfrm>
              <a:off x="2678271" y="3948107"/>
              <a:ext cx="843821" cy="284693"/>
            </a:xfrm>
            <a:prstGeom prst="rect">
              <a:avLst/>
            </a:prstGeom>
            <a:noFill/>
          </p:spPr>
          <p:txBody>
            <a:bodyPr wrap="none" lIns="68580" tIns="34290" rIns="68580" bIns="34290" rtlCol="0">
              <a:spAutoFit/>
            </a:bodyPr>
            <a:lstStyle/>
            <a:p>
              <a:pPr algn="ctr"/>
              <a:r>
                <a:rPr lang="en-US" b="1">
                  <a:latin typeface="Arial" panose="020B0604020202020204" pitchFamily="34" charset="0"/>
                  <a:cs typeface="Arial" panose="020B0604020202020204" pitchFamily="34" charset="0"/>
                </a:rPr>
                <a:t>Desktop</a:t>
              </a:r>
              <a:endParaRPr lang="en-GB" b="1">
                <a:latin typeface="Arial" panose="020B0604020202020204" pitchFamily="34" charset="0"/>
                <a:cs typeface="Arial" panose="020B0604020202020204" pitchFamily="34" charset="0"/>
              </a:endParaRPr>
            </a:p>
          </p:txBody>
        </p:sp>
        <p:sp>
          <p:nvSpPr>
            <p:cNvPr id="130" name="TextBox 129"/>
            <p:cNvSpPr txBox="1"/>
            <p:nvPr/>
          </p:nvSpPr>
          <p:spPr>
            <a:xfrm>
              <a:off x="3882343" y="3948107"/>
              <a:ext cx="505588" cy="284693"/>
            </a:xfrm>
            <a:prstGeom prst="rect">
              <a:avLst/>
            </a:prstGeom>
            <a:noFill/>
          </p:spPr>
          <p:txBody>
            <a:bodyPr wrap="none" lIns="68580" tIns="34290" rIns="68580" bIns="34290" rtlCol="0">
              <a:spAutoFit/>
            </a:bodyPr>
            <a:lstStyle/>
            <a:p>
              <a:pPr algn="ctr"/>
              <a:r>
                <a:rPr lang="en-US" b="1">
                  <a:latin typeface="Arial" panose="020B0604020202020204" pitchFamily="34" charset="0"/>
                  <a:cs typeface="Arial" panose="020B0604020202020204" pitchFamily="34" charset="0"/>
                </a:rPr>
                <a:t>Ipad</a:t>
              </a:r>
              <a:endParaRPr lang="en-GB" b="1">
                <a:latin typeface="Arial" panose="020B0604020202020204" pitchFamily="34" charset="0"/>
                <a:cs typeface="Arial" panose="020B0604020202020204" pitchFamily="34" charset="0"/>
              </a:endParaRPr>
            </a:p>
          </p:txBody>
        </p:sp>
      </p:grpSp>
      <p:sp>
        <p:nvSpPr>
          <p:cNvPr id="131" name="圆角矩形 130"/>
          <p:cNvSpPr/>
          <p:nvPr/>
        </p:nvSpPr>
        <p:spPr>
          <a:xfrm>
            <a:off x="4702781" y="1625194"/>
            <a:ext cx="3938241" cy="2124856"/>
          </a:xfrm>
          <a:prstGeom prst="roundRect">
            <a:avLst/>
          </a:prstGeom>
          <a:solidFill>
            <a:schemeClr val="accent1"/>
          </a:solidFill>
          <a:ln>
            <a:noFill/>
          </a:ln>
          <a:effectLst>
            <a:outerShdw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latin typeface="微软雅黑" panose="020B0503020204020204" pitchFamily="34" charset="-122"/>
              <a:ea typeface="微软雅黑" panose="020B0503020204020204" pitchFamily="34" charset="-122"/>
            </a:endParaRPr>
          </a:p>
        </p:txBody>
      </p:sp>
      <p:sp>
        <p:nvSpPr>
          <p:cNvPr id="132" name="文本框 6"/>
          <p:cNvSpPr txBox="1"/>
          <p:nvPr/>
        </p:nvSpPr>
        <p:spPr>
          <a:xfrm>
            <a:off x="5058551" y="1871287"/>
            <a:ext cx="3218048" cy="1546577"/>
          </a:xfrm>
          <a:prstGeom prst="rect">
            <a:avLst/>
          </a:prstGeom>
          <a:noFill/>
        </p:spPr>
        <p:txBody>
          <a:bodyPr wrap="square" lIns="68580" tIns="34290" rIns="68580" bIns="34290" rtlCol="0" anchor="ctr">
            <a:spAutoFit/>
          </a:bodyPr>
          <a:lstStyle/>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endParaRPr kumimoji="1" lang="en-US" altLang="zh-CN" sz="1200"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endParaRPr kumimoji="1" lang="en-US" altLang="zh-CN" sz="1200"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p>
          <a:p>
            <a:pPr marL="214630" indent="-214630">
              <a:lnSpc>
                <a:spcPct val="200000"/>
              </a:lnSpc>
              <a:buFont typeface="Wingdings" panose="05000000000000000000" pitchFamily="2" charset="2"/>
              <a:buChar char="l"/>
            </a:pPr>
            <a:r>
              <a:rPr kumimoji="1" lang="zh-CN" altLang="en-US" sz="1200"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p>
        </p:txBody>
      </p:sp>
    </p:spTree>
  </p:cSld>
  <p:clrMapOvr>
    <a:masterClrMapping/>
  </p:clrMapOvr>
  <p:transition spd="slow" advTm="3000">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1"/>
                                        </p:tgtEl>
                                        <p:attrNameLst>
                                          <p:attrName>style.visibility</p:attrName>
                                        </p:attrNameLst>
                                      </p:cBhvr>
                                      <p:to>
                                        <p:strVal val="visible"/>
                                      </p:to>
                                    </p:set>
                                    <p:animEffect transition="in" filter="barn(inVertical)">
                                      <p:cBhvr>
                                        <p:cTn id="17" dur="500"/>
                                        <p:tgtEl>
                                          <p:spTgt spid="13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
                                        </p:tgtEl>
                                        <p:attrNameLst>
                                          <p:attrName>style.visibility</p:attrName>
                                        </p:attrNameLst>
                                      </p:cBhvr>
                                      <p:to>
                                        <p:strVal val="visible"/>
                                      </p:to>
                                    </p:set>
                                    <p:animEffect transition="in" filter="dissolve">
                                      <p:cBhvr>
                                        <p:cTn id="22" dur="500"/>
                                        <p:tgtEl>
                                          <p:spTgt spid="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1" grpId="0" animBg="1"/>
      <p:bldP spid="1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Прямоугольный треугольник 11"/>
          <p:cNvSpPr/>
          <p:nvPr/>
        </p:nvSpPr>
        <p:spPr>
          <a:xfrm>
            <a:off x="-31805" y="870009"/>
            <a:ext cx="4843685" cy="4283691"/>
          </a:xfrm>
          <a:custGeom>
            <a:avLst/>
            <a:gdLst>
              <a:gd name="connsiteX0" fmla="*/ 0 w 5380074"/>
              <a:gd name="connsiteY0" fmla="*/ 6858000 h 6858000"/>
              <a:gd name="connsiteX1" fmla="*/ 0 w 5380074"/>
              <a:gd name="connsiteY1" fmla="*/ 0 h 6858000"/>
              <a:gd name="connsiteX2" fmla="*/ 5380074 w 5380074"/>
              <a:gd name="connsiteY2" fmla="*/ 6858000 h 6858000"/>
              <a:gd name="connsiteX3" fmla="*/ 0 w 5380074"/>
              <a:gd name="connsiteY3" fmla="*/ 6858000 h 6858000"/>
              <a:gd name="connsiteX0-1" fmla="*/ 0 w 5380074"/>
              <a:gd name="connsiteY0-2" fmla="*/ 5697940 h 6858000"/>
              <a:gd name="connsiteX1-3" fmla="*/ 0 w 5380074"/>
              <a:gd name="connsiteY1-4" fmla="*/ 0 h 6858000"/>
              <a:gd name="connsiteX2-5" fmla="*/ 5380074 w 5380074"/>
              <a:gd name="connsiteY2-6" fmla="*/ 6858000 h 6858000"/>
              <a:gd name="connsiteX3-7" fmla="*/ 0 w 5380074"/>
              <a:gd name="connsiteY3-8" fmla="*/ 5697940 h 6858000"/>
              <a:gd name="connsiteX0-9" fmla="*/ 0 w 4902402"/>
              <a:gd name="connsiteY0-10" fmla="*/ 5697940 h 5725236"/>
              <a:gd name="connsiteX1-11" fmla="*/ 0 w 4902402"/>
              <a:gd name="connsiteY1-12" fmla="*/ 0 h 5725236"/>
              <a:gd name="connsiteX2-13" fmla="*/ 4902402 w 4902402"/>
              <a:gd name="connsiteY2-14" fmla="*/ 5725236 h 5725236"/>
              <a:gd name="connsiteX3-15" fmla="*/ 0 w 4902402"/>
              <a:gd name="connsiteY3-16" fmla="*/ 5697940 h 5725236"/>
              <a:gd name="connsiteX0-17" fmla="*/ 0 w 6458246"/>
              <a:gd name="connsiteY0-18" fmla="*/ 5697940 h 5711588"/>
              <a:gd name="connsiteX1-19" fmla="*/ 0 w 6458246"/>
              <a:gd name="connsiteY1-20" fmla="*/ 0 h 5711588"/>
              <a:gd name="connsiteX2-21" fmla="*/ 6458246 w 6458246"/>
              <a:gd name="connsiteY2-22" fmla="*/ 5711588 h 5711588"/>
              <a:gd name="connsiteX3-23" fmla="*/ 0 w 6458246"/>
              <a:gd name="connsiteY3-24" fmla="*/ 5697940 h 5711588"/>
            </a:gdLst>
            <a:ahLst/>
            <a:cxnLst>
              <a:cxn ang="0">
                <a:pos x="connsiteX0-1" y="connsiteY0-2"/>
              </a:cxn>
              <a:cxn ang="0">
                <a:pos x="connsiteX1-3" y="connsiteY1-4"/>
              </a:cxn>
              <a:cxn ang="0">
                <a:pos x="connsiteX2-5" y="connsiteY2-6"/>
              </a:cxn>
              <a:cxn ang="0">
                <a:pos x="connsiteX3-7" y="connsiteY3-8"/>
              </a:cxn>
            </a:cxnLst>
            <a:rect l="l" t="t" r="r" b="b"/>
            <a:pathLst>
              <a:path w="6458246" h="5711588">
                <a:moveTo>
                  <a:pt x="0" y="5697940"/>
                </a:moveTo>
                <a:lnTo>
                  <a:pt x="0" y="0"/>
                </a:lnTo>
                <a:lnTo>
                  <a:pt x="6458246" y="5711588"/>
                </a:lnTo>
                <a:lnTo>
                  <a:pt x="0" y="5697940"/>
                </a:lnTo>
                <a:close/>
              </a:path>
            </a:pathLst>
          </a:custGeom>
          <a:solidFill>
            <a:schemeClr val="accent1">
              <a:lumMod val="75000"/>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2" name="Параллелограмм 17"/>
          <p:cNvSpPr/>
          <p:nvPr/>
        </p:nvSpPr>
        <p:spPr>
          <a:xfrm>
            <a:off x="-31806" y="-7145"/>
            <a:ext cx="3597751" cy="5154696"/>
          </a:xfrm>
          <a:custGeom>
            <a:avLst/>
            <a:gdLst>
              <a:gd name="connsiteX0" fmla="*/ 0 w 7099692"/>
              <a:gd name="connsiteY0" fmla="*/ 6858000 h 6858000"/>
              <a:gd name="connsiteX1" fmla="*/ 1714500 w 7099692"/>
              <a:gd name="connsiteY1" fmla="*/ 0 h 6858000"/>
              <a:gd name="connsiteX2" fmla="*/ 7099692 w 7099692"/>
              <a:gd name="connsiteY2" fmla="*/ 0 h 6858000"/>
              <a:gd name="connsiteX3" fmla="*/ 5385192 w 7099692"/>
              <a:gd name="connsiteY3" fmla="*/ 6858000 h 6858000"/>
              <a:gd name="connsiteX4" fmla="*/ 0 w 7099692"/>
              <a:gd name="connsiteY4" fmla="*/ 6858000 h 6858000"/>
              <a:gd name="connsiteX0-1" fmla="*/ 5118 w 5385192"/>
              <a:gd name="connsiteY0-2" fmla="*/ 6844353 h 6858000"/>
              <a:gd name="connsiteX1-3" fmla="*/ 0 w 5385192"/>
              <a:gd name="connsiteY1-4" fmla="*/ 0 h 6858000"/>
              <a:gd name="connsiteX2-5" fmla="*/ 5385192 w 5385192"/>
              <a:gd name="connsiteY2-6" fmla="*/ 0 h 6858000"/>
              <a:gd name="connsiteX3-7" fmla="*/ 3670692 w 5385192"/>
              <a:gd name="connsiteY3-8" fmla="*/ 6858000 h 6858000"/>
              <a:gd name="connsiteX4-9" fmla="*/ 5118 w 5385192"/>
              <a:gd name="connsiteY4-10" fmla="*/ 6844353 h 6858000"/>
              <a:gd name="connsiteX0-11" fmla="*/ 5118 w 5385192"/>
              <a:gd name="connsiteY0-12" fmla="*/ 6844353 h 6871648"/>
              <a:gd name="connsiteX1-13" fmla="*/ 0 w 5385192"/>
              <a:gd name="connsiteY1-14" fmla="*/ 0 h 6871648"/>
              <a:gd name="connsiteX2-15" fmla="*/ 5385192 w 5385192"/>
              <a:gd name="connsiteY2-16" fmla="*/ 0 h 6871648"/>
              <a:gd name="connsiteX3-17" fmla="*/ 2633462 w 5385192"/>
              <a:gd name="connsiteY3-18" fmla="*/ 6871648 h 6871648"/>
              <a:gd name="connsiteX4-19" fmla="*/ 5118 w 5385192"/>
              <a:gd name="connsiteY4-20" fmla="*/ 6844353 h 6871648"/>
              <a:gd name="connsiteX0-21" fmla="*/ 0 w 5389599"/>
              <a:gd name="connsiteY0-22" fmla="*/ 6853878 h 6871648"/>
              <a:gd name="connsiteX1-23" fmla="*/ 4407 w 5389599"/>
              <a:gd name="connsiteY1-24" fmla="*/ 0 h 6871648"/>
              <a:gd name="connsiteX2-25" fmla="*/ 5389599 w 5389599"/>
              <a:gd name="connsiteY2-26" fmla="*/ 0 h 6871648"/>
              <a:gd name="connsiteX3-27" fmla="*/ 2637869 w 5389599"/>
              <a:gd name="connsiteY3-28" fmla="*/ 6871648 h 6871648"/>
              <a:gd name="connsiteX4-29" fmla="*/ 0 w 5389599"/>
              <a:gd name="connsiteY4-30" fmla="*/ 6853878 h 6871648"/>
              <a:gd name="connsiteX0-31" fmla="*/ 24168 w 5385192"/>
              <a:gd name="connsiteY0-32" fmla="*/ 6872928 h 6872928"/>
              <a:gd name="connsiteX1-33" fmla="*/ 0 w 5385192"/>
              <a:gd name="connsiteY1-34" fmla="*/ 0 h 6872928"/>
              <a:gd name="connsiteX2-35" fmla="*/ 5385192 w 5385192"/>
              <a:gd name="connsiteY2-36" fmla="*/ 0 h 6872928"/>
              <a:gd name="connsiteX3-37" fmla="*/ 2633462 w 5385192"/>
              <a:gd name="connsiteY3-38" fmla="*/ 6871648 h 6872928"/>
              <a:gd name="connsiteX4-39" fmla="*/ 24168 w 5385192"/>
              <a:gd name="connsiteY4-40" fmla="*/ 6872928 h 68729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385192" h="6872928">
                <a:moveTo>
                  <a:pt x="24168" y="6872928"/>
                </a:moveTo>
                <a:lnTo>
                  <a:pt x="0" y="0"/>
                </a:lnTo>
                <a:lnTo>
                  <a:pt x="5385192" y="0"/>
                </a:lnTo>
                <a:lnTo>
                  <a:pt x="2633462" y="6871648"/>
                </a:lnTo>
                <a:lnTo>
                  <a:pt x="24168" y="6872928"/>
                </a:lnTo>
                <a:close/>
              </a:path>
            </a:pathLst>
          </a:custGeom>
          <a:solidFill>
            <a:schemeClr val="accent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bg2">
                  <a:lumMod val="2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3" name="MH_Number_1"/>
          <p:cNvSpPr/>
          <p:nvPr>
            <p:custDataLst>
              <p:tags r:id="rId1"/>
            </p:custDataLst>
          </p:nvPr>
        </p:nvSpPr>
        <p:spPr>
          <a:xfrm>
            <a:off x="4849328" y="1096346"/>
            <a:ext cx="363431" cy="363451"/>
          </a:xfrm>
          <a:prstGeom prst="ellipse">
            <a:avLst/>
          </a:prstGeom>
          <a:solidFill>
            <a:schemeClr val="accent1"/>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1</a:t>
            </a:r>
            <a:endParaRPr lang="zh-CN" altLang="en-US"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44" name="MH_Entry_1"/>
          <p:cNvSpPr/>
          <p:nvPr>
            <p:custDataLst>
              <p:tags r:id="rId2"/>
            </p:custDataLst>
          </p:nvPr>
        </p:nvSpPr>
        <p:spPr>
          <a:xfrm>
            <a:off x="5440434" y="1190138"/>
            <a:ext cx="2510863" cy="24622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defRP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国际消费者权益日简介</a:t>
            </a:r>
          </a:p>
        </p:txBody>
      </p:sp>
      <p:sp>
        <p:nvSpPr>
          <p:cNvPr id="45" name="MH_Number_2"/>
          <p:cNvSpPr/>
          <p:nvPr>
            <p:custDataLst>
              <p:tags r:id="rId3"/>
            </p:custDataLst>
          </p:nvPr>
        </p:nvSpPr>
        <p:spPr>
          <a:xfrm>
            <a:off x="4849328" y="1951579"/>
            <a:ext cx="363431" cy="363451"/>
          </a:xfrm>
          <a:prstGeom prst="ellipse">
            <a:avLst/>
          </a:prstGeom>
          <a:solidFill>
            <a:schemeClr val="accent2"/>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2</a:t>
            </a:r>
            <a:endParaRPr lang="zh-CN" altLang="en-US"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46" name="MH_Entry_2"/>
          <p:cNvSpPr/>
          <p:nvPr>
            <p:custDataLst>
              <p:tags r:id="rId4"/>
            </p:custDataLst>
          </p:nvPr>
        </p:nvSpPr>
        <p:spPr>
          <a:xfrm>
            <a:off x="5440434" y="2045371"/>
            <a:ext cx="2510863" cy="24622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defRP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消费者的权利</a:t>
            </a:r>
          </a:p>
        </p:txBody>
      </p:sp>
      <p:sp>
        <p:nvSpPr>
          <p:cNvPr id="47" name="MH_Number_3"/>
          <p:cNvSpPr/>
          <p:nvPr>
            <p:custDataLst>
              <p:tags r:id="rId5"/>
            </p:custDataLst>
          </p:nvPr>
        </p:nvSpPr>
        <p:spPr>
          <a:xfrm>
            <a:off x="4849328" y="2806810"/>
            <a:ext cx="363431" cy="363451"/>
          </a:xfrm>
          <a:prstGeom prst="ellipse">
            <a:avLst/>
          </a:prstGeom>
          <a:solidFill>
            <a:schemeClr val="accent3"/>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1500" b="1">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3</a:t>
            </a:r>
            <a:endParaRPr lang="zh-CN" altLang="en-US"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48" name="MH_Entry_3"/>
          <p:cNvSpPr/>
          <p:nvPr>
            <p:custDataLst>
              <p:tags r:id="rId6"/>
            </p:custDataLst>
          </p:nvPr>
        </p:nvSpPr>
        <p:spPr>
          <a:xfrm>
            <a:off x="5440434" y="2900603"/>
            <a:ext cx="2510863" cy="24622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defRP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消费者的维权方式</a:t>
            </a:r>
          </a:p>
        </p:txBody>
      </p:sp>
      <p:sp>
        <p:nvSpPr>
          <p:cNvPr id="49" name="MH_Number_4"/>
          <p:cNvSpPr/>
          <p:nvPr>
            <p:custDataLst>
              <p:tags r:id="rId7"/>
            </p:custDataLst>
          </p:nvPr>
        </p:nvSpPr>
        <p:spPr>
          <a:xfrm>
            <a:off x="4849328" y="3662042"/>
            <a:ext cx="363431" cy="363451"/>
          </a:xfrm>
          <a:prstGeom prst="ellipse">
            <a:avLst/>
          </a:prstGeom>
          <a:solidFill>
            <a:schemeClr val="accent4"/>
          </a:solidFill>
          <a:ln w="28575">
            <a:solidFill>
              <a:schemeClr val="bg1"/>
            </a:solidFill>
          </a:ln>
          <a:effectLst>
            <a:outerShdw blurRad="2032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lang="en-US" altLang="zh-CN"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rPr>
              <a:t>4</a:t>
            </a:r>
            <a:endParaRPr lang="zh-CN" altLang="en-US" sz="1500" b="1" dirty="0">
              <a:solidFill>
                <a:schemeClr val="bg1"/>
              </a:solidFill>
              <a:latin typeface="Arial" panose="020B0604020202020204" pitchFamily="34" charset="0"/>
              <a:ea typeface="微软雅黑" panose="020B0503020204020204" pitchFamily="34" charset="-122"/>
              <a:cs typeface="Times New Roman" panose="02020603050405020304" pitchFamily="18" charset="0"/>
              <a:sym typeface="Arial" panose="020B0604020202020204" pitchFamily="34" charset="0"/>
            </a:endParaRPr>
          </a:p>
        </p:txBody>
      </p:sp>
      <p:sp>
        <p:nvSpPr>
          <p:cNvPr id="50" name="MH_Entry_4"/>
          <p:cNvSpPr/>
          <p:nvPr>
            <p:custDataLst>
              <p:tags r:id="rId8"/>
            </p:custDataLst>
          </p:nvPr>
        </p:nvSpPr>
        <p:spPr>
          <a:xfrm>
            <a:off x="5440434" y="3755834"/>
            <a:ext cx="2510863" cy="246221"/>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defRPr/>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消费者维权案例分析</a:t>
            </a:r>
          </a:p>
        </p:txBody>
      </p:sp>
      <p:sp>
        <p:nvSpPr>
          <p:cNvPr id="51" name="MH_Others_1"/>
          <p:cNvSpPr txBox="1"/>
          <p:nvPr>
            <p:custDataLst>
              <p:tags r:id="rId9"/>
            </p:custDataLst>
          </p:nvPr>
        </p:nvSpPr>
        <p:spPr>
          <a:xfrm>
            <a:off x="336538" y="1528024"/>
            <a:ext cx="1867740" cy="787952"/>
          </a:xfrm>
          <a:prstGeom prst="rect">
            <a:avLst/>
          </a:prstGeom>
          <a:noFill/>
        </p:spPr>
        <p:txBody>
          <a:bodyPr vert="horz" wrap="square" lIns="0" tIns="0" rIns="0" bIns="0" rtlCol="0" anchor="ctr" anchorCtr="0">
            <a:spAutoFit/>
          </a:bodyPr>
          <a:lstStyle/>
          <a:p>
            <a:pPr algn="ctr"/>
            <a:r>
              <a:rPr lang="zh-CN" altLang="en-US" sz="5100" b="1" dirty="0">
                <a:solidFill>
                  <a:schemeClr val="bg1"/>
                </a:solidFill>
                <a:latin typeface="Arial" panose="020B0604020202020204" pitchFamily="34" charset="0"/>
                <a:ea typeface="微软雅黑" panose="020B0503020204020204" pitchFamily="34" charset="-122"/>
                <a:sym typeface="Arial" panose="020B0604020202020204" pitchFamily="34" charset="0"/>
              </a:rPr>
              <a:t>目 录</a:t>
            </a:r>
          </a:p>
        </p:txBody>
      </p:sp>
      <p:sp>
        <p:nvSpPr>
          <p:cNvPr id="52" name="MH_Others_2"/>
          <p:cNvSpPr txBox="1"/>
          <p:nvPr>
            <p:custDataLst>
              <p:tags r:id="rId10"/>
            </p:custDataLst>
          </p:nvPr>
        </p:nvSpPr>
        <p:spPr>
          <a:xfrm>
            <a:off x="442004" y="2373504"/>
            <a:ext cx="1656810" cy="353943"/>
          </a:xfrm>
          <a:prstGeom prst="rect">
            <a:avLst/>
          </a:prstGeom>
          <a:noFill/>
        </p:spPr>
        <p:txBody>
          <a:bodyPr vert="horz" wrap="square" lIns="0" tIns="0" rIns="0" bIns="0">
            <a:spAutoFit/>
          </a:bodyPr>
          <a:lstStyle/>
          <a:p>
            <a:pPr algn="ctr">
              <a:defRPr/>
            </a:pPr>
            <a:r>
              <a:rPr lang="en-US" altLang="zh-CN" sz="2300" b="1" dirty="0">
                <a:solidFill>
                  <a:schemeClr val="bg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300" b="1"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0-#ppt_w/2"/>
                                          </p:val>
                                        </p:tav>
                                        <p:tav tm="100000">
                                          <p:val>
                                            <p:strVal val="#ppt_x"/>
                                          </p:val>
                                        </p:tav>
                                      </p:tavLst>
                                    </p:anim>
                                    <p:anim calcmode="lin" valueType="num">
                                      <p:cBhvr additive="base">
                                        <p:cTn id="8" dur="500" fill="hold"/>
                                        <p:tgtEl>
                                          <p:spTgt spid="42"/>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ppt_x"/>
                                          </p:val>
                                        </p:tav>
                                        <p:tav tm="100000">
                                          <p:val>
                                            <p:strVal val="#ppt_x"/>
                                          </p:val>
                                        </p:tav>
                                      </p:tavLst>
                                    </p:anim>
                                    <p:anim calcmode="lin" valueType="num">
                                      <p:cBhvr additive="base">
                                        <p:cTn id="1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randombar(horizontal)">
                                      <p:cBhvr>
                                        <p:cTn id="29" dur="500"/>
                                        <p:tgtEl>
                                          <p:spTgt spid="43"/>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randombar(horizontal)">
                                      <p:cBhvr>
                                        <p:cTn id="32" dur="500"/>
                                        <p:tgtEl>
                                          <p:spTgt spid="44"/>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randombar(horizontal)">
                                      <p:cBhvr>
                                        <p:cTn id="35" dur="500"/>
                                        <p:tgtEl>
                                          <p:spTgt spid="45"/>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randombar(horizontal)">
                                      <p:cBhvr>
                                        <p:cTn id="38" dur="500"/>
                                        <p:tgtEl>
                                          <p:spTgt spid="4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randombar(horizontal)">
                                      <p:cBhvr>
                                        <p:cTn id="41" dur="500"/>
                                        <p:tgtEl>
                                          <p:spTgt spid="4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randombar(horizontal)">
                                      <p:cBhvr>
                                        <p:cTn id="44" dur="500"/>
                                        <p:tgtEl>
                                          <p:spTgt spid="48"/>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randombar(horizontal)">
                                      <p:cBhvr>
                                        <p:cTn id="47" dur="500"/>
                                        <p:tgtEl>
                                          <p:spTgt spid="49"/>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50"/>
                                        </p:tgtEl>
                                        <p:attrNameLst>
                                          <p:attrName>style.visibility</p:attrName>
                                        </p:attrNameLst>
                                      </p:cBhvr>
                                      <p:to>
                                        <p:strVal val="visible"/>
                                      </p:to>
                                    </p:set>
                                    <p:animEffect transition="in" filter="randombar(horizontal)">
                                      <p:cBhvr>
                                        <p:cTn id="5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p:bldP spid="45" grpId="0" animBg="1"/>
      <p:bldP spid="46" grpId="0"/>
      <p:bldP spid="47" grpId="0" animBg="1"/>
      <p:bldP spid="48" grpId="0"/>
      <p:bldP spid="49" grpId="0" animBg="1"/>
      <p:bldP spid="50" grpId="0"/>
      <p:bldP spid="51" grpId="0"/>
      <p:bldP spid="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形状 5"/>
          <p:cNvSpPr/>
          <p:nvPr/>
        </p:nvSpPr>
        <p:spPr>
          <a:xfrm rot="3600000">
            <a:off x="4938216" y="2353325"/>
            <a:ext cx="1597637" cy="1854654"/>
          </a:xfrm>
          <a:custGeom>
            <a:avLst/>
            <a:gdLst>
              <a:gd name="connsiteX0" fmla="*/ 0 w 2130182"/>
              <a:gd name="connsiteY0" fmla="*/ 1407781 h 2472872"/>
              <a:gd name="connsiteX1" fmla="*/ 850438 w 2130182"/>
              <a:gd name="connsiteY1" fmla="*/ 364329 h 2472872"/>
              <a:gd name="connsiteX2" fmla="*/ 941200 w 2130182"/>
              <a:gd name="connsiteY2" fmla="*/ 350477 h 2472872"/>
              <a:gd name="connsiteX3" fmla="*/ 1065090 w 2130182"/>
              <a:gd name="connsiteY3" fmla="*/ 0 h 2472872"/>
              <a:gd name="connsiteX4" fmla="*/ 1188979 w 2130182"/>
              <a:gd name="connsiteY4" fmla="*/ 350477 h 2472872"/>
              <a:gd name="connsiteX5" fmla="*/ 1279744 w 2130182"/>
              <a:gd name="connsiteY5" fmla="*/ 364329 h 2472872"/>
              <a:gd name="connsiteX6" fmla="*/ 2130182 w 2130182"/>
              <a:gd name="connsiteY6" fmla="*/ 1407781 h 2472872"/>
              <a:gd name="connsiteX7" fmla="*/ 1065091 w 2130182"/>
              <a:gd name="connsiteY7" fmla="*/ 2472872 h 2472872"/>
              <a:gd name="connsiteX8" fmla="*/ 0 w 2130182"/>
              <a:gd name="connsiteY8" fmla="*/ 1407781 h 2472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0182" h="2472872">
                <a:moveTo>
                  <a:pt x="0" y="1407781"/>
                </a:moveTo>
                <a:cubicBezTo>
                  <a:pt x="0" y="893076"/>
                  <a:pt x="365094" y="463645"/>
                  <a:pt x="850438" y="364329"/>
                </a:cubicBezTo>
                <a:lnTo>
                  <a:pt x="941200" y="350477"/>
                </a:lnTo>
                <a:lnTo>
                  <a:pt x="1065090" y="0"/>
                </a:lnTo>
                <a:lnTo>
                  <a:pt x="1188979" y="350477"/>
                </a:lnTo>
                <a:lnTo>
                  <a:pt x="1279744" y="364329"/>
                </a:lnTo>
                <a:cubicBezTo>
                  <a:pt x="1765089" y="463645"/>
                  <a:pt x="2130182" y="893076"/>
                  <a:pt x="2130182" y="1407781"/>
                </a:cubicBezTo>
                <a:cubicBezTo>
                  <a:pt x="2130182" y="1996015"/>
                  <a:pt x="1653325" y="2472872"/>
                  <a:pt x="1065091" y="2472872"/>
                </a:cubicBezTo>
                <a:cubicBezTo>
                  <a:pt x="476857" y="2472872"/>
                  <a:pt x="0" y="1996015"/>
                  <a:pt x="0" y="1407781"/>
                </a:cubicBezTo>
                <a:close/>
              </a:path>
            </a:pathLst>
          </a:custGeom>
          <a:solidFill>
            <a:schemeClr val="accent3"/>
          </a:solidFill>
          <a:ln>
            <a:noFill/>
          </a:ln>
          <a:effectLst>
            <a:outerShdw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solidFill>
                <a:schemeClr val="accent5">
                  <a:lumMod val="75000"/>
                </a:schemeClr>
              </a:solidFill>
            </a:endParaRPr>
          </a:p>
        </p:txBody>
      </p:sp>
      <p:sp>
        <p:nvSpPr>
          <p:cNvPr id="7" name="任意形状 6"/>
          <p:cNvSpPr/>
          <p:nvPr/>
        </p:nvSpPr>
        <p:spPr>
          <a:xfrm rot="19800000">
            <a:off x="3879007" y="1197864"/>
            <a:ext cx="1597637" cy="1854654"/>
          </a:xfrm>
          <a:custGeom>
            <a:avLst/>
            <a:gdLst>
              <a:gd name="connsiteX0" fmla="*/ 0 w 2130182"/>
              <a:gd name="connsiteY0" fmla="*/ 1407781 h 2472872"/>
              <a:gd name="connsiteX1" fmla="*/ 850438 w 2130182"/>
              <a:gd name="connsiteY1" fmla="*/ 364329 h 2472872"/>
              <a:gd name="connsiteX2" fmla="*/ 941200 w 2130182"/>
              <a:gd name="connsiteY2" fmla="*/ 350477 h 2472872"/>
              <a:gd name="connsiteX3" fmla="*/ 1065090 w 2130182"/>
              <a:gd name="connsiteY3" fmla="*/ 0 h 2472872"/>
              <a:gd name="connsiteX4" fmla="*/ 1188979 w 2130182"/>
              <a:gd name="connsiteY4" fmla="*/ 350477 h 2472872"/>
              <a:gd name="connsiteX5" fmla="*/ 1279744 w 2130182"/>
              <a:gd name="connsiteY5" fmla="*/ 364329 h 2472872"/>
              <a:gd name="connsiteX6" fmla="*/ 2130182 w 2130182"/>
              <a:gd name="connsiteY6" fmla="*/ 1407781 h 2472872"/>
              <a:gd name="connsiteX7" fmla="*/ 1065091 w 2130182"/>
              <a:gd name="connsiteY7" fmla="*/ 2472872 h 2472872"/>
              <a:gd name="connsiteX8" fmla="*/ 0 w 2130182"/>
              <a:gd name="connsiteY8" fmla="*/ 1407781 h 2472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0182" h="2472872">
                <a:moveTo>
                  <a:pt x="0" y="1407781"/>
                </a:moveTo>
                <a:cubicBezTo>
                  <a:pt x="0" y="893076"/>
                  <a:pt x="365094" y="463645"/>
                  <a:pt x="850438" y="364329"/>
                </a:cubicBezTo>
                <a:lnTo>
                  <a:pt x="941200" y="350477"/>
                </a:lnTo>
                <a:lnTo>
                  <a:pt x="1065090" y="0"/>
                </a:lnTo>
                <a:lnTo>
                  <a:pt x="1188979" y="350477"/>
                </a:lnTo>
                <a:lnTo>
                  <a:pt x="1279744" y="364329"/>
                </a:lnTo>
                <a:cubicBezTo>
                  <a:pt x="1765089" y="463645"/>
                  <a:pt x="2130182" y="893076"/>
                  <a:pt x="2130182" y="1407781"/>
                </a:cubicBezTo>
                <a:cubicBezTo>
                  <a:pt x="2130182" y="1996015"/>
                  <a:pt x="1653325" y="2472872"/>
                  <a:pt x="1065091" y="2472872"/>
                </a:cubicBezTo>
                <a:cubicBezTo>
                  <a:pt x="476857" y="2472872"/>
                  <a:pt x="0" y="1996015"/>
                  <a:pt x="0" y="1407781"/>
                </a:cubicBezTo>
                <a:close/>
              </a:path>
            </a:pathLst>
          </a:custGeom>
          <a:solidFill>
            <a:schemeClr val="accent4"/>
          </a:solidFill>
          <a:ln>
            <a:noFill/>
          </a:ln>
          <a:effectLst>
            <a:outerShdw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solidFill>
                <a:schemeClr val="accent5">
                  <a:lumMod val="75000"/>
                </a:schemeClr>
              </a:solidFill>
            </a:endParaRPr>
          </a:p>
        </p:txBody>
      </p:sp>
      <p:sp>
        <p:nvSpPr>
          <p:cNvPr id="8" name="任意形状 7"/>
          <p:cNvSpPr/>
          <p:nvPr/>
        </p:nvSpPr>
        <p:spPr>
          <a:xfrm rot="13500000">
            <a:off x="2991018" y="2418434"/>
            <a:ext cx="1597637" cy="1854654"/>
          </a:xfrm>
          <a:custGeom>
            <a:avLst/>
            <a:gdLst>
              <a:gd name="connsiteX0" fmla="*/ 0 w 2130182"/>
              <a:gd name="connsiteY0" fmla="*/ 1407781 h 2472872"/>
              <a:gd name="connsiteX1" fmla="*/ 850438 w 2130182"/>
              <a:gd name="connsiteY1" fmla="*/ 364329 h 2472872"/>
              <a:gd name="connsiteX2" fmla="*/ 941200 w 2130182"/>
              <a:gd name="connsiteY2" fmla="*/ 350477 h 2472872"/>
              <a:gd name="connsiteX3" fmla="*/ 1065090 w 2130182"/>
              <a:gd name="connsiteY3" fmla="*/ 0 h 2472872"/>
              <a:gd name="connsiteX4" fmla="*/ 1188979 w 2130182"/>
              <a:gd name="connsiteY4" fmla="*/ 350477 h 2472872"/>
              <a:gd name="connsiteX5" fmla="*/ 1279744 w 2130182"/>
              <a:gd name="connsiteY5" fmla="*/ 364329 h 2472872"/>
              <a:gd name="connsiteX6" fmla="*/ 2130182 w 2130182"/>
              <a:gd name="connsiteY6" fmla="*/ 1407781 h 2472872"/>
              <a:gd name="connsiteX7" fmla="*/ 1065091 w 2130182"/>
              <a:gd name="connsiteY7" fmla="*/ 2472872 h 2472872"/>
              <a:gd name="connsiteX8" fmla="*/ 0 w 2130182"/>
              <a:gd name="connsiteY8" fmla="*/ 1407781 h 2472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0182" h="2472872">
                <a:moveTo>
                  <a:pt x="0" y="1407781"/>
                </a:moveTo>
                <a:cubicBezTo>
                  <a:pt x="0" y="893076"/>
                  <a:pt x="365094" y="463645"/>
                  <a:pt x="850438" y="364329"/>
                </a:cubicBezTo>
                <a:lnTo>
                  <a:pt x="941200" y="350477"/>
                </a:lnTo>
                <a:lnTo>
                  <a:pt x="1065090" y="0"/>
                </a:lnTo>
                <a:lnTo>
                  <a:pt x="1188979" y="350477"/>
                </a:lnTo>
                <a:lnTo>
                  <a:pt x="1279744" y="364329"/>
                </a:lnTo>
                <a:cubicBezTo>
                  <a:pt x="1765089" y="463645"/>
                  <a:pt x="2130182" y="893076"/>
                  <a:pt x="2130182" y="1407781"/>
                </a:cubicBezTo>
                <a:cubicBezTo>
                  <a:pt x="2130182" y="1996015"/>
                  <a:pt x="1653325" y="2472872"/>
                  <a:pt x="1065091" y="2472872"/>
                </a:cubicBezTo>
                <a:cubicBezTo>
                  <a:pt x="476857" y="2472872"/>
                  <a:pt x="0" y="1996015"/>
                  <a:pt x="0" y="1407781"/>
                </a:cubicBezTo>
                <a:close/>
              </a:path>
            </a:pathLst>
          </a:custGeom>
          <a:solidFill>
            <a:schemeClr val="bg1">
              <a:lumMod val="95000"/>
            </a:schemeClr>
          </a:solidFill>
          <a:ln>
            <a:solidFill>
              <a:schemeClr val="accent4"/>
            </a:solidFill>
          </a:ln>
          <a:effectLst>
            <a:outerShdw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solidFill>
                <a:schemeClr val="accent5">
                  <a:lumMod val="75000"/>
                </a:schemeClr>
              </a:solidFill>
            </a:endParaRPr>
          </a:p>
        </p:txBody>
      </p:sp>
      <p:sp>
        <p:nvSpPr>
          <p:cNvPr id="9" name="文本框 8"/>
          <p:cNvSpPr txBox="1"/>
          <p:nvPr/>
        </p:nvSpPr>
        <p:spPr>
          <a:xfrm>
            <a:off x="4177235" y="1967499"/>
            <a:ext cx="1472783" cy="435825"/>
          </a:xfrm>
          <a:prstGeom prst="rect">
            <a:avLst/>
          </a:prstGeom>
          <a:noFill/>
        </p:spPr>
        <p:txBody>
          <a:bodyPr wrap="square" lIns="68580" tIns="34290" rIns="68580" bIns="34290" rtlCol="0" anchor="ctr">
            <a:spAutoFit/>
          </a:bodyPr>
          <a:lstStyle/>
          <a:p>
            <a:pPr>
              <a:lnSpc>
                <a:spcPct val="150000"/>
              </a:lnSpc>
            </a:pPr>
            <a:r>
              <a:rPr kumimoji="1" lang="zh-CN" altLang="en-US" sz="1800" b="1" dirty="0">
                <a:solidFill>
                  <a:schemeClr val="bg1"/>
                </a:solidFill>
                <a:latin typeface="微软雅黑" panose="020B0503020204020204" pitchFamily="34" charset="-122"/>
                <a:ea typeface="微软雅黑" panose="020B0503020204020204" pitchFamily="34" charset="-122"/>
                <a:cs typeface="等线" panose="02010600030101010101" charset="-122"/>
              </a:rPr>
              <a:t>添加标题</a:t>
            </a:r>
            <a:endParaRPr kumimoji="1" lang="en-US" altLang="zh-CN" sz="1800" b="1"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sp>
        <p:nvSpPr>
          <p:cNvPr id="10" name="文本框 9"/>
          <p:cNvSpPr txBox="1"/>
          <p:nvPr/>
        </p:nvSpPr>
        <p:spPr>
          <a:xfrm>
            <a:off x="5096895" y="3109777"/>
            <a:ext cx="1472783" cy="435825"/>
          </a:xfrm>
          <a:prstGeom prst="rect">
            <a:avLst/>
          </a:prstGeom>
          <a:noFill/>
        </p:spPr>
        <p:txBody>
          <a:bodyPr wrap="square" lIns="68580" tIns="34290" rIns="68580" bIns="34290" rtlCol="0" anchor="ctr">
            <a:spAutoFit/>
          </a:bodyPr>
          <a:lstStyle/>
          <a:p>
            <a:pPr>
              <a:lnSpc>
                <a:spcPct val="150000"/>
              </a:lnSpc>
            </a:pPr>
            <a:r>
              <a:rPr kumimoji="1" lang="zh-CN" altLang="en-US" sz="1800" b="1" dirty="0">
                <a:solidFill>
                  <a:schemeClr val="bg1"/>
                </a:solidFill>
                <a:latin typeface="微软雅黑" panose="020B0503020204020204" pitchFamily="34" charset="-122"/>
                <a:ea typeface="微软雅黑" panose="020B0503020204020204" pitchFamily="34" charset="-122"/>
                <a:cs typeface="等线" panose="02010600030101010101" charset="-122"/>
              </a:rPr>
              <a:t>添加标题</a:t>
            </a:r>
            <a:endParaRPr kumimoji="1" lang="en-US" altLang="zh-CN" sz="1800" b="1" dirty="0">
              <a:solidFill>
                <a:schemeClr val="bg1"/>
              </a:solidFill>
              <a:latin typeface="微软雅黑" panose="020B0503020204020204" pitchFamily="34" charset="-122"/>
              <a:ea typeface="微软雅黑" panose="020B0503020204020204" pitchFamily="34" charset="-122"/>
              <a:cs typeface="等线" panose="02010600030101010101" charset="-122"/>
            </a:endParaRPr>
          </a:p>
        </p:txBody>
      </p:sp>
      <p:sp>
        <p:nvSpPr>
          <p:cNvPr id="11" name="文本框 10"/>
          <p:cNvSpPr txBox="1"/>
          <p:nvPr/>
        </p:nvSpPr>
        <p:spPr>
          <a:xfrm>
            <a:off x="3404749" y="3014558"/>
            <a:ext cx="1472783" cy="435825"/>
          </a:xfrm>
          <a:prstGeom prst="rect">
            <a:avLst/>
          </a:prstGeom>
          <a:noFill/>
        </p:spPr>
        <p:txBody>
          <a:bodyPr wrap="square" lIns="68580" tIns="34290" rIns="68580" bIns="34290" rtlCol="0" anchor="ctr">
            <a:spAutoFit/>
          </a:bodyPr>
          <a:lstStyle/>
          <a:p>
            <a:pPr>
              <a:lnSpc>
                <a:spcPct val="150000"/>
              </a:lnSpc>
            </a:pPr>
            <a:r>
              <a:rPr kumimoji="1" lang="zh-CN" altLang="en-US" sz="1800" b="1" dirty="0">
                <a:solidFill>
                  <a:schemeClr val="accent5">
                    <a:lumMod val="75000"/>
                  </a:schemeClr>
                </a:solidFill>
                <a:latin typeface="微软雅黑" panose="020B0503020204020204" pitchFamily="34" charset="-122"/>
                <a:ea typeface="微软雅黑" panose="020B0503020204020204" pitchFamily="34" charset="-122"/>
                <a:cs typeface="等线" panose="02010600030101010101" charset="-122"/>
              </a:rPr>
              <a:t>添加标题</a:t>
            </a:r>
            <a:endParaRPr kumimoji="1" lang="en-US" altLang="zh-CN" sz="1800" b="1" dirty="0">
              <a:solidFill>
                <a:schemeClr val="accent5">
                  <a:lumMod val="75000"/>
                </a:schemeClr>
              </a:solidFill>
              <a:latin typeface="微软雅黑" panose="020B0503020204020204" pitchFamily="34" charset="-122"/>
              <a:ea typeface="微软雅黑" panose="020B0503020204020204" pitchFamily="34" charset="-122"/>
              <a:cs typeface="等线" panose="02010600030101010101" charset="-122"/>
            </a:endParaRPr>
          </a:p>
        </p:txBody>
      </p:sp>
      <p:sp>
        <p:nvSpPr>
          <p:cNvPr id="13" name="文本框 12"/>
          <p:cNvSpPr txBox="1"/>
          <p:nvPr/>
        </p:nvSpPr>
        <p:spPr>
          <a:xfrm>
            <a:off x="1383628" y="3040543"/>
            <a:ext cx="1472783" cy="1038746"/>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endParaRPr kumimoji="1" lang="en-US" altLang="zh-CN" dirty="0">
              <a:solidFill>
                <a:schemeClr val="accent5">
                  <a:lumMod val="75000"/>
                </a:schemeClr>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endParaRPr kumimoji="1" lang="en-US" altLang="zh-CN" dirty="0">
              <a:solidFill>
                <a:schemeClr val="accent5">
                  <a:lumMod val="75000"/>
                </a:schemeClr>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p>
        </p:txBody>
      </p:sp>
      <p:sp>
        <p:nvSpPr>
          <p:cNvPr id="14" name="文本框 13"/>
          <p:cNvSpPr txBox="1"/>
          <p:nvPr/>
        </p:nvSpPr>
        <p:spPr>
          <a:xfrm>
            <a:off x="6679588" y="3040543"/>
            <a:ext cx="1472783" cy="1038746"/>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endParaRPr kumimoji="1" lang="en-US" altLang="zh-CN" dirty="0">
              <a:solidFill>
                <a:schemeClr val="accent5">
                  <a:lumMod val="75000"/>
                </a:schemeClr>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endParaRPr kumimoji="1" lang="en-US" altLang="zh-CN" dirty="0">
              <a:solidFill>
                <a:schemeClr val="accent5">
                  <a:lumMod val="75000"/>
                </a:schemeClr>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p>
        </p:txBody>
      </p:sp>
      <p:sp>
        <p:nvSpPr>
          <p:cNvPr id="15" name="文本框 14"/>
          <p:cNvSpPr txBox="1"/>
          <p:nvPr/>
        </p:nvSpPr>
        <p:spPr>
          <a:xfrm>
            <a:off x="5736846" y="1031133"/>
            <a:ext cx="1472783" cy="1038746"/>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endParaRPr kumimoji="1" lang="en-US" altLang="zh-CN" dirty="0">
              <a:solidFill>
                <a:schemeClr val="accent5">
                  <a:lumMod val="75000"/>
                </a:schemeClr>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endParaRPr kumimoji="1" lang="en-US" altLang="zh-CN" dirty="0">
              <a:solidFill>
                <a:schemeClr val="accent5">
                  <a:lumMod val="75000"/>
                </a:schemeClr>
              </a:solidFill>
              <a:latin typeface="等线" panose="02010600030101010101" charset="-122"/>
              <a:ea typeface="等线" panose="02010600030101010101"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accent5">
                    <a:lumMod val="75000"/>
                  </a:schemeClr>
                </a:solidFill>
                <a:latin typeface="等线" panose="02010600030101010101" charset="-122"/>
                <a:ea typeface="等线" panose="02010600030101010101" charset="-122"/>
                <a:cs typeface="等线" panose="02010600030101010101" charset="-122"/>
              </a:rPr>
              <a:t>在此输入内容</a:t>
            </a:r>
          </a:p>
        </p:txBody>
      </p:sp>
      <p:sp>
        <p:nvSpPr>
          <p:cNvPr id="16" name="TextBox 15"/>
          <p:cNvSpPr txBox="1"/>
          <p:nvPr/>
        </p:nvSpPr>
        <p:spPr>
          <a:xfrm>
            <a:off x="763339" y="341913"/>
            <a:ext cx="223651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消费者的维权方式</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randombar(horizontal)">
                                      <p:cBhvr>
                                        <p:cTn id="15" dur="500"/>
                                        <p:tgtEl>
                                          <p:spTgt spid="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randombar(horizontal)">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randombar(horizontal)">
                                      <p:cBhvr>
                                        <p:cTn id="23" dur="500"/>
                                        <p:tgtEl>
                                          <p:spTgt spid="8"/>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randombar(horizontal)">
                                      <p:cBhvr>
                                        <p:cTn id="26" dur="500"/>
                                        <p:tgtEl>
                                          <p:spTgt spid="11"/>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randombar(horizont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randombar(horizontal)">
                                      <p:cBhvr>
                                        <p:cTn id="34" dur="500"/>
                                        <p:tgtEl>
                                          <p:spTgt spid="6"/>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randombar(horizontal)">
                                      <p:cBhvr>
                                        <p:cTn id="37" dur="500"/>
                                        <p:tgtEl>
                                          <p:spTgt spid="10"/>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randombar(horizontal)">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P spid="11" grpId="0"/>
      <p:bldP spid="13" grpId="0"/>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圆角 62"/>
          <p:cNvSpPr/>
          <p:nvPr/>
        </p:nvSpPr>
        <p:spPr>
          <a:xfrm>
            <a:off x="782061" y="717406"/>
            <a:ext cx="7581900" cy="378631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矩形 3"/>
          <p:cNvSpPr/>
          <p:nvPr/>
        </p:nvSpPr>
        <p:spPr>
          <a:xfrm>
            <a:off x="1257680" y="2559405"/>
            <a:ext cx="6630661" cy="900246"/>
          </a:xfrm>
          <a:prstGeom prst="rect">
            <a:avLst/>
          </a:prstGeom>
        </p:spPr>
        <p:txBody>
          <a:bodyPr wrap="none" lIns="68580" tIns="34290" rIns="68580" bIns="34290">
            <a:spAutoFit/>
          </a:bodyPr>
          <a:lstStyle/>
          <a:p>
            <a:pPr algn="ctr"/>
            <a:r>
              <a:rPr lang="zh-CN" altLang="en-US" sz="5400" b="1" spc="225" dirty="0">
                <a:solidFill>
                  <a:schemeClr val="accent2">
                    <a:lumMod val="75000"/>
                  </a:schemeClr>
                </a:solidFill>
                <a:cs typeface="+mn-ea"/>
                <a:sym typeface="+mn-lt"/>
              </a:rPr>
              <a:t>消费者维权案例分析</a:t>
            </a:r>
          </a:p>
        </p:txBody>
      </p:sp>
      <p:grpSp>
        <p:nvGrpSpPr>
          <p:cNvPr id="6" name="组合 5"/>
          <p:cNvGrpSpPr/>
          <p:nvPr/>
        </p:nvGrpSpPr>
        <p:grpSpPr>
          <a:xfrm>
            <a:off x="3893368" y="1011039"/>
            <a:ext cx="1347402" cy="1347401"/>
            <a:chOff x="304800" y="673100"/>
            <a:chExt cx="4000500" cy="4000500"/>
          </a:xfrm>
          <a:effectLst>
            <a:outerShdw blurRad="444500" dist="254000" dir="8100000" algn="tr" rotWithShape="0">
              <a:prstClr val="black">
                <a:alpha val="50000"/>
              </a:prstClr>
            </a:outerShdw>
          </a:effectLst>
        </p:grpSpPr>
        <p:sp>
          <p:nvSpPr>
            <p:cNvPr id="8"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00">
                <a:solidFill>
                  <a:prstClr val="black"/>
                </a:solidFill>
                <a:cs typeface="+mn-ea"/>
                <a:sym typeface="+mn-lt"/>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4800" b="1" dirty="0">
                  <a:solidFill>
                    <a:schemeClr val="accent1">
                      <a:lumMod val="50000"/>
                    </a:schemeClr>
                  </a:solidFill>
                  <a:latin typeface="Arial Unicode MS" pitchFamily="34" charset="-122"/>
                  <a:ea typeface="Arial Unicode MS" pitchFamily="34" charset="-122"/>
                  <a:cs typeface="Arial Unicode MS" pitchFamily="34" charset="-122"/>
                  <a:sym typeface="+mn-lt"/>
                </a:rPr>
                <a:t>04</a:t>
              </a:r>
              <a:endParaRPr lang="zh-CN" altLang="en-US" sz="4800" b="1" dirty="0">
                <a:solidFill>
                  <a:schemeClr val="accent1">
                    <a:lumMod val="50000"/>
                  </a:schemeClr>
                </a:solidFill>
                <a:latin typeface="Arial Unicode MS" pitchFamily="34" charset="-122"/>
                <a:ea typeface="Arial Unicode MS" pitchFamily="34" charset="-122"/>
                <a:cs typeface="Arial Unicode MS" pitchFamily="34" charset="-122"/>
                <a:sym typeface="+mn-lt"/>
              </a:endParaRPr>
            </a:p>
          </p:txBody>
        </p:sp>
      </p:grpSp>
      <p:sp>
        <p:nvSpPr>
          <p:cNvPr id="12" name="TextBox 31"/>
          <p:cNvSpPr txBox="1"/>
          <p:nvPr/>
        </p:nvSpPr>
        <p:spPr>
          <a:xfrm>
            <a:off x="2668888" y="3675008"/>
            <a:ext cx="3799875" cy="284693"/>
          </a:xfrm>
          <a:prstGeom prst="rect">
            <a:avLst/>
          </a:prstGeom>
          <a:noFill/>
        </p:spPr>
        <p:txBody>
          <a:bodyPr wrap="square" lIns="68580" tIns="34290" rIns="68580" bIns="34290">
            <a:spAutoFit/>
          </a:bodyPr>
          <a:lstStyle/>
          <a:p>
            <a:pPr algn="ctr" defTabSz="309245">
              <a:defRPr/>
            </a:pPr>
            <a:r>
              <a:rPr lang="zh-CN" altLang="en-US" sz="700" spc="3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在此输入内容在此输入内容在此输入内容在此输入内容在此输入内容在此输入内容在此输入内容在此输入内容在此输入内容</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 calcmode="lin" valueType="num">
                                      <p:cBhvr>
                                        <p:cTn id="2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
                                        </p:tgtEl>
                                      </p:cBhvr>
                                    </p:animEffect>
                                  </p:childTnLst>
                                </p:cTn>
                              </p:par>
                            </p:childTnLst>
                          </p:cTn>
                        </p:par>
                        <p:par>
                          <p:cTn id="24" fill="hold">
                            <p:stCondLst>
                              <p:cond delay="899"/>
                            </p:stCondLst>
                            <p:childTnLst>
                              <p:par>
                                <p:cTn id="25" presetID="16" presetClass="entr" presetSubtype="2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763339" y="341913"/>
            <a:ext cx="249299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消费者维权案例分析</a:t>
            </a:r>
          </a:p>
        </p:txBody>
      </p:sp>
      <p:pic>
        <p:nvPicPr>
          <p:cNvPr id="17" name="图片占位符 95"/>
          <p:cNvPicPr>
            <a:picLocks noChangeAspect="1"/>
          </p:cNvPicPr>
          <p:nvPr/>
        </p:nvPicPr>
        <p:blipFill>
          <a:blip r:embed="rId2" cstate="email">
            <a:duotone>
              <a:schemeClr val="accent1">
                <a:shade val="45000"/>
                <a:satMod val="135000"/>
              </a:schemeClr>
              <a:prstClr val="white"/>
            </a:duotone>
          </a:blip>
          <a:stretch>
            <a:fillRect/>
          </a:stretch>
        </p:blipFill>
        <p:spPr>
          <a:xfrm>
            <a:off x="398434" y="1443011"/>
            <a:ext cx="2202760" cy="909992"/>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p:spPr>
      </p:pic>
      <p:cxnSp>
        <p:nvCxnSpPr>
          <p:cNvPr id="18" name="Straight Connector 53"/>
          <p:cNvCxnSpPr/>
          <p:nvPr/>
        </p:nvCxnSpPr>
        <p:spPr>
          <a:xfrm>
            <a:off x="2900738" y="1249035"/>
            <a:ext cx="0" cy="322877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53"/>
          <p:cNvCxnSpPr/>
          <p:nvPr/>
        </p:nvCxnSpPr>
        <p:spPr>
          <a:xfrm>
            <a:off x="5789927" y="1294300"/>
            <a:ext cx="0" cy="322877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6174748" y="1380740"/>
            <a:ext cx="2723912" cy="2691268"/>
            <a:chOff x="7750170" y="1865127"/>
            <a:chExt cx="3631883" cy="3588358"/>
          </a:xfrm>
        </p:grpSpPr>
        <p:sp>
          <p:nvSpPr>
            <p:cNvPr id="21" name="Rectangle 118"/>
            <p:cNvSpPr/>
            <p:nvPr/>
          </p:nvSpPr>
          <p:spPr>
            <a:xfrm>
              <a:off x="10072352" y="4837469"/>
              <a:ext cx="518841" cy="2511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2" name="Isosceles Triangle 119"/>
            <p:cNvSpPr/>
            <p:nvPr/>
          </p:nvSpPr>
          <p:spPr>
            <a:xfrm flipV="1">
              <a:off x="10241336" y="5088589"/>
              <a:ext cx="180874" cy="1065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3" name="TextBox 120"/>
            <p:cNvSpPr txBox="1"/>
            <p:nvPr/>
          </p:nvSpPr>
          <p:spPr>
            <a:xfrm>
              <a:off x="10061185" y="4825282"/>
              <a:ext cx="541175" cy="287259"/>
            </a:xfrm>
            <a:prstGeom prst="rect">
              <a:avLst/>
            </a:prstGeom>
            <a:noFill/>
          </p:spPr>
          <p:txBody>
            <a:bodyPr wrap="none" rtlCol="0">
              <a:spAutoFit/>
            </a:bodyPr>
            <a:lstStyle/>
            <a:p>
              <a:pPr algn="ctr"/>
              <a:r>
                <a:rPr lang="en-US" sz="800" b="1" dirty="0">
                  <a:solidFill>
                    <a:schemeClr val="bg1"/>
                  </a:solidFill>
                  <a:latin typeface="微软雅黑" panose="020B0503020204020204" pitchFamily="34" charset="-122"/>
                  <a:ea typeface="微软雅黑" panose="020B0503020204020204" pitchFamily="34" charset="-122"/>
                </a:rPr>
                <a:t>98%</a:t>
              </a:r>
            </a:p>
          </p:txBody>
        </p:sp>
        <p:sp>
          <p:nvSpPr>
            <p:cNvPr id="24" name="Rectangle 122"/>
            <p:cNvSpPr/>
            <p:nvPr/>
          </p:nvSpPr>
          <p:spPr>
            <a:xfrm>
              <a:off x="9782130" y="4027256"/>
              <a:ext cx="518841" cy="2511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5" name="Isosceles Triangle 123"/>
            <p:cNvSpPr/>
            <p:nvPr/>
          </p:nvSpPr>
          <p:spPr>
            <a:xfrm flipV="1">
              <a:off x="9951114" y="4278376"/>
              <a:ext cx="180874" cy="106500"/>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6" name="TextBox 124"/>
            <p:cNvSpPr txBox="1"/>
            <p:nvPr/>
          </p:nvSpPr>
          <p:spPr>
            <a:xfrm>
              <a:off x="9770964" y="4015069"/>
              <a:ext cx="541175" cy="287259"/>
            </a:xfrm>
            <a:prstGeom prst="rect">
              <a:avLst/>
            </a:prstGeom>
            <a:noFill/>
          </p:spPr>
          <p:txBody>
            <a:bodyPr wrap="none" rtlCol="0">
              <a:spAutoFit/>
            </a:bodyPr>
            <a:lstStyle/>
            <a:p>
              <a:pPr algn="ctr"/>
              <a:r>
                <a:rPr lang="en-US" sz="800" b="1" dirty="0">
                  <a:solidFill>
                    <a:schemeClr val="bg1"/>
                  </a:solidFill>
                  <a:latin typeface="微软雅黑" panose="020B0503020204020204" pitchFamily="34" charset="-122"/>
                  <a:ea typeface="微软雅黑" panose="020B0503020204020204" pitchFamily="34" charset="-122"/>
                </a:rPr>
                <a:t>98%</a:t>
              </a:r>
            </a:p>
          </p:txBody>
        </p:sp>
        <p:sp>
          <p:nvSpPr>
            <p:cNvPr id="27" name="Rectangle 126"/>
            <p:cNvSpPr/>
            <p:nvPr/>
          </p:nvSpPr>
          <p:spPr>
            <a:xfrm>
              <a:off x="9345975" y="3165486"/>
              <a:ext cx="518841" cy="2511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8" name="Isosceles Triangle 127"/>
            <p:cNvSpPr/>
            <p:nvPr/>
          </p:nvSpPr>
          <p:spPr>
            <a:xfrm flipV="1">
              <a:off x="9514959" y="3416606"/>
              <a:ext cx="180874" cy="1065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29" name="TextBox 128"/>
            <p:cNvSpPr txBox="1"/>
            <p:nvPr/>
          </p:nvSpPr>
          <p:spPr>
            <a:xfrm>
              <a:off x="9334807" y="3153299"/>
              <a:ext cx="541175" cy="287259"/>
            </a:xfrm>
            <a:prstGeom prst="rect">
              <a:avLst/>
            </a:prstGeom>
            <a:noFill/>
          </p:spPr>
          <p:txBody>
            <a:bodyPr wrap="none" rtlCol="0">
              <a:spAutoFit/>
            </a:bodyPr>
            <a:lstStyle/>
            <a:p>
              <a:pPr algn="ctr"/>
              <a:r>
                <a:rPr lang="en-US" sz="800" b="1" dirty="0">
                  <a:solidFill>
                    <a:schemeClr val="bg1"/>
                  </a:solidFill>
                  <a:latin typeface="微软雅黑" panose="020B0503020204020204" pitchFamily="34" charset="-122"/>
                  <a:ea typeface="微软雅黑" panose="020B0503020204020204" pitchFamily="34" charset="-122"/>
                </a:rPr>
                <a:t>98%</a:t>
              </a:r>
            </a:p>
          </p:txBody>
        </p:sp>
        <p:sp>
          <p:nvSpPr>
            <p:cNvPr id="30" name="Rounded Rectangle 129"/>
            <p:cNvSpPr/>
            <p:nvPr/>
          </p:nvSpPr>
          <p:spPr>
            <a:xfrm>
              <a:off x="7841338" y="2755515"/>
              <a:ext cx="3216811" cy="207536"/>
            </a:xfrm>
            <a:prstGeom prst="round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1" name="Rounded Rectangle 130"/>
            <p:cNvSpPr/>
            <p:nvPr/>
          </p:nvSpPr>
          <p:spPr>
            <a:xfrm>
              <a:off x="7841338" y="2755515"/>
              <a:ext cx="3009274" cy="207536"/>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2" name="Rounded Rectangle 131"/>
            <p:cNvSpPr/>
            <p:nvPr/>
          </p:nvSpPr>
          <p:spPr>
            <a:xfrm>
              <a:off x="7841338" y="3585659"/>
              <a:ext cx="3216811" cy="207536"/>
            </a:xfrm>
            <a:prstGeom prst="round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3" name="Rounded Rectangle 132"/>
            <p:cNvSpPr/>
            <p:nvPr/>
          </p:nvSpPr>
          <p:spPr>
            <a:xfrm>
              <a:off x="7841338" y="3585659"/>
              <a:ext cx="1764057" cy="207536"/>
            </a:xfrm>
            <a:prstGeom prst="roundRect">
              <a:avLst/>
            </a:pr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4" name="Rounded Rectangle 133"/>
            <p:cNvSpPr/>
            <p:nvPr/>
          </p:nvSpPr>
          <p:spPr>
            <a:xfrm>
              <a:off x="7841338" y="4425638"/>
              <a:ext cx="3216811" cy="207536"/>
            </a:xfrm>
            <a:prstGeom prst="round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5" name="Rounded Rectangle 134"/>
            <p:cNvSpPr/>
            <p:nvPr/>
          </p:nvSpPr>
          <p:spPr>
            <a:xfrm>
              <a:off x="7841338" y="4425638"/>
              <a:ext cx="2214153" cy="207536"/>
            </a:xfrm>
            <a:prstGeom prst="round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6" name="Rounded Rectangle 135"/>
            <p:cNvSpPr/>
            <p:nvPr/>
          </p:nvSpPr>
          <p:spPr>
            <a:xfrm>
              <a:off x="7841338" y="5245949"/>
              <a:ext cx="3216811" cy="207536"/>
            </a:xfrm>
            <a:prstGeom prst="roundRect">
              <a:avLst/>
            </a:prstGeom>
            <a:solidFill>
              <a:schemeClr val="bg1">
                <a:lumMod val="8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7" name="Rounded Rectangle 136"/>
            <p:cNvSpPr/>
            <p:nvPr/>
          </p:nvSpPr>
          <p:spPr>
            <a:xfrm>
              <a:off x="7841338" y="5245949"/>
              <a:ext cx="2490434" cy="207536"/>
            </a:xfrm>
            <a:prstGeom prst="roundRect">
              <a:avLst/>
            </a:pr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8" name="Rectangle 138"/>
            <p:cNvSpPr/>
            <p:nvPr/>
          </p:nvSpPr>
          <p:spPr>
            <a:xfrm>
              <a:off x="10591192" y="2343914"/>
              <a:ext cx="518841" cy="2511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39" name="TextBox 139"/>
            <p:cNvSpPr txBox="1"/>
            <p:nvPr/>
          </p:nvSpPr>
          <p:spPr>
            <a:xfrm>
              <a:off x="10580025" y="2331727"/>
              <a:ext cx="541175" cy="287259"/>
            </a:xfrm>
            <a:prstGeom prst="rect">
              <a:avLst/>
            </a:prstGeom>
            <a:noFill/>
          </p:spPr>
          <p:txBody>
            <a:bodyPr wrap="none" rtlCol="0">
              <a:spAutoFit/>
            </a:bodyPr>
            <a:lstStyle/>
            <a:p>
              <a:pPr algn="ctr"/>
              <a:r>
                <a:rPr lang="en-US" sz="800" b="1" dirty="0">
                  <a:solidFill>
                    <a:schemeClr val="bg1"/>
                  </a:solidFill>
                  <a:latin typeface="微软雅黑" panose="020B0503020204020204" pitchFamily="34" charset="-122"/>
                  <a:ea typeface="微软雅黑" panose="020B0503020204020204" pitchFamily="34" charset="-122"/>
                </a:rPr>
                <a:t>98%</a:t>
              </a:r>
            </a:p>
          </p:txBody>
        </p:sp>
        <p:sp>
          <p:nvSpPr>
            <p:cNvPr id="40" name="Isosceles Triangle 140"/>
            <p:cNvSpPr/>
            <p:nvPr/>
          </p:nvSpPr>
          <p:spPr>
            <a:xfrm flipV="1">
              <a:off x="10760176" y="2595034"/>
              <a:ext cx="180874" cy="1065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微软雅黑" panose="020B0503020204020204" pitchFamily="34" charset="-122"/>
                <a:ea typeface="微软雅黑" panose="020B0503020204020204" pitchFamily="34" charset="-122"/>
              </a:endParaRPr>
            </a:p>
          </p:txBody>
        </p:sp>
        <p:sp>
          <p:nvSpPr>
            <p:cNvPr id="41" name="Title 13"/>
            <p:cNvSpPr txBox="1"/>
            <p:nvPr/>
          </p:nvSpPr>
          <p:spPr>
            <a:xfrm>
              <a:off x="7750170" y="1865127"/>
              <a:ext cx="3631883" cy="410369"/>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zh-CN" altLang="en-US" sz="1400" dirty="0">
                  <a:latin typeface="微软雅黑" panose="020B0503020204020204" pitchFamily="34" charset="-122"/>
                  <a:ea typeface="微软雅黑" panose="020B0503020204020204" pitchFamily="34" charset="-122"/>
                </a:rPr>
                <a:t>标题文字添加</a:t>
              </a:r>
            </a:p>
          </p:txBody>
        </p:sp>
        <p:sp>
          <p:nvSpPr>
            <p:cNvPr id="42" name="Title 13"/>
            <p:cNvSpPr txBox="1"/>
            <p:nvPr/>
          </p:nvSpPr>
          <p:spPr>
            <a:xfrm>
              <a:off x="7769219" y="2420848"/>
              <a:ext cx="1576755" cy="348813"/>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214630" indent="-214630">
                <a:buFont typeface="Wingdings" panose="05000000000000000000" pitchFamily="2" charset="2"/>
                <a:buChar char="l"/>
              </a:pPr>
              <a:r>
                <a:rPr lang="zh-CN" altLang="en-US" sz="1100" dirty="0">
                  <a:solidFill>
                    <a:schemeClr val="accent1"/>
                  </a:solidFill>
                  <a:latin typeface="微软雅黑" panose="020B0503020204020204" pitchFamily="34" charset="-122"/>
                  <a:ea typeface="微软雅黑" panose="020B0503020204020204" pitchFamily="34" charset="-122"/>
                </a:rPr>
                <a:t>文字添加</a:t>
              </a:r>
            </a:p>
          </p:txBody>
        </p:sp>
        <p:sp>
          <p:nvSpPr>
            <p:cNvPr id="43" name="Title 13"/>
            <p:cNvSpPr txBox="1"/>
            <p:nvPr/>
          </p:nvSpPr>
          <p:spPr>
            <a:xfrm>
              <a:off x="7769219" y="3249419"/>
              <a:ext cx="1576755" cy="348813"/>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214630" indent="-214630">
                <a:buFont typeface="Wingdings" panose="05000000000000000000" pitchFamily="2" charset="2"/>
                <a:buChar char="l"/>
              </a:pPr>
              <a:r>
                <a:rPr lang="zh-CN" altLang="en-US" sz="1100" dirty="0">
                  <a:solidFill>
                    <a:schemeClr val="accent4"/>
                  </a:solidFill>
                  <a:latin typeface="微软雅黑" panose="020B0503020204020204" pitchFamily="34" charset="-122"/>
                  <a:ea typeface="微软雅黑" panose="020B0503020204020204" pitchFamily="34" charset="-122"/>
                </a:rPr>
                <a:t>文字添加</a:t>
              </a:r>
            </a:p>
          </p:txBody>
        </p:sp>
        <p:sp>
          <p:nvSpPr>
            <p:cNvPr id="44" name="Title 13"/>
            <p:cNvSpPr txBox="1"/>
            <p:nvPr/>
          </p:nvSpPr>
          <p:spPr>
            <a:xfrm>
              <a:off x="7769219" y="4087313"/>
              <a:ext cx="1576755" cy="348813"/>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214630" indent="-214630">
                <a:buFont typeface="Wingdings" panose="05000000000000000000" pitchFamily="2" charset="2"/>
                <a:buChar char="l"/>
              </a:pPr>
              <a:r>
                <a:rPr lang="zh-CN" altLang="en-US" sz="1100" dirty="0">
                  <a:solidFill>
                    <a:schemeClr val="accent1"/>
                  </a:solidFill>
                  <a:latin typeface="微软雅黑" panose="020B0503020204020204" pitchFamily="34" charset="-122"/>
                  <a:ea typeface="微软雅黑" panose="020B0503020204020204" pitchFamily="34" charset="-122"/>
                </a:rPr>
                <a:t>文字添加</a:t>
              </a:r>
            </a:p>
          </p:txBody>
        </p:sp>
        <p:sp>
          <p:nvSpPr>
            <p:cNvPr id="45" name="Title 13"/>
            <p:cNvSpPr txBox="1"/>
            <p:nvPr/>
          </p:nvSpPr>
          <p:spPr>
            <a:xfrm>
              <a:off x="7769219" y="4906157"/>
              <a:ext cx="1576755" cy="348813"/>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214630" indent="-214630">
                <a:buFont typeface="Wingdings" panose="05000000000000000000" pitchFamily="2" charset="2"/>
                <a:buChar char="l"/>
              </a:pPr>
              <a:r>
                <a:rPr lang="zh-CN" altLang="en-US" sz="1100" dirty="0">
                  <a:solidFill>
                    <a:schemeClr val="accent4"/>
                  </a:solidFill>
                  <a:latin typeface="微软雅黑" panose="020B0503020204020204" pitchFamily="34" charset="-122"/>
                  <a:ea typeface="微软雅黑" panose="020B0503020204020204" pitchFamily="34" charset="-122"/>
                </a:rPr>
                <a:t>文字添加</a:t>
              </a:r>
            </a:p>
          </p:txBody>
        </p:sp>
      </p:grpSp>
      <p:grpSp>
        <p:nvGrpSpPr>
          <p:cNvPr id="46" name="组合 45"/>
          <p:cNvGrpSpPr/>
          <p:nvPr/>
        </p:nvGrpSpPr>
        <p:grpSpPr>
          <a:xfrm>
            <a:off x="611303" y="2632857"/>
            <a:ext cx="1758986" cy="1637338"/>
            <a:chOff x="790930" y="4024596"/>
            <a:chExt cx="2345314" cy="2183122"/>
          </a:xfrm>
        </p:grpSpPr>
        <p:sp>
          <p:nvSpPr>
            <p:cNvPr id="47" name="矩形 46"/>
            <p:cNvSpPr/>
            <p:nvPr/>
          </p:nvSpPr>
          <p:spPr>
            <a:xfrm>
              <a:off x="790930" y="4632325"/>
              <a:ext cx="2345314" cy="1575393"/>
            </a:xfrm>
            <a:prstGeom prst="rect">
              <a:avLst/>
            </a:prstGeom>
          </p:spPr>
          <p:txBody>
            <a:bodyPr wrap="square">
              <a:spAutoFit/>
            </a:bodyPr>
            <a:lstStyle/>
            <a:p>
              <a:pPr algn="ct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在此输入内容在此输入内容在此输入内容在此输入内容在此输入内容在此输入内容在此输入内容</a:t>
              </a:r>
            </a:p>
          </p:txBody>
        </p:sp>
        <p:sp>
          <p:nvSpPr>
            <p:cNvPr id="48" name="矩形 47"/>
            <p:cNvSpPr/>
            <p:nvPr/>
          </p:nvSpPr>
          <p:spPr>
            <a:xfrm>
              <a:off x="1265089" y="4024596"/>
              <a:ext cx="1397000" cy="492444"/>
            </a:xfrm>
            <a:prstGeom prst="rect">
              <a:avLst/>
            </a:prstGeom>
          </p:spPr>
          <p:txBody>
            <a:bodyPr wrap="square">
              <a:spAutoFit/>
            </a:bodyPr>
            <a:lstStyle/>
            <a:p>
              <a:pPr algn="ctr">
                <a:lnSpc>
                  <a:spcPct val="120000"/>
                </a:lnSpc>
              </a:pPr>
              <a:r>
                <a:rPr lang="zh-CN" altLang="en-US" sz="1600" dirty="0">
                  <a:solidFill>
                    <a:schemeClr val="accent1"/>
                  </a:solidFill>
                  <a:latin typeface="微软雅黑" panose="020B0503020204020204" pitchFamily="34" charset="-122"/>
                  <a:ea typeface="微软雅黑" panose="020B0503020204020204" pitchFamily="34" charset="-122"/>
                </a:rPr>
                <a:t>文字添加</a:t>
              </a:r>
            </a:p>
          </p:txBody>
        </p:sp>
      </p:grpSp>
      <p:sp>
        <p:nvSpPr>
          <p:cNvPr id="49" name="矩形 48"/>
          <p:cNvSpPr/>
          <p:nvPr/>
        </p:nvSpPr>
        <p:spPr>
          <a:xfrm>
            <a:off x="3226330" y="1788551"/>
            <a:ext cx="2368331" cy="2562240"/>
          </a:xfrm>
          <a:prstGeom prst="rect">
            <a:avLst/>
          </a:prstGeom>
        </p:spPr>
        <p:txBody>
          <a:bodyPr wrap="square" lIns="68580" tIns="34290" rIns="68580" bIns="34290">
            <a:spAutoFit/>
          </a:bodyPr>
          <a:lstStyle/>
          <a:p>
            <a:pPr algn="ct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在此输入内容在此输入内容在此输入内容在此输入内容在此输入内容在此输入内容在此输入内容在此输入内容在此输入内容在此输入内容在此输入内容在此输入内容在此输入内容在此输入内容</a:t>
            </a:r>
          </a:p>
          <a:p>
            <a:pPr algn="ctr">
              <a:lnSpc>
                <a:spcPct val="15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在此输入内容在此输入内容在此输入内容在此输入内容在此输入内容在此输入内容在此输入内容</a:t>
            </a:r>
          </a:p>
        </p:txBody>
      </p:sp>
      <p:sp>
        <p:nvSpPr>
          <p:cNvPr id="50" name="矩形 49"/>
          <p:cNvSpPr/>
          <p:nvPr/>
        </p:nvSpPr>
        <p:spPr>
          <a:xfrm>
            <a:off x="3235383" y="1387076"/>
            <a:ext cx="1887140" cy="346249"/>
          </a:xfrm>
          <a:prstGeom prst="rect">
            <a:avLst/>
          </a:prstGeom>
        </p:spPr>
        <p:txBody>
          <a:bodyPr wrap="square" lIns="68580" tIns="34290" rIns="68580" bIns="34290">
            <a:spAutoFit/>
          </a:bodyPr>
          <a:lstStyle/>
          <a:p>
            <a:pPr algn="just">
              <a:lnSpc>
                <a:spcPct val="120000"/>
              </a:lnSpc>
            </a:pPr>
            <a:r>
              <a:rPr lang="zh-CN" altLang="en-US" sz="1500" dirty="0">
                <a:solidFill>
                  <a:schemeClr val="accent1"/>
                </a:solidFill>
                <a:latin typeface="微软雅黑" panose="020B0503020204020204" pitchFamily="34" charset="-122"/>
                <a:ea typeface="微软雅黑" panose="020B0503020204020204" pitchFamily="34" charset="-122"/>
              </a:rPr>
              <a:t>标题文字添加</a:t>
            </a:r>
          </a:p>
        </p:txBody>
      </p:sp>
    </p:spTree>
  </p:cSld>
  <p:clrMapOvr>
    <a:masterClrMapping/>
  </p:clrMapOvr>
  <p:transition spd="slow" advTm="3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par>
                                <p:cTn id="14" presetID="53" presetClass="entr" presetSubtype="16" fill="hold" nodeType="with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500" fill="hold"/>
                                        <p:tgtEl>
                                          <p:spTgt spid="46"/>
                                        </p:tgtEl>
                                        <p:attrNameLst>
                                          <p:attrName>ppt_w</p:attrName>
                                        </p:attrNameLst>
                                      </p:cBhvr>
                                      <p:tavLst>
                                        <p:tav tm="0">
                                          <p:val>
                                            <p:fltVal val="0"/>
                                          </p:val>
                                        </p:tav>
                                        <p:tav tm="100000">
                                          <p:val>
                                            <p:strVal val="#ppt_w"/>
                                          </p:val>
                                        </p:tav>
                                      </p:tavLst>
                                    </p:anim>
                                    <p:anim calcmode="lin" valueType="num">
                                      <p:cBhvr>
                                        <p:cTn id="17" dur="500" fill="hold"/>
                                        <p:tgtEl>
                                          <p:spTgt spid="46"/>
                                        </p:tgtEl>
                                        <p:attrNameLst>
                                          <p:attrName>ppt_h</p:attrName>
                                        </p:attrNameLst>
                                      </p:cBhvr>
                                      <p:tavLst>
                                        <p:tav tm="0">
                                          <p:val>
                                            <p:fltVal val="0"/>
                                          </p:val>
                                        </p:tav>
                                        <p:tav tm="100000">
                                          <p:val>
                                            <p:strVal val="#ppt_h"/>
                                          </p:val>
                                        </p:tav>
                                      </p:tavLst>
                                    </p:anim>
                                    <p:animEffect transition="in" filter="fade">
                                      <p:cBhvr>
                                        <p:cTn id="18" dur="500"/>
                                        <p:tgtEl>
                                          <p:spTgt spid="46"/>
                                        </p:tgtEl>
                                      </p:cBhvr>
                                    </p:animEffect>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up)">
                                      <p:cBhvr>
                                        <p:cTn id="22" dur="500"/>
                                        <p:tgtEl>
                                          <p:spTgt spid="18"/>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fade">
                                      <p:cBhvr>
                                        <p:cTn id="26" dur="1000"/>
                                        <p:tgtEl>
                                          <p:spTgt spid="50"/>
                                        </p:tgtEl>
                                      </p:cBhvr>
                                    </p:animEffect>
                                    <p:anim calcmode="lin" valueType="num">
                                      <p:cBhvr>
                                        <p:cTn id="27" dur="1000" fill="hold"/>
                                        <p:tgtEl>
                                          <p:spTgt spid="50"/>
                                        </p:tgtEl>
                                        <p:attrNameLst>
                                          <p:attrName>ppt_x</p:attrName>
                                        </p:attrNameLst>
                                      </p:cBhvr>
                                      <p:tavLst>
                                        <p:tav tm="0">
                                          <p:val>
                                            <p:strVal val="#ppt_x"/>
                                          </p:val>
                                        </p:tav>
                                        <p:tav tm="100000">
                                          <p:val>
                                            <p:strVal val="#ppt_x"/>
                                          </p:val>
                                        </p:tav>
                                      </p:tavLst>
                                    </p:anim>
                                    <p:anim calcmode="lin" valueType="num">
                                      <p:cBhvr>
                                        <p:cTn id="28" dur="1000" fill="hold"/>
                                        <p:tgtEl>
                                          <p:spTgt spid="5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fade">
                                      <p:cBhvr>
                                        <p:cTn id="31" dur="1000"/>
                                        <p:tgtEl>
                                          <p:spTgt spid="49"/>
                                        </p:tgtEl>
                                      </p:cBhvr>
                                    </p:animEffect>
                                    <p:anim calcmode="lin" valueType="num">
                                      <p:cBhvr>
                                        <p:cTn id="32" dur="1000" fill="hold"/>
                                        <p:tgtEl>
                                          <p:spTgt spid="49"/>
                                        </p:tgtEl>
                                        <p:attrNameLst>
                                          <p:attrName>ppt_x</p:attrName>
                                        </p:attrNameLst>
                                      </p:cBhvr>
                                      <p:tavLst>
                                        <p:tav tm="0">
                                          <p:val>
                                            <p:strVal val="#ppt_x"/>
                                          </p:val>
                                        </p:tav>
                                        <p:tav tm="100000">
                                          <p:val>
                                            <p:strVal val="#ppt_x"/>
                                          </p:val>
                                        </p:tav>
                                      </p:tavLst>
                                    </p:anim>
                                    <p:anim calcmode="lin" valueType="num">
                                      <p:cBhvr>
                                        <p:cTn id="33" dur="1000" fill="hold"/>
                                        <p:tgtEl>
                                          <p:spTgt spid="4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22" presetClass="entr" presetSubtype="4"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down)">
                                      <p:cBhvr>
                                        <p:cTn id="37" dur="500"/>
                                        <p:tgtEl>
                                          <p:spTgt spid="19"/>
                                        </p:tgtEl>
                                      </p:cBhvr>
                                    </p:animEffect>
                                  </p:childTnLst>
                                </p:cTn>
                              </p:par>
                            </p:childTnLst>
                          </p:cTn>
                        </p:par>
                        <p:par>
                          <p:cTn id="38" fill="hold">
                            <p:stCondLst>
                              <p:cond delay="3000"/>
                            </p:stCondLst>
                            <p:childTnLst>
                              <p:par>
                                <p:cTn id="39" presetID="2" presetClass="entr" presetSubtype="2"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1+#ppt_w/2"/>
                                          </p:val>
                                        </p:tav>
                                        <p:tav tm="100000">
                                          <p:val>
                                            <p:strVal val="#ppt_x"/>
                                          </p:val>
                                        </p:tav>
                                      </p:tavLst>
                                    </p:anim>
                                    <p:anim calcmode="lin" valueType="num">
                                      <p:cBhvr additive="base">
                                        <p:cTn id="42"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9" grpId="0"/>
      <p:bldP spid="5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剪去单角的矩形 3"/>
          <p:cNvSpPr/>
          <p:nvPr/>
        </p:nvSpPr>
        <p:spPr>
          <a:xfrm>
            <a:off x="1046749" y="1720516"/>
            <a:ext cx="1804736" cy="2370221"/>
          </a:xfrm>
          <a:prstGeom prst="snip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5" name="剪去单角的矩形 4"/>
          <p:cNvSpPr/>
          <p:nvPr/>
        </p:nvSpPr>
        <p:spPr>
          <a:xfrm>
            <a:off x="1177963" y="1606122"/>
            <a:ext cx="1804736" cy="2370221"/>
          </a:xfrm>
          <a:prstGeom prst="snip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6" name="剪去单角的矩形 5"/>
          <p:cNvSpPr/>
          <p:nvPr/>
        </p:nvSpPr>
        <p:spPr>
          <a:xfrm>
            <a:off x="3531270" y="1720516"/>
            <a:ext cx="1804736" cy="2370221"/>
          </a:xfrm>
          <a:prstGeom prst="snip1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7" name="剪去单角的矩形 6"/>
          <p:cNvSpPr/>
          <p:nvPr/>
        </p:nvSpPr>
        <p:spPr>
          <a:xfrm>
            <a:off x="3662483" y="1606122"/>
            <a:ext cx="1804736" cy="2370221"/>
          </a:xfrm>
          <a:prstGeom prst="snip1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8" name="剪去单角的矩形 7"/>
          <p:cNvSpPr/>
          <p:nvPr/>
        </p:nvSpPr>
        <p:spPr>
          <a:xfrm>
            <a:off x="6015790" y="1720516"/>
            <a:ext cx="1804736" cy="2370221"/>
          </a:xfrm>
          <a:prstGeom prst="snip1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9" name="剪去单角的矩形 8"/>
          <p:cNvSpPr/>
          <p:nvPr/>
        </p:nvSpPr>
        <p:spPr>
          <a:xfrm>
            <a:off x="6147004" y="1606122"/>
            <a:ext cx="1804736" cy="2370221"/>
          </a:xfrm>
          <a:prstGeom prst="snip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0" name="文本框 9"/>
          <p:cNvSpPr txBox="1"/>
          <p:nvPr/>
        </p:nvSpPr>
        <p:spPr>
          <a:xfrm>
            <a:off x="1343938" y="2282406"/>
            <a:ext cx="1472783" cy="1038746"/>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p>
        </p:txBody>
      </p:sp>
      <p:sp>
        <p:nvSpPr>
          <p:cNvPr id="11" name="文本框 10"/>
          <p:cNvSpPr txBox="1"/>
          <p:nvPr/>
        </p:nvSpPr>
        <p:spPr>
          <a:xfrm>
            <a:off x="3828459" y="2271641"/>
            <a:ext cx="1472783" cy="1038746"/>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p>
        </p:txBody>
      </p:sp>
      <p:sp>
        <p:nvSpPr>
          <p:cNvPr id="12" name="文本框 11"/>
          <p:cNvSpPr txBox="1"/>
          <p:nvPr/>
        </p:nvSpPr>
        <p:spPr>
          <a:xfrm>
            <a:off x="6312979" y="2262141"/>
            <a:ext cx="1472783" cy="1038746"/>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等线" panose="02010600030101010101" charset="-122"/>
              </a:rPr>
              <a:t>在此输入内容</a:t>
            </a:r>
          </a:p>
        </p:txBody>
      </p:sp>
      <p:sp>
        <p:nvSpPr>
          <p:cNvPr id="13" name="TextBox 12"/>
          <p:cNvSpPr txBox="1"/>
          <p:nvPr/>
        </p:nvSpPr>
        <p:spPr>
          <a:xfrm>
            <a:off x="763339" y="341913"/>
            <a:ext cx="249299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消费者维权案例分析</a:t>
            </a:r>
          </a:p>
        </p:txBody>
      </p:sp>
    </p:spTree>
  </p:cSld>
  <p:clrMapOvr>
    <a:masterClrMapping/>
  </p:clrMapOvr>
  <p:transition spd="slow" advTm="3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500" fill="hold"/>
                                        <p:tgtEl>
                                          <p:spTgt spid="10"/>
                                        </p:tgtEl>
                                        <p:attrNameLst>
                                          <p:attrName>ppt_x</p:attrName>
                                        </p:attrNameLst>
                                      </p:cBhvr>
                                      <p:tavLst>
                                        <p:tav tm="0">
                                          <p:val>
                                            <p:strVal val="#ppt_x"/>
                                          </p:val>
                                        </p:tav>
                                        <p:tav tm="100000">
                                          <p:val>
                                            <p:strVal val="#ppt_x"/>
                                          </p:val>
                                        </p:tav>
                                      </p:tavLst>
                                    </p:anim>
                                    <p:anim calcmode="lin" valueType="num">
                                      <p:cBhvr additive="base">
                                        <p:cTn id="2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additive="base">
                                        <p:cTn id="44" dur="500" fill="hold"/>
                                        <p:tgtEl>
                                          <p:spTgt spid="9"/>
                                        </p:tgtEl>
                                        <p:attrNameLst>
                                          <p:attrName>ppt_x</p:attrName>
                                        </p:attrNameLst>
                                      </p:cBhvr>
                                      <p:tavLst>
                                        <p:tav tm="0">
                                          <p:val>
                                            <p:strVal val="#ppt_x"/>
                                          </p:val>
                                        </p:tav>
                                        <p:tav tm="100000">
                                          <p:val>
                                            <p:strVal val="#ppt_x"/>
                                          </p:val>
                                        </p:tav>
                                      </p:tavLst>
                                    </p:anim>
                                    <p:anim calcmode="lin" valueType="num">
                                      <p:cBhvr additive="base">
                                        <p:cTn id="45" dur="500" fill="hold"/>
                                        <p:tgtEl>
                                          <p:spTgt spid="9"/>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1" grpId="0"/>
      <p:bldP spid="12"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stretch>
            <a:fillRect/>
          </a:stretch>
        </p:blipFill>
        <p:spPr>
          <a:xfrm>
            <a:off x="1119940" y="1435450"/>
            <a:ext cx="4270208" cy="2841100"/>
          </a:xfrm>
          <a:prstGeom prst="rect">
            <a:avLst/>
          </a:prstGeom>
        </p:spPr>
      </p:pic>
      <p:sp>
        <p:nvSpPr>
          <p:cNvPr id="6" name="矩形 5"/>
          <p:cNvSpPr/>
          <p:nvPr/>
        </p:nvSpPr>
        <p:spPr>
          <a:xfrm>
            <a:off x="5005137" y="1118938"/>
            <a:ext cx="3055772" cy="3441032"/>
          </a:xfrm>
          <a:prstGeom prst="rect">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5" name="矩形 14"/>
          <p:cNvSpPr/>
          <p:nvPr/>
        </p:nvSpPr>
        <p:spPr>
          <a:xfrm>
            <a:off x="5183438" y="1336265"/>
            <a:ext cx="2699168" cy="3039467"/>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sp>
        <p:nvSpPr>
          <p:cNvPr id="16" name="文本框 15"/>
          <p:cNvSpPr txBox="1"/>
          <p:nvPr/>
        </p:nvSpPr>
        <p:spPr>
          <a:xfrm>
            <a:off x="5762583" y="1737500"/>
            <a:ext cx="1472783" cy="2008242"/>
          </a:xfrm>
          <a:prstGeom prst="rect">
            <a:avLst/>
          </a:prstGeom>
          <a:noFill/>
        </p:spPr>
        <p:txBody>
          <a:bodyPr wrap="square" lIns="68580" tIns="34290" rIns="68580" bIns="34290" rtlCol="0" anchor="ctr">
            <a:spAutoFit/>
          </a:bodyPr>
          <a:lstStyle/>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p>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endParaRPr kumimoji="1" lang="en-US" altLang="zh-CN" dirty="0">
              <a:solidFill>
                <a:schemeClr val="bg1"/>
              </a:solidFill>
              <a:latin typeface="微软雅黑" panose="020B0503020204020204" pitchFamily="34" charset="-122"/>
              <a:ea typeface="微软雅黑" panose="020B0503020204020204" pitchFamily="34" charset="-122"/>
              <a:cs typeface="等线" panose="02010600030101010101" charset="-122"/>
            </a:endParaRPr>
          </a:p>
          <a:p>
            <a:pPr marL="214630" indent="-214630">
              <a:lnSpc>
                <a:spcPct val="150000"/>
              </a:lnSpc>
              <a:buFont typeface="Wingdings" panose="05000000000000000000" pitchFamily="2" charset="2"/>
              <a:buChar char="l"/>
            </a:pPr>
            <a:r>
              <a:rPr kumimoji="1" lang="zh-CN" altLang="en-US" dirty="0">
                <a:solidFill>
                  <a:schemeClr val="bg1"/>
                </a:solidFill>
                <a:latin typeface="微软雅黑" panose="020B0503020204020204" pitchFamily="34" charset="-122"/>
                <a:ea typeface="微软雅黑" panose="020B0503020204020204" pitchFamily="34" charset="-122"/>
                <a:cs typeface="等线" panose="02010600030101010101" charset="-122"/>
              </a:rPr>
              <a:t>在此输入内容</a:t>
            </a:r>
          </a:p>
        </p:txBody>
      </p:sp>
      <p:sp>
        <p:nvSpPr>
          <p:cNvPr id="8" name="TextBox 7"/>
          <p:cNvSpPr txBox="1"/>
          <p:nvPr/>
        </p:nvSpPr>
        <p:spPr>
          <a:xfrm>
            <a:off x="763339" y="341913"/>
            <a:ext cx="2492990"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消费者维权案例分析</a:t>
            </a:r>
          </a:p>
        </p:txBody>
      </p:sp>
    </p:spTree>
  </p:cSld>
  <p:clrMapOvr>
    <a:masterClrMapping/>
  </p:clrMapOvr>
  <p:transition spd="slow" advTm="3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email">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21840" y="2730682"/>
            <a:ext cx="3877985" cy="584775"/>
          </a:xfrm>
          <a:prstGeom prst="rect">
            <a:avLst/>
          </a:prstGeom>
          <a:noFill/>
        </p:spPr>
        <p:txBody>
          <a:bodyPr wrap="none" rtlCol="0">
            <a:spAutoFit/>
          </a:bodyPr>
          <a:lstStyle/>
          <a:p>
            <a:r>
              <a:rPr lang="zh-CN" altLang="en-US" sz="3200" b="1" dirty="0">
                <a:solidFill>
                  <a:schemeClr val="accent1">
                    <a:lumMod val="75000"/>
                  </a:schemeClr>
                </a:solidFill>
                <a:latin typeface="微软雅黑" panose="020B0503020204020204" pitchFamily="34" charset="-122"/>
                <a:ea typeface="微软雅黑" panose="020B0503020204020204" pitchFamily="34" charset="-122"/>
              </a:rPr>
              <a:t>感谢您的观看与指导</a:t>
            </a:r>
          </a:p>
        </p:txBody>
      </p:sp>
      <p:pic>
        <p:nvPicPr>
          <p:cNvPr id="1026" name="Picture 2"/>
          <p:cNvPicPr>
            <a:picLocks noChangeAspect="1" noChangeArrowheads="1"/>
          </p:cNvPicPr>
          <p:nvPr/>
        </p:nvPicPr>
        <p:blipFill>
          <a:blip r:embed="rId3" cstate="email"/>
          <a:stretch>
            <a:fillRect/>
          </a:stretch>
        </p:blipFill>
        <p:spPr bwMode="auto">
          <a:xfrm>
            <a:off x="2548759" y="930297"/>
            <a:ext cx="4030759" cy="19196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152610" y="3404971"/>
            <a:ext cx="4818948" cy="307777"/>
          </a:xfrm>
          <a:prstGeom prst="rect">
            <a:avLst/>
          </a:prstGeom>
          <a:noFill/>
        </p:spPr>
        <p:txBody>
          <a:bodyPr wrap="none" rtlCol="0">
            <a:spAutoFit/>
          </a:bodyPr>
          <a:lstStyle/>
          <a:p>
            <a:pPr algn="ctr"/>
            <a:r>
              <a:rPr lang="zh-CN" altLang="en-US" spc="300" dirty="0">
                <a:latin typeface="微软雅黑" panose="020B0503020204020204" pitchFamily="34" charset="-122"/>
                <a:ea typeface="微软雅黑" panose="020B0503020204020204" pitchFamily="34" charset="-122"/>
              </a:rPr>
              <a:t>依法加强消费维权执法   营造安全放心消费环境</a:t>
            </a:r>
          </a:p>
        </p:txBody>
      </p:sp>
      <p:cxnSp>
        <p:nvCxnSpPr>
          <p:cNvPr id="35" name="直接连接符 34"/>
          <p:cNvCxnSpPr/>
          <p:nvPr/>
        </p:nvCxnSpPr>
        <p:spPr>
          <a:xfrm>
            <a:off x="2413592" y="3325461"/>
            <a:ext cx="428224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1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barn(outVertical)">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anim calcmode="lin" valueType="num">
                                      <p:cBhvr>
                                        <p:cTn id="27" dur="500" fill="hold"/>
                                        <p:tgtEl>
                                          <p:spTgt spid="3"/>
                                        </p:tgtEl>
                                        <p:attrNameLst>
                                          <p:attrName>ppt_x</p:attrName>
                                        </p:attrNameLst>
                                      </p:cBhvr>
                                      <p:tavLst>
                                        <p:tav tm="0">
                                          <p:val>
                                            <p:strVal val="#ppt_x"/>
                                          </p:val>
                                        </p:tav>
                                        <p:tav tm="100000">
                                          <p:val>
                                            <p:strVal val="#ppt_x"/>
                                          </p:val>
                                        </p:tav>
                                      </p:tavLst>
                                    </p:anim>
                                    <p:anim calcmode="lin" valueType="num">
                                      <p:cBhvr>
                                        <p:cTn id="28" dur="5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圆角 62"/>
          <p:cNvSpPr/>
          <p:nvPr/>
        </p:nvSpPr>
        <p:spPr>
          <a:xfrm>
            <a:off x="782061" y="717406"/>
            <a:ext cx="7581900" cy="378631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矩形 3"/>
          <p:cNvSpPr/>
          <p:nvPr/>
        </p:nvSpPr>
        <p:spPr>
          <a:xfrm>
            <a:off x="950169" y="2559405"/>
            <a:ext cx="7352014" cy="900246"/>
          </a:xfrm>
          <a:prstGeom prst="rect">
            <a:avLst/>
          </a:prstGeom>
        </p:spPr>
        <p:txBody>
          <a:bodyPr wrap="none" lIns="68580" tIns="34290" rIns="68580" bIns="34290">
            <a:spAutoFit/>
          </a:bodyPr>
          <a:lstStyle/>
          <a:p>
            <a:pPr algn="ctr"/>
            <a:r>
              <a:rPr lang="zh-CN" altLang="en-US" sz="5400" b="1" spc="225" dirty="0">
                <a:solidFill>
                  <a:schemeClr val="accent2">
                    <a:lumMod val="75000"/>
                  </a:schemeClr>
                </a:solidFill>
                <a:cs typeface="+mn-ea"/>
                <a:sym typeface="+mn-lt"/>
              </a:rPr>
              <a:t>国际消费者权益日简介</a:t>
            </a:r>
          </a:p>
        </p:txBody>
      </p:sp>
      <p:grpSp>
        <p:nvGrpSpPr>
          <p:cNvPr id="6" name="组合 5"/>
          <p:cNvGrpSpPr/>
          <p:nvPr/>
        </p:nvGrpSpPr>
        <p:grpSpPr>
          <a:xfrm>
            <a:off x="3893368" y="1011039"/>
            <a:ext cx="1347402" cy="1347401"/>
            <a:chOff x="304800" y="673100"/>
            <a:chExt cx="4000500" cy="4000500"/>
          </a:xfrm>
          <a:effectLst>
            <a:outerShdw blurRad="444500" dist="254000" dir="8100000" algn="tr" rotWithShape="0">
              <a:prstClr val="black">
                <a:alpha val="50000"/>
              </a:prstClr>
            </a:outerShdw>
          </a:effectLst>
        </p:grpSpPr>
        <p:sp>
          <p:nvSpPr>
            <p:cNvPr id="8"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00">
                <a:solidFill>
                  <a:prstClr val="black"/>
                </a:solidFill>
                <a:cs typeface="+mn-ea"/>
                <a:sym typeface="+mn-lt"/>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4800" b="1" dirty="0">
                  <a:solidFill>
                    <a:schemeClr val="accent1">
                      <a:lumMod val="50000"/>
                    </a:schemeClr>
                  </a:solidFill>
                  <a:latin typeface="Arial Unicode MS" pitchFamily="34" charset="-122"/>
                  <a:ea typeface="Arial Unicode MS" pitchFamily="34" charset="-122"/>
                  <a:cs typeface="Arial Unicode MS" pitchFamily="34" charset="-122"/>
                  <a:sym typeface="+mn-lt"/>
                </a:rPr>
                <a:t>01</a:t>
              </a:r>
              <a:endParaRPr lang="zh-CN" altLang="en-US" sz="4800" b="1" dirty="0">
                <a:solidFill>
                  <a:schemeClr val="accent1">
                    <a:lumMod val="50000"/>
                  </a:schemeClr>
                </a:solidFill>
                <a:latin typeface="Arial Unicode MS" pitchFamily="34" charset="-122"/>
                <a:ea typeface="Arial Unicode MS" pitchFamily="34" charset="-122"/>
                <a:cs typeface="Arial Unicode MS" pitchFamily="34" charset="-122"/>
                <a:sym typeface="+mn-lt"/>
              </a:endParaRPr>
            </a:p>
          </p:txBody>
        </p:sp>
      </p:grpSp>
      <p:sp>
        <p:nvSpPr>
          <p:cNvPr id="12" name="TextBox 31"/>
          <p:cNvSpPr txBox="1"/>
          <p:nvPr/>
        </p:nvSpPr>
        <p:spPr>
          <a:xfrm>
            <a:off x="2668888" y="3675008"/>
            <a:ext cx="3799875" cy="284693"/>
          </a:xfrm>
          <a:prstGeom prst="rect">
            <a:avLst/>
          </a:prstGeom>
          <a:noFill/>
        </p:spPr>
        <p:txBody>
          <a:bodyPr wrap="square" lIns="68580" tIns="34290" rIns="68580" bIns="34290">
            <a:spAutoFit/>
          </a:bodyPr>
          <a:lstStyle/>
          <a:p>
            <a:pPr algn="ctr" defTabSz="309245">
              <a:defRPr/>
            </a:pPr>
            <a:r>
              <a:rPr lang="zh-CN" altLang="en-US" sz="700" spc="3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在此输入内容在此输入内容在此输入内容在此输入内容在此输入内容在此输入内容在此输入内容在此输入内容在此输入内容</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1"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 calcmode="lin" valueType="num">
                                      <p:cBhvr>
                                        <p:cTn id="2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
                                        </p:tgtEl>
                                      </p:cBhvr>
                                    </p:animEffect>
                                  </p:childTnLst>
                                </p:cTn>
                              </p:par>
                            </p:childTnLst>
                          </p:cTn>
                        </p:par>
                        <p:par>
                          <p:cTn id="24" fill="hold">
                            <p:stCondLst>
                              <p:cond delay="949"/>
                            </p:stCondLst>
                            <p:childTnLst>
                              <p:par>
                                <p:cTn id="25" presetID="16" presetClass="entr" presetSubtype="2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圆角矩形 12"/>
          <p:cNvSpPr/>
          <p:nvPr/>
        </p:nvSpPr>
        <p:spPr>
          <a:xfrm>
            <a:off x="749180" y="1234411"/>
            <a:ext cx="2128932" cy="332772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kumimoji="1" lang="zh-CN" altLang="en-US"/>
          </a:p>
        </p:txBody>
      </p:sp>
      <p:pic>
        <p:nvPicPr>
          <p:cNvPr id="4" name="图片 3"/>
          <p:cNvPicPr>
            <a:picLocks noChangeAspect="1"/>
          </p:cNvPicPr>
          <p:nvPr/>
        </p:nvPicPr>
        <p:blipFill>
          <a:blip r:embed="rId2" cstate="email"/>
          <a:stretch>
            <a:fillRect/>
          </a:stretch>
        </p:blipFill>
        <p:spPr>
          <a:xfrm>
            <a:off x="3611899" y="1427818"/>
            <a:ext cx="5122775" cy="2877291"/>
          </a:xfrm>
          <a:prstGeom prst="rect">
            <a:avLst/>
          </a:prstGeom>
          <a:ln w="63500">
            <a:solidFill>
              <a:schemeClr val="accent4">
                <a:alpha val="51000"/>
              </a:schemeClr>
            </a:solidFill>
          </a:ln>
        </p:spPr>
      </p:pic>
      <p:sp>
        <p:nvSpPr>
          <p:cNvPr id="9" name="文本框 8"/>
          <p:cNvSpPr txBox="1"/>
          <p:nvPr/>
        </p:nvSpPr>
        <p:spPr>
          <a:xfrm>
            <a:off x="906575" y="2382696"/>
            <a:ext cx="1781627" cy="1426096"/>
          </a:xfrm>
          <a:prstGeom prst="rect">
            <a:avLst/>
          </a:prstGeom>
          <a:noFill/>
        </p:spPr>
        <p:txBody>
          <a:bodyPr wrap="square" lIns="68580" tIns="34290" rIns="68580" bIns="34290" rtlCol="0" anchor="ctr">
            <a:spAutoFit/>
          </a:bodyPr>
          <a:lstStyle/>
          <a:p>
            <a:pPr>
              <a:lnSpc>
                <a:spcPct val="150000"/>
              </a:lnSpc>
            </a:pPr>
            <a:r>
              <a:rPr kumimoji="1" lang="zh-CN" altLang="en-US" sz="1200" dirty="0">
                <a:solidFill>
                  <a:schemeClr val="bg1"/>
                </a:solidFill>
                <a:latin typeface="等线" panose="02010600030101010101" charset="-122"/>
                <a:ea typeface="等线" panose="02010600030101010101" charset="-122"/>
                <a:cs typeface="等线" panose="02010600030101010101" charset="-122"/>
              </a:rPr>
              <a:t>在此输入内容在此输入内容在此输入内容在此输入内容在此输入内容在此输入内容在此输入内容在此输入内容</a:t>
            </a:r>
          </a:p>
        </p:txBody>
      </p:sp>
      <p:sp>
        <p:nvSpPr>
          <p:cNvPr id="10" name="文本框 9"/>
          <p:cNvSpPr txBox="1"/>
          <p:nvPr/>
        </p:nvSpPr>
        <p:spPr>
          <a:xfrm flipH="1">
            <a:off x="917817" y="1956762"/>
            <a:ext cx="1820088" cy="346249"/>
          </a:xfrm>
          <a:prstGeom prst="rect">
            <a:avLst/>
          </a:prstGeom>
          <a:noFill/>
        </p:spPr>
        <p:txBody>
          <a:bodyPr wrap="square" lIns="68580" tIns="34290" rIns="68580" bIns="34290" rtlCol="0">
            <a:spAutoFit/>
          </a:bodyPr>
          <a:lstStyle/>
          <a:p>
            <a:r>
              <a:rPr kumimoji="1" lang="zh-CN" altLang="en-US" sz="1800" b="1" dirty="0">
                <a:solidFill>
                  <a:schemeClr val="bg1"/>
                </a:solidFill>
                <a:latin typeface="Hiragino Sans GB W3" charset="-122"/>
                <a:ea typeface="Hiragino Sans GB W3" charset="-122"/>
                <a:cs typeface="Hiragino Sans GB W3" charset="-122"/>
              </a:rPr>
              <a:t>在此输入标题</a:t>
            </a:r>
          </a:p>
        </p:txBody>
      </p:sp>
      <p:cxnSp>
        <p:nvCxnSpPr>
          <p:cNvPr id="12" name="直线连接符 11"/>
          <p:cNvCxnSpPr/>
          <p:nvPr/>
        </p:nvCxnSpPr>
        <p:spPr>
          <a:xfrm>
            <a:off x="965356" y="2378037"/>
            <a:ext cx="1645499" cy="0"/>
          </a:xfrm>
          <a:prstGeom prst="line">
            <a:avLst/>
          </a:prstGeom>
          <a:ln w="254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63339" y="341913"/>
            <a:ext cx="2749471"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国际消费者权益日简介</a:t>
            </a:r>
          </a:p>
        </p:txBody>
      </p:sp>
    </p:spTree>
  </p:cSld>
  <p:clrMapOvr>
    <a:masterClrMapping/>
  </p:clrMapOvr>
  <p:transition spd="slow" advTm="3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1000"/>
                                        <p:tgtEl>
                                          <p:spTgt spid="13"/>
                                        </p:tgtEl>
                                      </p:cBhvr>
                                    </p:animEffect>
                                    <p:anim calcmode="lin" valueType="num">
                                      <p:cBhvr>
                                        <p:cTn id="11" dur="1000" fill="hold"/>
                                        <p:tgtEl>
                                          <p:spTgt spid="13"/>
                                        </p:tgtEl>
                                        <p:attrNameLst>
                                          <p:attrName>ppt_x</p:attrName>
                                        </p:attrNameLst>
                                      </p:cBhvr>
                                      <p:tavLst>
                                        <p:tav tm="0">
                                          <p:val>
                                            <p:strVal val="#ppt_x"/>
                                          </p:val>
                                        </p:tav>
                                        <p:tav tm="100000">
                                          <p:val>
                                            <p:strVal val="#ppt_x"/>
                                          </p:val>
                                        </p:tav>
                                      </p:tavLst>
                                    </p:anim>
                                    <p:anim calcmode="lin" valueType="num">
                                      <p:cBhvr>
                                        <p:cTn id="1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p:bldP spid="10"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130"/>
          <p:cNvGrpSpPr/>
          <p:nvPr/>
        </p:nvGrpSpPr>
        <p:grpSpPr>
          <a:xfrm>
            <a:off x="6941972" y="1392811"/>
            <a:ext cx="1542422" cy="634486"/>
            <a:chOff x="1762139" y="1304396"/>
            <a:chExt cx="1542507" cy="634486"/>
          </a:xfrm>
        </p:grpSpPr>
        <p:sp>
          <p:nvSpPr>
            <p:cNvPr id="38" name="TextBox 37"/>
            <p:cNvSpPr txBox="1"/>
            <p:nvPr/>
          </p:nvSpPr>
          <p:spPr>
            <a:xfrm>
              <a:off x="1762140" y="1304396"/>
              <a:ext cx="1542506" cy="185948"/>
            </a:xfrm>
            <a:prstGeom prst="rect">
              <a:avLst/>
            </a:prstGeom>
            <a:noFill/>
          </p:spPr>
          <p:txBody>
            <a:bodyPr wrap="square" lIns="0" tIns="0" rIns="0" bIns="0" rtlCol="0" anchor="t">
              <a:spAutoFit/>
            </a:bodyPr>
            <a:lstStyle/>
            <a:p>
              <a:pPr>
                <a:lnSpc>
                  <a:spcPct val="120000"/>
                </a:lnSpc>
              </a:pPr>
              <a:r>
                <a:rPr lang="zh-CN" alt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39" name="TextBox 38"/>
            <p:cNvSpPr txBox="1"/>
            <p:nvPr/>
          </p:nvSpPr>
          <p:spPr>
            <a:xfrm>
              <a:off x="1762139" y="1477217"/>
              <a:ext cx="1542507" cy="461665"/>
            </a:xfrm>
            <a:prstGeom prst="rect">
              <a:avLst/>
            </a:prstGeom>
            <a:noFill/>
          </p:spPr>
          <p:txBody>
            <a:bodyPr wrap="square" lIns="0" tIns="0" rIns="0" bIns="0" rtlCol="0" anchor="t">
              <a:spAutoFit/>
            </a:bodyPr>
            <a:lstStyle/>
            <a:p>
              <a:pPr>
                <a:lnSpc>
                  <a:spcPct val="150000"/>
                </a:lnSpc>
              </a:pPr>
              <a:r>
                <a:rPr kumimoji="1"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43" name="Group 144"/>
          <p:cNvGrpSpPr/>
          <p:nvPr/>
        </p:nvGrpSpPr>
        <p:grpSpPr>
          <a:xfrm>
            <a:off x="6941972" y="2572086"/>
            <a:ext cx="1542422" cy="653689"/>
            <a:chOff x="1762139" y="2840582"/>
            <a:chExt cx="1542507" cy="653689"/>
          </a:xfrm>
        </p:grpSpPr>
        <p:sp>
          <p:nvSpPr>
            <p:cNvPr id="44" name="TextBox 43"/>
            <p:cNvSpPr txBox="1"/>
            <p:nvPr/>
          </p:nvSpPr>
          <p:spPr>
            <a:xfrm>
              <a:off x="1762140" y="2840582"/>
              <a:ext cx="1542506" cy="185948"/>
            </a:xfrm>
            <a:prstGeom prst="rect">
              <a:avLst/>
            </a:prstGeom>
            <a:noFill/>
          </p:spPr>
          <p:txBody>
            <a:bodyPr wrap="square" lIns="0" tIns="0" rIns="0" bIns="0" rtlCol="0" anchor="t">
              <a:spAutoFit/>
            </a:bodyPr>
            <a:lstStyle/>
            <a:p>
              <a:pPr>
                <a:lnSpc>
                  <a:spcPct val="120000"/>
                </a:lnSpc>
              </a:pPr>
              <a:r>
                <a:rPr lang="zh-CN" alt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altLang="zh-CN"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5" name="TextBox 44"/>
            <p:cNvSpPr txBox="1"/>
            <p:nvPr/>
          </p:nvSpPr>
          <p:spPr>
            <a:xfrm>
              <a:off x="1762139" y="3032606"/>
              <a:ext cx="1542507" cy="461665"/>
            </a:xfrm>
            <a:prstGeom prst="rect">
              <a:avLst/>
            </a:prstGeom>
            <a:noFill/>
          </p:spPr>
          <p:txBody>
            <a:bodyPr wrap="square" lIns="0" tIns="0" rIns="0" bIns="0" rtlCol="0" anchor="t">
              <a:spAutoFit/>
            </a:bodyPr>
            <a:lstStyle/>
            <a:p>
              <a:pPr>
                <a:lnSpc>
                  <a:spcPct val="150000"/>
                </a:lnSpc>
              </a:pPr>
              <a:r>
                <a:rPr kumimoji="1"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46" name="Group 145"/>
          <p:cNvGrpSpPr/>
          <p:nvPr/>
        </p:nvGrpSpPr>
        <p:grpSpPr>
          <a:xfrm>
            <a:off x="6941972" y="3772795"/>
            <a:ext cx="1542422" cy="634486"/>
            <a:chOff x="1762139" y="3608676"/>
            <a:chExt cx="1542507" cy="634486"/>
          </a:xfrm>
        </p:grpSpPr>
        <p:sp>
          <p:nvSpPr>
            <p:cNvPr id="47" name="TextBox 46"/>
            <p:cNvSpPr txBox="1"/>
            <p:nvPr/>
          </p:nvSpPr>
          <p:spPr>
            <a:xfrm>
              <a:off x="1762140" y="3608676"/>
              <a:ext cx="1542506" cy="185948"/>
            </a:xfrm>
            <a:prstGeom prst="rect">
              <a:avLst/>
            </a:prstGeom>
            <a:noFill/>
          </p:spPr>
          <p:txBody>
            <a:bodyPr wrap="square" lIns="0" tIns="0" rIns="0" bIns="0" rtlCol="0" anchor="t">
              <a:spAutoFit/>
            </a:bodyPr>
            <a:lstStyle/>
            <a:p>
              <a:pPr>
                <a:lnSpc>
                  <a:spcPct val="120000"/>
                </a:lnSpc>
              </a:pPr>
              <a:r>
                <a:rPr lang="zh-CN" alt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altLang="zh-CN"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48" name="TextBox 47"/>
            <p:cNvSpPr txBox="1"/>
            <p:nvPr/>
          </p:nvSpPr>
          <p:spPr>
            <a:xfrm>
              <a:off x="1762139" y="3781497"/>
              <a:ext cx="1542507" cy="461665"/>
            </a:xfrm>
            <a:prstGeom prst="rect">
              <a:avLst/>
            </a:prstGeom>
            <a:noFill/>
          </p:spPr>
          <p:txBody>
            <a:bodyPr wrap="square" lIns="0" tIns="0" rIns="0" bIns="0" rtlCol="0" anchor="t">
              <a:spAutoFit/>
            </a:bodyPr>
            <a:lstStyle/>
            <a:p>
              <a:pPr>
                <a:lnSpc>
                  <a:spcPct val="150000"/>
                </a:lnSpc>
              </a:pPr>
              <a:r>
                <a:rPr kumimoji="1"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49" name="Group 113"/>
          <p:cNvGrpSpPr/>
          <p:nvPr/>
        </p:nvGrpSpPr>
        <p:grpSpPr>
          <a:xfrm>
            <a:off x="724081" y="1380156"/>
            <a:ext cx="1542422" cy="659801"/>
            <a:chOff x="5839354" y="1336688"/>
            <a:chExt cx="1542507" cy="659801"/>
          </a:xfrm>
        </p:grpSpPr>
        <p:sp>
          <p:nvSpPr>
            <p:cNvPr id="50" name="TextBox 49"/>
            <p:cNvSpPr txBox="1"/>
            <p:nvPr/>
          </p:nvSpPr>
          <p:spPr>
            <a:xfrm>
              <a:off x="5839355" y="1336688"/>
              <a:ext cx="1542506" cy="185948"/>
            </a:xfrm>
            <a:prstGeom prst="rect">
              <a:avLst/>
            </a:prstGeom>
            <a:noFill/>
          </p:spPr>
          <p:txBody>
            <a:bodyPr wrap="square" lIns="0" tIns="0" rIns="0" bIns="0" rtlCol="0" anchor="t">
              <a:spAutoFit/>
            </a:bodyPr>
            <a:lstStyle/>
            <a:p>
              <a:pPr algn="r">
                <a:lnSpc>
                  <a:spcPct val="120000"/>
                </a:lnSpc>
              </a:pPr>
              <a:r>
                <a:rPr lang="zh-CN" alt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1" name="TextBox 50"/>
            <p:cNvSpPr txBox="1"/>
            <p:nvPr/>
          </p:nvSpPr>
          <p:spPr>
            <a:xfrm>
              <a:off x="5839354" y="1534824"/>
              <a:ext cx="1542507" cy="461665"/>
            </a:xfrm>
            <a:prstGeom prst="rect">
              <a:avLst/>
            </a:prstGeom>
            <a:noFill/>
          </p:spPr>
          <p:txBody>
            <a:bodyPr wrap="square" lIns="0" tIns="0" rIns="0" bIns="0" rtlCol="0" anchor="t">
              <a:spAutoFit/>
            </a:bodyPr>
            <a:lstStyle/>
            <a:p>
              <a:pPr algn="r">
                <a:lnSpc>
                  <a:spcPct val="150000"/>
                </a:lnSpc>
              </a:pPr>
              <a:r>
                <a:rPr kumimoji="1"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a:t>
              </a:r>
            </a:p>
          </p:txBody>
        </p:sp>
      </p:grpSp>
      <p:grpSp>
        <p:nvGrpSpPr>
          <p:cNvPr id="52" name="Group 117"/>
          <p:cNvGrpSpPr/>
          <p:nvPr/>
        </p:nvGrpSpPr>
        <p:grpSpPr>
          <a:xfrm>
            <a:off x="748121" y="2516845"/>
            <a:ext cx="1542422" cy="666271"/>
            <a:chOff x="5863395" y="2079109"/>
            <a:chExt cx="1542507" cy="666271"/>
          </a:xfrm>
        </p:grpSpPr>
        <p:sp>
          <p:nvSpPr>
            <p:cNvPr id="53" name="TextBox 52"/>
            <p:cNvSpPr txBox="1"/>
            <p:nvPr/>
          </p:nvSpPr>
          <p:spPr>
            <a:xfrm>
              <a:off x="5863396" y="2079109"/>
              <a:ext cx="1542506" cy="185948"/>
            </a:xfrm>
            <a:prstGeom prst="rect">
              <a:avLst/>
            </a:prstGeom>
            <a:noFill/>
          </p:spPr>
          <p:txBody>
            <a:bodyPr wrap="square" lIns="0" tIns="0" rIns="0" bIns="0" rtlCol="0" anchor="t">
              <a:spAutoFit/>
            </a:bodyPr>
            <a:lstStyle/>
            <a:p>
              <a:pPr algn="r">
                <a:lnSpc>
                  <a:spcPct val="120000"/>
                </a:lnSpc>
              </a:pPr>
              <a:r>
                <a:rPr lang="zh-CN" alt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54" name="TextBox 53"/>
            <p:cNvSpPr txBox="1"/>
            <p:nvPr/>
          </p:nvSpPr>
          <p:spPr>
            <a:xfrm>
              <a:off x="5863395" y="2283715"/>
              <a:ext cx="1542507" cy="461665"/>
            </a:xfrm>
            <a:prstGeom prst="rect">
              <a:avLst/>
            </a:prstGeom>
            <a:noFill/>
          </p:spPr>
          <p:txBody>
            <a:bodyPr wrap="square" lIns="0" tIns="0" rIns="0" bIns="0" rtlCol="0" anchor="t">
              <a:spAutoFit/>
            </a:bodyPr>
            <a:lstStyle/>
            <a:p>
              <a:pPr algn="r">
                <a:lnSpc>
                  <a:spcPct val="150000"/>
                </a:lnSpc>
              </a:pPr>
              <a:r>
                <a:rPr kumimoji="1"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58" name="Group 119"/>
          <p:cNvGrpSpPr/>
          <p:nvPr/>
        </p:nvGrpSpPr>
        <p:grpSpPr>
          <a:xfrm>
            <a:off x="748121" y="3750434"/>
            <a:ext cx="1542422" cy="679213"/>
            <a:chOff x="5863395" y="3563950"/>
            <a:chExt cx="1542507" cy="679213"/>
          </a:xfrm>
        </p:grpSpPr>
        <p:sp>
          <p:nvSpPr>
            <p:cNvPr id="59" name="TextBox 58"/>
            <p:cNvSpPr txBox="1"/>
            <p:nvPr/>
          </p:nvSpPr>
          <p:spPr>
            <a:xfrm>
              <a:off x="5863396" y="3563950"/>
              <a:ext cx="1542506" cy="185948"/>
            </a:xfrm>
            <a:prstGeom prst="rect">
              <a:avLst/>
            </a:prstGeom>
            <a:noFill/>
          </p:spPr>
          <p:txBody>
            <a:bodyPr wrap="square" lIns="0" tIns="0" rIns="0" bIns="0" rtlCol="0" anchor="t">
              <a:spAutoFit/>
            </a:bodyPr>
            <a:lstStyle/>
            <a:p>
              <a:pPr algn="r">
                <a:lnSpc>
                  <a:spcPct val="120000"/>
                </a:lnSpc>
              </a:pPr>
              <a:r>
                <a:rPr lang="zh-CN" altLang="en-US"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rPr>
                <a:t>请替换文字内容</a:t>
              </a:r>
              <a:endParaRPr lang="en-US" altLang="zh-CN" sz="1100" b="1"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0" name="TextBox 59"/>
            <p:cNvSpPr txBox="1"/>
            <p:nvPr/>
          </p:nvSpPr>
          <p:spPr>
            <a:xfrm>
              <a:off x="5863395" y="3781498"/>
              <a:ext cx="1542507" cy="461665"/>
            </a:xfrm>
            <a:prstGeom prst="rect">
              <a:avLst/>
            </a:prstGeom>
            <a:noFill/>
          </p:spPr>
          <p:txBody>
            <a:bodyPr wrap="square" lIns="0" tIns="0" rIns="0" bIns="0" rtlCol="0" anchor="t">
              <a:spAutoFit/>
            </a:bodyPr>
            <a:lstStyle/>
            <a:p>
              <a:pPr algn="r">
                <a:lnSpc>
                  <a:spcPct val="150000"/>
                </a:lnSpc>
              </a:pPr>
              <a:r>
                <a:rPr kumimoji="1" lang="zh-CN" altLang="en-US" sz="10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64" name="Group 111"/>
          <p:cNvGrpSpPr/>
          <p:nvPr/>
        </p:nvGrpSpPr>
        <p:grpSpPr>
          <a:xfrm>
            <a:off x="2409913" y="3785298"/>
            <a:ext cx="468996" cy="455593"/>
            <a:chOff x="630683" y="4190009"/>
            <a:chExt cx="469021" cy="455593"/>
          </a:xfrm>
        </p:grpSpPr>
        <p:sp>
          <p:nvSpPr>
            <p:cNvPr id="65" name="Oval 53"/>
            <p:cNvSpPr>
              <a:spLocks noChangeAspect="1"/>
            </p:cNvSpPr>
            <p:nvPr/>
          </p:nvSpPr>
          <p:spPr>
            <a:xfrm>
              <a:off x="630683" y="4190009"/>
              <a:ext cx="469021" cy="45559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6"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67" name="Group 114"/>
          <p:cNvGrpSpPr/>
          <p:nvPr/>
        </p:nvGrpSpPr>
        <p:grpSpPr>
          <a:xfrm>
            <a:off x="2409913" y="2551710"/>
            <a:ext cx="468996" cy="455593"/>
            <a:chOff x="3425803" y="3384456"/>
            <a:chExt cx="469021" cy="455593"/>
          </a:xfrm>
        </p:grpSpPr>
        <p:sp>
          <p:nvSpPr>
            <p:cNvPr id="68" name="Oval 56"/>
            <p:cNvSpPr>
              <a:spLocks noChangeAspect="1"/>
            </p:cNvSpPr>
            <p:nvPr/>
          </p:nvSpPr>
          <p:spPr>
            <a:xfrm>
              <a:off x="3425803" y="3384456"/>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69" name="Freeform 5"/>
            <p:cNvSpPr>
              <a:spLocks noEditPoints="1"/>
            </p:cNvSpPr>
            <p:nvPr/>
          </p:nvSpPr>
          <p:spPr bwMode="auto">
            <a:xfrm>
              <a:off x="3520613" y="347134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70" name="Group 117"/>
          <p:cNvGrpSpPr/>
          <p:nvPr/>
        </p:nvGrpSpPr>
        <p:grpSpPr>
          <a:xfrm>
            <a:off x="2409913" y="1405316"/>
            <a:ext cx="468996" cy="455593"/>
            <a:chOff x="630683" y="3383511"/>
            <a:chExt cx="469021" cy="455593"/>
          </a:xfrm>
        </p:grpSpPr>
        <p:sp>
          <p:nvSpPr>
            <p:cNvPr id="71" name="Oval 59"/>
            <p:cNvSpPr>
              <a:spLocks noChangeAspect="1"/>
            </p:cNvSpPr>
            <p:nvPr/>
          </p:nvSpPr>
          <p:spPr>
            <a:xfrm>
              <a:off x="630683" y="3383511"/>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2" name="Freeform 117"/>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73" name="Group 120"/>
          <p:cNvGrpSpPr/>
          <p:nvPr/>
        </p:nvGrpSpPr>
        <p:grpSpPr>
          <a:xfrm>
            <a:off x="6341658" y="1405316"/>
            <a:ext cx="468996" cy="455593"/>
            <a:chOff x="3428938" y="4190009"/>
            <a:chExt cx="469021" cy="455593"/>
          </a:xfrm>
        </p:grpSpPr>
        <p:sp>
          <p:nvSpPr>
            <p:cNvPr id="74" name="Oval 62"/>
            <p:cNvSpPr>
              <a:spLocks noChangeAspect="1"/>
            </p:cNvSpPr>
            <p:nvPr/>
          </p:nvSpPr>
          <p:spPr>
            <a:xfrm>
              <a:off x="3428938" y="4190009"/>
              <a:ext cx="469021" cy="45559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75"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79" name="Group 126"/>
          <p:cNvGrpSpPr/>
          <p:nvPr/>
        </p:nvGrpSpPr>
        <p:grpSpPr>
          <a:xfrm>
            <a:off x="6341658" y="3785298"/>
            <a:ext cx="468996" cy="455593"/>
            <a:chOff x="7501792" y="3621100"/>
            <a:chExt cx="469021" cy="455593"/>
          </a:xfrm>
        </p:grpSpPr>
        <p:sp>
          <p:nvSpPr>
            <p:cNvPr id="80" name="Oval 68"/>
            <p:cNvSpPr>
              <a:spLocks noChangeAspect="1"/>
            </p:cNvSpPr>
            <p:nvPr/>
          </p:nvSpPr>
          <p:spPr>
            <a:xfrm>
              <a:off x="7501792" y="3621100"/>
              <a:ext cx="469021" cy="45559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1" name="Freeform 135"/>
            <p:cNvSpPr>
              <a:spLocks noEditPoints="1"/>
            </p:cNvSpPr>
            <p:nvPr/>
          </p:nvSpPr>
          <p:spPr bwMode="auto">
            <a:xfrm>
              <a:off x="7610890" y="3731421"/>
              <a:ext cx="250825" cy="23495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grpSp>
        <p:nvGrpSpPr>
          <p:cNvPr id="82" name="Group 129"/>
          <p:cNvGrpSpPr/>
          <p:nvPr/>
        </p:nvGrpSpPr>
        <p:grpSpPr>
          <a:xfrm>
            <a:off x="6341658" y="2584585"/>
            <a:ext cx="468996" cy="455593"/>
            <a:chOff x="7501792" y="2878680"/>
            <a:chExt cx="469021" cy="455593"/>
          </a:xfrm>
        </p:grpSpPr>
        <p:sp>
          <p:nvSpPr>
            <p:cNvPr id="83" name="Oval 71"/>
            <p:cNvSpPr>
              <a:spLocks noChangeAspect="1"/>
            </p:cNvSpPr>
            <p:nvPr/>
          </p:nvSpPr>
          <p:spPr>
            <a:xfrm>
              <a:off x="7501792" y="2878680"/>
              <a:ext cx="469021" cy="455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4" name="Freeform 53"/>
            <p:cNvSpPr/>
            <p:nvPr/>
          </p:nvSpPr>
          <p:spPr bwMode="auto">
            <a:xfrm>
              <a:off x="7580281" y="2990787"/>
              <a:ext cx="312043" cy="231379"/>
            </a:xfrm>
            <a:custGeom>
              <a:avLst/>
              <a:gdLst/>
              <a:ahLst/>
              <a:cxnLst>
                <a:cxn ang="0">
                  <a:pos x="55" y="50"/>
                </a:cxn>
                <a:cxn ang="0">
                  <a:pos x="16" y="50"/>
                </a:cxn>
                <a:cxn ang="0">
                  <a:pos x="0" y="34"/>
                </a:cxn>
                <a:cxn ang="0">
                  <a:pos x="9" y="20"/>
                </a:cxn>
                <a:cxn ang="0">
                  <a:pos x="9" y="18"/>
                </a:cxn>
                <a:cxn ang="0">
                  <a:pos x="27" y="0"/>
                </a:cxn>
                <a:cxn ang="0">
                  <a:pos x="44" y="11"/>
                </a:cxn>
                <a:cxn ang="0">
                  <a:pos x="50" y="9"/>
                </a:cxn>
                <a:cxn ang="0">
                  <a:pos x="59" y="18"/>
                </a:cxn>
                <a:cxn ang="0">
                  <a:pos x="58" y="23"/>
                </a:cxn>
                <a:cxn ang="0">
                  <a:pos x="68" y="36"/>
                </a:cxn>
                <a:cxn ang="0">
                  <a:pos x="55" y="50"/>
                </a:cxn>
              </a:cxnLst>
              <a:rect l="0" t="0" r="r" b="b"/>
              <a:pathLst>
                <a:path w="68" h="50">
                  <a:moveTo>
                    <a:pt x="55" y="50"/>
                  </a:moveTo>
                  <a:cubicBezTo>
                    <a:pt x="16" y="50"/>
                    <a:pt x="16" y="50"/>
                    <a:pt x="16" y="50"/>
                  </a:cubicBezTo>
                  <a:cubicBezTo>
                    <a:pt x="7" y="50"/>
                    <a:pt x="0" y="43"/>
                    <a:pt x="0" y="34"/>
                  </a:cubicBezTo>
                  <a:cubicBezTo>
                    <a:pt x="0" y="28"/>
                    <a:pt x="4" y="22"/>
                    <a:pt x="9" y="20"/>
                  </a:cubicBezTo>
                  <a:cubicBezTo>
                    <a:pt x="9" y="19"/>
                    <a:pt x="9" y="19"/>
                    <a:pt x="9" y="18"/>
                  </a:cubicBezTo>
                  <a:cubicBezTo>
                    <a:pt x="9" y="8"/>
                    <a:pt x="17" y="0"/>
                    <a:pt x="27" y="0"/>
                  </a:cubicBezTo>
                  <a:cubicBezTo>
                    <a:pt x="35" y="0"/>
                    <a:pt x="41" y="5"/>
                    <a:pt x="44" y="11"/>
                  </a:cubicBezTo>
                  <a:cubicBezTo>
                    <a:pt x="46" y="10"/>
                    <a:pt x="48" y="9"/>
                    <a:pt x="50" y="9"/>
                  </a:cubicBezTo>
                  <a:cubicBezTo>
                    <a:pt x="55" y="9"/>
                    <a:pt x="59" y="13"/>
                    <a:pt x="59" y="18"/>
                  </a:cubicBezTo>
                  <a:cubicBezTo>
                    <a:pt x="59" y="20"/>
                    <a:pt x="59" y="22"/>
                    <a:pt x="58" y="23"/>
                  </a:cubicBezTo>
                  <a:cubicBezTo>
                    <a:pt x="64" y="25"/>
                    <a:pt x="68" y="30"/>
                    <a:pt x="68" y="36"/>
                  </a:cubicBezTo>
                  <a:cubicBezTo>
                    <a:pt x="68" y="44"/>
                    <a:pt x="62" y="50"/>
                    <a:pt x="55" y="50"/>
                  </a:cubicBezTo>
                  <a:close/>
                </a:path>
              </a:pathLst>
            </a:custGeom>
            <a:solidFill>
              <a:schemeClr val="bg1"/>
            </a:solidFill>
            <a:ln w="9525">
              <a:noFill/>
              <a:round/>
            </a:ln>
          </p:spPr>
          <p:txBody>
            <a:bodyPr vert="horz" wrap="square" lIns="128580" tIns="64290" rIns="128580" bIns="64290" numCol="1" anchor="t" anchorCtr="0" compatLnSpc="1"/>
            <a:lstStyle/>
            <a:p>
              <a:pPr>
                <a:lnSpc>
                  <a:spcPct val="120000"/>
                </a:lnSpc>
              </a:pPr>
              <a:endParaRPr lang="en-US" sz="800" dirty="0">
                <a:latin typeface="微软雅黑" panose="020B0503020204020204" pitchFamily="34" charset="-122"/>
                <a:ea typeface="微软雅黑" panose="020B0503020204020204" pitchFamily="34" charset="-122"/>
                <a:cs typeface="+mn-ea"/>
                <a:sym typeface="Arial" panose="020B0604020202020204" pitchFamily="34" charset="0"/>
              </a:endParaRPr>
            </a:p>
          </p:txBody>
        </p:sp>
      </p:grpSp>
      <p:sp>
        <p:nvSpPr>
          <p:cNvPr id="85" name="TextBox 84"/>
          <p:cNvSpPr txBox="1"/>
          <p:nvPr/>
        </p:nvSpPr>
        <p:spPr>
          <a:xfrm>
            <a:off x="763339" y="341913"/>
            <a:ext cx="2749471"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国际消费者权益日简介</a:t>
            </a:r>
          </a:p>
        </p:txBody>
      </p:sp>
      <p:pic>
        <p:nvPicPr>
          <p:cNvPr id="3074" name="Picture 2" descr="E:\PPT改稿\中国节\e3d4b817a0ff98eca16370bc2630bb2b.png"/>
          <p:cNvPicPr>
            <a:picLocks noChangeAspect="1" noChangeArrowheads="1"/>
          </p:cNvPicPr>
          <p:nvPr/>
        </p:nvPicPr>
        <p:blipFill>
          <a:blip r:embed="rId3" cstate="email"/>
          <a:srcRect/>
          <a:stretch>
            <a:fillRect/>
          </a:stretch>
        </p:blipFill>
        <p:spPr bwMode="auto">
          <a:xfrm>
            <a:off x="2597805" y="1670349"/>
            <a:ext cx="3894072" cy="21192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advTm="3000">
        <p:split orient="vert"/>
      </p:transition>
    </mc:Choice>
    <mc:Fallback xmlns="">
      <p:transition spd="slow" advTm="30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arn(outVertical)">
                                      <p:cBhvr>
                                        <p:cTn id="12" dur="5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70"/>
                                        </p:tgtEl>
                                        <p:attrNameLst>
                                          <p:attrName>style.visibility</p:attrName>
                                        </p:attrNameLst>
                                      </p:cBhvr>
                                      <p:to>
                                        <p:strVal val="visible"/>
                                      </p:to>
                                    </p:set>
                                    <p:animEffect transition="in" filter="wipe(right)">
                                      <p:cBhvr>
                                        <p:cTn id="17" dur="500"/>
                                        <p:tgtEl>
                                          <p:spTgt spid="70"/>
                                        </p:tgtEl>
                                      </p:cBhvr>
                                    </p:animEffect>
                                  </p:childTnLst>
                                </p:cTn>
                              </p:par>
                              <p:par>
                                <p:cTn id="18" presetID="22" presetClass="entr" presetSubtype="2" fill="hold" nodeType="with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right)">
                                      <p:cBhvr>
                                        <p:cTn id="20" dur="500"/>
                                        <p:tgtEl>
                                          <p:spTgt spid="49"/>
                                        </p:tgtEl>
                                      </p:cBhvr>
                                    </p:animEffect>
                                  </p:childTnLst>
                                </p:cTn>
                              </p:par>
                              <p:par>
                                <p:cTn id="21" presetID="22" presetClass="entr" presetSubtype="2"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wipe(right)">
                                      <p:cBhvr>
                                        <p:cTn id="23" dur="500"/>
                                        <p:tgtEl>
                                          <p:spTgt spid="67"/>
                                        </p:tgtEl>
                                      </p:cBhvr>
                                    </p:animEffect>
                                  </p:childTnLst>
                                </p:cTn>
                              </p:par>
                              <p:par>
                                <p:cTn id="24" presetID="22" presetClass="entr" presetSubtype="2" fill="hold" nodeType="withEffect">
                                  <p:stCondLst>
                                    <p:cond delay="0"/>
                                  </p:stCondLst>
                                  <p:childTnLst>
                                    <p:set>
                                      <p:cBhvr>
                                        <p:cTn id="25" dur="1" fill="hold">
                                          <p:stCondLst>
                                            <p:cond delay="0"/>
                                          </p:stCondLst>
                                        </p:cTn>
                                        <p:tgtEl>
                                          <p:spTgt spid="52"/>
                                        </p:tgtEl>
                                        <p:attrNameLst>
                                          <p:attrName>style.visibility</p:attrName>
                                        </p:attrNameLst>
                                      </p:cBhvr>
                                      <p:to>
                                        <p:strVal val="visible"/>
                                      </p:to>
                                    </p:set>
                                    <p:animEffect transition="in" filter="wipe(right)">
                                      <p:cBhvr>
                                        <p:cTn id="26" dur="500"/>
                                        <p:tgtEl>
                                          <p:spTgt spid="52"/>
                                        </p:tgtEl>
                                      </p:cBhvr>
                                    </p:animEffect>
                                  </p:childTnLst>
                                </p:cTn>
                              </p:par>
                              <p:par>
                                <p:cTn id="27" presetID="22" presetClass="entr" presetSubtype="2" fill="hold" nodeType="withEffect">
                                  <p:stCondLst>
                                    <p:cond delay="0"/>
                                  </p:stCondLst>
                                  <p:childTnLst>
                                    <p:set>
                                      <p:cBhvr>
                                        <p:cTn id="28" dur="1" fill="hold">
                                          <p:stCondLst>
                                            <p:cond delay="0"/>
                                          </p:stCondLst>
                                        </p:cTn>
                                        <p:tgtEl>
                                          <p:spTgt spid="64"/>
                                        </p:tgtEl>
                                        <p:attrNameLst>
                                          <p:attrName>style.visibility</p:attrName>
                                        </p:attrNameLst>
                                      </p:cBhvr>
                                      <p:to>
                                        <p:strVal val="visible"/>
                                      </p:to>
                                    </p:set>
                                    <p:animEffect transition="in" filter="wipe(right)">
                                      <p:cBhvr>
                                        <p:cTn id="29" dur="500"/>
                                        <p:tgtEl>
                                          <p:spTgt spid="64"/>
                                        </p:tgtEl>
                                      </p:cBhvr>
                                    </p:animEffect>
                                  </p:childTnLst>
                                </p:cTn>
                              </p:par>
                              <p:par>
                                <p:cTn id="30" presetID="22" presetClass="entr" presetSubtype="2" fill="hold" nodeType="with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wipe(right)">
                                      <p:cBhvr>
                                        <p:cTn id="32" dur="500"/>
                                        <p:tgtEl>
                                          <p:spTgt spid="5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wipe(left)">
                                      <p:cBhvr>
                                        <p:cTn id="37" dur="500"/>
                                        <p:tgtEl>
                                          <p:spTgt spid="73"/>
                                        </p:tgtEl>
                                      </p:cBhvr>
                                    </p:animEffect>
                                  </p:childTnLst>
                                </p:cTn>
                              </p:par>
                              <p:par>
                                <p:cTn id="38" presetID="22" presetClass="entr" presetSubtype="8" fill="hold"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500"/>
                                        <p:tgtEl>
                                          <p:spTgt spid="37"/>
                                        </p:tgtEl>
                                      </p:cBhvr>
                                    </p:animEffect>
                                  </p:childTnLst>
                                </p:cTn>
                              </p:par>
                              <p:par>
                                <p:cTn id="41" presetID="22" presetClass="entr" presetSubtype="8" fill="hold" nodeType="with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left)">
                                      <p:cBhvr>
                                        <p:cTn id="43" dur="500"/>
                                        <p:tgtEl>
                                          <p:spTgt spid="82"/>
                                        </p:tgtEl>
                                      </p:cBhvr>
                                    </p:animEffect>
                                  </p:childTnLst>
                                </p:cTn>
                              </p:par>
                              <p:par>
                                <p:cTn id="44" presetID="22" presetClass="entr" presetSubtype="8" fill="hold"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wipe(left)">
                                      <p:cBhvr>
                                        <p:cTn id="46" dur="500"/>
                                        <p:tgtEl>
                                          <p:spTgt spid="43"/>
                                        </p:tgtEl>
                                      </p:cBhvr>
                                    </p:animEffect>
                                  </p:childTnLst>
                                </p:cTn>
                              </p:par>
                              <p:par>
                                <p:cTn id="47" presetID="22" presetClass="entr" presetSubtype="8" fill="hold" nodeType="withEffect">
                                  <p:stCondLst>
                                    <p:cond delay="0"/>
                                  </p:stCondLst>
                                  <p:childTnLst>
                                    <p:set>
                                      <p:cBhvr>
                                        <p:cTn id="48" dur="1" fill="hold">
                                          <p:stCondLst>
                                            <p:cond delay="0"/>
                                          </p:stCondLst>
                                        </p:cTn>
                                        <p:tgtEl>
                                          <p:spTgt spid="79"/>
                                        </p:tgtEl>
                                        <p:attrNameLst>
                                          <p:attrName>style.visibility</p:attrName>
                                        </p:attrNameLst>
                                      </p:cBhvr>
                                      <p:to>
                                        <p:strVal val="visible"/>
                                      </p:to>
                                    </p:set>
                                    <p:animEffect transition="in" filter="wipe(left)">
                                      <p:cBhvr>
                                        <p:cTn id="49" dur="500"/>
                                        <p:tgtEl>
                                          <p:spTgt spid="79"/>
                                        </p:tgtEl>
                                      </p:cBhvr>
                                    </p:animEffect>
                                  </p:childTnLst>
                                </p:cTn>
                              </p:par>
                              <p:par>
                                <p:cTn id="50" presetID="22" presetClass="entr" presetSubtype="8"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left)">
                                      <p:cBhvr>
                                        <p:cTn id="5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63339" y="341913"/>
            <a:ext cx="2749471"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国际消费者权益日简介</a:t>
            </a:r>
          </a:p>
        </p:txBody>
      </p:sp>
      <p:pic>
        <p:nvPicPr>
          <p:cNvPr id="16" name="图片占位符 9"/>
          <p:cNvPicPr>
            <a:picLocks noChangeAspect="1"/>
          </p:cNvPicPr>
          <p:nvPr/>
        </p:nvPicPr>
        <p:blipFill>
          <a:blip r:embed="rId2" cstate="email"/>
          <a:stretch>
            <a:fillRect/>
          </a:stretch>
        </p:blipFill>
        <p:spPr>
          <a:xfrm>
            <a:off x="3470207" y="1224501"/>
            <a:ext cx="2243138" cy="2226136"/>
          </a:xfrm>
          <a:custGeom>
            <a:avLst/>
            <a:gdLst>
              <a:gd name="connsiteX0" fmla="*/ 1495425 w 2990850"/>
              <a:gd name="connsiteY0" fmla="*/ 0 h 2990850"/>
              <a:gd name="connsiteX1" fmla="*/ 2990850 w 2990850"/>
              <a:gd name="connsiteY1" fmla="*/ 1495425 h 2990850"/>
              <a:gd name="connsiteX2" fmla="*/ 1495425 w 2990850"/>
              <a:gd name="connsiteY2" fmla="*/ 2990850 h 2990850"/>
              <a:gd name="connsiteX3" fmla="*/ 0 w 2990850"/>
              <a:gd name="connsiteY3" fmla="*/ 1495425 h 2990850"/>
            </a:gdLst>
            <a:ahLst/>
            <a:cxnLst>
              <a:cxn ang="0">
                <a:pos x="connsiteX0" y="connsiteY0"/>
              </a:cxn>
              <a:cxn ang="0">
                <a:pos x="connsiteX1" y="connsiteY1"/>
              </a:cxn>
              <a:cxn ang="0">
                <a:pos x="connsiteX2" y="connsiteY2"/>
              </a:cxn>
              <a:cxn ang="0">
                <a:pos x="connsiteX3" y="connsiteY3"/>
              </a:cxn>
            </a:cxnLst>
            <a:rect l="l" t="t" r="r" b="b"/>
            <a:pathLst>
              <a:path w="2990850" h="2990850">
                <a:moveTo>
                  <a:pt x="1495425" y="0"/>
                </a:moveTo>
                <a:lnTo>
                  <a:pt x="2990850" y="1495425"/>
                </a:lnTo>
                <a:lnTo>
                  <a:pt x="1495425" y="2990850"/>
                </a:lnTo>
                <a:lnTo>
                  <a:pt x="0" y="1495425"/>
                </a:lnTo>
                <a:close/>
              </a:path>
            </a:pathLst>
          </a:custGeom>
          <a:ln>
            <a:solidFill>
              <a:schemeClr val="bg1">
                <a:lumMod val="75000"/>
              </a:schemeClr>
            </a:solidFill>
          </a:ln>
        </p:spPr>
      </p:pic>
      <p:grpSp>
        <p:nvGrpSpPr>
          <p:cNvPr id="17" name="组合 16"/>
          <p:cNvGrpSpPr/>
          <p:nvPr/>
        </p:nvGrpSpPr>
        <p:grpSpPr>
          <a:xfrm>
            <a:off x="304800" y="3106621"/>
            <a:ext cx="1581150" cy="1144198"/>
            <a:chOff x="393700" y="4269161"/>
            <a:chExt cx="2108200" cy="1525597"/>
          </a:xfrm>
        </p:grpSpPr>
        <p:sp>
          <p:nvSpPr>
            <p:cNvPr id="18" name="矩形 17"/>
            <p:cNvSpPr/>
            <p:nvPr/>
          </p:nvSpPr>
          <p:spPr>
            <a:xfrm>
              <a:off x="393700" y="4695825"/>
              <a:ext cx="2108200" cy="1098933"/>
            </a:xfrm>
            <a:prstGeom prst="rect">
              <a:avLst/>
            </a:prstGeom>
          </p:spPr>
          <p:txBody>
            <a:bodyPr wrap="square">
              <a:spAutoFit/>
            </a:bodyPr>
            <a:lstStyle/>
            <a:p>
              <a:pPr algn="ctr">
                <a:lnSpc>
                  <a:spcPct val="150000"/>
                </a:lnSpc>
              </a:pPr>
              <a:r>
                <a:rPr kumimoji="1" lang="zh-CN" altLang="en-US" sz="11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sp>
          <p:nvSpPr>
            <p:cNvPr id="19" name="矩形 18"/>
            <p:cNvSpPr/>
            <p:nvPr/>
          </p:nvSpPr>
          <p:spPr>
            <a:xfrm>
              <a:off x="749301" y="4269161"/>
              <a:ext cx="1397000" cy="468504"/>
            </a:xfrm>
            <a:prstGeom prst="rect">
              <a:avLst/>
            </a:prstGeom>
          </p:spPr>
          <p:txBody>
            <a:bodyPr wrap="square">
              <a:spAutoFit/>
            </a:bodyPr>
            <a:lstStyle/>
            <a:p>
              <a:pPr algn="ctr">
                <a:lnSpc>
                  <a:spcPct val="120000"/>
                </a:lnSpc>
              </a:pPr>
              <a:r>
                <a:rPr lang="zh-CN" altLang="en-US" sz="1500" b="1" dirty="0">
                  <a:solidFill>
                    <a:schemeClr val="accent1"/>
                  </a:solidFill>
                </a:rPr>
                <a:t>文字添加</a:t>
              </a:r>
            </a:p>
          </p:txBody>
        </p:sp>
      </p:grpSp>
      <p:grpSp>
        <p:nvGrpSpPr>
          <p:cNvPr id="20" name="组合 19"/>
          <p:cNvGrpSpPr/>
          <p:nvPr/>
        </p:nvGrpSpPr>
        <p:grpSpPr>
          <a:xfrm>
            <a:off x="1809750" y="3106621"/>
            <a:ext cx="1581150" cy="1144198"/>
            <a:chOff x="393700" y="4269161"/>
            <a:chExt cx="2108200" cy="1525597"/>
          </a:xfrm>
        </p:grpSpPr>
        <p:sp>
          <p:nvSpPr>
            <p:cNvPr id="21" name="矩形 20"/>
            <p:cNvSpPr/>
            <p:nvPr/>
          </p:nvSpPr>
          <p:spPr>
            <a:xfrm>
              <a:off x="393700" y="4695825"/>
              <a:ext cx="2108200" cy="1098933"/>
            </a:xfrm>
            <a:prstGeom prst="rect">
              <a:avLst/>
            </a:prstGeom>
          </p:spPr>
          <p:txBody>
            <a:bodyPr wrap="square">
              <a:spAutoFit/>
            </a:bodyPr>
            <a:lstStyle/>
            <a:p>
              <a:pPr algn="ctr">
                <a:lnSpc>
                  <a:spcPct val="150000"/>
                </a:lnSpc>
              </a:pPr>
              <a:r>
                <a:rPr kumimoji="1" lang="zh-CN" altLang="en-US" sz="11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sp>
          <p:nvSpPr>
            <p:cNvPr id="22" name="矩形 21"/>
            <p:cNvSpPr/>
            <p:nvPr/>
          </p:nvSpPr>
          <p:spPr>
            <a:xfrm>
              <a:off x="749301" y="4269161"/>
              <a:ext cx="1397000" cy="468504"/>
            </a:xfrm>
            <a:prstGeom prst="rect">
              <a:avLst/>
            </a:prstGeom>
          </p:spPr>
          <p:txBody>
            <a:bodyPr wrap="square">
              <a:spAutoFit/>
            </a:bodyPr>
            <a:lstStyle/>
            <a:p>
              <a:pPr algn="ctr">
                <a:lnSpc>
                  <a:spcPct val="120000"/>
                </a:lnSpc>
              </a:pPr>
              <a:r>
                <a:rPr lang="zh-CN" altLang="en-US" sz="1500" b="1" dirty="0">
                  <a:solidFill>
                    <a:schemeClr val="accent4"/>
                  </a:solidFill>
                </a:rPr>
                <a:t>文字添加</a:t>
              </a:r>
            </a:p>
          </p:txBody>
        </p:sp>
      </p:grpSp>
      <p:grpSp>
        <p:nvGrpSpPr>
          <p:cNvPr id="23" name="组合 22"/>
          <p:cNvGrpSpPr/>
          <p:nvPr/>
        </p:nvGrpSpPr>
        <p:grpSpPr>
          <a:xfrm>
            <a:off x="5753100" y="3106621"/>
            <a:ext cx="1581150" cy="1144198"/>
            <a:chOff x="393700" y="4269161"/>
            <a:chExt cx="2108200" cy="1525597"/>
          </a:xfrm>
        </p:grpSpPr>
        <p:sp>
          <p:nvSpPr>
            <p:cNvPr id="24" name="矩形 23"/>
            <p:cNvSpPr/>
            <p:nvPr/>
          </p:nvSpPr>
          <p:spPr>
            <a:xfrm>
              <a:off x="393700" y="4695825"/>
              <a:ext cx="2108200" cy="1098933"/>
            </a:xfrm>
            <a:prstGeom prst="rect">
              <a:avLst/>
            </a:prstGeom>
          </p:spPr>
          <p:txBody>
            <a:bodyPr wrap="square">
              <a:spAutoFit/>
            </a:bodyPr>
            <a:lstStyle/>
            <a:p>
              <a:pPr algn="ctr">
                <a:lnSpc>
                  <a:spcPct val="150000"/>
                </a:lnSpc>
              </a:pPr>
              <a:r>
                <a:rPr kumimoji="1" lang="zh-CN" altLang="en-US" sz="11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sp>
          <p:nvSpPr>
            <p:cNvPr id="25" name="矩形 24"/>
            <p:cNvSpPr/>
            <p:nvPr/>
          </p:nvSpPr>
          <p:spPr>
            <a:xfrm>
              <a:off x="749301" y="4269161"/>
              <a:ext cx="1397000" cy="468504"/>
            </a:xfrm>
            <a:prstGeom prst="rect">
              <a:avLst/>
            </a:prstGeom>
          </p:spPr>
          <p:txBody>
            <a:bodyPr wrap="square">
              <a:spAutoFit/>
            </a:bodyPr>
            <a:lstStyle/>
            <a:p>
              <a:pPr algn="ctr">
                <a:lnSpc>
                  <a:spcPct val="120000"/>
                </a:lnSpc>
              </a:pPr>
              <a:r>
                <a:rPr lang="zh-CN" altLang="en-US" sz="1500" b="1" dirty="0">
                  <a:solidFill>
                    <a:schemeClr val="accent1"/>
                  </a:solidFill>
                </a:rPr>
                <a:t>文字添加</a:t>
              </a:r>
            </a:p>
          </p:txBody>
        </p:sp>
      </p:grpSp>
      <p:grpSp>
        <p:nvGrpSpPr>
          <p:cNvPr id="26" name="组合 25"/>
          <p:cNvGrpSpPr/>
          <p:nvPr/>
        </p:nvGrpSpPr>
        <p:grpSpPr>
          <a:xfrm>
            <a:off x="7258050" y="3106621"/>
            <a:ext cx="1581150" cy="1144198"/>
            <a:chOff x="393700" y="4269161"/>
            <a:chExt cx="2108200" cy="1525597"/>
          </a:xfrm>
        </p:grpSpPr>
        <p:sp>
          <p:nvSpPr>
            <p:cNvPr id="27" name="矩形 26"/>
            <p:cNvSpPr/>
            <p:nvPr/>
          </p:nvSpPr>
          <p:spPr>
            <a:xfrm>
              <a:off x="393700" y="4695825"/>
              <a:ext cx="2108200" cy="1098933"/>
            </a:xfrm>
            <a:prstGeom prst="rect">
              <a:avLst/>
            </a:prstGeom>
          </p:spPr>
          <p:txBody>
            <a:bodyPr wrap="square">
              <a:spAutoFit/>
            </a:bodyPr>
            <a:lstStyle/>
            <a:p>
              <a:pPr algn="ctr">
                <a:lnSpc>
                  <a:spcPct val="150000"/>
                </a:lnSpc>
              </a:pPr>
              <a:r>
                <a:rPr kumimoji="1" lang="zh-CN" altLang="en-US" sz="11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sp>
          <p:nvSpPr>
            <p:cNvPr id="28" name="矩形 27"/>
            <p:cNvSpPr/>
            <p:nvPr/>
          </p:nvSpPr>
          <p:spPr>
            <a:xfrm>
              <a:off x="749301" y="4269161"/>
              <a:ext cx="1397000" cy="468504"/>
            </a:xfrm>
            <a:prstGeom prst="rect">
              <a:avLst/>
            </a:prstGeom>
          </p:spPr>
          <p:txBody>
            <a:bodyPr wrap="square">
              <a:spAutoFit/>
            </a:bodyPr>
            <a:lstStyle/>
            <a:p>
              <a:pPr algn="ctr">
                <a:lnSpc>
                  <a:spcPct val="120000"/>
                </a:lnSpc>
              </a:pPr>
              <a:r>
                <a:rPr lang="zh-CN" altLang="en-US" sz="1500" b="1" dirty="0">
                  <a:solidFill>
                    <a:schemeClr val="accent4"/>
                  </a:solidFill>
                </a:rPr>
                <a:t>文字添加</a:t>
              </a:r>
            </a:p>
          </p:txBody>
        </p:sp>
      </p:grpSp>
      <p:grpSp>
        <p:nvGrpSpPr>
          <p:cNvPr id="29" name="组合 28"/>
          <p:cNvGrpSpPr/>
          <p:nvPr/>
        </p:nvGrpSpPr>
        <p:grpSpPr>
          <a:xfrm>
            <a:off x="440531" y="1669256"/>
            <a:ext cx="1309688" cy="1309688"/>
            <a:chOff x="587375" y="2225675"/>
            <a:chExt cx="1746250" cy="1746250"/>
          </a:xfrm>
        </p:grpSpPr>
        <p:sp>
          <p:nvSpPr>
            <p:cNvPr id="30" name="菱形 29"/>
            <p:cNvSpPr/>
            <p:nvPr/>
          </p:nvSpPr>
          <p:spPr>
            <a:xfrm>
              <a:off x="587375" y="2225675"/>
              <a:ext cx="1746250" cy="1746250"/>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14"/>
            <p:cNvSpPr/>
            <p:nvPr/>
          </p:nvSpPr>
          <p:spPr>
            <a:xfrm>
              <a:off x="1143000" y="2781302"/>
              <a:ext cx="635000" cy="634997"/>
            </a:xfrm>
            <a:custGeom>
              <a:avLst/>
              <a:gdLst>
                <a:gd name="connsiteX0" fmla="*/ 199497 w 331788"/>
                <a:gd name="connsiteY0" fmla="*/ 265112 h 331787"/>
                <a:gd name="connsiteX1" fmla="*/ 209798 w 331788"/>
                <a:gd name="connsiteY1" fmla="*/ 279217 h 331787"/>
                <a:gd name="connsiteX2" fmla="*/ 238126 w 331788"/>
                <a:gd name="connsiteY2" fmla="*/ 315118 h 331787"/>
                <a:gd name="connsiteX3" fmla="*/ 166018 w 331788"/>
                <a:gd name="connsiteY3" fmla="*/ 331787 h 331787"/>
                <a:gd name="connsiteX4" fmla="*/ 122238 w 331788"/>
                <a:gd name="connsiteY4" fmla="*/ 325376 h 331787"/>
                <a:gd name="connsiteX5" fmla="*/ 199497 w 331788"/>
                <a:gd name="connsiteY5" fmla="*/ 265112 h 331787"/>
                <a:gd name="connsiteX6" fmla="*/ 190500 w 331788"/>
                <a:gd name="connsiteY6" fmla="*/ 228600 h 331787"/>
                <a:gd name="connsiteX7" fmla="*/ 201490 w 331788"/>
                <a:gd name="connsiteY7" fmla="*/ 228600 h 331787"/>
                <a:gd name="connsiteX8" fmla="*/ 206375 w 331788"/>
                <a:gd name="connsiteY8" fmla="*/ 236394 h 331787"/>
                <a:gd name="connsiteX9" fmla="*/ 200269 w 331788"/>
                <a:gd name="connsiteY9" fmla="*/ 242888 h 331787"/>
                <a:gd name="connsiteX10" fmla="*/ 190500 w 331788"/>
                <a:gd name="connsiteY10" fmla="*/ 228600 h 331787"/>
                <a:gd name="connsiteX11" fmla="*/ 146452 w 331788"/>
                <a:gd name="connsiteY11" fmla="*/ 228600 h 331787"/>
                <a:gd name="connsiteX12" fmla="*/ 164590 w 331788"/>
                <a:gd name="connsiteY12" fmla="*/ 229897 h 331787"/>
                <a:gd name="connsiteX13" fmla="*/ 165885 w 331788"/>
                <a:gd name="connsiteY13" fmla="*/ 229897 h 331787"/>
                <a:gd name="connsiteX14" fmla="*/ 173659 w 331788"/>
                <a:gd name="connsiteY14" fmla="*/ 229897 h 331787"/>
                <a:gd name="connsiteX15" fmla="*/ 190501 w 331788"/>
                <a:gd name="connsiteY15" fmla="*/ 253240 h 331787"/>
                <a:gd name="connsiteX16" fmla="*/ 103699 w 331788"/>
                <a:gd name="connsiteY16" fmla="*/ 320675 h 331787"/>
                <a:gd name="connsiteX17" fmla="*/ 77788 w 331788"/>
                <a:gd name="connsiteY17" fmla="*/ 306410 h 331787"/>
                <a:gd name="connsiteX18" fmla="*/ 112768 w 331788"/>
                <a:gd name="connsiteY18" fmla="*/ 244162 h 331787"/>
                <a:gd name="connsiteX19" fmla="*/ 121837 w 331788"/>
                <a:gd name="connsiteY19" fmla="*/ 245459 h 331787"/>
                <a:gd name="connsiteX20" fmla="*/ 146452 w 331788"/>
                <a:gd name="connsiteY20" fmla="*/ 228600 h 331787"/>
                <a:gd name="connsiteX21" fmla="*/ 323851 w 331788"/>
                <a:gd name="connsiteY21" fmla="*/ 217487 h 331787"/>
                <a:gd name="connsiteX22" fmla="*/ 249631 w 331788"/>
                <a:gd name="connsiteY22" fmla="*/ 307975 h 331787"/>
                <a:gd name="connsiteX23" fmla="*/ 207963 w 331788"/>
                <a:gd name="connsiteY23" fmla="*/ 253682 h 331787"/>
                <a:gd name="connsiteX24" fmla="*/ 218380 w 331788"/>
                <a:gd name="connsiteY24" fmla="*/ 243341 h 331787"/>
                <a:gd name="connsiteX25" fmla="*/ 227495 w 331788"/>
                <a:gd name="connsiteY25" fmla="*/ 244634 h 331787"/>
                <a:gd name="connsiteX26" fmla="*/ 253537 w 331788"/>
                <a:gd name="connsiteY26" fmla="*/ 225243 h 331787"/>
                <a:gd name="connsiteX27" fmla="*/ 323851 w 331788"/>
                <a:gd name="connsiteY27" fmla="*/ 217487 h 331787"/>
                <a:gd name="connsiteX28" fmla="*/ 3175 w 331788"/>
                <a:gd name="connsiteY28" fmla="*/ 196850 h 331787"/>
                <a:gd name="connsiteX29" fmla="*/ 93642 w 331788"/>
                <a:gd name="connsiteY29" fmla="*/ 222902 h 331787"/>
                <a:gd name="connsiteX30" fmla="*/ 100013 w 331788"/>
                <a:gd name="connsiteY30" fmla="*/ 235927 h 331787"/>
                <a:gd name="connsiteX31" fmla="*/ 65610 w 331788"/>
                <a:gd name="connsiteY31" fmla="*/ 298450 h 331787"/>
                <a:gd name="connsiteX32" fmla="*/ 3175 w 331788"/>
                <a:gd name="connsiteY32" fmla="*/ 196850 h 331787"/>
                <a:gd name="connsiteX33" fmla="*/ 146517 w 331788"/>
                <a:gd name="connsiteY33" fmla="*/ 192087 h 331787"/>
                <a:gd name="connsiteX34" fmla="*/ 163513 w 331788"/>
                <a:gd name="connsiteY34" fmla="*/ 215900 h 331787"/>
                <a:gd name="connsiteX35" fmla="*/ 147825 w 331788"/>
                <a:gd name="connsiteY35" fmla="*/ 214577 h 331787"/>
                <a:gd name="connsiteX36" fmla="*/ 141288 w 331788"/>
                <a:gd name="connsiteY36" fmla="*/ 200025 h 331787"/>
                <a:gd name="connsiteX37" fmla="*/ 146517 w 331788"/>
                <a:gd name="connsiteY37" fmla="*/ 192087 h 331787"/>
                <a:gd name="connsiteX38" fmla="*/ 277877 w 331788"/>
                <a:gd name="connsiteY38" fmla="*/ 160337 h 331787"/>
                <a:gd name="connsiteX39" fmla="*/ 314326 w 331788"/>
                <a:gd name="connsiteY39" fmla="*/ 204624 h 331787"/>
                <a:gd name="connsiteX40" fmla="*/ 253143 w 331788"/>
                <a:gd name="connsiteY40" fmla="*/ 211137 h 331787"/>
                <a:gd name="connsiteX41" fmla="*/ 249238 w 331788"/>
                <a:gd name="connsiteY41" fmla="*/ 203322 h 331787"/>
                <a:gd name="connsiteX42" fmla="*/ 277877 w 331788"/>
                <a:gd name="connsiteY42" fmla="*/ 160337 h 331787"/>
                <a:gd name="connsiteX43" fmla="*/ 290513 w 331788"/>
                <a:gd name="connsiteY43" fmla="*/ 153987 h 331787"/>
                <a:gd name="connsiteX44" fmla="*/ 331788 w 331788"/>
                <a:gd name="connsiteY44" fmla="*/ 167061 h 331787"/>
                <a:gd name="connsiteX45" fmla="*/ 329125 w 331788"/>
                <a:gd name="connsiteY45" fmla="*/ 198437 h 331787"/>
                <a:gd name="connsiteX46" fmla="*/ 290513 w 331788"/>
                <a:gd name="connsiteY46" fmla="*/ 153987 h 331787"/>
                <a:gd name="connsiteX47" fmla="*/ 113341 w 331788"/>
                <a:gd name="connsiteY47" fmla="*/ 139700 h 331787"/>
                <a:gd name="connsiteX48" fmla="*/ 130085 w 331788"/>
                <a:gd name="connsiteY48" fmla="*/ 169324 h 331787"/>
                <a:gd name="connsiteX49" fmla="*/ 136525 w 331788"/>
                <a:gd name="connsiteY49" fmla="*/ 178340 h 331787"/>
                <a:gd name="connsiteX50" fmla="*/ 128797 w 331788"/>
                <a:gd name="connsiteY50" fmla="*/ 191219 h 331787"/>
                <a:gd name="connsiteX51" fmla="*/ 121069 w 331788"/>
                <a:gd name="connsiteY51" fmla="*/ 189932 h 331787"/>
                <a:gd name="connsiteX52" fmla="*/ 95310 w 331788"/>
                <a:gd name="connsiteY52" fmla="*/ 207963 h 331787"/>
                <a:gd name="connsiteX53" fmla="*/ 1288 w 331788"/>
                <a:gd name="connsiteY53" fmla="*/ 179628 h 331787"/>
                <a:gd name="connsiteX54" fmla="*/ 0 w 331788"/>
                <a:gd name="connsiteY54" fmla="*/ 165460 h 331787"/>
                <a:gd name="connsiteX55" fmla="*/ 1288 w 331788"/>
                <a:gd name="connsiteY55" fmla="*/ 151292 h 331787"/>
                <a:gd name="connsiteX56" fmla="*/ 113341 w 331788"/>
                <a:gd name="connsiteY56" fmla="*/ 139700 h 331787"/>
                <a:gd name="connsiteX57" fmla="*/ 186315 w 331788"/>
                <a:gd name="connsiteY57" fmla="*/ 138112 h 331787"/>
                <a:gd name="connsiteX58" fmla="*/ 268288 w 331788"/>
                <a:gd name="connsiteY58" fmla="*/ 149780 h 331787"/>
                <a:gd name="connsiteX59" fmla="*/ 238829 w 331788"/>
                <a:gd name="connsiteY59" fmla="*/ 193860 h 331787"/>
                <a:gd name="connsiteX60" fmla="*/ 227301 w 331788"/>
                <a:gd name="connsiteY60" fmla="*/ 191267 h 331787"/>
                <a:gd name="connsiteX61" fmla="*/ 200404 w 331788"/>
                <a:gd name="connsiteY61" fmla="*/ 214604 h 331787"/>
                <a:gd name="connsiteX62" fmla="*/ 179911 w 331788"/>
                <a:gd name="connsiteY62" fmla="*/ 215900 h 331787"/>
                <a:gd name="connsiteX63" fmla="*/ 155575 w 331788"/>
                <a:gd name="connsiteY63" fmla="*/ 179599 h 331787"/>
                <a:gd name="connsiteX64" fmla="*/ 173507 w 331788"/>
                <a:gd name="connsiteY64" fmla="*/ 154966 h 331787"/>
                <a:gd name="connsiteX65" fmla="*/ 186315 w 331788"/>
                <a:gd name="connsiteY65" fmla="*/ 138112 h 331787"/>
                <a:gd name="connsiteX66" fmla="*/ 168276 w 331788"/>
                <a:gd name="connsiteY66" fmla="*/ 138112 h 331787"/>
                <a:gd name="connsiteX67" fmla="*/ 161661 w 331788"/>
                <a:gd name="connsiteY67" fmla="*/ 145566 h 331787"/>
                <a:gd name="connsiteX68" fmla="*/ 145786 w 331788"/>
                <a:gd name="connsiteY68" fmla="*/ 166687 h 331787"/>
                <a:gd name="connsiteX69" fmla="*/ 141817 w 331788"/>
                <a:gd name="connsiteY69" fmla="*/ 161718 h 331787"/>
                <a:gd name="connsiteX70" fmla="*/ 128588 w 331788"/>
                <a:gd name="connsiteY70" fmla="*/ 139354 h 331787"/>
                <a:gd name="connsiteX71" fmla="*/ 168276 w 331788"/>
                <a:gd name="connsiteY71" fmla="*/ 138112 h 331787"/>
                <a:gd name="connsiteX72" fmla="*/ 220028 w 331788"/>
                <a:gd name="connsiteY72" fmla="*/ 103187 h 331787"/>
                <a:gd name="connsiteX73" fmla="*/ 232728 w 331788"/>
                <a:gd name="connsiteY73" fmla="*/ 105784 h 331787"/>
                <a:gd name="connsiteX74" fmla="*/ 237808 w 331788"/>
                <a:gd name="connsiteY74" fmla="*/ 105784 h 331787"/>
                <a:gd name="connsiteX75" fmla="*/ 246698 w 331788"/>
                <a:gd name="connsiteY75" fmla="*/ 118773 h 331787"/>
                <a:gd name="connsiteX76" fmla="*/ 255588 w 331788"/>
                <a:gd name="connsiteY76" fmla="*/ 131762 h 331787"/>
                <a:gd name="connsiteX77" fmla="*/ 198438 w 331788"/>
                <a:gd name="connsiteY77" fmla="*/ 125267 h 331787"/>
                <a:gd name="connsiteX78" fmla="*/ 220028 w 331788"/>
                <a:gd name="connsiteY78" fmla="*/ 103187 h 331787"/>
                <a:gd name="connsiteX79" fmla="*/ 317236 w 331788"/>
                <a:gd name="connsiteY79" fmla="*/ 98425 h 331787"/>
                <a:gd name="connsiteX80" fmla="*/ 331788 w 331788"/>
                <a:gd name="connsiteY80" fmla="*/ 152400 h 331787"/>
                <a:gd name="connsiteX81" fmla="*/ 292100 w 331788"/>
                <a:gd name="connsiteY81" fmla="*/ 140552 h 331787"/>
                <a:gd name="connsiteX82" fmla="*/ 317236 w 331788"/>
                <a:gd name="connsiteY82" fmla="*/ 98425 h 331787"/>
                <a:gd name="connsiteX83" fmla="*/ 286068 w 331788"/>
                <a:gd name="connsiteY83" fmla="*/ 52387 h 331787"/>
                <a:gd name="connsiteX84" fmla="*/ 309563 w 331788"/>
                <a:gd name="connsiteY84" fmla="*/ 84748 h 331787"/>
                <a:gd name="connsiteX85" fmla="*/ 278236 w 331788"/>
                <a:gd name="connsiteY85" fmla="*/ 136525 h 331787"/>
                <a:gd name="connsiteX86" fmla="*/ 276931 w 331788"/>
                <a:gd name="connsiteY86" fmla="*/ 136525 h 331787"/>
                <a:gd name="connsiteX87" fmla="*/ 258657 w 331788"/>
                <a:gd name="connsiteY87" fmla="*/ 110636 h 331787"/>
                <a:gd name="connsiteX88" fmla="*/ 250825 w 331788"/>
                <a:gd name="connsiteY88" fmla="*/ 98986 h 331787"/>
                <a:gd name="connsiteX89" fmla="*/ 259962 w 331788"/>
                <a:gd name="connsiteY89" fmla="*/ 78275 h 331787"/>
                <a:gd name="connsiteX90" fmla="*/ 258657 w 331788"/>
                <a:gd name="connsiteY90" fmla="*/ 70509 h 331787"/>
                <a:gd name="connsiteX91" fmla="*/ 286068 w 331788"/>
                <a:gd name="connsiteY91" fmla="*/ 52387 h 331787"/>
                <a:gd name="connsiteX92" fmla="*/ 73025 w 331788"/>
                <a:gd name="connsiteY92" fmla="*/ 28575 h 331787"/>
                <a:gd name="connsiteX93" fmla="*/ 107950 w 331788"/>
                <a:gd name="connsiteY93" fmla="*/ 126377 h 331787"/>
                <a:gd name="connsiteX94" fmla="*/ 3175 w 331788"/>
                <a:gd name="connsiteY94" fmla="*/ 138113 h 331787"/>
                <a:gd name="connsiteX95" fmla="*/ 73025 w 331788"/>
                <a:gd name="connsiteY95" fmla="*/ 28575 h 331787"/>
                <a:gd name="connsiteX96" fmla="*/ 203200 w 331788"/>
                <a:gd name="connsiteY96" fmla="*/ 4762 h 331787"/>
                <a:gd name="connsiteX97" fmla="*/ 274638 w 331788"/>
                <a:gd name="connsiteY97" fmla="*/ 41817 h 331787"/>
                <a:gd name="connsiteX98" fmla="*/ 251258 w 331788"/>
                <a:gd name="connsiteY98" fmla="*/ 57150 h 331787"/>
                <a:gd name="connsiteX99" fmla="*/ 233074 w 331788"/>
                <a:gd name="connsiteY99" fmla="*/ 50761 h 331787"/>
                <a:gd name="connsiteX100" fmla="*/ 225281 w 331788"/>
                <a:gd name="connsiteY100" fmla="*/ 52039 h 331787"/>
                <a:gd name="connsiteX101" fmla="*/ 203200 w 331788"/>
                <a:gd name="connsiteY101" fmla="*/ 4762 h 331787"/>
                <a:gd name="connsiteX102" fmla="*/ 165260 w 331788"/>
                <a:gd name="connsiteY102" fmla="*/ 0 h 331787"/>
                <a:gd name="connsiteX103" fmla="*/ 185786 w 331788"/>
                <a:gd name="connsiteY103" fmla="*/ 1290 h 331787"/>
                <a:gd name="connsiteX104" fmla="*/ 212725 w 331788"/>
                <a:gd name="connsiteY104" fmla="*/ 59333 h 331787"/>
                <a:gd name="connsiteX105" fmla="*/ 205028 w 331788"/>
                <a:gd name="connsiteY105" fmla="*/ 77390 h 331787"/>
                <a:gd name="connsiteX106" fmla="*/ 208876 w 331788"/>
                <a:gd name="connsiteY106" fmla="*/ 91579 h 331787"/>
                <a:gd name="connsiteX107" fmla="*/ 179371 w 331788"/>
                <a:gd name="connsiteY107" fmla="*/ 122535 h 331787"/>
                <a:gd name="connsiteX108" fmla="*/ 176806 w 331788"/>
                <a:gd name="connsiteY108" fmla="*/ 122535 h 331787"/>
                <a:gd name="connsiteX109" fmla="*/ 122927 w 331788"/>
                <a:gd name="connsiteY109" fmla="*/ 123825 h 331787"/>
                <a:gd name="connsiteX110" fmla="*/ 85725 w 331788"/>
                <a:gd name="connsiteY110" fmla="*/ 20637 h 331787"/>
                <a:gd name="connsiteX111" fmla="*/ 165260 w 331788"/>
                <a:gd name="connsiteY111"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1788" h="331787">
                  <a:moveTo>
                    <a:pt x="199497" y="265112"/>
                  </a:moveTo>
                  <a:cubicBezTo>
                    <a:pt x="203360" y="270241"/>
                    <a:pt x="205935" y="274088"/>
                    <a:pt x="209798" y="279217"/>
                  </a:cubicBezTo>
                  <a:cubicBezTo>
                    <a:pt x="222674" y="295885"/>
                    <a:pt x="231688" y="307425"/>
                    <a:pt x="238126" y="315118"/>
                  </a:cubicBezTo>
                  <a:cubicBezTo>
                    <a:pt x="216236" y="325376"/>
                    <a:pt x="191771" y="331787"/>
                    <a:pt x="166018" y="331787"/>
                  </a:cubicBezTo>
                  <a:cubicBezTo>
                    <a:pt x="150566" y="331787"/>
                    <a:pt x="136402" y="329223"/>
                    <a:pt x="122238" y="325376"/>
                  </a:cubicBezTo>
                  <a:cubicBezTo>
                    <a:pt x="141553" y="312554"/>
                    <a:pt x="169881" y="293321"/>
                    <a:pt x="199497" y="265112"/>
                  </a:cubicBezTo>
                  <a:close/>
                  <a:moveTo>
                    <a:pt x="190500" y="228600"/>
                  </a:moveTo>
                  <a:cubicBezTo>
                    <a:pt x="194163" y="228600"/>
                    <a:pt x="197827" y="228600"/>
                    <a:pt x="201490" y="228600"/>
                  </a:cubicBezTo>
                  <a:cubicBezTo>
                    <a:pt x="202712" y="231198"/>
                    <a:pt x="203933" y="233796"/>
                    <a:pt x="206375" y="236394"/>
                  </a:cubicBezTo>
                  <a:cubicBezTo>
                    <a:pt x="203933" y="237693"/>
                    <a:pt x="201490" y="240290"/>
                    <a:pt x="200269" y="242888"/>
                  </a:cubicBezTo>
                  <a:cubicBezTo>
                    <a:pt x="196606" y="237693"/>
                    <a:pt x="194163" y="233796"/>
                    <a:pt x="190500" y="228600"/>
                  </a:cubicBezTo>
                  <a:close/>
                  <a:moveTo>
                    <a:pt x="146452" y="228600"/>
                  </a:moveTo>
                  <a:cubicBezTo>
                    <a:pt x="152930" y="228600"/>
                    <a:pt x="159408" y="229897"/>
                    <a:pt x="164590" y="229897"/>
                  </a:cubicBezTo>
                  <a:cubicBezTo>
                    <a:pt x="164590" y="229897"/>
                    <a:pt x="164590" y="229897"/>
                    <a:pt x="165885" y="229897"/>
                  </a:cubicBezTo>
                  <a:cubicBezTo>
                    <a:pt x="168477" y="229897"/>
                    <a:pt x="171068" y="229897"/>
                    <a:pt x="173659" y="229897"/>
                  </a:cubicBezTo>
                  <a:cubicBezTo>
                    <a:pt x="178841" y="237678"/>
                    <a:pt x="185319" y="245459"/>
                    <a:pt x="190501" y="253240"/>
                  </a:cubicBezTo>
                  <a:cubicBezTo>
                    <a:pt x="156817" y="286958"/>
                    <a:pt x="123132" y="309004"/>
                    <a:pt x="103699" y="320675"/>
                  </a:cubicBezTo>
                  <a:cubicBezTo>
                    <a:pt x="94630" y="316785"/>
                    <a:pt x="85561" y="311597"/>
                    <a:pt x="77788" y="306410"/>
                  </a:cubicBezTo>
                  <a:cubicBezTo>
                    <a:pt x="84266" y="293442"/>
                    <a:pt x="97221" y="271396"/>
                    <a:pt x="112768" y="244162"/>
                  </a:cubicBezTo>
                  <a:cubicBezTo>
                    <a:pt x="115359" y="245459"/>
                    <a:pt x="117950" y="245459"/>
                    <a:pt x="121837" y="245459"/>
                  </a:cubicBezTo>
                  <a:cubicBezTo>
                    <a:pt x="132201" y="245459"/>
                    <a:pt x="142566" y="238975"/>
                    <a:pt x="146452" y="228600"/>
                  </a:cubicBezTo>
                  <a:close/>
                  <a:moveTo>
                    <a:pt x="323851" y="217487"/>
                  </a:moveTo>
                  <a:cubicBezTo>
                    <a:pt x="310830" y="256268"/>
                    <a:pt x="284788" y="287292"/>
                    <a:pt x="249631" y="307975"/>
                  </a:cubicBezTo>
                  <a:cubicBezTo>
                    <a:pt x="240516" y="295048"/>
                    <a:pt x="224890" y="275658"/>
                    <a:pt x="207963" y="253682"/>
                  </a:cubicBezTo>
                  <a:cubicBezTo>
                    <a:pt x="211869" y="249804"/>
                    <a:pt x="214474" y="247219"/>
                    <a:pt x="218380" y="243341"/>
                  </a:cubicBezTo>
                  <a:cubicBezTo>
                    <a:pt x="220984" y="244634"/>
                    <a:pt x="223588" y="244634"/>
                    <a:pt x="227495" y="244634"/>
                  </a:cubicBezTo>
                  <a:cubicBezTo>
                    <a:pt x="239214" y="244634"/>
                    <a:pt x="250933" y="236878"/>
                    <a:pt x="253537" y="225243"/>
                  </a:cubicBezTo>
                  <a:cubicBezTo>
                    <a:pt x="280881" y="222658"/>
                    <a:pt x="304319" y="220073"/>
                    <a:pt x="323851" y="217487"/>
                  </a:cubicBezTo>
                  <a:close/>
                  <a:moveTo>
                    <a:pt x="3175" y="196850"/>
                  </a:moveTo>
                  <a:cubicBezTo>
                    <a:pt x="23562" y="204666"/>
                    <a:pt x="55417" y="215086"/>
                    <a:pt x="93642" y="222902"/>
                  </a:cubicBezTo>
                  <a:cubicBezTo>
                    <a:pt x="94916" y="228112"/>
                    <a:pt x="96190" y="232019"/>
                    <a:pt x="100013" y="235927"/>
                  </a:cubicBezTo>
                  <a:cubicBezTo>
                    <a:pt x="84723" y="261978"/>
                    <a:pt x="71981" y="284122"/>
                    <a:pt x="65610" y="298450"/>
                  </a:cubicBezTo>
                  <a:cubicBezTo>
                    <a:pt x="33755" y="273702"/>
                    <a:pt x="10820" y="237230"/>
                    <a:pt x="3175" y="196850"/>
                  </a:cubicBezTo>
                  <a:close/>
                  <a:moveTo>
                    <a:pt x="146517" y="192087"/>
                  </a:moveTo>
                  <a:cubicBezTo>
                    <a:pt x="151747" y="200025"/>
                    <a:pt x="156976" y="207963"/>
                    <a:pt x="163513" y="215900"/>
                  </a:cubicBezTo>
                  <a:cubicBezTo>
                    <a:pt x="158284" y="215900"/>
                    <a:pt x="153054" y="214577"/>
                    <a:pt x="147825" y="214577"/>
                  </a:cubicBezTo>
                  <a:cubicBezTo>
                    <a:pt x="147825" y="209286"/>
                    <a:pt x="145210" y="203994"/>
                    <a:pt x="141288" y="200025"/>
                  </a:cubicBezTo>
                  <a:cubicBezTo>
                    <a:pt x="142595" y="197379"/>
                    <a:pt x="145210" y="194733"/>
                    <a:pt x="146517" y="192087"/>
                  </a:cubicBezTo>
                  <a:close/>
                  <a:moveTo>
                    <a:pt x="277877" y="160337"/>
                  </a:moveTo>
                  <a:cubicBezTo>
                    <a:pt x="290894" y="175968"/>
                    <a:pt x="302610" y="190296"/>
                    <a:pt x="314326" y="204624"/>
                  </a:cubicBezTo>
                  <a:cubicBezTo>
                    <a:pt x="297403" y="205927"/>
                    <a:pt x="276575" y="208532"/>
                    <a:pt x="253143" y="211137"/>
                  </a:cubicBezTo>
                  <a:cubicBezTo>
                    <a:pt x="251842" y="207230"/>
                    <a:pt x="251842" y="204624"/>
                    <a:pt x="249238" y="203322"/>
                  </a:cubicBezTo>
                  <a:cubicBezTo>
                    <a:pt x="259652" y="188994"/>
                    <a:pt x="270066" y="174665"/>
                    <a:pt x="277877" y="160337"/>
                  </a:cubicBezTo>
                  <a:close/>
                  <a:moveTo>
                    <a:pt x="290513" y="153987"/>
                  </a:moveTo>
                  <a:cubicBezTo>
                    <a:pt x="306490" y="159216"/>
                    <a:pt x="321136" y="163139"/>
                    <a:pt x="331788" y="167061"/>
                  </a:cubicBezTo>
                  <a:cubicBezTo>
                    <a:pt x="331788" y="178827"/>
                    <a:pt x="330457" y="187978"/>
                    <a:pt x="329125" y="198437"/>
                  </a:cubicBezTo>
                  <a:cubicBezTo>
                    <a:pt x="317142" y="185364"/>
                    <a:pt x="303828" y="170983"/>
                    <a:pt x="290513" y="153987"/>
                  </a:cubicBezTo>
                  <a:close/>
                  <a:moveTo>
                    <a:pt x="113341" y="139700"/>
                  </a:moveTo>
                  <a:cubicBezTo>
                    <a:pt x="118493" y="150004"/>
                    <a:pt x="124933" y="160307"/>
                    <a:pt x="130085" y="169324"/>
                  </a:cubicBezTo>
                  <a:cubicBezTo>
                    <a:pt x="132661" y="171900"/>
                    <a:pt x="135237" y="175764"/>
                    <a:pt x="136525" y="178340"/>
                  </a:cubicBezTo>
                  <a:cubicBezTo>
                    <a:pt x="133949" y="183492"/>
                    <a:pt x="131373" y="187356"/>
                    <a:pt x="128797" y="191219"/>
                  </a:cubicBezTo>
                  <a:cubicBezTo>
                    <a:pt x="126221" y="189932"/>
                    <a:pt x="123645" y="189932"/>
                    <a:pt x="121069" y="189932"/>
                  </a:cubicBezTo>
                  <a:cubicBezTo>
                    <a:pt x="109478" y="189932"/>
                    <a:pt x="99174" y="197659"/>
                    <a:pt x="95310" y="207963"/>
                  </a:cubicBezTo>
                  <a:cubicBezTo>
                    <a:pt x="52807" y="200235"/>
                    <a:pt x="19320" y="187356"/>
                    <a:pt x="1288" y="179628"/>
                  </a:cubicBezTo>
                  <a:cubicBezTo>
                    <a:pt x="0" y="174476"/>
                    <a:pt x="0" y="170612"/>
                    <a:pt x="0" y="165460"/>
                  </a:cubicBezTo>
                  <a:cubicBezTo>
                    <a:pt x="0" y="160307"/>
                    <a:pt x="0" y="156444"/>
                    <a:pt x="1288" y="151292"/>
                  </a:cubicBezTo>
                  <a:cubicBezTo>
                    <a:pt x="23183" y="147428"/>
                    <a:pt x="64399" y="142276"/>
                    <a:pt x="113341" y="139700"/>
                  </a:cubicBezTo>
                  <a:close/>
                  <a:moveTo>
                    <a:pt x="186315" y="138112"/>
                  </a:moveTo>
                  <a:cubicBezTo>
                    <a:pt x="215774" y="139408"/>
                    <a:pt x="243952" y="143298"/>
                    <a:pt x="268288" y="149780"/>
                  </a:cubicBezTo>
                  <a:cubicBezTo>
                    <a:pt x="259322" y="164042"/>
                    <a:pt x="249076" y="179599"/>
                    <a:pt x="238829" y="193860"/>
                  </a:cubicBezTo>
                  <a:cubicBezTo>
                    <a:pt x="234986" y="192564"/>
                    <a:pt x="231144" y="191267"/>
                    <a:pt x="227301" y="191267"/>
                  </a:cubicBezTo>
                  <a:cubicBezTo>
                    <a:pt x="213212" y="191267"/>
                    <a:pt x="201685" y="201639"/>
                    <a:pt x="200404" y="214604"/>
                  </a:cubicBezTo>
                  <a:cubicBezTo>
                    <a:pt x="194000" y="214604"/>
                    <a:pt x="186315" y="214604"/>
                    <a:pt x="179911" y="215900"/>
                  </a:cubicBezTo>
                  <a:cubicBezTo>
                    <a:pt x="170945" y="202936"/>
                    <a:pt x="163260" y="191267"/>
                    <a:pt x="155575" y="179599"/>
                  </a:cubicBezTo>
                  <a:cubicBezTo>
                    <a:pt x="160698" y="171820"/>
                    <a:pt x="167102" y="162745"/>
                    <a:pt x="173507" y="154966"/>
                  </a:cubicBezTo>
                  <a:cubicBezTo>
                    <a:pt x="177349" y="148483"/>
                    <a:pt x="182472" y="143298"/>
                    <a:pt x="186315" y="138112"/>
                  </a:cubicBezTo>
                  <a:close/>
                  <a:moveTo>
                    <a:pt x="168276" y="138112"/>
                  </a:moveTo>
                  <a:cubicBezTo>
                    <a:pt x="165630" y="140597"/>
                    <a:pt x="164307" y="143081"/>
                    <a:pt x="161661" y="145566"/>
                  </a:cubicBezTo>
                  <a:cubicBezTo>
                    <a:pt x="156370" y="153020"/>
                    <a:pt x="151078" y="159232"/>
                    <a:pt x="145786" y="166687"/>
                  </a:cubicBezTo>
                  <a:cubicBezTo>
                    <a:pt x="144463" y="165445"/>
                    <a:pt x="143140" y="162960"/>
                    <a:pt x="141817" y="161718"/>
                  </a:cubicBezTo>
                  <a:cubicBezTo>
                    <a:pt x="137849" y="154263"/>
                    <a:pt x="132557" y="146808"/>
                    <a:pt x="128588" y="139354"/>
                  </a:cubicBezTo>
                  <a:cubicBezTo>
                    <a:pt x="141817" y="139354"/>
                    <a:pt x="155047" y="138112"/>
                    <a:pt x="168276" y="138112"/>
                  </a:cubicBezTo>
                  <a:close/>
                  <a:moveTo>
                    <a:pt x="220028" y="103187"/>
                  </a:moveTo>
                  <a:cubicBezTo>
                    <a:pt x="223838" y="104486"/>
                    <a:pt x="227648" y="105784"/>
                    <a:pt x="232728" y="105784"/>
                  </a:cubicBezTo>
                  <a:cubicBezTo>
                    <a:pt x="233998" y="105784"/>
                    <a:pt x="236538" y="105784"/>
                    <a:pt x="237808" y="105784"/>
                  </a:cubicBezTo>
                  <a:cubicBezTo>
                    <a:pt x="241618" y="109681"/>
                    <a:pt x="244158" y="114877"/>
                    <a:pt x="246698" y="118773"/>
                  </a:cubicBezTo>
                  <a:cubicBezTo>
                    <a:pt x="249238" y="122670"/>
                    <a:pt x="253048" y="127865"/>
                    <a:pt x="255588" y="131762"/>
                  </a:cubicBezTo>
                  <a:cubicBezTo>
                    <a:pt x="237808" y="129164"/>
                    <a:pt x="218758" y="126566"/>
                    <a:pt x="198438" y="125267"/>
                  </a:cubicBezTo>
                  <a:cubicBezTo>
                    <a:pt x="206058" y="117474"/>
                    <a:pt x="213678" y="109681"/>
                    <a:pt x="220028" y="103187"/>
                  </a:cubicBezTo>
                  <a:close/>
                  <a:moveTo>
                    <a:pt x="317236" y="98425"/>
                  </a:moveTo>
                  <a:cubicBezTo>
                    <a:pt x="325173" y="115539"/>
                    <a:pt x="329142" y="133969"/>
                    <a:pt x="331788" y="152400"/>
                  </a:cubicBezTo>
                  <a:cubicBezTo>
                    <a:pt x="319882" y="148450"/>
                    <a:pt x="306652" y="144501"/>
                    <a:pt x="292100" y="140552"/>
                  </a:cubicBezTo>
                  <a:cubicBezTo>
                    <a:pt x="301361" y="124754"/>
                    <a:pt x="310621" y="111589"/>
                    <a:pt x="317236" y="98425"/>
                  </a:cubicBezTo>
                  <a:close/>
                  <a:moveTo>
                    <a:pt x="286068" y="52387"/>
                  </a:moveTo>
                  <a:cubicBezTo>
                    <a:pt x="295205" y="61448"/>
                    <a:pt x="303037" y="71803"/>
                    <a:pt x="309563" y="84748"/>
                  </a:cubicBezTo>
                  <a:cubicBezTo>
                    <a:pt x="301731" y="98986"/>
                    <a:pt x="289984" y="117108"/>
                    <a:pt x="278236" y="136525"/>
                  </a:cubicBezTo>
                  <a:cubicBezTo>
                    <a:pt x="278236" y="136525"/>
                    <a:pt x="276931" y="136525"/>
                    <a:pt x="276931" y="136525"/>
                  </a:cubicBezTo>
                  <a:cubicBezTo>
                    <a:pt x="270404" y="127464"/>
                    <a:pt x="265183" y="119697"/>
                    <a:pt x="258657" y="110636"/>
                  </a:cubicBezTo>
                  <a:cubicBezTo>
                    <a:pt x="256046" y="106753"/>
                    <a:pt x="253436" y="102870"/>
                    <a:pt x="250825" y="98986"/>
                  </a:cubicBezTo>
                  <a:cubicBezTo>
                    <a:pt x="256046" y="93809"/>
                    <a:pt x="259962" y="86042"/>
                    <a:pt x="259962" y="78275"/>
                  </a:cubicBezTo>
                  <a:cubicBezTo>
                    <a:pt x="259962" y="75687"/>
                    <a:pt x="259962" y="73098"/>
                    <a:pt x="258657" y="70509"/>
                  </a:cubicBezTo>
                  <a:cubicBezTo>
                    <a:pt x="269099" y="62742"/>
                    <a:pt x="278236" y="57564"/>
                    <a:pt x="286068" y="52387"/>
                  </a:cubicBezTo>
                  <a:close/>
                  <a:moveTo>
                    <a:pt x="73025" y="28575"/>
                  </a:moveTo>
                  <a:cubicBezTo>
                    <a:pt x="79493" y="54655"/>
                    <a:pt x="92428" y="92472"/>
                    <a:pt x="107950" y="126377"/>
                  </a:cubicBezTo>
                  <a:cubicBezTo>
                    <a:pt x="63970" y="128985"/>
                    <a:pt x="25165" y="134201"/>
                    <a:pt x="3175" y="138113"/>
                  </a:cubicBezTo>
                  <a:cubicBezTo>
                    <a:pt x="10936" y="92472"/>
                    <a:pt x="36806" y="53351"/>
                    <a:pt x="73025" y="28575"/>
                  </a:cubicBezTo>
                  <a:close/>
                  <a:moveTo>
                    <a:pt x="203200" y="4762"/>
                  </a:moveTo>
                  <a:cubicBezTo>
                    <a:pt x="230476" y="11151"/>
                    <a:pt x="255155" y="23928"/>
                    <a:pt x="274638" y="41817"/>
                  </a:cubicBezTo>
                  <a:cubicBezTo>
                    <a:pt x="268144" y="45650"/>
                    <a:pt x="260350" y="52039"/>
                    <a:pt x="251258" y="57150"/>
                  </a:cubicBezTo>
                  <a:cubicBezTo>
                    <a:pt x="246063" y="53316"/>
                    <a:pt x="239568" y="50761"/>
                    <a:pt x="233074" y="50761"/>
                  </a:cubicBezTo>
                  <a:cubicBezTo>
                    <a:pt x="230476" y="50761"/>
                    <a:pt x="227879" y="50761"/>
                    <a:pt x="225281" y="52039"/>
                  </a:cubicBezTo>
                  <a:cubicBezTo>
                    <a:pt x="216189" y="34150"/>
                    <a:pt x="208395" y="17539"/>
                    <a:pt x="203200" y="4762"/>
                  </a:cubicBezTo>
                  <a:close/>
                  <a:moveTo>
                    <a:pt x="165260" y="0"/>
                  </a:moveTo>
                  <a:cubicBezTo>
                    <a:pt x="172957" y="0"/>
                    <a:pt x="179371" y="0"/>
                    <a:pt x="185786" y="1290"/>
                  </a:cubicBezTo>
                  <a:cubicBezTo>
                    <a:pt x="192200" y="15478"/>
                    <a:pt x="199897" y="36115"/>
                    <a:pt x="212725" y="59333"/>
                  </a:cubicBezTo>
                  <a:cubicBezTo>
                    <a:pt x="207594" y="63202"/>
                    <a:pt x="205028" y="69651"/>
                    <a:pt x="205028" y="77390"/>
                  </a:cubicBezTo>
                  <a:cubicBezTo>
                    <a:pt x="205028" y="82550"/>
                    <a:pt x="206311" y="87709"/>
                    <a:pt x="208876" y="91579"/>
                  </a:cubicBezTo>
                  <a:cubicBezTo>
                    <a:pt x="198614" y="100608"/>
                    <a:pt x="188351" y="110926"/>
                    <a:pt x="179371" y="122535"/>
                  </a:cubicBezTo>
                  <a:cubicBezTo>
                    <a:pt x="178089" y="122535"/>
                    <a:pt x="178089" y="122535"/>
                    <a:pt x="176806" y="122535"/>
                  </a:cubicBezTo>
                  <a:cubicBezTo>
                    <a:pt x="158846" y="122535"/>
                    <a:pt x="139604" y="123825"/>
                    <a:pt x="122927" y="123825"/>
                  </a:cubicBezTo>
                  <a:cubicBezTo>
                    <a:pt x="104967" y="87709"/>
                    <a:pt x="92139" y="45144"/>
                    <a:pt x="85725" y="20637"/>
                  </a:cubicBezTo>
                  <a:cubicBezTo>
                    <a:pt x="108816" y="7739"/>
                    <a:pt x="135755" y="0"/>
                    <a:pt x="16526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32" name="组合 31"/>
          <p:cNvGrpSpPr/>
          <p:nvPr/>
        </p:nvGrpSpPr>
        <p:grpSpPr>
          <a:xfrm>
            <a:off x="1945481" y="1669256"/>
            <a:ext cx="1309688" cy="1309688"/>
            <a:chOff x="2593975" y="2225675"/>
            <a:chExt cx="1746250" cy="1746250"/>
          </a:xfrm>
        </p:grpSpPr>
        <p:sp>
          <p:nvSpPr>
            <p:cNvPr id="33" name="菱形 32"/>
            <p:cNvSpPr/>
            <p:nvPr/>
          </p:nvSpPr>
          <p:spPr>
            <a:xfrm>
              <a:off x="2593975" y="2225675"/>
              <a:ext cx="1746250" cy="174625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52"/>
            <p:cNvSpPr/>
            <p:nvPr/>
          </p:nvSpPr>
          <p:spPr>
            <a:xfrm>
              <a:off x="3203516" y="2781300"/>
              <a:ext cx="527169" cy="635000"/>
            </a:xfrm>
            <a:custGeom>
              <a:avLst/>
              <a:gdLst>
                <a:gd name="T0" fmla="*/ 212 w 212"/>
                <a:gd name="T1" fmla="*/ 160 h 256"/>
                <a:gd name="T2" fmla="*/ 210 w 212"/>
                <a:gd name="T3" fmla="*/ 171 h 256"/>
                <a:gd name="T4" fmla="*/ 203 w 212"/>
                <a:gd name="T5" fmla="*/ 180 h 256"/>
                <a:gd name="T6" fmla="*/ 208 w 212"/>
                <a:gd name="T7" fmla="*/ 188 h 256"/>
                <a:gd name="T8" fmla="*/ 209 w 212"/>
                <a:gd name="T9" fmla="*/ 200 h 256"/>
                <a:gd name="T10" fmla="*/ 205 w 212"/>
                <a:gd name="T11" fmla="*/ 212 h 256"/>
                <a:gd name="T12" fmla="*/ 200 w 212"/>
                <a:gd name="T13" fmla="*/ 218 h 256"/>
                <a:gd name="T14" fmla="*/ 193 w 212"/>
                <a:gd name="T15" fmla="*/ 222 h 256"/>
                <a:gd name="T16" fmla="*/ 194 w 212"/>
                <a:gd name="T17" fmla="*/ 235 h 256"/>
                <a:gd name="T18" fmla="*/ 186 w 212"/>
                <a:gd name="T19" fmla="*/ 245 h 256"/>
                <a:gd name="T20" fmla="*/ 176 w 212"/>
                <a:gd name="T21" fmla="*/ 251 h 256"/>
                <a:gd name="T22" fmla="*/ 169 w 212"/>
                <a:gd name="T23" fmla="*/ 254 h 256"/>
                <a:gd name="T24" fmla="*/ 131 w 212"/>
                <a:gd name="T25" fmla="*/ 256 h 256"/>
                <a:gd name="T26" fmla="*/ 91 w 212"/>
                <a:gd name="T27" fmla="*/ 254 h 256"/>
                <a:gd name="T28" fmla="*/ 60 w 212"/>
                <a:gd name="T29" fmla="*/ 247 h 256"/>
                <a:gd name="T30" fmla="*/ 55 w 212"/>
                <a:gd name="T31" fmla="*/ 245 h 256"/>
                <a:gd name="T32" fmla="*/ 50 w 212"/>
                <a:gd name="T33" fmla="*/ 242 h 256"/>
                <a:gd name="T34" fmla="*/ 46 w 212"/>
                <a:gd name="T35" fmla="*/ 239 h 256"/>
                <a:gd name="T36" fmla="*/ 42 w 212"/>
                <a:gd name="T37" fmla="*/ 234 h 256"/>
                <a:gd name="T38" fmla="*/ 0 w 212"/>
                <a:gd name="T39" fmla="*/ 230 h 256"/>
                <a:gd name="T40" fmla="*/ 0 w 212"/>
                <a:gd name="T41" fmla="*/ 136 h 256"/>
                <a:gd name="T42" fmla="*/ 15 w 212"/>
                <a:gd name="T43" fmla="*/ 136 h 256"/>
                <a:gd name="T44" fmla="*/ 30 w 212"/>
                <a:gd name="T45" fmla="*/ 136 h 256"/>
                <a:gd name="T46" fmla="*/ 37 w 212"/>
                <a:gd name="T47" fmla="*/ 131 h 256"/>
                <a:gd name="T48" fmla="*/ 41 w 212"/>
                <a:gd name="T49" fmla="*/ 127 h 256"/>
                <a:gd name="T50" fmla="*/ 43 w 212"/>
                <a:gd name="T51" fmla="*/ 116 h 256"/>
                <a:gd name="T52" fmla="*/ 46 w 212"/>
                <a:gd name="T53" fmla="*/ 104 h 256"/>
                <a:gd name="T54" fmla="*/ 50 w 212"/>
                <a:gd name="T55" fmla="*/ 95 h 256"/>
                <a:gd name="T56" fmla="*/ 56 w 212"/>
                <a:gd name="T57" fmla="*/ 84 h 256"/>
                <a:gd name="T58" fmla="*/ 73 w 212"/>
                <a:gd name="T59" fmla="*/ 68 h 256"/>
                <a:gd name="T60" fmla="*/ 89 w 212"/>
                <a:gd name="T61" fmla="*/ 18 h 256"/>
                <a:gd name="T62" fmla="*/ 89 w 212"/>
                <a:gd name="T63" fmla="*/ 2 h 256"/>
                <a:gd name="T64" fmla="*/ 97 w 212"/>
                <a:gd name="T65" fmla="*/ 0 h 256"/>
                <a:gd name="T66" fmla="*/ 117 w 212"/>
                <a:gd name="T67" fmla="*/ 18 h 256"/>
                <a:gd name="T68" fmla="*/ 121 w 212"/>
                <a:gd name="T69" fmla="*/ 39 h 256"/>
                <a:gd name="T70" fmla="*/ 114 w 212"/>
                <a:gd name="T71" fmla="*/ 59 h 256"/>
                <a:gd name="T72" fmla="*/ 109 w 212"/>
                <a:gd name="T73" fmla="*/ 89 h 256"/>
                <a:gd name="T74" fmla="*/ 113 w 212"/>
                <a:gd name="T75" fmla="*/ 100 h 256"/>
                <a:gd name="T76" fmla="*/ 122 w 212"/>
                <a:gd name="T77" fmla="*/ 107 h 256"/>
                <a:gd name="T78" fmla="*/ 126 w 212"/>
                <a:gd name="T79" fmla="*/ 107 h 256"/>
                <a:gd name="T80" fmla="*/ 131 w 212"/>
                <a:gd name="T81" fmla="*/ 107 h 256"/>
                <a:gd name="T82" fmla="*/ 136 w 212"/>
                <a:gd name="T83" fmla="*/ 107 h 256"/>
                <a:gd name="T84" fmla="*/ 141 w 212"/>
                <a:gd name="T85" fmla="*/ 106 h 256"/>
                <a:gd name="T86" fmla="*/ 152 w 212"/>
                <a:gd name="T87" fmla="*/ 103 h 256"/>
                <a:gd name="T88" fmla="*/ 164 w 212"/>
                <a:gd name="T89" fmla="*/ 99 h 256"/>
                <a:gd name="T90" fmla="*/ 188 w 212"/>
                <a:gd name="T91" fmla="*/ 98 h 256"/>
                <a:gd name="T92" fmla="*/ 198 w 212"/>
                <a:gd name="T93" fmla="*/ 101 h 256"/>
                <a:gd name="T94" fmla="*/ 205 w 212"/>
                <a:gd name="T95" fmla="*/ 106 h 256"/>
                <a:gd name="T96" fmla="*/ 206 w 212"/>
                <a:gd name="T97" fmla="*/ 109 h 256"/>
                <a:gd name="T98" fmla="*/ 207 w 212"/>
                <a:gd name="T99" fmla="*/ 112 h 256"/>
                <a:gd name="T100" fmla="*/ 208 w 212"/>
                <a:gd name="T101" fmla="*/ 115 h 256"/>
                <a:gd name="T102" fmla="*/ 208 w 212"/>
                <a:gd name="T103" fmla="*/ 118 h 256"/>
                <a:gd name="T104" fmla="*/ 208 w 212"/>
                <a:gd name="T105" fmla="*/ 123 h 256"/>
                <a:gd name="T106" fmla="*/ 203 w 212"/>
                <a:gd name="T107" fmla="*/ 136 h 256"/>
                <a:gd name="T108" fmla="*/ 205 w 212"/>
                <a:gd name="T109" fmla="*/ 139 h 256"/>
                <a:gd name="T110" fmla="*/ 207 w 212"/>
                <a:gd name="T111" fmla="*/ 141 h 256"/>
                <a:gd name="T112" fmla="*/ 209 w 212"/>
                <a:gd name="T113" fmla="*/ 144 h 256"/>
                <a:gd name="T114" fmla="*/ 210 w 212"/>
                <a:gd name="T115" fmla="*/ 147 h 256"/>
                <a:gd name="T116" fmla="*/ 211 w 212"/>
                <a:gd name="T117" fmla="*/ 150 h 256"/>
                <a:gd name="T118" fmla="*/ 212 w 212"/>
                <a:gd name="T119" fmla="*/ 155 h 256"/>
                <a:gd name="T120" fmla="*/ 212 w 212"/>
                <a:gd name="T121" fmla="*/ 160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2" h="256">
                  <a:moveTo>
                    <a:pt x="212" y="160"/>
                  </a:moveTo>
                  <a:cubicBezTo>
                    <a:pt x="212" y="165"/>
                    <a:pt x="211" y="169"/>
                    <a:pt x="210" y="171"/>
                  </a:cubicBezTo>
                  <a:cubicBezTo>
                    <a:pt x="209" y="174"/>
                    <a:pt x="206" y="177"/>
                    <a:pt x="203" y="180"/>
                  </a:cubicBezTo>
                  <a:cubicBezTo>
                    <a:pt x="205" y="182"/>
                    <a:pt x="207" y="185"/>
                    <a:pt x="208" y="188"/>
                  </a:cubicBezTo>
                  <a:cubicBezTo>
                    <a:pt x="208" y="191"/>
                    <a:pt x="209" y="195"/>
                    <a:pt x="209" y="200"/>
                  </a:cubicBezTo>
                  <a:cubicBezTo>
                    <a:pt x="208" y="205"/>
                    <a:pt x="207" y="209"/>
                    <a:pt x="205" y="212"/>
                  </a:cubicBezTo>
                  <a:cubicBezTo>
                    <a:pt x="203" y="215"/>
                    <a:pt x="201" y="217"/>
                    <a:pt x="200" y="218"/>
                  </a:cubicBezTo>
                  <a:cubicBezTo>
                    <a:pt x="199" y="219"/>
                    <a:pt x="196" y="220"/>
                    <a:pt x="193" y="222"/>
                  </a:cubicBezTo>
                  <a:cubicBezTo>
                    <a:pt x="195" y="227"/>
                    <a:pt x="195" y="231"/>
                    <a:pt x="194" y="235"/>
                  </a:cubicBezTo>
                  <a:cubicBezTo>
                    <a:pt x="192" y="239"/>
                    <a:pt x="190" y="242"/>
                    <a:pt x="186" y="245"/>
                  </a:cubicBezTo>
                  <a:cubicBezTo>
                    <a:pt x="183" y="248"/>
                    <a:pt x="180" y="250"/>
                    <a:pt x="176" y="251"/>
                  </a:cubicBezTo>
                  <a:cubicBezTo>
                    <a:pt x="173" y="253"/>
                    <a:pt x="171" y="254"/>
                    <a:pt x="169" y="254"/>
                  </a:cubicBezTo>
                  <a:cubicBezTo>
                    <a:pt x="157" y="255"/>
                    <a:pt x="144" y="256"/>
                    <a:pt x="131" y="256"/>
                  </a:cubicBezTo>
                  <a:cubicBezTo>
                    <a:pt x="118" y="256"/>
                    <a:pt x="104" y="256"/>
                    <a:pt x="91" y="254"/>
                  </a:cubicBezTo>
                  <a:cubicBezTo>
                    <a:pt x="77" y="253"/>
                    <a:pt x="67" y="250"/>
                    <a:pt x="60" y="247"/>
                  </a:cubicBezTo>
                  <a:cubicBezTo>
                    <a:pt x="60" y="247"/>
                    <a:pt x="58" y="246"/>
                    <a:pt x="55" y="245"/>
                  </a:cubicBezTo>
                  <a:cubicBezTo>
                    <a:pt x="53" y="243"/>
                    <a:pt x="51" y="243"/>
                    <a:pt x="50" y="242"/>
                  </a:cubicBezTo>
                  <a:cubicBezTo>
                    <a:pt x="49" y="241"/>
                    <a:pt x="47" y="240"/>
                    <a:pt x="46" y="239"/>
                  </a:cubicBezTo>
                  <a:cubicBezTo>
                    <a:pt x="44" y="237"/>
                    <a:pt x="43" y="236"/>
                    <a:pt x="42" y="234"/>
                  </a:cubicBezTo>
                  <a:cubicBezTo>
                    <a:pt x="37" y="231"/>
                    <a:pt x="24" y="230"/>
                    <a:pt x="0" y="230"/>
                  </a:cubicBezTo>
                  <a:cubicBezTo>
                    <a:pt x="0" y="136"/>
                    <a:pt x="0" y="136"/>
                    <a:pt x="0" y="136"/>
                  </a:cubicBezTo>
                  <a:cubicBezTo>
                    <a:pt x="5" y="136"/>
                    <a:pt x="10" y="136"/>
                    <a:pt x="15" y="136"/>
                  </a:cubicBezTo>
                  <a:cubicBezTo>
                    <a:pt x="21" y="136"/>
                    <a:pt x="26" y="136"/>
                    <a:pt x="30" y="136"/>
                  </a:cubicBezTo>
                  <a:cubicBezTo>
                    <a:pt x="35" y="135"/>
                    <a:pt x="37" y="134"/>
                    <a:pt x="37" y="131"/>
                  </a:cubicBezTo>
                  <a:cubicBezTo>
                    <a:pt x="38" y="130"/>
                    <a:pt x="40" y="128"/>
                    <a:pt x="41" y="127"/>
                  </a:cubicBezTo>
                  <a:cubicBezTo>
                    <a:pt x="41" y="126"/>
                    <a:pt x="42" y="122"/>
                    <a:pt x="43" y="116"/>
                  </a:cubicBezTo>
                  <a:cubicBezTo>
                    <a:pt x="45" y="111"/>
                    <a:pt x="46" y="107"/>
                    <a:pt x="46" y="104"/>
                  </a:cubicBezTo>
                  <a:cubicBezTo>
                    <a:pt x="47" y="102"/>
                    <a:pt x="48" y="99"/>
                    <a:pt x="50" y="95"/>
                  </a:cubicBezTo>
                  <a:cubicBezTo>
                    <a:pt x="52" y="91"/>
                    <a:pt x="54" y="87"/>
                    <a:pt x="56" y="84"/>
                  </a:cubicBezTo>
                  <a:cubicBezTo>
                    <a:pt x="73" y="68"/>
                    <a:pt x="73" y="68"/>
                    <a:pt x="73" y="68"/>
                  </a:cubicBezTo>
                  <a:cubicBezTo>
                    <a:pt x="84" y="48"/>
                    <a:pt x="89" y="32"/>
                    <a:pt x="89" y="18"/>
                  </a:cubicBezTo>
                  <a:cubicBezTo>
                    <a:pt x="89" y="2"/>
                    <a:pt x="89" y="2"/>
                    <a:pt x="89" y="2"/>
                  </a:cubicBezTo>
                  <a:cubicBezTo>
                    <a:pt x="90" y="1"/>
                    <a:pt x="92" y="0"/>
                    <a:pt x="97" y="0"/>
                  </a:cubicBezTo>
                  <a:cubicBezTo>
                    <a:pt x="107" y="0"/>
                    <a:pt x="114" y="6"/>
                    <a:pt x="117" y="18"/>
                  </a:cubicBezTo>
                  <a:cubicBezTo>
                    <a:pt x="121" y="39"/>
                    <a:pt x="121" y="39"/>
                    <a:pt x="121" y="39"/>
                  </a:cubicBezTo>
                  <a:cubicBezTo>
                    <a:pt x="120" y="49"/>
                    <a:pt x="118" y="56"/>
                    <a:pt x="114" y="59"/>
                  </a:cubicBezTo>
                  <a:cubicBezTo>
                    <a:pt x="112" y="75"/>
                    <a:pt x="111" y="85"/>
                    <a:pt x="109" y="89"/>
                  </a:cubicBezTo>
                  <a:cubicBezTo>
                    <a:pt x="108" y="93"/>
                    <a:pt x="110" y="97"/>
                    <a:pt x="113" y="100"/>
                  </a:cubicBezTo>
                  <a:cubicBezTo>
                    <a:pt x="116" y="104"/>
                    <a:pt x="119" y="106"/>
                    <a:pt x="122" y="107"/>
                  </a:cubicBezTo>
                  <a:cubicBezTo>
                    <a:pt x="124" y="107"/>
                    <a:pt x="126" y="107"/>
                    <a:pt x="126" y="107"/>
                  </a:cubicBezTo>
                  <a:cubicBezTo>
                    <a:pt x="127" y="107"/>
                    <a:pt x="129" y="107"/>
                    <a:pt x="131" y="107"/>
                  </a:cubicBezTo>
                  <a:cubicBezTo>
                    <a:pt x="133" y="107"/>
                    <a:pt x="134" y="107"/>
                    <a:pt x="136" y="107"/>
                  </a:cubicBezTo>
                  <a:cubicBezTo>
                    <a:pt x="138" y="107"/>
                    <a:pt x="139" y="106"/>
                    <a:pt x="141" y="106"/>
                  </a:cubicBezTo>
                  <a:cubicBezTo>
                    <a:pt x="143" y="105"/>
                    <a:pt x="147" y="104"/>
                    <a:pt x="152" y="103"/>
                  </a:cubicBezTo>
                  <a:cubicBezTo>
                    <a:pt x="158" y="101"/>
                    <a:pt x="162" y="100"/>
                    <a:pt x="164" y="99"/>
                  </a:cubicBezTo>
                  <a:cubicBezTo>
                    <a:pt x="173" y="97"/>
                    <a:pt x="181" y="97"/>
                    <a:pt x="188" y="98"/>
                  </a:cubicBezTo>
                  <a:cubicBezTo>
                    <a:pt x="191" y="99"/>
                    <a:pt x="195" y="100"/>
                    <a:pt x="198" y="101"/>
                  </a:cubicBezTo>
                  <a:cubicBezTo>
                    <a:pt x="202" y="103"/>
                    <a:pt x="204" y="104"/>
                    <a:pt x="205" y="106"/>
                  </a:cubicBezTo>
                  <a:cubicBezTo>
                    <a:pt x="205" y="106"/>
                    <a:pt x="205" y="107"/>
                    <a:pt x="206" y="109"/>
                  </a:cubicBezTo>
                  <a:cubicBezTo>
                    <a:pt x="207" y="111"/>
                    <a:pt x="207" y="112"/>
                    <a:pt x="207" y="112"/>
                  </a:cubicBezTo>
                  <a:cubicBezTo>
                    <a:pt x="207" y="112"/>
                    <a:pt x="207" y="113"/>
                    <a:pt x="208" y="115"/>
                  </a:cubicBezTo>
                  <a:cubicBezTo>
                    <a:pt x="208" y="116"/>
                    <a:pt x="209" y="118"/>
                    <a:pt x="208" y="118"/>
                  </a:cubicBezTo>
                  <a:cubicBezTo>
                    <a:pt x="208" y="119"/>
                    <a:pt x="208" y="120"/>
                    <a:pt x="208" y="123"/>
                  </a:cubicBezTo>
                  <a:cubicBezTo>
                    <a:pt x="208" y="125"/>
                    <a:pt x="206" y="129"/>
                    <a:pt x="203" y="136"/>
                  </a:cubicBezTo>
                  <a:cubicBezTo>
                    <a:pt x="203" y="136"/>
                    <a:pt x="204" y="137"/>
                    <a:pt x="205" y="139"/>
                  </a:cubicBezTo>
                  <a:cubicBezTo>
                    <a:pt x="206" y="140"/>
                    <a:pt x="207" y="141"/>
                    <a:pt x="207" y="141"/>
                  </a:cubicBezTo>
                  <a:cubicBezTo>
                    <a:pt x="207" y="142"/>
                    <a:pt x="208" y="143"/>
                    <a:pt x="209" y="144"/>
                  </a:cubicBezTo>
                  <a:cubicBezTo>
                    <a:pt x="209" y="145"/>
                    <a:pt x="210" y="146"/>
                    <a:pt x="210" y="147"/>
                  </a:cubicBezTo>
                  <a:cubicBezTo>
                    <a:pt x="210" y="148"/>
                    <a:pt x="211" y="149"/>
                    <a:pt x="211" y="150"/>
                  </a:cubicBezTo>
                  <a:cubicBezTo>
                    <a:pt x="211" y="152"/>
                    <a:pt x="212" y="153"/>
                    <a:pt x="212" y="155"/>
                  </a:cubicBezTo>
                  <a:cubicBezTo>
                    <a:pt x="212" y="156"/>
                    <a:pt x="212" y="158"/>
                    <a:pt x="212" y="16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35" name="组合 34"/>
          <p:cNvGrpSpPr/>
          <p:nvPr/>
        </p:nvGrpSpPr>
        <p:grpSpPr>
          <a:xfrm>
            <a:off x="5888831" y="1669256"/>
            <a:ext cx="1309688" cy="1309688"/>
            <a:chOff x="7851775" y="2225675"/>
            <a:chExt cx="1746250" cy="1746250"/>
          </a:xfrm>
        </p:grpSpPr>
        <p:sp>
          <p:nvSpPr>
            <p:cNvPr id="36" name="菱形 35"/>
            <p:cNvSpPr/>
            <p:nvPr/>
          </p:nvSpPr>
          <p:spPr>
            <a:xfrm>
              <a:off x="7851775" y="2225675"/>
              <a:ext cx="1746250" cy="1746250"/>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53"/>
            <p:cNvSpPr/>
            <p:nvPr/>
          </p:nvSpPr>
          <p:spPr>
            <a:xfrm>
              <a:off x="8407400" y="2842067"/>
              <a:ext cx="635000" cy="51346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38" name="组合 37"/>
          <p:cNvGrpSpPr/>
          <p:nvPr/>
        </p:nvGrpSpPr>
        <p:grpSpPr>
          <a:xfrm>
            <a:off x="7393781" y="1669256"/>
            <a:ext cx="1309688" cy="1309688"/>
            <a:chOff x="9858375" y="2225675"/>
            <a:chExt cx="1746250" cy="1746250"/>
          </a:xfrm>
        </p:grpSpPr>
        <p:sp>
          <p:nvSpPr>
            <p:cNvPr id="39" name="菱形 38"/>
            <p:cNvSpPr/>
            <p:nvPr/>
          </p:nvSpPr>
          <p:spPr>
            <a:xfrm>
              <a:off x="9858375" y="2225675"/>
              <a:ext cx="1746250" cy="1746250"/>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54"/>
            <p:cNvSpPr/>
            <p:nvPr/>
          </p:nvSpPr>
          <p:spPr>
            <a:xfrm>
              <a:off x="10414000" y="2804123"/>
              <a:ext cx="635000" cy="589353"/>
            </a:xfrm>
            <a:custGeom>
              <a:avLst/>
              <a:gdLst>
                <a:gd name="connsiteX0" fmla="*/ 288132 w 338138"/>
                <a:gd name="connsiteY0" fmla="*/ 223343 h 313831"/>
                <a:gd name="connsiteX1" fmla="*/ 279400 w 338138"/>
                <a:gd name="connsiteY1" fmla="*/ 231281 h 313831"/>
                <a:gd name="connsiteX2" fmla="*/ 288132 w 338138"/>
                <a:gd name="connsiteY2" fmla="*/ 239219 h 313831"/>
                <a:gd name="connsiteX3" fmla="*/ 296864 w 338138"/>
                <a:gd name="connsiteY3" fmla="*/ 231281 h 313831"/>
                <a:gd name="connsiteX4" fmla="*/ 288132 w 338138"/>
                <a:gd name="connsiteY4" fmla="*/ 223343 h 313831"/>
                <a:gd name="connsiteX5" fmla="*/ 261938 w 338138"/>
                <a:gd name="connsiteY5" fmla="*/ 223343 h 313831"/>
                <a:gd name="connsiteX6" fmla="*/ 254000 w 338138"/>
                <a:gd name="connsiteY6" fmla="*/ 231281 h 313831"/>
                <a:gd name="connsiteX7" fmla="*/ 261938 w 338138"/>
                <a:gd name="connsiteY7" fmla="*/ 239219 h 313831"/>
                <a:gd name="connsiteX8" fmla="*/ 269876 w 338138"/>
                <a:gd name="connsiteY8" fmla="*/ 231281 h 313831"/>
                <a:gd name="connsiteX9" fmla="*/ 261938 w 338138"/>
                <a:gd name="connsiteY9" fmla="*/ 223343 h 313831"/>
                <a:gd name="connsiteX10" fmla="*/ 116535 w 338138"/>
                <a:gd name="connsiteY10" fmla="*/ 45543 h 313831"/>
                <a:gd name="connsiteX11" fmla="*/ 141773 w 338138"/>
                <a:gd name="connsiteY11" fmla="*/ 88073 h 313831"/>
                <a:gd name="connsiteX12" fmla="*/ 108565 w 338138"/>
                <a:gd name="connsiteY12" fmla="*/ 102693 h 313831"/>
                <a:gd name="connsiteX13" fmla="*/ 87312 w 338138"/>
                <a:gd name="connsiteY13" fmla="*/ 74783 h 313831"/>
                <a:gd name="connsiteX14" fmla="*/ 116535 w 338138"/>
                <a:gd name="connsiteY14" fmla="*/ 45543 h 313831"/>
                <a:gd name="connsiteX15" fmla="*/ 254349 w 338138"/>
                <a:gd name="connsiteY15" fmla="*/ 30428 h 313831"/>
                <a:gd name="connsiteX16" fmla="*/ 275361 w 338138"/>
                <a:gd name="connsiteY16" fmla="*/ 48787 h 313831"/>
                <a:gd name="connsiteX17" fmla="*/ 255662 w 338138"/>
                <a:gd name="connsiteY17" fmla="*/ 85507 h 313831"/>
                <a:gd name="connsiteX18" fmla="*/ 266168 w 338138"/>
                <a:gd name="connsiteY18" fmla="*/ 89441 h 313831"/>
                <a:gd name="connsiteX19" fmla="*/ 289806 w 338138"/>
                <a:gd name="connsiteY19" fmla="*/ 80261 h 313831"/>
                <a:gd name="connsiteX20" fmla="*/ 287180 w 338138"/>
                <a:gd name="connsiteY20" fmla="*/ 109113 h 313831"/>
                <a:gd name="connsiteX21" fmla="*/ 225458 w 338138"/>
                <a:gd name="connsiteY21" fmla="*/ 111735 h 313831"/>
                <a:gd name="connsiteX22" fmla="*/ 92823 w 338138"/>
                <a:gd name="connsiteY22" fmla="*/ 166815 h 313831"/>
                <a:gd name="connsiteX23" fmla="*/ 75751 w 338138"/>
                <a:gd name="connsiteY23" fmla="*/ 127472 h 313831"/>
                <a:gd name="connsiteX24" fmla="*/ 208386 w 338138"/>
                <a:gd name="connsiteY24" fmla="*/ 72393 h 313831"/>
                <a:gd name="connsiteX25" fmla="*/ 242530 w 338138"/>
                <a:gd name="connsiteY25" fmla="*/ 33050 h 313831"/>
                <a:gd name="connsiteX26" fmla="*/ 254349 w 338138"/>
                <a:gd name="connsiteY26" fmla="*/ 30428 h 313831"/>
                <a:gd name="connsiteX27" fmla="*/ 186871 w 338138"/>
                <a:gd name="connsiteY27" fmla="*/ 24906 h 313831"/>
                <a:gd name="connsiteX28" fmla="*/ 231775 w 338138"/>
                <a:gd name="connsiteY28" fmla="*/ 24906 h 313831"/>
                <a:gd name="connsiteX29" fmla="*/ 207282 w 338138"/>
                <a:gd name="connsiteY29" fmla="*/ 48190 h 313831"/>
                <a:gd name="connsiteX30" fmla="*/ 201839 w 338138"/>
                <a:gd name="connsiteY30" fmla="*/ 59831 h 313831"/>
                <a:gd name="connsiteX31" fmla="*/ 184150 w 338138"/>
                <a:gd name="connsiteY31" fmla="*/ 45603 h 313831"/>
                <a:gd name="connsiteX32" fmla="*/ 186871 w 338138"/>
                <a:gd name="connsiteY32" fmla="*/ 24906 h 313831"/>
                <a:gd name="connsiteX33" fmla="*/ 18492 w 338138"/>
                <a:gd name="connsiteY33" fmla="*/ 24906 h 313831"/>
                <a:gd name="connsiteX34" fmla="*/ 43588 w 338138"/>
                <a:gd name="connsiteY34" fmla="*/ 24906 h 313831"/>
                <a:gd name="connsiteX35" fmla="*/ 46230 w 338138"/>
                <a:gd name="connsiteY35" fmla="*/ 46015 h 313831"/>
                <a:gd name="connsiteX36" fmla="*/ 29059 w 338138"/>
                <a:gd name="connsiteY36" fmla="*/ 63166 h 313831"/>
                <a:gd name="connsiteX37" fmla="*/ 31700 w 338138"/>
                <a:gd name="connsiteY37" fmla="*/ 96148 h 313831"/>
                <a:gd name="connsiteX38" fmla="*/ 31700 w 338138"/>
                <a:gd name="connsiteY38" fmla="*/ 206969 h 313831"/>
                <a:gd name="connsiteX39" fmla="*/ 39626 w 338138"/>
                <a:gd name="connsiteY39" fmla="*/ 214884 h 313831"/>
                <a:gd name="connsiteX40" fmla="*/ 298512 w 338138"/>
                <a:gd name="connsiteY40" fmla="*/ 214884 h 313831"/>
                <a:gd name="connsiteX41" fmla="*/ 306438 w 338138"/>
                <a:gd name="connsiteY41" fmla="*/ 206969 h 313831"/>
                <a:gd name="connsiteX42" fmla="*/ 306438 w 338138"/>
                <a:gd name="connsiteY42" fmla="*/ 104064 h 313831"/>
                <a:gd name="connsiteX43" fmla="*/ 306438 w 338138"/>
                <a:gd name="connsiteY43" fmla="*/ 77678 h 313831"/>
                <a:gd name="connsiteX44" fmla="*/ 274737 w 338138"/>
                <a:gd name="connsiteY44" fmla="*/ 61846 h 313831"/>
                <a:gd name="connsiteX45" fmla="*/ 281341 w 338138"/>
                <a:gd name="connsiteY45" fmla="*/ 59208 h 313831"/>
                <a:gd name="connsiteX46" fmla="*/ 280021 w 338138"/>
                <a:gd name="connsiteY46" fmla="*/ 24906 h 313831"/>
                <a:gd name="connsiteX47" fmla="*/ 319646 w 338138"/>
                <a:gd name="connsiteY47" fmla="*/ 24906 h 313831"/>
                <a:gd name="connsiteX48" fmla="*/ 338138 w 338138"/>
                <a:gd name="connsiteY48" fmla="*/ 43376 h 313831"/>
                <a:gd name="connsiteX49" fmla="*/ 338138 w 338138"/>
                <a:gd name="connsiteY49" fmla="*/ 234674 h 313831"/>
                <a:gd name="connsiteX50" fmla="*/ 319646 w 338138"/>
                <a:gd name="connsiteY50" fmla="*/ 251825 h 313831"/>
                <a:gd name="connsiteX51" fmla="*/ 200769 w 338138"/>
                <a:gd name="connsiteY51" fmla="*/ 251825 h 313831"/>
                <a:gd name="connsiteX52" fmla="*/ 216620 w 338138"/>
                <a:gd name="connsiteY52" fmla="*/ 290084 h 313831"/>
                <a:gd name="connsiteX53" fmla="*/ 224545 w 338138"/>
                <a:gd name="connsiteY53" fmla="*/ 290084 h 313831"/>
                <a:gd name="connsiteX54" fmla="*/ 235112 w 338138"/>
                <a:gd name="connsiteY54" fmla="*/ 301958 h 313831"/>
                <a:gd name="connsiteX55" fmla="*/ 224545 w 338138"/>
                <a:gd name="connsiteY55" fmla="*/ 313831 h 313831"/>
                <a:gd name="connsiteX56" fmla="*/ 113593 w 338138"/>
                <a:gd name="connsiteY56" fmla="*/ 313831 h 313831"/>
                <a:gd name="connsiteX57" fmla="*/ 103026 w 338138"/>
                <a:gd name="connsiteY57" fmla="*/ 301958 h 313831"/>
                <a:gd name="connsiteX58" fmla="*/ 113593 w 338138"/>
                <a:gd name="connsiteY58" fmla="*/ 290084 h 313831"/>
                <a:gd name="connsiteX59" fmla="*/ 121518 w 338138"/>
                <a:gd name="connsiteY59" fmla="*/ 290084 h 313831"/>
                <a:gd name="connsiteX60" fmla="*/ 137369 w 338138"/>
                <a:gd name="connsiteY60" fmla="*/ 251825 h 313831"/>
                <a:gd name="connsiteX61" fmla="*/ 18492 w 338138"/>
                <a:gd name="connsiteY61" fmla="*/ 251825 h 313831"/>
                <a:gd name="connsiteX62" fmla="*/ 0 w 338138"/>
                <a:gd name="connsiteY62" fmla="*/ 234674 h 313831"/>
                <a:gd name="connsiteX63" fmla="*/ 0 w 338138"/>
                <a:gd name="connsiteY63" fmla="*/ 43376 h 313831"/>
                <a:gd name="connsiteX64" fmla="*/ 18492 w 338138"/>
                <a:gd name="connsiteY64" fmla="*/ 24906 h 313831"/>
                <a:gd name="connsiteX65" fmla="*/ 109666 w 338138"/>
                <a:gd name="connsiteY65" fmla="*/ 1 h 313831"/>
                <a:gd name="connsiteX66" fmla="*/ 126932 w 338138"/>
                <a:gd name="connsiteY66" fmla="*/ 267 h 313831"/>
                <a:gd name="connsiteX67" fmla="*/ 133580 w 338138"/>
                <a:gd name="connsiteY67" fmla="*/ 18637 h 313831"/>
                <a:gd name="connsiteX68" fmla="*/ 144218 w 338138"/>
                <a:gd name="connsiteY68" fmla="*/ 22573 h 313831"/>
                <a:gd name="connsiteX69" fmla="*/ 177460 w 338138"/>
                <a:gd name="connsiteY69" fmla="*/ 29134 h 313831"/>
                <a:gd name="connsiteX70" fmla="*/ 168152 w 338138"/>
                <a:gd name="connsiteY70" fmla="*/ 47504 h 313831"/>
                <a:gd name="connsiteX71" fmla="*/ 173471 w 338138"/>
                <a:gd name="connsiteY71" fmla="*/ 58001 h 313831"/>
                <a:gd name="connsiteX72" fmla="*/ 192087 w 338138"/>
                <a:gd name="connsiteY72" fmla="*/ 67186 h 313831"/>
                <a:gd name="connsiteX73" fmla="*/ 154855 w 338138"/>
                <a:gd name="connsiteY73" fmla="*/ 82931 h 313831"/>
                <a:gd name="connsiteX74" fmla="*/ 116294 w 338138"/>
                <a:gd name="connsiteY74" fmla="*/ 35695 h 313831"/>
                <a:gd name="connsiteX75" fmla="*/ 76403 w 338138"/>
                <a:gd name="connsiteY75" fmla="*/ 75059 h 313831"/>
                <a:gd name="connsiteX76" fmla="*/ 93689 w 338138"/>
                <a:gd name="connsiteY76" fmla="*/ 107862 h 313831"/>
                <a:gd name="connsiteX77" fmla="*/ 59117 w 338138"/>
                <a:gd name="connsiteY77" fmla="*/ 124919 h 313831"/>
                <a:gd name="connsiteX78" fmla="*/ 63106 w 338138"/>
                <a:gd name="connsiteY78" fmla="*/ 102613 h 313831"/>
                <a:gd name="connsiteX79" fmla="*/ 59117 w 338138"/>
                <a:gd name="connsiteY79" fmla="*/ 92116 h 313831"/>
                <a:gd name="connsiteX80" fmla="*/ 40501 w 338138"/>
                <a:gd name="connsiteY80" fmla="*/ 63249 h 313831"/>
                <a:gd name="connsiteX81" fmla="*/ 59117 w 338138"/>
                <a:gd name="connsiteY81" fmla="*/ 58001 h 313831"/>
                <a:gd name="connsiteX82" fmla="*/ 63106 w 338138"/>
                <a:gd name="connsiteY82" fmla="*/ 47504 h 313831"/>
                <a:gd name="connsiteX83" fmla="*/ 69755 w 338138"/>
                <a:gd name="connsiteY83" fmla="*/ 14700 h 313831"/>
                <a:gd name="connsiteX84" fmla="*/ 88370 w 338138"/>
                <a:gd name="connsiteY84" fmla="*/ 22573 h 313831"/>
                <a:gd name="connsiteX85" fmla="*/ 99008 w 338138"/>
                <a:gd name="connsiteY85" fmla="*/ 18637 h 313831"/>
                <a:gd name="connsiteX86" fmla="*/ 109666 w 338138"/>
                <a:gd name="connsiteY86" fmla="*/ 1 h 313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8138" h="313831">
                  <a:moveTo>
                    <a:pt x="288132" y="223343"/>
                  </a:moveTo>
                  <a:cubicBezTo>
                    <a:pt x="283309" y="223343"/>
                    <a:pt x="279400" y="226897"/>
                    <a:pt x="279400" y="231281"/>
                  </a:cubicBezTo>
                  <a:cubicBezTo>
                    <a:pt x="279400" y="235665"/>
                    <a:pt x="283309" y="239219"/>
                    <a:pt x="288132" y="239219"/>
                  </a:cubicBezTo>
                  <a:cubicBezTo>
                    <a:pt x="292955" y="239219"/>
                    <a:pt x="296864" y="235665"/>
                    <a:pt x="296864" y="231281"/>
                  </a:cubicBezTo>
                  <a:cubicBezTo>
                    <a:pt x="296864" y="226897"/>
                    <a:pt x="292955" y="223343"/>
                    <a:pt x="288132" y="223343"/>
                  </a:cubicBezTo>
                  <a:close/>
                  <a:moveTo>
                    <a:pt x="261938" y="223343"/>
                  </a:moveTo>
                  <a:cubicBezTo>
                    <a:pt x="257554" y="223343"/>
                    <a:pt x="254000" y="226897"/>
                    <a:pt x="254000" y="231281"/>
                  </a:cubicBezTo>
                  <a:cubicBezTo>
                    <a:pt x="254000" y="235665"/>
                    <a:pt x="257554" y="239219"/>
                    <a:pt x="261938" y="239219"/>
                  </a:cubicBezTo>
                  <a:cubicBezTo>
                    <a:pt x="266322" y="239219"/>
                    <a:pt x="269876" y="235665"/>
                    <a:pt x="269876" y="231281"/>
                  </a:cubicBezTo>
                  <a:cubicBezTo>
                    <a:pt x="269876" y="226897"/>
                    <a:pt x="266322" y="223343"/>
                    <a:pt x="261938" y="223343"/>
                  </a:cubicBezTo>
                  <a:close/>
                  <a:moveTo>
                    <a:pt x="116535" y="45543"/>
                  </a:moveTo>
                  <a:cubicBezTo>
                    <a:pt x="137788" y="45543"/>
                    <a:pt x="152400" y="68137"/>
                    <a:pt x="141773" y="88073"/>
                  </a:cubicBezTo>
                  <a:cubicBezTo>
                    <a:pt x="141773" y="88073"/>
                    <a:pt x="141773" y="88073"/>
                    <a:pt x="108565" y="102693"/>
                  </a:cubicBezTo>
                  <a:cubicBezTo>
                    <a:pt x="96610" y="98706"/>
                    <a:pt x="87312" y="88073"/>
                    <a:pt x="87312" y="74783"/>
                  </a:cubicBezTo>
                  <a:cubicBezTo>
                    <a:pt x="87312" y="58834"/>
                    <a:pt x="100595" y="45543"/>
                    <a:pt x="116535" y="45543"/>
                  </a:cubicBezTo>
                  <a:close/>
                  <a:moveTo>
                    <a:pt x="254349" y="30428"/>
                  </a:moveTo>
                  <a:cubicBezTo>
                    <a:pt x="271421" y="26493"/>
                    <a:pt x="284553" y="44853"/>
                    <a:pt x="275361" y="48787"/>
                  </a:cubicBezTo>
                  <a:cubicBezTo>
                    <a:pt x="242530" y="63213"/>
                    <a:pt x="243843" y="57967"/>
                    <a:pt x="255662" y="85507"/>
                  </a:cubicBezTo>
                  <a:cubicBezTo>
                    <a:pt x="256976" y="89441"/>
                    <a:pt x="262228" y="92064"/>
                    <a:pt x="266168" y="89441"/>
                  </a:cubicBezTo>
                  <a:cubicBezTo>
                    <a:pt x="266168" y="89441"/>
                    <a:pt x="266168" y="89441"/>
                    <a:pt x="289806" y="80261"/>
                  </a:cubicBezTo>
                  <a:cubicBezTo>
                    <a:pt x="297685" y="76327"/>
                    <a:pt x="301625" y="99933"/>
                    <a:pt x="287180" y="109113"/>
                  </a:cubicBezTo>
                  <a:cubicBezTo>
                    <a:pt x="260915" y="124850"/>
                    <a:pt x="259602" y="123538"/>
                    <a:pt x="225458" y="111735"/>
                  </a:cubicBezTo>
                  <a:cubicBezTo>
                    <a:pt x="225458" y="111735"/>
                    <a:pt x="225458" y="111735"/>
                    <a:pt x="92823" y="166815"/>
                  </a:cubicBezTo>
                  <a:cubicBezTo>
                    <a:pt x="66559" y="177306"/>
                    <a:pt x="50800" y="137964"/>
                    <a:pt x="75751" y="127472"/>
                  </a:cubicBezTo>
                  <a:cubicBezTo>
                    <a:pt x="75751" y="127472"/>
                    <a:pt x="75751" y="127472"/>
                    <a:pt x="208386" y="72393"/>
                  </a:cubicBezTo>
                  <a:cubicBezTo>
                    <a:pt x="217579" y="54033"/>
                    <a:pt x="222832" y="38296"/>
                    <a:pt x="242530" y="33050"/>
                  </a:cubicBezTo>
                  <a:cubicBezTo>
                    <a:pt x="242530" y="33050"/>
                    <a:pt x="242530" y="33050"/>
                    <a:pt x="254349" y="30428"/>
                  </a:cubicBezTo>
                  <a:close/>
                  <a:moveTo>
                    <a:pt x="186871" y="24906"/>
                  </a:moveTo>
                  <a:cubicBezTo>
                    <a:pt x="186871" y="24906"/>
                    <a:pt x="186871" y="24906"/>
                    <a:pt x="231775" y="24906"/>
                  </a:cubicBezTo>
                  <a:cubicBezTo>
                    <a:pt x="220889" y="30080"/>
                    <a:pt x="212725" y="37841"/>
                    <a:pt x="207282" y="48190"/>
                  </a:cubicBezTo>
                  <a:cubicBezTo>
                    <a:pt x="207282" y="48190"/>
                    <a:pt x="207282" y="48190"/>
                    <a:pt x="201839" y="59831"/>
                  </a:cubicBezTo>
                  <a:cubicBezTo>
                    <a:pt x="200479" y="52070"/>
                    <a:pt x="193675" y="45603"/>
                    <a:pt x="184150" y="45603"/>
                  </a:cubicBezTo>
                  <a:cubicBezTo>
                    <a:pt x="190954" y="39135"/>
                    <a:pt x="190954" y="31374"/>
                    <a:pt x="186871" y="24906"/>
                  </a:cubicBezTo>
                  <a:close/>
                  <a:moveTo>
                    <a:pt x="18492" y="24906"/>
                  </a:moveTo>
                  <a:cubicBezTo>
                    <a:pt x="18492" y="24906"/>
                    <a:pt x="18492" y="24906"/>
                    <a:pt x="43588" y="24906"/>
                  </a:cubicBezTo>
                  <a:cubicBezTo>
                    <a:pt x="39626" y="32822"/>
                    <a:pt x="40946" y="40738"/>
                    <a:pt x="46230" y="46015"/>
                  </a:cubicBezTo>
                  <a:cubicBezTo>
                    <a:pt x="36984" y="46015"/>
                    <a:pt x="29059" y="53931"/>
                    <a:pt x="29059" y="63166"/>
                  </a:cubicBezTo>
                  <a:cubicBezTo>
                    <a:pt x="29059" y="82955"/>
                    <a:pt x="27738" y="89552"/>
                    <a:pt x="31700" y="96148"/>
                  </a:cubicBezTo>
                  <a:cubicBezTo>
                    <a:pt x="31700" y="96148"/>
                    <a:pt x="31700" y="96148"/>
                    <a:pt x="31700" y="206969"/>
                  </a:cubicBezTo>
                  <a:cubicBezTo>
                    <a:pt x="31700" y="210926"/>
                    <a:pt x="35663" y="214884"/>
                    <a:pt x="39626" y="214884"/>
                  </a:cubicBezTo>
                  <a:cubicBezTo>
                    <a:pt x="39626" y="214884"/>
                    <a:pt x="39626" y="214884"/>
                    <a:pt x="298512" y="214884"/>
                  </a:cubicBezTo>
                  <a:cubicBezTo>
                    <a:pt x="302475" y="214884"/>
                    <a:pt x="306438" y="210926"/>
                    <a:pt x="306438" y="206969"/>
                  </a:cubicBezTo>
                  <a:cubicBezTo>
                    <a:pt x="306438" y="206969"/>
                    <a:pt x="306438" y="206969"/>
                    <a:pt x="306438" y="104064"/>
                  </a:cubicBezTo>
                  <a:cubicBezTo>
                    <a:pt x="309079" y="96148"/>
                    <a:pt x="310400" y="86913"/>
                    <a:pt x="306438" y="77678"/>
                  </a:cubicBezTo>
                  <a:cubicBezTo>
                    <a:pt x="306438" y="59208"/>
                    <a:pt x="306438" y="61846"/>
                    <a:pt x="274737" y="61846"/>
                  </a:cubicBezTo>
                  <a:cubicBezTo>
                    <a:pt x="274737" y="61846"/>
                    <a:pt x="274737" y="61846"/>
                    <a:pt x="281341" y="59208"/>
                  </a:cubicBezTo>
                  <a:cubicBezTo>
                    <a:pt x="293229" y="53931"/>
                    <a:pt x="294550" y="38099"/>
                    <a:pt x="280021" y="24906"/>
                  </a:cubicBezTo>
                  <a:cubicBezTo>
                    <a:pt x="280021" y="24906"/>
                    <a:pt x="280021" y="24906"/>
                    <a:pt x="319646" y="24906"/>
                  </a:cubicBezTo>
                  <a:cubicBezTo>
                    <a:pt x="330213" y="24906"/>
                    <a:pt x="338138" y="34141"/>
                    <a:pt x="338138" y="43376"/>
                  </a:cubicBezTo>
                  <a:cubicBezTo>
                    <a:pt x="338138" y="43376"/>
                    <a:pt x="338138" y="43376"/>
                    <a:pt x="338138" y="234674"/>
                  </a:cubicBezTo>
                  <a:cubicBezTo>
                    <a:pt x="338138" y="243909"/>
                    <a:pt x="330213" y="251825"/>
                    <a:pt x="319646" y="251825"/>
                  </a:cubicBezTo>
                  <a:cubicBezTo>
                    <a:pt x="319646" y="251825"/>
                    <a:pt x="319646" y="251825"/>
                    <a:pt x="200769" y="251825"/>
                  </a:cubicBezTo>
                  <a:cubicBezTo>
                    <a:pt x="200769" y="251825"/>
                    <a:pt x="200769" y="251825"/>
                    <a:pt x="216620" y="290084"/>
                  </a:cubicBezTo>
                  <a:cubicBezTo>
                    <a:pt x="216620" y="290084"/>
                    <a:pt x="216620" y="290084"/>
                    <a:pt x="224545" y="290084"/>
                  </a:cubicBezTo>
                  <a:cubicBezTo>
                    <a:pt x="229828" y="290084"/>
                    <a:pt x="235112" y="295361"/>
                    <a:pt x="235112" y="301958"/>
                  </a:cubicBezTo>
                  <a:cubicBezTo>
                    <a:pt x="235112" y="308554"/>
                    <a:pt x="229828" y="313831"/>
                    <a:pt x="224545" y="313831"/>
                  </a:cubicBezTo>
                  <a:cubicBezTo>
                    <a:pt x="224545" y="313831"/>
                    <a:pt x="224545" y="313831"/>
                    <a:pt x="113593" y="313831"/>
                  </a:cubicBezTo>
                  <a:cubicBezTo>
                    <a:pt x="108310" y="313831"/>
                    <a:pt x="103026" y="308554"/>
                    <a:pt x="103026" y="301958"/>
                  </a:cubicBezTo>
                  <a:cubicBezTo>
                    <a:pt x="103026" y="295361"/>
                    <a:pt x="108310" y="290084"/>
                    <a:pt x="113593" y="290084"/>
                  </a:cubicBezTo>
                  <a:cubicBezTo>
                    <a:pt x="113593" y="290084"/>
                    <a:pt x="113593" y="290084"/>
                    <a:pt x="121518" y="290084"/>
                  </a:cubicBezTo>
                  <a:cubicBezTo>
                    <a:pt x="121518" y="290084"/>
                    <a:pt x="121518" y="290084"/>
                    <a:pt x="137369" y="251825"/>
                  </a:cubicBezTo>
                  <a:cubicBezTo>
                    <a:pt x="137369" y="251825"/>
                    <a:pt x="137369" y="251825"/>
                    <a:pt x="18492" y="251825"/>
                  </a:cubicBezTo>
                  <a:cubicBezTo>
                    <a:pt x="7925" y="251825"/>
                    <a:pt x="0" y="243909"/>
                    <a:pt x="0" y="234674"/>
                  </a:cubicBezTo>
                  <a:cubicBezTo>
                    <a:pt x="0" y="234674"/>
                    <a:pt x="0" y="234674"/>
                    <a:pt x="0" y="43376"/>
                  </a:cubicBezTo>
                  <a:cubicBezTo>
                    <a:pt x="0" y="34141"/>
                    <a:pt x="7925" y="24906"/>
                    <a:pt x="18492" y="24906"/>
                  </a:cubicBezTo>
                  <a:close/>
                  <a:moveTo>
                    <a:pt x="109666" y="1"/>
                  </a:moveTo>
                  <a:cubicBezTo>
                    <a:pt x="113718" y="21"/>
                    <a:pt x="119286" y="267"/>
                    <a:pt x="126932" y="267"/>
                  </a:cubicBezTo>
                  <a:cubicBezTo>
                    <a:pt x="134910" y="267"/>
                    <a:pt x="133580" y="10764"/>
                    <a:pt x="133580" y="18637"/>
                  </a:cubicBezTo>
                  <a:cubicBezTo>
                    <a:pt x="137569" y="19949"/>
                    <a:pt x="140229" y="21261"/>
                    <a:pt x="144218" y="22573"/>
                  </a:cubicBezTo>
                  <a:cubicBezTo>
                    <a:pt x="158845" y="6828"/>
                    <a:pt x="154855" y="8140"/>
                    <a:pt x="177460" y="29134"/>
                  </a:cubicBezTo>
                  <a:cubicBezTo>
                    <a:pt x="182779" y="35695"/>
                    <a:pt x="174801" y="40943"/>
                    <a:pt x="168152" y="47504"/>
                  </a:cubicBezTo>
                  <a:cubicBezTo>
                    <a:pt x="170812" y="50128"/>
                    <a:pt x="172142" y="54065"/>
                    <a:pt x="173471" y="58001"/>
                  </a:cubicBezTo>
                  <a:cubicBezTo>
                    <a:pt x="188098" y="58001"/>
                    <a:pt x="192087" y="55377"/>
                    <a:pt x="192087" y="67186"/>
                  </a:cubicBezTo>
                  <a:cubicBezTo>
                    <a:pt x="192087" y="67186"/>
                    <a:pt x="192087" y="67186"/>
                    <a:pt x="154855" y="82931"/>
                  </a:cubicBezTo>
                  <a:cubicBezTo>
                    <a:pt x="160174" y="58001"/>
                    <a:pt x="140229" y="35695"/>
                    <a:pt x="116294" y="35695"/>
                  </a:cubicBezTo>
                  <a:cubicBezTo>
                    <a:pt x="93689" y="35695"/>
                    <a:pt x="76403" y="52753"/>
                    <a:pt x="76403" y="75059"/>
                  </a:cubicBezTo>
                  <a:cubicBezTo>
                    <a:pt x="76403" y="88180"/>
                    <a:pt x="83052" y="101301"/>
                    <a:pt x="93689" y="107862"/>
                  </a:cubicBezTo>
                  <a:cubicBezTo>
                    <a:pt x="73744" y="117047"/>
                    <a:pt x="67095" y="118359"/>
                    <a:pt x="59117" y="124919"/>
                  </a:cubicBezTo>
                  <a:cubicBezTo>
                    <a:pt x="48479" y="114422"/>
                    <a:pt x="49809" y="115734"/>
                    <a:pt x="63106" y="102613"/>
                  </a:cubicBezTo>
                  <a:cubicBezTo>
                    <a:pt x="61776" y="98677"/>
                    <a:pt x="60447" y="96053"/>
                    <a:pt x="59117" y="92116"/>
                  </a:cubicBezTo>
                  <a:cubicBezTo>
                    <a:pt x="36512" y="92116"/>
                    <a:pt x="40501" y="94740"/>
                    <a:pt x="40501" y="63249"/>
                  </a:cubicBezTo>
                  <a:cubicBezTo>
                    <a:pt x="40501" y="55377"/>
                    <a:pt x="51139" y="58001"/>
                    <a:pt x="59117" y="58001"/>
                  </a:cubicBezTo>
                  <a:cubicBezTo>
                    <a:pt x="60447" y="54065"/>
                    <a:pt x="61776" y="50128"/>
                    <a:pt x="63106" y="47504"/>
                  </a:cubicBezTo>
                  <a:cubicBezTo>
                    <a:pt x="47150" y="31759"/>
                    <a:pt x="48479" y="35695"/>
                    <a:pt x="69755" y="14700"/>
                  </a:cubicBezTo>
                  <a:cubicBezTo>
                    <a:pt x="76403" y="8140"/>
                    <a:pt x="81722" y="17325"/>
                    <a:pt x="88370" y="22573"/>
                  </a:cubicBezTo>
                  <a:cubicBezTo>
                    <a:pt x="91030" y="21261"/>
                    <a:pt x="95019" y="19949"/>
                    <a:pt x="99008" y="18637"/>
                  </a:cubicBezTo>
                  <a:cubicBezTo>
                    <a:pt x="99008" y="1907"/>
                    <a:pt x="97512" y="-61"/>
                    <a:pt x="109666" y="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3400" advTm="3000">
        <p14:reveal/>
      </p:transition>
    </mc:Choice>
    <mc:Fallback xmlns="">
      <p:transition spd="slow"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42"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1000"/>
                                        <p:tgtEl>
                                          <p:spTgt spid="29"/>
                                        </p:tgtEl>
                                      </p:cBhvr>
                                    </p:animEffect>
                                    <p:anim calcmode="lin" valueType="num">
                                      <p:cBhvr>
                                        <p:cTn id="11" dur="1000" fill="hold"/>
                                        <p:tgtEl>
                                          <p:spTgt spid="29"/>
                                        </p:tgtEl>
                                        <p:attrNameLst>
                                          <p:attrName>ppt_x</p:attrName>
                                        </p:attrNameLst>
                                      </p:cBhvr>
                                      <p:tavLst>
                                        <p:tav tm="0">
                                          <p:val>
                                            <p:strVal val="#ppt_x"/>
                                          </p:val>
                                        </p:tav>
                                        <p:tav tm="100000">
                                          <p:val>
                                            <p:strVal val="#ppt_x"/>
                                          </p:val>
                                        </p:tav>
                                      </p:tavLst>
                                    </p:anim>
                                    <p:anim calcmode="lin" valueType="num">
                                      <p:cBhvr>
                                        <p:cTn id="12" dur="1000" fill="hold"/>
                                        <p:tgtEl>
                                          <p:spTgt spid="29"/>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fade">
                                      <p:cBhvr>
                                        <p:cTn id="20" dur="1000"/>
                                        <p:tgtEl>
                                          <p:spTgt spid="32"/>
                                        </p:tgtEl>
                                      </p:cBhvr>
                                    </p:animEffect>
                                    <p:anim calcmode="lin" valueType="num">
                                      <p:cBhvr>
                                        <p:cTn id="21" dur="1000" fill="hold"/>
                                        <p:tgtEl>
                                          <p:spTgt spid="32"/>
                                        </p:tgtEl>
                                        <p:attrNameLst>
                                          <p:attrName>ppt_x</p:attrName>
                                        </p:attrNameLst>
                                      </p:cBhvr>
                                      <p:tavLst>
                                        <p:tav tm="0">
                                          <p:val>
                                            <p:strVal val="#ppt_x"/>
                                          </p:val>
                                        </p:tav>
                                        <p:tav tm="100000">
                                          <p:val>
                                            <p:strVal val="#ppt_x"/>
                                          </p:val>
                                        </p:tav>
                                      </p:tavLst>
                                    </p:anim>
                                    <p:anim calcmode="lin" valueType="num">
                                      <p:cBhvr>
                                        <p:cTn id="22" dur="1000" fill="hold"/>
                                        <p:tgtEl>
                                          <p:spTgt spid="32"/>
                                        </p:tgtEl>
                                        <p:attrNameLst>
                                          <p:attrName>ppt_y</p:attrName>
                                        </p:attrNameLst>
                                      </p:cBhvr>
                                      <p:tavLst>
                                        <p:tav tm="0">
                                          <p:val>
                                            <p:strVal val="#ppt_y-.1"/>
                                          </p:val>
                                        </p:tav>
                                        <p:tav tm="100000">
                                          <p:val>
                                            <p:strVal val="#ppt_y"/>
                                          </p:val>
                                        </p:tav>
                                      </p:tavLst>
                                    </p:anim>
                                  </p:childTnLst>
                                </p:cTn>
                              </p:par>
                              <p:par>
                                <p:cTn id="23" presetID="47"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1000"/>
                                        <p:tgtEl>
                                          <p:spTgt spid="38"/>
                                        </p:tgtEl>
                                      </p:cBhvr>
                                    </p:animEffect>
                                    <p:anim calcmode="lin" valueType="num">
                                      <p:cBhvr>
                                        <p:cTn id="26" dur="1000" fill="hold"/>
                                        <p:tgtEl>
                                          <p:spTgt spid="38"/>
                                        </p:tgtEl>
                                        <p:attrNameLst>
                                          <p:attrName>ppt_x</p:attrName>
                                        </p:attrNameLst>
                                      </p:cBhvr>
                                      <p:tavLst>
                                        <p:tav tm="0">
                                          <p:val>
                                            <p:strVal val="#ppt_x"/>
                                          </p:val>
                                        </p:tav>
                                        <p:tav tm="100000">
                                          <p:val>
                                            <p:strVal val="#ppt_x"/>
                                          </p:val>
                                        </p:tav>
                                      </p:tavLst>
                                    </p:anim>
                                    <p:anim calcmode="lin" valueType="num">
                                      <p:cBhvr>
                                        <p:cTn id="27" dur="1000" fill="hold"/>
                                        <p:tgtEl>
                                          <p:spTgt spid="38"/>
                                        </p:tgtEl>
                                        <p:attrNameLst>
                                          <p:attrName>ppt_y</p:attrName>
                                        </p:attrNameLst>
                                      </p:cBhvr>
                                      <p:tavLst>
                                        <p:tav tm="0">
                                          <p:val>
                                            <p:strVal val="#ppt_y-.1"/>
                                          </p:val>
                                        </p:tav>
                                        <p:tav tm="100000">
                                          <p:val>
                                            <p:strVal val="#ppt_y"/>
                                          </p:val>
                                        </p:tav>
                                      </p:tavLst>
                                    </p:anim>
                                  </p:childTnLst>
                                </p:cTn>
                              </p:par>
                            </p:childTnLst>
                          </p:cTn>
                        </p:par>
                        <p:par>
                          <p:cTn id="28" fill="hold">
                            <p:stCondLst>
                              <p:cond delay="500"/>
                            </p:stCondLst>
                            <p:childTnLst>
                              <p:par>
                                <p:cTn id="29" presetID="5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animEffect transition="in" filter="fade">
                                      <p:cBhvr>
                                        <p:cTn id="33" dur="500"/>
                                        <p:tgtEl>
                                          <p:spTgt spid="16"/>
                                        </p:tgtEl>
                                      </p:cBhvr>
                                    </p:animEffect>
                                  </p:childTnLst>
                                </p:cTn>
                              </p:par>
                            </p:childTnLst>
                          </p:cTn>
                        </p:par>
                        <p:par>
                          <p:cTn id="34" fill="hold">
                            <p:stCondLst>
                              <p:cond delay="1000"/>
                            </p:stCondLst>
                            <p:childTnLst>
                              <p:par>
                                <p:cTn id="35" presetID="53" presetClass="entr" presetSubtype="16"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par>
                                <p:cTn id="40" presetID="53" presetClass="entr" presetSubtype="16" fill="hold" nodeType="withEffect">
                                  <p:stCondLst>
                                    <p:cond delay="25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par>
                                <p:cTn id="45" presetID="53" presetClass="entr" presetSubtype="16" fill="hold" nodeType="withEffect">
                                  <p:stCondLst>
                                    <p:cond delay="50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par>
                                <p:cTn id="50" presetID="53" presetClass="entr" presetSubtype="16" fill="hold" nodeType="withEffect">
                                  <p:stCondLst>
                                    <p:cond delay="750"/>
                                  </p:stCondLst>
                                  <p:childTnLst>
                                    <p:set>
                                      <p:cBhvr>
                                        <p:cTn id="51" dur="1" fill="hold">
                                          <p:stCondLst>
                                            <p:cond delay="0"/>
                                          </p:stCondLst>
                                        </p:cTn>
                                        <p:tgtEl>
                                          <p:spTgt spid="26"/>
                                        </p:tgtEl>
                                        <p:attrNameLst>
                                          <p:attrName>style.visibility</p:attrName>
                                        </p:attrNameLst>
                                      </p:cBhvr>
                                      <p:to>
                                        <p:strVal val="visible"/>
                                      </p:to>
                                    </p:set>
                                    <p:anim calcmode="lin" valueType="num">
                                      <p:cBhvr>
                                        <p:cTn id="52" dur="500" fill="hold"/>
                                        <p:tgtEl>
                                          <p:spTgt spid="26"/>
                                        </p:tgtEl>
                                        <p:attrNameLst>
                                          <p:attrName>ppt_w</p:attrName>
                                        </p:attrNameLst>
                                      </p:cBhvr>
                                      <p:tavLst>
                                        <p:tav tm="0">
                                          <p:val>
                                            <p:fltVal val="0"/>
                                          </p:val>
                                        </p:tav>
                                        <p:tav tm="100000">
                                          <p:val>
                                            <p:strVal val="#ppt_w"/>
                                          </p:val>
                                        </p:tav>
                                      </p:tavLst>
                                    </p:anim>
                                    <p:anim calcmode="lin" valueType="num">
                                      <p:cBhvr>
                                        <p:cTn id="53" dur="500" fill="hold"/>
                                        <p:tgtEl>
                                          <p:spTgt spid="26"/>
                                        </p:tgtEl>
                                        <p:attrNameLst>
                                          <p:attrName>ppt_h</p:attrName>
                                        </p:attrNameLst>
                                      </p:cBhvr>
                                      <p:tavLst>
                                        <p:tav tm="0">
                                          <p:val>
                                            <p:fltVal val="0"/>
                                          </p:val>
                                        </p:tav>
                                        <p:tav tm="100000">
                                          <p:val>
                                            <p:strVal val="#ppt_h"/>
                                          </p:val>
                                        </p:tav>
                                      </p:tavLst>
                                    </p:anim>
                                    <p:animEffect transition="in" filter="fade">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63339" y="341913"/>
            <a:ext cx="2749471"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国际消费者权益日简介</a:t>
            </a:r>
          </a:p>
        </p:txBody>
      </p:sp>
      <p:grpSp>
        <p:nvGrpSpPr>
          <p:cNvPr id="21" name="Group 5"/>
          <p:cNvGrpSpPr/>
          <p:nvPr/>
        </p:nvGrpSpPr>
        <p:grpSpPr>
          <a:xfrm>
            <a:off x="5009809" y="2802075"/>
            <a:ext cx="3414686" cy="1456526"/>
            <a:chOff x="7218483" y="4076355"/>
            <a:chExt cx="4552915" cy="1942035"/>
          </a:xfrm>
        </p:grpSpPr>
        <p:sp>
          <p:nvSpPr>
            <p:cNvPr id="22" name="Rectangle 45"/>
            <p:cNvSpPr/>
            <p:nvPr/>
          </p:nvSpPr>
          <p:spPr>
            <a:xfrm>
              <a:off x="7218483" y="4076355"/>
              <a:ext cx="4487594" cy="194203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3" name="Freeform 46"/>
            <p:cNvSpPr>
              <a:spLocks noEditPoints="1"/>
            </p:cNvSpPr>
            <p:nvPr/>
          </p:nvSpPr>
          <p:spPr bwMode="auto">
            <a:xfrm>
              <a:off x="7501230" y="4661937"/>
              <a:ext cx="818122" cy="777215"/>
            </a:xfrm>
            <a:custGeom>
              <a:avLst/>
              <a:gdLst>
                <a:gd name="T0" fmla="*/ 89 w 93"/>
                <a:gd name="T1" fmla="*/ 0 h 88"/>
                <a:gd name="T2" fmla="*/ 93 w 93"/>
                <a:gd name="T3" fmla="*/ 5 h 88"/>
                <a:gd name="T4" fmla="*/ 93 w 93"/>
                <a:gd name="T5" fmla="*/ 74 h 88"/>
                <a:gd name="T6" fmla="*/ 81 w 93"/>
                <a:gd name="T7" fmla="*/ 74 h 88"/>
                <a:gd name="T8" fmla="*/ 82 w 93"/>
                <a:gd name="T9" fmla="*/ 65 h 88"/>
                <a:gd name="T10" fmla="*/ 84 w 93"/>
                <a:gd name="T11" fmla="*/ 10 h 88"/>
                <a:gd name="T12" fmla="*/ 10 w 93"/>
                <a:gd name="T13" fmla="*/ 65 h 88"/>
                <a:gd name="T14" fmla="*/ 48 w 93"/>
                <a:gd name="T15" fmla="*/ 72 h 88"/>
                <a:gd name="T16" fmla="*/ 5 w 93"/>
                <a:gd name="T17" fmla="*/ 74 h 88"/>
                <a:gd name="T18" fmla="*/ 0 w 93"/>
                <a:gd name="T19" fmla="*/ 69 h 88"/>
                <a:gd name="T20" fmla="*/ 0 w 93"/>
                <a:gd name="T21" fmla="*/ 0 h 88"/>
                <a:gd name="T22" fmla="*/ 64 w 93"/>
                <a:gd name="T23" fmla="*/ 51 h 88"/>
                <a:gd name="T24" fmla="*/ 55 w 93"/>
                <a:gd name="T25" fmla="*/ 71 h 88"/>
                <a:gd name="T26" fmla="*/ 57 w 93"/>
                <a:gd name="T27" fmla="*/ 82 h 88"/>
                <a:gd name="T28" fmla="*/ 64 w 93"/>
                <a:gd name="T29" fmla="*/ 78 h 88"/>
                <a:gd name="T30" fmla="*/ 72 w 93"/>
                <a:gd name="T31" fmla="*/ 84 h 88"/>
                <a:gd name="T32" fmla="*/ 74 w 93"/>
                <a:gd name="T33" fmla="*/ 71 h 88"/>
                <a:gd name="T34" fmla="*/ 64 w 93"/>
                <a:gd name="T35" fmla="*/ 51 h 88"/>
                <a:gd name="T36" fmla="*/ 64 w 93"/>
                <a:gd name="T37" fmla="*/ 69 h 88"/>
                <a:gd name="T38" fmla="*/ 64 w 93"/>
                <a:gd name="T39" fmla="*/ 72 h 88"/>
                <a:gd name="T40" fmla="*/ 62 w 93"/>
                <a:gd name="T41" fmla="*/ 55 h 88"/>
                <a:gd name="T42" fmla="*/ 71 w 93"/>
                <a:gd name="T43" fmla="*/ 64 h 88"/>
                <a:gd name="T44" fmla="*/ 62 w 93"/>
                <a:gd name="T45" fmla="*/ 55 h 88"/>
                <a:gd name="T46" fmla="*/ 18 w 93"/>
                <a:gd name="T47" fmla="*/ 46 h 88"/>
                <a:gd name="T48" fmla="*/ 77 w 93"/>
                <a:gd name="T49" fmla="*/ 41 h 88"/>
                <a:gd name="T50" fmla="*/ 47 w 93"/>
                <a:gd name="T51" fmla="*/ 29 h 88"/>
                <a:gd name="T52" fmla="*/ 77 w 93"/>
                <a:gd name="T53" fmla="*/ 34 h 88"/>
                <a:gd name="T54" fmla="*/ 47 w 93"/>
                <a:gd name="T55" fmla="*/ 29 h 88"/>
                <a:gd name="T56" fmla="*/ 47 w 93"/>
                <a:gd name="T57" fmla="*/ 22 h 88"/>
                <a:gd name="T58" fmla="*/ 77 w 93"/>
                <a:gd name="T59" fmla="*/ 17 h 88"/>
                <a:gd name="T60" fmla="*/ 18 w 93"/>
                <a:gd name="T61" fmla="*/ 17 h 88"/>
                <a:gd name="T62" fmla="*/ 40 w 93"/>
                <a:gd name="T63" fmla="*/ 35 h 88"/>
                <a:gd name="T64" fmla="*/ 18 w 93"/>
                <a:gd name="T65" fmla="*/ 1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 h="88">
                  <a:moveTo>
                    <a:pt x="5" y="0"/>
                  </a:moveTo>
                  <a:cubicBezTo>
                    <a:pt x="89" y="0"/>
                    <a:pt x="89" y="0"/>
                    <a:pt x="89" y="0"/>
                  </a:cubicBezTo>
                  <a:cubicBezTo>
                    <a:pt x="93" y="0"/>
                    <a:pt x="93" y="0"/>
                    <a:pt x="93" y="0"/>
                  </a:cubicBezTo>
                  <a:cubicBezTo>
                    <a:pt x="93" y="5"/>
                    <a:pt x="93" y="5"/>
                    <a:pt x="93" y="5"/>
                  </a:cubicBezTo>
                  <a:cubicBezTo>
                    <a:pt x="93" y="69"/>
                    <a:pt x="93" y="69"/>
                    <a:pt x="93" y="69"/>
                  </a:cubicBezTo>
                  <a:cubicBezTo>
                    <a:pt x="93" y="74"/>
                    <a:pt x="93" y="74"/>
                    <a:pt x="93" y="74"/>
                  </a:cubicBezTo>
                  <a:cubicBezTo>
                    <a:pt x="89" y="74"/>
                    <a:pt x="89" y="74"/>
                    <a:pt x="89" y="74"/>
                  </a:cubicBezTo>
                  <a:cubicBezTo>
                    <a:pt x="81" y="74"/>
                    <a:pt x="81" y="74"/>
                    <a:pt x="81" y="74"/>
                  </a:cubicBezTo>
                  <a:cubicBezTo>
                    <a:pt x="80" y="72"/>
                    <a:pt x="80" y="72"/>
                    <a:pt x="80" y="72"/>
                  </a:cubicBezTo>
                  <a:cubicBezTo>
                    <a:pt x="81" y="69"/>
                    <a:pt x="82" y="67"/>
                    <a:pt x="82" y="65"/>
                  </a:cubicBezTo>
                  <a:cubicBezTo>
                    <a:pt x="84" y="65"/>
                    <a:pt x="84" y="65"/>
                    <a:pt x="84" y="65"/>
                  </a:cubicBezTo>
                  <a:cubicBezTo>
                    <a:pt x="84" y="10"/>
                    <a:pt x="84" y="10"/>
                    <a:pt x="84" y="10"/>
                  </a:cubicBezTo>
                  <a:cubicBezTo>
                    <a:pt x="10" y="10"/>
                    <a:pt x="10" y="10"/>
                    <a:pt x="10" y="10"/>
                  </a:cubicBezTo>
                  <a:cubicBezTo>
                    <a:pt x="10" y="65"/>
                    <a:pt x="10" y="65"/>
                    <a:pt x="10" y="65"/>
                  </a:cubicBezTo>
                  <a:cubicBezTo>
                    <a:pt x="46" y="65"/>
                    <a:pt x="46" y="65"/>
                    <a:pt x="46" y="65"/>
                  </a:cubicBezTo>
                  <a:cubicBezTo>
                    <a:pt x="46" y="67"/>
                    <a:pt x="47" y="69"/>
                    <a:pt x="48" y="72"/>
                  </a:cubicBezTo>
                  <a:cubicBezTo>
                    <a:pt x="47" y="74"/>
                    <a:pt x="47" y="74"/>
                    <a:pt x="47" y="74"/>
                  </a:cubicBezTo>
                  <a:cubicBezTo>
                    <a:pt x="5" y="74"/>
                    <a:pt x="5" y="74"/>
                    <a:pt x="5" y="74"/>
                  </a:cubicBezTo>
                  <a:cubicBezTo>
                    <a:pt x="0" y="74"/>
                    <a:pt x="0" y="74"/>
                    <a:pt x="0" y="74"/>
                  </a:cubicBezTo>
                  <a:cubicBezTo>
                    <a:pt x="0" y="69"/>
                    <a:pt x="0" y="69"/>
                    <a:pt x="0" y="69"/>
                  </a:cubicBezTo>
                  <a:cubicBezTo>
                    <a:pt x="0" y="5"/>
                    <a:pt x="0" y="5"/>
                    <a:pt x="0" y="5"/>
                  </a:cubicBezTo>
                  <a:cubicBezTo>
                    <a:pt x="0" y="0"/>
                    <a:pt x="0" y="0"/>
                    <a:pt x="0" y="0"/>
                  </a:cubicBezTo>
                  <a:cubicBezTo>
                    <a:pt x="5" y="0"/>
                    <a:pt x="5" y="0"/>
                    <a:pt x="5" y="0"/>
                  </a:cubicBezTo>
                  <a:close/>
                  <a:moveTo>
                    <a:pt x="64" y="51"/>
                  </a:moveTo>
                  <a:cubicBezTo>
                    <a:pt x="57" y="51"/>
                    <a:pt x="52" y="56"/>
                    <a:pt x="52" y="63"/>
                  </a:cubicBezTo>
                  <a:cubicBezTo>
                    <a:pt x="52" y="66"/>
                    <a:pt x="53" y="69"/>
                    <a:pt x="55" y="71"/>
                  </a:cubicBezTo>
                  <a:cubicBezTo>
                    <a:pt x="50" y="82"/>
                    <a:pt x="50" y="82"/>
                    <a:pt x="50" y="82"/>
                  </a:cubicBezTo>
                  <a:cubicBezTo>
                    <a:pt x="57" y="82"/>
                    <a:pt x="57" y="82"/>
                    <a:pt x="57" y="82"/>
                  </a:cubicBezTo>
                  <a:cubicBezTo>
                    <a:pt x="61" y="86"/>
                    <a:pt x="61" y="86"/>
                    <a:pt x="61" y="86"/>
                  </a:cubicBezTo>
                  <a:cubicBezTo>
                    <a:pt x="64" y="78"/>
                    <a:pt x="64" y="78"/>
                    <a:pt x="64" y="78"/>
                  </a:cubicBezTo>
                  <a:cubicBezTo>
                    <a:pt x="68" y="88"/>
                    <a:pt x="68" y="88"/>
                    <a:pt x="68" y="88"/>
                  </a:cubicBezTo>
                  <a:cubicBezTo>
                    <a:pt x="72" y="84"/>
                    <a:pt x="72" y="84"/>
                    <a:pt x="72" y="84"/>
                  </a:cubicBezTo>
                  <a:cubicBezTo>
                    <a:pt x="78" y="84"/>
                    <a:pt x="78" y="84"/>
                    <a:pt x="78" y="84"/>
                  </a:cubicBezTo>
                  <a:cubicBezTo>
                    <a:pt x="74" y="71"/>
                    <a:pt x="74" y="71"/>
                    <a:pt x="74" y="71"/>
                  </a:cubicBezTo>
                  <a:cubicBezTo>
                    <a:pt x="75" y="69"/>
                    <a:pt x="76" y="66"/>
                    <a:pt x="76" y="63"/>
                  </a:cubicBezTo>
                  <a:cubicBezTo>
                    <a:pt x="76" y="56"/>
                    <a:pt x="71" y="51"/>
                    <a:pt x="64" y="51"/>
                  </a:cubicBezTo>
                  <a:close/>
                  <a:moveTo>
                    <a:pt x="71" y="67"/>
                  </a:moveTo>
                  <a:cubicBezTo>
                    <a:pt x="69" y="68"/>
                    <a:pt x="67" y="69"/>
                    <a:pt x="64" y="69"/>
                  </a:cubicBezTo>
                  <a:cubicBezTo>
                    <a:pt x="62" y="69"/>
                    <a:pt x="59" y="68"/>
                    <a:pt x="57" y="67"/>
                  </a:cubicBezTo>
                  <a:cubicBezTo>
                    <a:pt x="58" y="69"/>
                    <a:pt x="61" y="72"/>
                    <a:pt x="64" y="72"/>
                  </a:cubicBezTo>
                  <a:cubicBezTo>
                    <a:pt x="67" y="72"/>
                    <a:pt x="70" y="70"/>
                    <a:pt x="71" y="67"/>
                  </a:cubicBezTo>
                  <a:close/>
                  <a:moveTo>
                    <a:pt x="62" y="55"/>
                  </a:moveTo>
                  <a:cubicBezTo>
                    <a:pt x="64" y="55"/>
                    <a:pt x="66" y="56"/>
                    <a:pt x="68" y="58"/>
                  </a:cubicBezTo>
                  <a:cubicBezTo>
                    <a:pt x="70" y="60"/>
                    <a:pt x="71" y="62"/>
                    <a:pt x="71" y="64"/>
                  </a:cubicBezTo>
                  <a:cubicBezTo>
                    <a:pt x="73" y="62"/>
                    <a:pt x="72" y="58"/>
                    <a:pt x="70" y="56"/>
                  </a:cubicBezTo>
                  <a:cubicBezTo>
                    <a:pt x="68" y="54"/>
                    <a:pt x="65" y="54"/>
                    <a:pt x="62" y="55"/>
                  </a:cubicBezTo>
                  <a:close/>
                  <a:moveTo>
                    <a:pt x="18" y="41"/>
                  </a:moveTo>
                  <a:cubicBezTo>
                    <a:pt x="18" y="46"/>
                    <a:pt x="18" y="46"/>
                    <a:pt x="18" y="46"/>
                  </a:cubicBezTo>
                  <a:cubicBezTo>
                    <a:pt x="77" y="46"/>
                    <a:pt x="77" y="46"/>
                    <a:pt x="77" y="46"/>
                  </a:cubicBezTo>
                  <a:cubicBezTo>
                    <a:pt x="77" y="41"/>
                    <a:pt x="77" y="41"/>
                    <a:pt x="77" y="41"/>
                  </a:cubicBezTo>
                  <a:cubicBezTo>
                    <a:pt x="18" y="41"/>
                    <a:pt x="18" y="41"/>
                    <a:pt x="18" y="41"/>
                  </a:cubicBezTo>
                  <a:close/>
                  <a:moveTo>
                    <a:pt x="47" y="29"/>
                  </a:moveTo>
                  <a:cubicBezTo>
                    <a:pt x="47" y="34"/>
                    <a:pt x="47" y="34"/>
                    <a:pt x="47" y="34"/>
                  </a:cubicBezTo>
                  <a:cubicBezTo>
                    <a:pt x="77" y="34"/>
                    <a:pt x="77" y="34"/>
                    <a:pt x="77" y="34"/>
                  </a:cubicBezTo>
                  <a:cubicBezTo>
                    <a:pt x="77" y="29"/>
                    <a:pt x="77" y="29"/>
                    <a:pt x="77" y="29"/>
                  </a:cubicBezTo>
                  <a:cubicBezTo>
                    <a:pt x="47" y="29"/>
                    <a:pt x="47" y="29"/>
                    <a:pt x="47" y="29"/>
                  </a:cubicBezTo>
                  <a:close/>
                  <a:moveTo>
                    <a:pt x="47" y="17"/>
                  </a:moveTo>
                  <a:cubicBezTo>
                    <a:pt x="47" y="22"/>
                    <a:pt x="47" y="22"/>
                    <a:pt x="47" y="22"/>
                  </a:cubicBezTo>
                  <a:cubicBezTo>
                    <a:pt x="77" y="22"/>
                    <a:pt x="77" y="22"/>
                    <a:pt x="77" y="22"/>
                  </a:cubicBezTo>
                  <a:cubicBezTo>
                    <a:pt x="77" y="17"/>
                    <a:pt x="77" y="17"/>
                    <a:pt x="77" y="17"/>
                  </a:cubicBezTo>
                  <a:cubicBezTo>
                    <a:pt x="47" y="17"/>
                    <a:pt x="47" y="17"/>
                    <a:pt x="47" y="17"/>
                  </a:cubicBezTo>
                  <a:close/>
                  <a:moveTo>
                    <a:pt x="18" y="17"/>
                  </a:moveTo>
                  <a:cubicBezTo>
                    <a:pt x="18" y="35"/>
                    <a:pt x="18" y="35"/>
                    <a:pt x="18" y="35"/>
                  </a:cubicBezTo>
                  <a:cubicBezTo>
                    <a:pt x="40" y="35"/>
                    <a:pt x="40" y="35"/>
                    <a:pt x="40" y="35"/>
                  </a:cubicBezTo>
                  <a:cubicBezTo>
                    <a:pt x="40" y="17"/>
                    <a:pt x="40" y="17"/>
                    <a:pt x="40" y="17"/>
                  </a:cubicBezTo>
                  <a:lnTo>
                    <a:pt x="18" y="17"/>
                  </a:lnTo>
                  <a:close/>
                </a:path>
              </a:pathLst>
            </a:custGeom>
            <a:solidFill>
              <a:schemeClr val="accent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nvGrpSpPr>
            <p:cNvPr id="24" name="Group 50"/>
            <p:cNvGrpSpPr/>
            <p:nvPr/>
          </p:nvGrpSpPr>
          <p:grpSpPr>
            <a:xfrm>
              <a:off x="8515315" y="4479873"/>
              <a:ext cx="3256083" cy="1225452"/>
              <a:chOff x="8512415" y="2327889"/>
              <a:chExt cx="3256083" cy="1225452"/>
            </a:xfrm>
          </p:grpSpPr>
          <p:sp>
            <p:nvSpPr>
              <p:cNvPr id="25" name="TextBox 24"/>
              <p:cNvSpPr txBox="1"/>
              <p:nvPr/>
            </p:nvSpPr>
            <p:spPr>
              <a:xfrm>
                <a:off x="8512415" y="2327889"/>
                <a:ext cx="1682512" cy="410369"/>
              </a:xfrm>
              <a:prstGeom prst="rect">
                <a:avLst/>
              </a:prstGeom>
              <a:noFill/>
            </p:spPr>
            <p:txBody>
              <a:bodyPr wrap="none" rtlCol="0">
                <a:spAutoFit/>
              </a:bodyPr>
              <a:lstStyle/>
              <a:p>
                <a:r>
                  <a:rPr lang="zh-CN" altLang="en-US" b="1" dirty="0">
                    <a:solidFill>
                      <a:schemeClr val="accent1"/>
                    </a:solidFill>
                    <a:latin typeface="Arial" panose="020B0604020202020204" pitchFamily="34" charset="0"/>
                    <a:cs typeface="Arial" panose="020B0604020202020204" pitchFamily="34" charset="0"/>
                  </a:rPr>
                  <a:t>添加标题文本</a:t>
                </a:r>
                <a:endParaRPr lang="en-GB" b="1" dirty="0">
                  <a:solidFill>
                    <a:schemeClr val="accent1"/>
                  </a:solidFill>
                  <a:latin typeface="Arial" panose="020B0604020202020204" pitchFamily="34" charset="0"/>
                  <a:cs typeface="Arial" panose="020B0604020202020204" pitchFamily="34" charset="0"/>
                </a:endParaRPr>
              </a:p>
            </p:txBody>
          </p:sp>
          <p:sp>
            <p:nvSpPr>
              <p:cNvPr id="26" name="Rectangle 49"/>
              <p:cNvSpPr/>
              <p:nvPr/>
            </p:nvSpPr>
            <p:spPr>
              <a:xfrm>
                <a:off x="8512415" y="2631892"/>
                <a:ext cx="3256083" cy="921449"/>
              </a:xfrm>
              <a:prstGeom prst="rect">
                <a:avLst/>
              </a:prstGeom>
            </p:spPr>
            <p:txBody>
              <a:bodyPr wrap="square">
                <a:spAutoFit/>
              </a:bodyPr>
              <a:lstStyle/>
              <a:p>
                <a:pP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在此输入内容在此输入内容在此输入内容在此输入内容在此输入内容在此输入内容在此输入内容在此输入内容在此</a:t>
                </a:r>
              </a:p>
            </p:txBody>
          </p:sp>
        </p:grpSp>
      </p:grpSp>
      <p:grpSp>
        <p:nvGrpSpPr>
          <p:cNvPr id="27" name="Group 4"/>
          <p:cNvGrpSpPr/>
          <p:nvPr/>
        </p:nvGrpSpPr>
        <p:grpSpPr>
          <a:xfrm>
            <a:off x="5009809" y="1202932"/>
            <a:ext cx="3414686" cy="1456525"/>
            <a:chOff x="7218483" y="1944165"/>
            <a:chExt cx="4552915" cy="1942035"/>
          </a:xfrm>
        </p:grpSpPr>
        <p:sp>
          <p:nvSpPr>
            <p:cNvPr id="28" name="Rectangle 44"/>
            <p:cNvSpPr/>
            <p:nvPr/>
          </p:nvSpPr>
          <p:spPr>
            <a:xfrm>
              <a:off x="7218483" y="1944165"/>
              <a:ext cx="4487594" cy="1942035"/>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grpSp>
          <p:nvGrpSpPr>
            <p:cNvPr id="29" name="Group 51"/>
            <p:cNvGrpSpPr/>
            <p:nvPr/>
          </p:nvGrpSpPr>
          <p:grpSpPr>
            <a:xfrm>
              <a:off x="8515315" y="2347683"/>
              <a:ext cx="3256083" cy="1225453"/>
              <a:chOff x="8512415" y="2327889"/>
              <a:chExt cx="3256083" cy="1225453"/>
            </a:xfrm>
          </p:grpSpPr>
          <p:sp>
            <p:nvSpPr>
              <p:cNvPr id="31" name="TextBox 30"/>
              <p:cNvSpPr txBox="1"/>
              <p:nvPr/>
            </p:nvSpPr>
            <p:spPr>
              <a:xfrm>
                <a:off x="8512415" y="2327889"/>
                <a:ext cx="1682512" cy="410370"/>
              </a:xfrm>
              <a:prstGeom prst="rect">
                <a:avLst/>
              </a:prstGeom>
              <a:noFill/>
            </p:spPr>
            <p:txBody>
              <a:bodyPr wrap="none" rtlCol="0">
                <a:spAutoFit/>
              </a:bodyPr>
              <a:lstStyle/>
              <a:p>
                <a:r>
                  <a:rPr lang="zh-CN" altLang="en-US" b="1" dirty="0">
                    <a:solidFill>
                      <a:schemeClr val="accent1"/>
                    </a:solidFill>
                    <a:latin typeface="Arial" panose="020B0604020202020204" pitchFamily="34" charset="0"/>
                    <a:cs typeface="Arial" panose="020B0604020202020204" pitchFamily="34" charset="0"/>
                  </a:rPr>
                  <a:t>添加标题文本</a:t>
                </a:r>
                <a:endParaRPr lang="en-GB" b="1" dirty="0">
                  <a:solidFill>
                    <a:schemeClr val="accent1"/>
                  </a:solidFill>
                  <a:latin typeface="Arial" panose="020B0604020202020204" pitchFamily="34" charset="0"/>
                  <a:cs typeface="Arial" panose="020B0604020202020204" pitchFamily="34" charset="0"/>
                </a:endParaRPr>
              </a:p>
            </p:txBody>
          </p:sp>
          <p:sp>
            <p:nvSpPr>
              <p:cNvPr id="32" name="Rectangle 53"/>
              <p:cNvSpPr/>
              <p:nvPr/>
            </p:nvSpPr>
            <p:spPr>
              <a:xfrm>
                <a:off x="8512415" y="2631892"/>
                <a:ext cx="3256083" cy="921450"/>
              </a:xfrm>
              <a:prstGeom prst="rect">
                <a:avLst/>
              </a:prstGeom>
            </p:spPr>
            <p:txBody>
              <a:bodyPr wrap="square">
                <a:spAutoFit/>
              </a:bodyPr>
              <a:lstStyle/>
              <a:p>
                <a:pP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在此输入内容在此输入内容在此输入内容在此输入内容在此输入内容在此输入内容在此输入内容在此输入内容在此</a:t>
                </a:r>
              </a:p>
            </p:txBody>
          </p:sp>
        </p:grpSp>
        <p:sp>
          <p:nvSpPr>
            <p:cNvPr id="30" name="Freeform 54"/>
            <p:cNvSpPr>
              <a:spLocks noEditPoints="1"/>
            </p:cNvSpPr>
            <p:nvPr/>
          </p:nvSpPr>
          <p:spPr bwMode="auto">
            <a:xfrm>
              <a:off x="7429646" y="2478668"/>
              <a:ext cx="961289" cy="777215"/>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accent1"/>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pic>
        <p:nvPicPr>
          <p:cNvPr id="1026" name="Picture 2"/>
          <p:cNvPicPr>
            <a:picLocks noChangeAspect="1" noChangeArrowheads="1"/>
          </p:cNvPicPr>
          <p:nvPr/>
        </p:nvPicPr>
        <p:blipFill>
          <a:blip r:embed="rId2" cstate="email"/>
          <a:stretch>
            <a:fillRect/>
          </a:stretch>
        </p:blipFill>
        <p:spPr bwMode="auto">
          <a:xfrm>
            <a:off x="445563" y="1557714"/>
            <a:ext cx="4332535" cy="2437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500"/>
                                        <p:tgtEl>
                                          <p:spTgt spid="1026"/>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additive="base">
                                        <p:cTn id="16" dur="500" fill="hold"/>
                                        <p:tgtEl>
                                          <p:spTgt spid="27"/>
                                        </p:tgtEl>
                                        <p:attrNameLst>
                                          <p:attrName>ppt_x</p:attrName>
                                        </p:attrNameLst>
                                      </p:cBhvr>
                                      <p:tavLst>
                                        <p:tav tm="0">
                                          <p:val>
                                            <p:strVal val="#ppt_x"/>
                                          </p:val>
                                        </p:tav>
                                        <p:tav tm="100000">
                                          <p:val>
                                            <p:strVal val="#ppt_x"/>
                                          </p:val>
                                        </p:tav>
                                      </p:tavLst>
                                    </p:anim>
                                    <p:anim calcmode="lin" valueType="num">
                                      <p:cBhvr additive="base">
                                        <p:cTn id="17" dur="500" fill="hold"/>
                                        <p:tgtEl>
                                          <p:spTgt spid="27"/>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ppt_x"/>
                                          </p:val>
                                        </p:tav>
                                        <p:tav tm="100000">
                                          <p:val>
                                            <p:strVal val="#ppt_x"/>
                                          </p:val>
                                        </p:tav>
                                      </p:tavLst>
                                    </p:anim>
                                    <p:anim calcmode="lin" valueType="num">
                                      <p:cBhvr additive="base">
                                        <p:cTn id="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flipV="1">
            <a:off x="5174367" y="2970824"/>
            <a:ext cx="537117" cy="810339"/>
            <a:chOff x="7258929" y="1631852"/>
            <a:chExt cx="1674056" cy="464234"/>
          </a:xfrm>
        </p:grpSpPr>
        <p:cxnSp>
          <p:nvCxnSpPr>
            <p:cNvPr id="3" name="Straight Connector 10"/>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 name="Straight Connector 11"/>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 name="Group 12"/>
          <p:cNvGrpSpPr/>
          <p:nvPr/>
        </p:nvGrpSpPr>
        <p:grpSpPr>
          <a:xfrm>
            <a:off x="5094356" y="3789352"/>
            <a:ext cx="1717694" cy="757885"/>
            <a:chOff x="560669" y="2985865"/>
            <a:chExt cx="2290258" cy="1010513"/>
          </a:xfrm>
        </p:grpSpPr>
        <p:sp>
          <p:nvSpPr>
            <p:cNvPr id="6" name="TextBox 5"/>
            <p:cNvSpPr txBox="1"/>
            <p:nvPr/>
          </p:nvSpPr>
          <p:spPr>
            <a:xfrm>
              <a:off x="560669" y="2985865"/>
              <a:ext cx="724985" cy="410369"/>
            </a:xfrm>
            <a:prstGeom prst="rect">
              <a:avLst/>
            </a:prstGeom>
            <a:noFill/>
          </p:spPr>
          <p:txBody>
            <a:bodyPr wrap="none" rtlCol="0">
              <a:spAutoFit/>
            </a:bodyPr>
            <a:lstStyle/>
            <a:p>
              <a:r>
                <a:rPr lang="zh-CN" altLang="en-US" b="1" dirty="0">
                  <a:solidFill>
                    <a:schemeClr val="accent2"/>
                  </a:solidFill>
                  <a:latin typeface="Arial" panose="020B0604020202020204" pitchFamily="34" charset="0"/>
                  <a:cs typeface="Arial" panose="020B0604020202020204" pitchFamily="34" charset="0"/>
                </a:rPr>
                <a:t>个性</a:t>
              </a:r>
              <a:endParaRPr lang="en-GB" b="1" dirty="0">
                <a:solidFill>
                  <a:schemeClr val="accent2"/>
                </a:solidFill>
                <a:latin typeface="Arial" panose="020B0604020202020204" pitchFamily="34" charset="0"/>
                <a:cs typeface="Arial" panose="020B0604020202020204" pitchFamily="34" charset="0"/>
              </a:endParaRPr>
            </a:p>
          </p:txBody>
        </p:sp>
        <p:sp>
          <p:nvSpPr>
            <p:cNvPr id="7" name="Rectangle 14"/>
            <p:cNvSpPr/>
            <p:nvPr/>
          </p:nvSpPr>
          <p:spPr>
            <a:xfrm>
              <a:off x="581767" y="3351929"/>
              <a:ext cx="2269160" cy="644449"/>
            </a:xfrm>
            <a:prstGeom prst="rect">
              <a:avLst/>
            </a:prstGeom>
          </p:spPr>
          <p:txBody>
            <a:bodyPr wrap="square">
              <a:spAutoFit/>
            </a:bodyPr>
            <a:lstStyle/>
            <a:p>
              <a:pP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8" name="Group 46"/>
          <p:cNvGrpSpPr/>
          <p:nvPr/>
        </p:nvGrpSpPr>
        <p:grpSpPr>
          <a:xfrm>
            <a:off x="5159240" y="1414106"/>
            <a:ext cx="1104488" cy="1281206"/>
            <a:chOff x="6878987" y="2245920"/>
            <a:chExt cx="1472650" cy="1708274"/>
          </a:xfrm>
        </p:grpSpPr>
        <p:sp>
          <p:nvSpPr>
            <p:cNvPr id="9" name="Hexagon 3"/>
            <p:cNvSpPr/>
            <p:nvPr/>
          </p:nvSpPr>
          <p:spPr>
            <a:xfrm rot="16200000">
              <a:off x="6761175" y="2363732"/>
              <a:ext cx="1708274" cy="147265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0" name="Freeform 15"/>
            <p:cNvSpPr>
              <a:spLocks noEditPoints="1"/>
            </p:cNvSpPr>
            <p:nvPr/>
          </p:nvSpPr>
          <p:spPr bwMode="auto">
            <a:xfrm>
              <a:off x="7356447" y="2808713"/>
              <a:ext cx="516319" cy="583933"/>
            </a:xfrm>
            <a:custGeom>
              <a:avLst/>
              <a:gdLst>
                <a:gd name="T0" fmla="*/ 20 w 78"/>
                <a:gd name="T1" fmla="*/ 7 h 88"/>
                <a:gd name="T2" fmla="*/ 20 w 78"/>
                <a:gd name="T3" fmla="*/ 11 h 88"/>
                <a:gd name="T4" fmla="*/ 5 w 78"/>
                <a:gd name="T5" fmla="*/ 6 h 88"/>
                <a:gd name="T6" fmla="*/ 1 w 78"/>
                <a:gd name="T7" fmla="*/ 8 h 88"/>
                <a:gd name="T8" fmla="*/ 0 w 78"/>
                <a:gd name="T9" fmla="*/ 20 h 88"/>
                <a:gd name="T10" fmla="*/ 3 w 78"/>
                <a:gd name="T11" fmla="*/ 38 h 88"/>
                <a:gd name="T12" fmla="*/ 17 w 78"/>
                <a:gd name="T13" fmla="*/ 49 h 88"/>
                <a:gd name="T14" fmla="*/ 20 w 78"/>
                <a:gd name="T15" fmla="*/ 50 h 88"/>
                <a:gd name="T16" fmla="*/ 20 w 78"/>
                <a:gd name="T17" fmla="*/ 49 h 88"/>
                <a:gd name="T18" fmla="*/ 31 w 78"/>
                <a:gd name="T19" fmla="*/ 52 h 88"/>
                <a:gd name="T20" fmla="*/ 31 w 78"/>
                <a:gd name="T21" fmla="*/ 64 h 88"/>
                <a:gd name="T22" fmla="*/ 27 w 78"/>
                <a:gd name="T23" fmla="*/ 64 h 88"/>
                <a:gd name="T24" fmla="*/ 27 w 78"/>
                <a:gd name="T25" fmla="*/ 68 h 88"/>
                <a:gd name="T26" fmla="*/ 15 w 78"/>
                <a:gd name="T27" fmla="*/ 68 h 88"/>
                <a:gd name="T28" fmla="*/ 15 w 78"/>
                <a:gd name="T29" fmla="*/ 88 h 88"/>
                <a:gd name="T30" fmla="*/ 64 w 78"/>
                <a:gd name="T31" fmla="*/ 88 h 88"/>
                <a:gd name="T32" fmla="*/ 64 w 78"/>
                <a:gd name="T33" fmla="*/ 68 h 88"/>
                <a:gd name="T34" fmla="*/ 52 w 78"/>
                <a:gd name="T35" fmla="*/ 68 h 88"/>
                <a:gd name="T36" fmla="*/ 52 w 78"/>
                <a:gd name="T37" fmla="*/ 64 h 88"/>
                <a:gd name="T38" fmla="*/ 47 w 78"/>
                <a:gd name="T39" fmla="*/ 64 h 88"/>
                <a:gd name="T40" fmla="*/ 47 w 78"/>
                <a:gd name="T41" fmla="*/ 52 h 88"/>
                <a:gd name="T42" fmla="*/ 58 w 78"/>
                <a:gd name="T43" fmla="*/ 49 h 88"/>
                <a:gd name="T44" fmla="*/ 58 w 78"/>
                <a:gd name="T45" fmla="*/ 50 h 88"/>
                <a:gd name="T46" fmla="*/ 61 w 78"/>
                <a:gd name="T47" fmla="*/ 49 h 88"/>
                <a:gd name="T48" fmla="*/ 75 w 78"/>
                <a:gd name="T49" fmla="*/ 38 h 88"/>
                <a:gd name="T50" fmla="*/ 78 w 78"/>
                <a:gd name="T51" fmla="*/ 20 h 88"/>
                <a:gd name="T52" fmla="*/ 77 w 78"/>
                <a:gd name="T53" fmla="*/ 8 h 88"/>
                <a:gd name="T54" fmla="*/ 73 w 78"/>
                <a:gd name="T55" fmla="*/ 6 h 88"/>
                <a:gd name="T56" fmla="*/ 58 w 78"/>
                <a:gd name="T57" fmla="*/ 11 h 88"/>
                <a:gd name="T58" fmla="*/ 58 w 78"/>
                <a:gd name="T59" fmla="*/ 7 h 88"/>
                <a:gd name="T60" fmla="*/ 60 w 78"/>
                <a:gd name="T61" fmla="*/ 7 h 88"/>
                <a:gd name="T62" fmla="*/ 60 w 78"/>
                <a:gd name="T63" fmla="*/ 0 h 88"/>
                <a:gd name="T64" fmla="*/ 17 w 78"/>
                <a:gd name="T65" fmla="*/ 0 h 88"/>
                <a:gd name="T66" fmla="*/ 17 w 78"/>
                <a:gd name="T67" fmla="*/ 7 h 88"/>
                <a:gd name="T68" fmla="*/ 20 w 78"/>
                <a:gd name="T69" fmla="*/ 7 h 88"/>
                <a:gd name="T70" fmla="*/ 63 w 78"/>
                <a:gd name="T71" fmla="*/ 42 h 88"/>
                <a:gd name="T72" fmla="*/ 59 w 78"/>
                <a:gd name="T73" fmla="*/ 20 h 88"/>
                <a:gd name="T74" fmla="*/ 61 w 78"/>
                <a:gd name="T75" fmla="*/ 22 h 88"/>
                <a:gd name="T76" fmla="*/ 66 w 78"/>
                <a:gd name="T77" fmla="*/ 18 h 88"/>
                <a:gd name="T78" fmla="*/ 64 w 78"/>
                <a:gd name="T79" fmla="*/ 16 h 88"/>
                <a:gd name="T80" fmla="*/ 71 w 78"/>
                <a:gd name="T81" fmla="*/ 13 h 88"/>
                <a:gd name="T82" fmla="*/ 72 w 78"/>
                <a:gd name="T83" fmla="*/ 20 h 88"/>
                <a:gd name="T84" fmla="*/ 69 w 78"/>
                <a:gd name="T85" fmla="*/ 36 h 88"/>
                <a:gd name="T86" fmla="*/ 63 w 78"/>
                <a:gd name="T87" fmla="*/ 42 h 88"/>
                <a:gd name="T88" fmla="*/ 19 w 78"/>
                <a:gd name="T89" fmla="*/ 20 h 88"/>
                <a:gd name="T90" fmla="*/ 15 w 78"/>
                <a:gd name="T91" fmla="*/ 42 h 88"/>
                <a:gd name="T92" fmla="*/ 9 w 78"/>
                <a:gd name="T93" fmla="*/ 36 h 88"/>
                <a:gd name="T94" fmla="*/ 6 w 78"/>
                <a:gd name="T95" fmla="*/ 20 h 88"/>
                <a:gd name="T96" fmla="*/ 7 w 78"/>
                <a:gd name="T97" fmla="*/ 13 h 88"/>
                <a:gd name="T98" fmla="*/ 14 w 78"/>
                <a:gd name="T99" fmla="*/ 16 h 88"/>
                <a:gd name="T100" fmla="*/ 12 w 78"/>
                <a:gd name="T101" fmla="*/ 18 h 88"/>
                <a:gd name="T102" fmla="*/ 17 w 78"/>
                <a:gd name="T103" fmla="*/ 22 h 88"/>
                <a:gd name="T104" fmla="*/ 19 w 78"/>
                <a:gd name="T105" fmla="*/ 20 h 88"/>
                <a:gd name="T106" fmla="*/ 32 w 78"/>
                <a:gd name="T107" fmla="*/ 10 h 88"/>
                <a:gd name="T108" fmla="*/ 32 w 78"/>
                <a:gd name="T109" fmla="*/ 45 h 88"/>
                <a:gd name="T110" fmla="*/ 25 w 78"/>
                <a:gd name="T111" fmla="*/ 41 h 88"/>
                <a:gd name="T112" fmla="*/ 28 w 78"/>
                <a:gd name="T113" fmla="*/ 14 h 88"/>
                <a:gd name="T114" fmla="*/ 28 w 78"/>
                <a:gd name="T115" fmla="*/ 10 h 88"/>
                <a:gd name="T116" fmla="*/ 32 w 78"/>
                <a:gd name="T117" fmla="*/ 1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8" h="8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grpSp>
        <p:nvGrpSpPr>
          <p:cNvPr id="11" name="Group 45"/>
          <p:cNvGrpSpPr/>
          <p:nvPr/>
        </p:nvGrpSpPr>
        <p:grpSpPr>
          <a:xfrm>
            <a:off x="4280362" y="1486541"/>
            <a:ext cx="829818" cy="962588"/>
            <a:chOff x="5707149" y="2342500"/>
            <a:chExt cx="1106424" cy="1283451"/>
          </a:xfrm>
        </p:grpSpPr>
        <p:sp>
          <p:nvSpPr>
            <p:cNvPr id="12" name="Hexagon 6"/>
            <p:cNvSpPr/>
            <p:nvPr/>
          </p:nvSpPr>
          <p:spPr>
            <a:xfrm rot="16200000">
              <a:off x="5618635" y="2431014"/>
              <a:ext cx="1283451" cy="1106424"/>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3" name="Freeform 16"/>
            <p:cNvSpPr>
              <a:spLocks noEditPoints="1"/>
            </p:cNvSpPr>
            <p:nvPr/>
          </p:nvSpPr>
          <p:spPr bwMode="auto">
            <a:xfrm>
              <a:off x="6054264" y="2758092"/>
              <a:ext cx="412192" cy="452267"/>
            </a:xfrm>
            <a:custGeom>
              <a:avLst/>
              <a:gdLst>
                <a:gd name="T0" fmla="*/ 65 w 100"/>
                <a:gd name="T1" fmla="*/ 0 h 110"/>
                <a:gd name="T2" fmla="*/ 77 w 100"/>
                <a:gd name="T3" fmla="*/ 12 h 110"/>
                <a:gd name="T4" fmla="*/ 68 w 100"/>
                <a:gd name="T5" fmla="*/ 40 h 110"/>
                <a:gd name="T6" fmla="*/ 67 w 100"/>
                <a:gd name="T7" fmla="*/ 10 h 110"/>
                <a:gd name="T8" fmla="*/ 28 w 100"/>
                <a:gd name="T9" fmla="*/ 9 h 110"/>
                <a:gd name="T10" fmla="*/ 28 w 100"/>
                <a:gd name="T11" fmla="*/ 16 h 110"/>
                <a:gd name="T12" fmla="*/ 25 w 100"/>
                <a:gd name="T13" fmla="*/ 24 h 110"/>
                <a:gd name="T14" fmla="*/ 18 w 100"/>
                <a:gd name="T15" fmla="*/ 26 h 110"/>
                <a:gd name="T16" fmla="*/ 9 w 100"/>
                <a:gd name="T17" fmla="*/ 25 h 110"/>
                <a:gd name="T18" fmla="*/ 10 w 100"/>
                <a:gd name="T19" fmla="*/ 87 h 110"/>
                <a:gd name="T20" fmla="*/ 12 w 100"/>
                <a:gd name="T21" fmla="*/ 88 h 110"/>
                <a:gd name="T22" fmla="*/ 44 w 100"/>
                <a:gd name="T23" fmla="*/ 97 h 110"/>
                <a:gd name="T24" fmla="*/ 4 w 100"/>
                <a:gd name="T25" fmla="*/ 93 h 110"/>
                <a:gd name="T26" fmla="*/ 4 w 100"/>
                <a:gd name="T27" fmla="*/ 93 h 110"/>
                <a:gd name="T28" fmla="*/ 0 w 100"/>
                <a:gd name="T29" fmla="*/ 22 h 110"/>
                <a:gd name="T30" fmla="*/ 2 w 100"/>
                <a:gd name="T31" fmla="*/ 19 h 110"/>
                <a:gd name="T32" fmla="*/ 21 w 100"/>
                <a:gd name="T33" fmla="*/ 0 h 110"/>
                <a:gd name="T34" fmla="*/ 90 w 100"/>
                <a:gd name="T35" fmla="*/ 45 h 110"/>
                <a:gd name="T36" fmla="*/ 84 w 100"/>
                <a:gd name="T37" fmla="*/ 39 h 110"/>
                <a:gd name="T38" fmla="*/ 83 w 100"/>
                <a:gd name="T39" fmla="*/ 47 h 110"/>
                <a:gd name="T40" fmla="*/ 94 w 100"/>
                <a:gd name="T41" fmla="*/ 53 h 110"/>
                <a:gd name="T42" fmla="*/ 86 w 100"/>
                <a:gd name="T43" fmla="*/ 81 h 110"/>
                <a:gd name="T44" fmla="*/ 100 w 100"/>
                <a:gd name="T45" fmla="*/ 51 h 110"/>
                <a:gd name="T46" fmla="*/ 90 w 100"/>
                <a:gd name="T47" fmla="*/ 45 h 110"/>
                <a:gd name="T48" fmla="*/ 54 w 100"/>
                <a:gd name="T49" fmla="*/ 84 h 110"/>
                <a:gd name="T50" fmla="*/ 90 w 100"/>
                <a:gd name="T51" fmla="*/ 55 h 110"/>
                <a:gd name="T52" fmla="*/ 52 w 100"/>
                <a:gd name="T53" fmla="*/ 87 h 110"/>
                <a:gd name="T54" fmla="*/ 51 w 100"/>
                <a:gd name="T55" fmla="*/ 103 h 110"/>
                <a:gd name="T56" fmla="*/ 52 w 100"/>
                <a:gd name="T57" fmla="*/ 110 h 110"/>
                <a:gd name="T58" fmla="*/ 56 w 100"/>
                <a:gd name="T59" fmla="*/ 106 h 110"/>
                <a:gd name="T60" fmla="*/ 52 w 100"/>
                <a:gd name="T61" fmla="*/ 87 h 110"/>
                <a:gd name="T62" fmla="*/ 18 w 100"/>
                <a:gd name="T63" fmla="*/ 60 h 110"/>
                <a:gd name="T64" fmla="*/ 30 w 100"/>
                <a:gd name="T65" fmla="*/ 56 h 110"/>
                <a:gd name="T66" fmla="*/ 18 w 100"/>
                <a:gd name="T67" fmla="*/ 43 h 110"/>
                <a:gd name="T68" fmla="*/ 60 w 100"/>
                <a:gd name="T69" fmla="*/ 48 h 110"/>
                <a:gd name="T70" fmla="*/ 18 w 100"/>
                <a:gd name="T71" fmla="*/ 43 h 110"/>
                <a:gd name="T72" fmla="*/ 18 w 100"/>
                <a:gd name="T73" fmla="*/ 36 h 110"/>
                <a:gd name="T74" fmla="*/ 60 w 100"/>
                <a:gd name="T75" fmla="*/ 31 h 110"/>
                <a:gd name="T76" fmla="*/ 37 w 100"/>
                <a:gd name="T77" fmla="*/ 19 h 110"/>
                <a:gd name="T78" fmla="*/ 60 w 100"/>
                <a:gd name="T79" fmla="*/ 24 h 110"/>
                <a:gd name="T80" fmla="*/ 37 w 100"/>
                <a:gd name="T81" fmla="*/ 19 h 110"/>
                <a:gd name="T82" fmla="*/ 14 w 100"/>
                <a:gd name="T83" fmla="*/ 21 h 110"/>
                <a:gd name="T84" fmla="*/ 18 w 100"/>
                <a:gd name="T85" fmla="*/ 22 h 110"/>
                <a:gd name="T86" fmla="*/ 20 w 100"/>
                <a:gd name="T87" fmla="*/ 22 h 110"/>
                <a:gd name="T88" fmla="*/ 24 w 100"/>
                <a:gd name="T89" fmla="*/ 18 h 110"/>
                <a:gd name="T90" fmla="*/ 24 w 100"/>
                <a:gd name="T91" fmla="*/ 17 h 110"/>
                <a:gd name="T92" fmla="*/ 23 w 100"/>
                <a:gd name="T93" fmla="*/ 12 h 110"/>
                <a:gd name="T94" fmla="*/ 12 w 100"/>
                <a:gd name="T95" fmla="*/ 21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0">
                  <a:moveTo>
                    <a:pt x="23" y="0"/>
                  </a:moveTo>
                  <a:cubicBezTo>
                    <a:pt x="65" y="0"/>
                    <a:pt x="65" y="0"/>
                    <a:pt x="65" y="0"/>
                  </a:cubicBezTo>
                  <a:cubicBezTo>
                    <a:pt x="68" y="0"/>
                    <a:pt x="71" y="1"/>
                    <a:pt x="74" y="4"/>
                  </a:cubicBezTo>
                  <a:cubicBezTo>
                    <a:pt x="76" y="6"/>
                    <a:pt x="77" y="9"/>
                    <a:pt x="77" y="12"/>
                  </a:cubicBezTo>
                  <a:cubicBezTo>
                    <a:pt x="77" y="35"/>
                    <a:pt x="77" y="35"/>
                    <a:pt x="77" y="35"/>
                  </a:cubicBezTo>
                  <a:cubicBezTo>
                    <a:pt x="68" y="40"/>
                    <a:pt x="68" y="40"/>
                    <a:pt x="68" y="40"/>
                  </a:cubicBezTo>
                  <a:cubicBezTo>
                    <a:pt x="68" y="12"/>
                    <a:pt x="68" y="12"/>
                    <a:pt x="68" y="12"/>
                  </a:cubicBezTo>
                  <a:cubicBezTo>
                    <a:pt x="68" y="11"/>
                    <a:pt x="68" y="11"/>
                    <a:pt x="67" y="10"/>
                  </a:cubicBezTo>
                  <a:cubicBezTo>
                    <a:pt x="67" y="10"/>
                    <a:pt x="66" y="9"/>
                    <a:pt x="65" y="9"/>
                  </a:cubicBezTo>
                  <a:cubicBezTo>
                    <a:pt x="28" y="9"/>
                    <a:pt x="28" y="9"/>
                    <a:pt x="28" y="9"/>
                  </a:cubicBezTo>
                  <a:cubicBezTo>
                    <a:pt x="28" y="12"/>
                    <a:pt x="28" y="12"/>
                    <a:pt x="28" y="12"/>
                  </a:cubicBezTo>
                  <a:cubicBezTo>
                    <a:pt x="28" y="16"/>
                    <a:pt x="28" y="16"/>
                    <a:pt x="28" y="16"/>
                  </a:cubicBezTo>
                  <a:cubicBezTo>
                    <a:pt x="28" y="17"/>
                    <a:pt x="28" y="18"/>
                    <a:pt x="28" y="19"/>
                  </a:cubicBezTo>
                  <a:cubicBezTo>
                    <a:pt x="28" y="21"/>
                    <a:pt x="27" y="23"/>
                    <a:pt x="25" y="24"/>
                  </a:cubicBezTo>
                  <a:cubicBezTo>
                    <a:pt x="24" y="25"/>
                    <a:pt x="23" y="26"/>
                    <a:pt x="21" y="26"/>
                  </a:cubicBezTo>
                  <a:cubicBezTo>
                    <a:pt x="20" y="26"/>
                    <a:pt x="19" y="26"/>
                    <a:pt x="18" y="26"/>
                  </a:cubicBezTo>
                  <a:cubicBezTo>
                    <a:pt x="14" y="26"/>
                    <a:pt x="14" y="26"/>
                    <a:pt x="14" y="26"/>
                  </a:cubicBezTo>
                  <a:cubicBezTo>
                    <a:pt x="9" y="25"/>
                    <a:pt x="9" y="25"/>
                    <a:pt x="9" y="25"/>
                  </a:cubicBezTo>
                  <a:cubicBezTo>
                    <a:pt x="9" y="85"/>
                    <a:pt x="9" y="85"/>
                    <a:pt x="9" y="85"/>
                  </a:cubicBezTo>
                  <a:cubicBezTo>
                    <a:pt x="9" y="86"/>
                    <a:pt x="10" y="86"/>
                    <a:pt x="10" y="87"/>
                  </a:cubicBezTo>
                  <a:cubicBezTo>
                    <a:pt x="10" y="87"/>
                    <a:pt x="10" y="87"/>
                    <a:pt x="10" y="87"/>
                  </a:cubicBezTo>
                  <a:cubicBezTo>
                    <a:pt x="11" y="87"/>
                    <a:pt x="11" y="88"/>
                    <a:pt x="12" y="88"/>
                  </a:cubicBezTo>
                  <a:cubicBezTo>
                    <a:pt x="45" y="88"/>
                    <a:pt x="45" y="88"/>
                    <a:pt x="45" y="88"/>
                  </a:cubicBezTo>
                  <a:cubicBezTo>
                    <a:pt x="44" y="97"/>
                    <a:pt x="44" y="97"/>
                    <a:pt x="44" y="97"/>
                  </a:cubicBezTo>
                  <a:cubicBezTo>
                    <a:pt x="12" y="97"/>
                    <a:pt x="12" y="97"/>
                    <a:pt x="12" y="97"/>
                  </a:cubicBezTo>
                  <a:cubicBezTo>
                    <a:pt x="9" y="97"/>
                    <a:pt x="6" y="96"/>
                    <a:pt x="4" y="93"/>
                  </a:cubicBezTo>
                  <a:cubicBezTo>
                    <a:pt x="4" y="93"/>
                    <a:pt x="4" y="93"/>
                    <a:pt x="4" y="93"/>
                  </a:cubicBezTo>
                  <a:cubicBezTo>
                    <a:pt x="4" y="93"/>
                    <a:pt x="4" y="93"/>
                    <a:pt x="4" y="93"/>
                  </a:cubicBezTo>
                  <a:cubicBezTo>
                    <a:pt x="2" y="91"/>
                    <a:pt x="0" y="88"/>
                    <a:pt x="0" y="85"/>
                  </a:cubicBezTo>
                  <a:cubicBezTo>
                    <a:pt x="0" y="22"/>
                    <a:pt x="0" y="22"/>
                    <a:pt x="0" y="22"/>
                  </a:cubicBezTo>
                  <a:cubicBezTo>
                    <a:pt x="0" y="20"/>
                    <a:pt x="0" y="20"/>
                    <a:pt x="0" y="20"/>
                  </a:cubicBezTo>
                  <a:cubicBezTo>
                    <a:pt x="2" y="19"/>
                    <a:pt x="2" y="19"/>
                    <a:pt x="2" y="19"/>
                  </a:cubicBezTo>
                  <a:cubicBezTo>
                    <a:pt x="20" y="1"/>
                    <a:pt x="20" y="1"/>
                    <a:pt x="20" y="1"/>
                  </a:cubicBezTo>
                  <a:cubicBezTo>
                    <a:pt x="21" y="0"/>
                    <a:pt x="21" y="0"/>
                    <a:pt x="21" y="0"/>
                  </a:cubicBezTo>
                  <a:cubicBezTo>
                    <a:pt x="23" y="0"/>
                    <a:pt x="23" y="0"/>
                    <a:pt x="23" y="0"/>
                  </a:cubicBezTo>
                  <a:close/>
                  <a:moveTo>
                    <a:pt x="90" y="45"/>
                  </a:moveTo>
                  <a:cubicBezTo>
                    <a:pt x="90" y="43"/>
                    <a:pt x="90" y="43"/>
                    <a:pt x="90" y="43"/>
                  </a:cubicBezTo>
                  <a:cubicBezTo>
                    <a:pt x="84" y="39"/>
                    <a:pt x="84" y="39"/>
                    <a:pt x="84" y="39"/>
                  </a:cubicBezTo>
                  <a:cubicBezTo>
                    <a:pt x="75" y="44"/>
                    <a:pt x="75" y="44"/>
                    <a:pt x="75" y="44"/>
                  </a:cubicBezTo>
                  <a:cubicBezTo>
                    <a:pt x="83" y="47"/>
                    <a:pt x="83" y="47"/>
                    <a:pt x="83" y="47"/>
                  </a:cubicBezTo>
                  <a:cubicBezTo>
                    <a:pt x="91" y="52"/>
                    <a:pt x="91" y="52"/>
                    <a:pt x="91" y="52"/>
                  </a:cubicBezTo>
                  <a:cubicBezTo>
                    <a:pt x="94" y="53"/>
                    <a:pt x="94" y="53"/>
                    <a:pt x="94" y="53"/>
                  </a:cubicBezTo>
                  <a:cubicBezTo>
                    <a:pt x="92" y="62"/>
                    <a:pt x="88" y="70"/>
                    <a:pt x="82" y="77"/>
                  </a:cubicBezTo>
                  <a:cubicBezTo>
                    <a:pt x="86" y="81"/>
                    <a:pt x="86" y="81"/>
                    <a:pt x="86" y="81"/>
                  </a:cubicBezTo>
                  <a:cubicBezTo>
                    <a:pt x="93" y="73"/>
                    <a:pt x="98" y="63"/>
                    <a:pt x="100" y="53"/>
                  </a:cubicBezTo>
                  <a:cubicBezTo>
                    <a:pt x="100" y="51"/>
                    <a:pt x="100" y="51"/>
                    <a:pt x="100" y="51"/>
                  </a:cubicBezTo>
                  <a:cubicBezTo>
                    <a:pt x="98" y="50"/>
                    <a:pt x="98" y="50"/>
                    <a:pt x="98" y="50"/>
                  </a:cubicBezTo>
                  <a:cubicBezTo>
                    <a:pt x="90" y="45"/>
                    <a:pt x="90" y="45"/>
                    <a:pt x="90" y="45"/>
                  </a:cubicBezTo>
                  <a:close/>
                  <a:moveTo>
                    <a:pt x="74" y="47"/>
                  </a:moveTo>
                  <a:cubicBezTo>
                    <a:pt x="64" y="58"/>
                    <a:pt x="58" y="70"/>
                    <a:pt x="54" y="84"/>
                  </a:cubicBezTo>
                  <a:cubicBezTo>
                    <a:pt x="59" y="86"/>
                    <a:pt x="64" y="89"/>
                    <a:pt x="70" y="92"/>
                  </a:cubicBezTo>
                  <a:cubicBezTo>
                    <a:pt x="78" y="81"/>
                    <a:pt x="85" y="68"/>
                    <a:pt x="90" y="55"/>
                  </a:cubicBezTo>
                  <a:cubicBezTo>
                    <a:pt x="84" y="52"/>
                    <a:pt x="79" y="50"/>
                    <a:pt x="74" y="47"/>
                  </a:cubicBezTo>
                  <a:close/>
                  <a:moveTo>
                    <a:pt x="52" y="87"/>
                  </a:moveTo>
                  <a:cubicBezTo>
                    <a:pt x="50" y="103"/>
                    <a:pt x="50" y="103"/>
                    <a:pt x="50" y="103"/>
                  </a:cubicBezTo>
                  <a:cubicBezTo>
                    <a:pt x="51" y="103"/>
                    <a:pt x="51" y="103"/>
                    <a:pt x="51" y="103"/>
                  </a:cubicBezTo>
                  <a:cubicBezTo>
                    <a:pt x="50" y="108"/>
                    <a:pt x="50" y="108"/>
                    <a:pt x="50" y="108"/>
                  </a:cubicBezTo>
                  <a:cubicBezTo>
                    <a:pt x="52" y="110"/>
                    <a:pt x="52" y="110"/>
                    <a:pt x="52" y="110"/>
                  </a:cubicBezTo>
                  <a:cubicBezTo>
                    <a:pt x="55" y="106"/>
                    <a:pt x="55" y="106"/>
                    <a:pt x="55" y="106"/>
                  </a:cubicBezTo>
                  <a:cubicBezTo>
                    <a:pt x="56" y="106"/>
                    <a:pt x="56" y="106"/>
                    <a:pt x="56" y="106"/>
                  </a:cubicBezTo>
                  <a:cubicBezTo>
                    <a:pt x="68" y="95"/>
                    <a:pt x="68" y="95"/>
                    <a:pt x="68" y="95"/>
                  </a:cubicBezTo>
                  <a:cubicBezTo>
                    <a:pt x="52" y="87"/>
                    <a:pt x="52" y="87"/>
                    <a:pt x="52" y="87"/>
                  </a:cubicBezTo>
                  <a:close/>
                  <a:moveTo>
                    <a:pt x="18" y="56"/>
                  </a:moveTo>
                  <a:cubicBezTo>
                    <a:pt x="18" y="60"/>
                    <a:pt x="18" y="60"/>
                    <a:pt x="18" y="60"/>
                  </a:cubicBezTo>
                  <a:cubicBezTo>
                    <a:pt x="30" y="60"/>
                    <a:pt x="30" y="60"/>
                    <a:pt x="30" y="60"/>
                  </a:cubicBezTo>
                  <a:cubicBezTo>
                    <a:pt x="30" y="56"/>
                    <a:pt x="30" y="56"/>
                    <a:pt x="30" y="56"/>
                  </a:cubicBezTo>
                  <a:cubicBezTo>
                    <a:pt x="18" y="56"/>
                    <a:pt x="18" y="56"/>
                    <a:pt x="18" y="56"/>
                  </a:cubicBezTo>
                  <a:close/>
                  <a:moveTo>
                    <a:pt x="18" y="43"/>
                  </a:moveTo>
                  <a:cubicBezTo>
                    <a:pt x="18" y="48"/>
                    <a:pt x="18" y="48"/>
                    <a:pt x="18" y="48"/>
                  </a:cubicBezTo>
                  <a:cubicBezTo>
                    <a:pt x="60" y="48"/>
                    <a:pt x="60" y="48"/>
                    <a:pt x="60" y="48"/>
                  </a:cubicBezTo>
                  <a:cubicBezTo>
                    <a:pt x="60" y="43"/>
                    <a:pt x="60" y="43"/>
                    <a:pt x="60" y="43"/>
                  </a:cubicBezTo>
                  <a:cubicBezTo>
                    <a:pt x="18" y="43"/>
                    <a:pt x="18" y="43"/>
                    <a:pt x="18" y="43"/>
                  </a:cubicBezTo>
                  <a:close/>
                  <a:moveTo>
                    <a:pt x="18" y="31"/>
                  </a:moveTo>
                  <a:cubicBezTo>
                    <a:pt x="18" y="36"/>
                    <a:pt x="18" y="36"/>
                    <a:pt x="18" y="36"/>
                  </a:cubicBezTo>
                  <a:cubicBezTo>
                    <a:pt x="60" y="36"/>
                    <a:pt x="60" y="36"/>
                    <a:pt x="60" y="36"/>
                  </a:cubicBezTo>
                  <a:cubicBezTo>
                    <a:pt x="60" y="31"/>
                    <a:pt x="60" y="31"/>
                    <a:pt x="60" y="31"/>
                  </a:cubicBezTo>
                  <a:cubicBezTo>
                    <a:pt x="18" y="31"/>
                    <a:pt x="18" y="31"/>
                    <a:pt x="18" y="31"/>
                  </a:cubicBezTo>
                  <a:close/>
                  <a:moveTo>
                    <a:pt x="37" y="19"/>
                  </a:moveTo>
                  <a:cubicBezTo>
                    <a:pt x="37" y="24"/>
                    <a:pt x="37" y="24"/>
                    <a:pt x="37" y="24"/>
                  </a:cubicBezTo>
                  <a:cubicBezTo>
                    <a:pt x="60" y="24"/>
                    <a:pt x="60" y="24"/>
                    <a:pt x="60" y="24"/>
                  </a:cubicBezTo>
                  <a:cubicBezTo>
                    <a:pt x="60" y="19"/>
                    <a:pt x="60" y="19"/>
                    <a:pt x="60" y="19"/>
                  </a:cubicBezTo>
                  <a:cubicBezTo>
                    <a:pt x="37" y="19"/>
                    <a:pt x="37" y="19"/>
                    <a:pt x="37" y="19"/>
                  </a:cubicBezTo>
                  <a:close/>
                  <a:moveTo>
                    <a:pt x="12" y="21"/>
                  </a:moveTo>
                  <a:cubicBezTo>
                    <a:pt x="14" y="21"/>
                    <a:pt x="14" y="21"/>
                    <a:pt x="14" y="21"/>
                  </a:cubicBezTo>
                  <a:cubicBezTo>
                    <a:pt x="18" y="22"/>
                    <a:pt x="18" y="22"/>
                    <a:pt x="18" y="22"/>
                  </a:cubicBezTo>
                  <a:cubicBezTo>
                    <a:pt x="18" y="22"/>
                    <a:pt x="18" y="22"/>
                    <a:pt x="18" y="22"/>
                  </a:cubicBezTo>
                  <a:cubicBezTo>
                    <a:pt x="19" y="22"/>
                    <a:pt x="19" y="22"/>
                    <a:pt x="19" y="22"/>
                  </a:cubicBezTo>
                  <a:cubicBezTo>
                    <a:pt x="19" y="22"/>
                    <a:pt x="19" y="22"/>
                    <a:pt x="20" y="22"/>
                  </a:cubicBezTo>
                  <a:cubicBezTo>
                    <a:pt x="21" y="22"/>
                    <a:pt x="22" y="21"/>
                    <a:pt x="22" y="20"/>
                  </a:cubicBezTo>
                  <a:cubicBezTo>
                    <a:pt x="23" y="20"/>
                    <a:pt x="24" y="19"/>
                    <a:pt x="24" y="18"/>
                  </a:cubicBezTo>
                  <a:cubicBezTo>
                    <a:pt x="24" y="18"/>
                    <a:pt x="24" y="17"/>
                    <a:pt x="24" y="17"/>
                  </a:cubicBezTo>
                  <a:cubicBezTo>
                    <a:pt x="24" y="17"/>
                    <a:pt x="24" y="17"/>
                    <a:pt x="24" y="17"/>
                  </a:cubicBezTo>
                  <a:cubicBezTo>
                    <a:pt x="24" y="16"/>
                    <a:pt x="24" y="16"/>
                    <a:pt x="24" y="16"/>
                  </a:cubicBezTo>
                  <a:cubicBezTo>
                    <a:pt x="23" y="12"/>
                    <a:pt x="23" y="12"/>
                    <a:pt x="23" y="12"/>
                  </a:cubicBezTo>
                  <a:cubicBezTo>
                    <a:pt x="23" y="11"/>
                    <a:pt x="23" y="11"/>
                    <a:pt x="23" y="11"/>
                  </a:cubicBezTo>
                  <a:lnTo>
                    <a:pt x="12" y="21"/>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grpSp>
        <p:nvGrpSpPr>
          <p:cNvPr id="14" name="Group 47"/>
          <p:cNvGrpSpPr/>
          <p:nvPr/>
        </p:nvGrpSpPr>
        <p:grpSpPr>
          <a:xfrm>
            <a:off x="5817167" y="2489531"/>
            <a:ext cx="829818" cy="962588"/>
            <a:chOff x="7756222" y="3679819"/>
            <a:chExt cx="1106424" cy="1283451"/>
          </a:xfrm>
        </p:grpSpPr>
        <p:sp>
          <p:nvSpPr>
            <p:cNvPr id="15" name="Hexagon 5"/>
            <p:cNvSpPr/>
            <p:nvPr/>
          </p:nvSpPr>
          <p:spPr>
            <a:xfrm rot="16200000">
              <a:off x="7667708" y="3768333"/>
              <a:ext cx="1283451" cy="1106424"/>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6" name="Freeform 17"/>
            <p:cNvSpPr>
              <a:spLocks noEditPoints="1"/>
            </p:cNvSpPr>
            <p:nvPr/>
          </p:nvSpPr>
          <p:spPr bwMode="auto">
            <a:xfrm>
              <a:off x="8107833" y="4106652"/>
              <a:ext cx="403032" cy="428221"/>
            </a:xfrm>
            <a:custGeom>
              <a:avLst/>
              <a:gdLst>
                <a:gd name="T0" fmla="*/ 75 w 89"/>
                <a:gd name="T1" fmla="*/ 22 h 95"/>
                <a:gd name="T2" fmla="*/ 89 w 89"/>
                <a:gd name="T3" fmla="*/ 53 h 95"/>
                <a:gd name="T4" fmla="*/ 78 w 89"/>
                <a:gd name="T5" fmla="*/ 80 h 95"/>
                <a:gd name="T6" fmla="*/ 47 w 89"/>
                <a:gd name="T7" fmla="*/ 53 h 95"/>
                <a:gd name="T8" fmla="*/ 75 w 89"/>
                <a:gd name="T9" fmla="*/ 22 h 95"/>
                <a:gd name="T10" fmla="*/ 76 w 89"/>
                <a:gd name="T11" fmla="*/ 83 h 95"/>
                <a:gd name="T12" fmla="*/ 69 w 89"/>
                <a:gd name="T13" fmla="*/ 88 h 95"/>
                <a:gd name="T14" fmla="*/ 74 w 89"/>
                <a:gd name="T15" fmla="*/ 81 h 95"/>
                <a:gd name="T16" fmla="*/ 76 w 89"/>
                <a:gd name="T17" fmla="*/ 83 h 95"/>
                <a:gd name="T18" fmla="*/ 64 w 89"/>
                <a:gd name="T19" fmla="*/ 92 h 95"/>
                <a:gd name="T20" fmla="*/ 72 w 89"/>
                <a:gd name="T21" fmla="*/ 79 h 95"/>
                <a:gd name="T22" fmla="*/ 70 w 89"/>
                <a:gd name="T23" fmla="*/ 77 h 95"/>
                <a:gd name="T24" fmla="*/ 60 w 89"/>
                <a:gd name="T25" fmla="*/ 94 h 95"/>
                <a:gd name="T26" fmla="*/ 64 w 89"/>
                <a:gd name="T27" fmla="*/ 92 h 95"/>
                <a:gd name="T28" fmla="*/ 58 w 89"/>
                <a:gd name="T29" fmla="*/ 91 h 95"/>
                <a:gd name="T30" fmla="*/ 67 w 89"/>
                <a:gd name="T31" fmla="*/ 75 h 95"/>
                <a:gd name="T32" fmla="*/ 65 w 89"/>
                <a:gd name="T33" fmla="*/ 74 h 95"/>
                <a:gd name="T34" fmla="*/ 57 w 89"/>
                <a:gd name="T35" fmla="*/ 88 h 95"/>
                <a:gd name="T36" fmla="*/ 58 w 89"/>
                <a:gd name="T37" fmla="*/ 91 h 95"/>
                <a:gd name="T38" fmla="*/ 56 w 89"/>
                <a:gd name="T39" fmla="*/ 84 h 95"/>
                <a:gd name="T40" fmla="*/ 63 w 89"/>
                <a:gd name="T41" fmla="*/ 72 h 95"/>
                <a:gd name="T42" fmla="*/ 61 w 89"/>
                <a:gd name="T43" fmla="*/ 70 h 95"/>
                <a:gd name="T44" fmla="*/ 55 w 89"/>
                <a:gd name="T45" fmla="*/ 81 h 95"/>
                <a:gd name="T46" fmla="*/ 56 w 89"/>
                <a:gd name="T47" fmla="*/ 84 h 95"/>
                <a:gd name="T48" fmla="*/ 53 w 89"/>
                <a:gd name="T49" fmla="*/ 78 h 95"/>
                <a:gd name="T50" fmla="*/ 59 w 89"/>
                <a:gd name="T51" fmla="*/ 68 h 95"/>
                <a:gd name="T52" fmla="*/ 57 w 89"/>
                <a:gd name="T53" fmla="*/ 66 h 95"/>
                <a:gd name="T54" fmla="*/ 52 w 89"/>
                <a:gd name="T55" fmla="*/ 75 h 95"/>
                <a:gd name="T56" fmla="*/ 53 w 89"/>
                <a:gd name="T57" fmla="*/ 78 h 95"/>
                <a:gd name="T58" fmla="*/ 51 w 89"/>
                <a:gd name="T59" fmla="*/ 71 h 95"/>
                <a:gd name="T60" fmla="*/ 55 w 89"/>
                <a:gd name="T61" fmla="*/ 64 h 95"/>
                <a:gd name="T62" fmla="*/ 53 w 89"/>
                <a:gd name="T63" fmla="*/ 62 h 95"/>
                <a:gd name="T64" fmla="*/ 50 w 89"/>
                <a:gd name="T65" fmla="*/ 68 h 95"/>
                <a:gd name="T66" fmla="*/ 51 w 89"/>
                <a:gd name="T67" fmla="*/ 71 h 95"/>
                <a:gd name="T68" fmla="*/ 48 w 89"/>
                <a:gd name="T69" fmla="*/ 65 h 95"/>
                <a:gd name="T70" fmla="*/ 51 w 89"/>
                <a:gd name="T71" fmla="*/ 61 h 95"/>
                <a:gd name="T72" fmla="*/ 49 w 89"/>
                <a:gd name="T73" fmla="*/ 59 h 95"/>
                <a:gd name="T74" fmla="*/ 47 w 89"/>
                <a:gd name="T75" fmla="*/ 61 h 95"/>
                <a:gd name="T76" fmla="*/ 48 w 89"/>
                <a:gd name="T77" fmla="*/ 65 h 95"/>
                <a:gd name="T78" fmla="*/ 46 w 89"/>
                <a:gd name="T79" fmla="*/ 58 h 95"/>
                <a:gd name="T80" fmla="*/ 45 w 89"/>
                <a:gd name="T81" fmla="*/ 55 h 95"/>
                <a:gd name="T82" fmla="*/ 47 w 89"/>
                <a:gd name="T83" fmla="*/ 57 h 95"/>
                <a:gd name="T84" fmla="*/ 46 w 89"/>
                <a:gd name="T85" fmla="*/ 58 h 95"/>
                <a:gd name="T86" fmla="*/ 59 w 89"/>
                <a:gd name="T87" fmla="*/ 17 h 95"/>
                <a:gd name="T88" fmla="*/ 41 w 89"/>
                <a:gd name="T89" fmla="*/ 54 h 95"/>
                <a:gd name="T90" fmla="*/ 36 w 89"/>
                <a:gd name="T91" fmla="*/ 13 h 95"/>
                <a:gd name="T92" fmla="*/ 0 w 89"/>
                <a:gd name="T93" fmla="*/ 54 h 95"/>
                <a:gd name="T94" fmla="*/ 41 w 89"/>
                <a:gd name="T95" fmla="*/ 95 h 95"/>
                <a:gd name="T96" fmla="*/ 55 w 89"/>
                <a:gd name="T97" fmla="*/ 93 h 95"/>
                <a:gd name="T98" fmla="*/ 41 w 89"/>
                <a:gd name="T99" fmla="*/ 54 h 95"/>
                <a:gd name="T100" fmla="*/ 68 w 89"/>
                <a:gd name="T101" fmla="*/ 23 h 95"/>
                <a:gd name="T102" fmla="*/ 59 w 89"/>
                <a:gd name="T103" fmla="*/ 17 h 95"/>
                <a:gd name="T104" fmla="*/ 43 w 89"/>
                <a:gd name="T105" fmla="*/ 0 h 95"/>
                <a:gd name="T106" fmla="*/ 38 w 89"/>
                <a:gd name="T107" fmla="*/ 0 h 95"/>
                <a:gd name="T108" fmla="*/ 43 w 89"/>
                <a:gd name="T109" fmla="*/ 41 h 95"/>
                <a:gd name="T110" fmla="*/ 61 w 89"/>
                <a:gd name="T111" fmla="*/ 4 h 95"/>
                <a:gd name="T112" fmla="*/ 43 w 89"/>
                <a:gd name="T113"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 h="95">
                  <a:moveTo>
                    <a:pt x="75" y="22"/>
                  </a:moveTo>
                  <a:cubicBezTo>
                    <a:pt x="83" y="29"/>
                    <a:pt x="89" y="40"/>
                    <a:pt x="89" y="53"/>
                  </a:cubicBezTo>
                  <a:cubicBezTo>
                    <a:pt x="89" y="63"/>
                    <a:pt x="85" y="73"/>
                    <a:pt x="78" y="80"/>
                  </a:cubicBezTo>
                  <a:cubicBezTo>
                    <a:pt x="47" y="53"/>
                    <a:pt x="47" y="53"/>
                    <a:pt x="47" y="53"/>
                  </a:cubicBezTo>
                  <a:cubicBezTo>
                    <a:pt x="75" y="22"/>
                    <a:pt x="75" y="22"/>
                    <a:pt x="75" y="22"/>
                  </a:cubicBezTo>
                  <a:close/>
                  <a:moveTo>
                    <a:pt x="76" y="83"/>
                  </a:moveTo>
                  <a:cubicBezTo>
                    <a:pt x="74" y="85"/>
                    <a:pt x="72" y="87"/>
                    <a:pt x="69" y="88"/>
                  </a:cubicBezTo>
                  <a:cubicBezTo>
                    <a:pt x="74" y="81"/>
                    <a:pt x="74" y="81"/>
                    <a:pt x="74" y="81"/>
                  </a:cubicBezTo>
                  <a:cubicBezTo>
                    <a:pt x="76" y="83"/>
                    <a:pt x="76" y="83"/>
                    <a:pt x="76" y="83"/>
                  </a:cubicBezTo>
                  <a:close/>
                  <a:moveTo>
                    <a:pt x="64" y="92"/>
                  </a:moveTo>
                  <a:cubicBezTo>
                    <a:pt x="72" y="79"/>
                    <a:pt x="72" y="79"/>
                    <a:pt x="72" y="79"/>
                  </a:cubicBezTo>
                  <a:cubicBezTo>
                    <a:pt x="70" y="77"/>
                    <a:pt x="70" y="77"/>
                    <a:pt x="70" y="77"/>
                  </a:cubicBezTo>
                  <a:cubicBezTo>
                    <a:pt x="60" y="94"/>
                    <a:pt x="60" y="94"/>
                    <a:pt x="60" y="94"/>
                  </a:cubicBezTo>
                  <a:cubicBezTo>
                    <a:pt x="61" y="93"/>
                    <a:pt x="63" y="92"/>
                    <a:pt x="64" y="92"/>
                  </a:cubicBezTo>
                  <a:close/>
                  <a:moveTo>
                    <a:pt x="58" y="91"/>
                  </a:moveTo>
                  <a:cubicBezTo>
                    <a:pt x="67" y="75"/>
                    <a:pt x="67" y="75"/>
                    <a:pt x="67" y="75"/>
                  </a:cubicBezTo>
                  <a:cubicBezTo>
                    <a:pt x="65" y="74"/>
                    <a:pt x="65" y="74"/>
                    <a:pt x="65" y="74"/>
                  </a:cubicBezTo>
                  <a:cubicBezTo>
                    <a:pt x="57" y="88"/>
                    <a:pt x="57" y="88"/>
                    <a:pt x="57" y="88"/>
                  </a:cubicBezTo>
                  <a:cubicBezTo>
                    <a:pt x="58" y="91"/>
                    <a:pt x="58" y="91"/>
                    <a:pt x="58" y="91"/>
                  </a:cubicBezTo>
                  <a:close/>
                  <a:moveTo>
                    <a:pt x="56" y="84"/>
                  </a:moveTo>
                  <a:cubicBezTo>
                    <a:pt x="63" y="72"/>
                    <a:pt x="63" y="72"/>
                    <a:pt x="63" y="72"/>
                  </a:cubicBezTo>
                  <a:cubicBezTo>
                    <a:pt x="61" y="70"/>
                    <a:pt x="61" y="70"/>
                    <a:pt x="61" y="70"/>
                  </a:cubicBezTo>
                  <a:cubicBezTo>
                    <a:pt x="55" y="81"/>
                    <a:pt x="55" y="81"/>
                    <a:pt x="55" y="81"/>
                  </a:cubicBezTo>
                  <a:cubicBezTo>
                    <a:pt x="56" y="84"/>
                    <a:pt x="56" y="84"/>
                    <a:pt x="56" y="84"/>
                  </a:cubicBezTo>
                  <a:close/>
                  <a:moveTo>
                    <a:pt x="53" y="78"/>
                  </a:moveTo>
                  <a:cubicBezTo>
                    <a:pt x="59" y="68"/>
                    <a:pt x="59" y="68"/>
                    <a:pt x="59" y="68"/>
                  </a:cubicBezTo>
                  <a:cubicBezTo>
                    <a:pt x="57" y="66"/>
                    <a:pt x="57" y="66"/>
                    <a:pt x="57" y="66"/>
                  </a:cubicBezTo>
                  <a:cubicBezTo>
                    <a:pt x="52" y="75"/>
                    <a:pt x="52" y="75"/>
                    <a:pt x="52" y="75"/>
                  </a:cubicBezTo>
                  <a:cubicBezTo>
                    <a:pt x="53" y="78"/>
                    <a:pt x="53" y="78"/>
                    <a:pt x="53" y="78"/>
                  </a:cubicBezTo>
                  <a:close/>
                  <a:moveTo>
                    <a:pt x="51" y="71"/>
                  </a:moveTo>
                  <a:cubicBezTo>
                    <a:pt x="55" y="64"/>
                    <a:pt x="55" y="64"/>
                    <a:pt x="55" y="64"/>
                  </a:cubicBezTo>
                  <a:cubicBezTo>
                    <a:pt x="53" y="62"/>
                    <a:pt x="53" y="62"/>
                    <a:pt x="53" y="62"/>
                  </a:cubicBezTo>
                  <a:cubicBezTo>
                    <a:pt x="50" y="68"/>
                    <a:pt x="50" y="68"/>
                    <a:pt x="50" y="68"/>
                  </a:cubicBezTo>
                  <a:cubicBezTo>
                    <a:pt x="51" y="71"/>
                    <a:pt x="51" y="71"/>
                    <a:pt x="51" y="71"/>
                  </a:cubicBezTo>
                  <a:close/>
                  <a:moveTo>
                    <a:pt x="48" y="65"/>
                  </a:moveTo>
                  <a:cubicBezTo>
                    <a:pt x="51" y="61"/>
                    <a:pt x="51" y="61"/>
                    <a:pt x="51" y="61"/>
                  </a:cubicBezTo>
                  <a:cubicBezTo>
                    <a:pt x="49" y="59"/>
                    <a:pt x="49" y="59"/>
                    <a:pt x="49" y="59"/>
                  </a:cubicBezTo>
                  <a:cubicBezTo>
                    <a:pt x="47" y="61"/>
                    <a:pt x="47" y="61"/>
                    <a:pt x="47" y="61"/>
                  </a:cubicBezTo>
                  <a:cubicBezTo>
                    <a:pt x="48" y="65"/>
                    <a:pt x="48" y="65"/>
                    <a:pt x="48" y="65"/>
                  </a:cubicBezTo>
                  <a:close/>
                  <a:moveTo>
                    <a:pt x="46" y="58"/>
                  </a:moveTo>
                  <a:cubicBezTo>
                    <a:pt x="45" y="55"/>
                    <a:pt x="45" y="55"/>
                    <a:pt x="45" y="55"/>
                  </a:cubicBezTo>
                  <a:cubicBezTo>
                    <a:pt x="47" y="57"/>
                    <a:pt x="47" y="57"/>
                    <a:pt x="47" y="57"/>
                  </a:cubicBezTo>
                  <a:cubicBezTo>
                    <a:pt x="46" y="58"/>
                    <a:pt x="46" y="58"/>
                    <a:pt x="46" y="58"/>
                  </a:cubicBezTo>
                  <a:close/>
                  <a:moveTo>
                    <a:pt x="59" y="17"/>
                  </a:moveTo>
                  <a:cubicBezTo>
                    <a:pt x="41" y="54"/>
                    <a:pt x="41" y="54"/>
                    <a:pt x="41" y="54"/>
                  </a:cubicBezTo>
                  <a:cubicBezTo>
                    <a:pt x="41" y="54"/>
                    <a:pt x="38" y="28"/>
                    <a:pt x="36" y="13"/>
                  </a:cubicBezTo>
                  <a:cubicBezTo>
                    <a:pt x="16" y="15"/>
                    <a:pt x="0" y="33"/>
                    <a:pt x="0" y="54"/>
                  </a:cubicBezTo>
                  <a:cubicBezTo>
                    <a:pt x="0" y="77"/>
                    <a:pt x="18" y="95"/>
                    <a:pt x="41" y="95"/>
                  </a:cubicBezTo>
                  <a:cubicBezTo>
                    <a:pt x="46" y="95"/>
                    <a:pt x="51" y="94"/>
                    <a:pt x="55" y="93"/>
                  </a:cubicBezTo>
                  <a:cubicBezTo>
                    <a:pt x="41" y="54"/>
                    <a:pt x="41" y="54"/>
                    <a:pt x="41" y="54"/>
                  </a:cubicBezTo>
                  <a:cubicBezTo>
                    <a:pt x="68" y="23"/>
                    <a:pt x="68" y="23"/>
                    <a:pt x="68" y="23"/>
                  </a:cubicBezTo>
                  <a:cubicBezTo>
                    <a:pt x="66" y="20"/>
                    <a:pt x="63" y="18"/>
                    <a:pt x="59" y="17"/>
                  </a:cubicBezTo>
                  <a:close/>
                  <a:moveTo>
                    <a:pt x="43" y="0"/>
                  </a:moveTo>
                  <a:cubicBezTo>
                    <a:pt x="41" y="0"/>
                    <a:pt x="40" y="0"/>
                    <a:pt x="38" y="0"/>
                  </a:cubicBezTo>
                  <a:cubicBezTo>
                    <a:pt x="40" y="15"/>
                    <a:pt x="43" y="41"/>
                    <a:pt x="43" y="41"/>
                  </a:cubicBezTo>
                  <a:cubicBezTo>
                    <a:pt x="61" y="4"/>
                    <a:pt x="61" y="4"/>
                    <a:pt x="61" y="4"/>
                  </a:cubicBezTo>
                  <a:cubicBezTo>
                    <a:pt x="56" y="1"/>
                    <a:pt x="49" y="0"/>
                    <a:pt x="43" y="0"/>
                  </a:cubicBez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grpSp>
        <p:nvGrpSpPr>
          <p:cNvPr id="17" name="Group 44"/>
          <p:cNvGrpSpPr/>
          <p:nvPr/>
        </p:nvGrpSpPr>
        <p:grpSpPr>
          <a:xfrm>
            <a:off x="3667062" y="2251299"/>
            <a:ext cx="1004080" cy="1164732"/>
            <a:chOff x="4889416" y="3362177"/>
            <a:chExt cx="1338773" cy="1552976"/>
          </a:xfrm>
        </p:grpSpPr>
        <p:sp>
          <p:nvSpPr>
            <p:cNvPr id="18" name="Hexagon 7"/>
            <p:cNvSpPr/>
            <p:nvPr/>
          </p:nvSpPr>
          <p:spPr>
            <a:xfrm rot="16200000">
              <a:off x="4782315" y="3469278"/>
              <a:ext cx="1552976" cy="1338773"/>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9" name="Freeform 18"/>
            <p:cNvSpPr>
              <a:spLocks noEditPoints="1"/>
            </p:cNvSpPr>
            <p:nvPr/>
          </p:nvSpPr>
          <p:spPr bwMode="auto">
            <a:xfrm>
              <a:off x="5260360" y="3842689"/>
              <a:ext cx="596885" cy="482589"/>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grpSp>
        <p:nvGrpSpPr>
          <p:cNvPr id="20" name="Group 4"/>
          <p:cNvGrpSpPr/>
          <p:nvPr/>
        </p:nvGrpSpPr>
        <p:grpSpPr>
          <a:xfrm>
            <a:off x="2940905" y="2541408"/>
            <a:ext cx="685800" cy="795528"/>
            <a:chOff x="3921207" y="3748989"/>
            <a:chExt cx="914400" cy="1060704"/>
          </a:xfrm>
        </p:grpSpPr>
        <p:sp>
          <p:nvSpPr>
            <p:cNvPr id="21" name="Hexagon 8"/>
            <p:cNvSpPr/>
            <p:nvPr/>
          </p:nvSpPr>
          <p:spPr>
            <a:xfrm rot="16200000">
              <a:off x="3848055" y="3822141"/>
              <a:ext cx="1060704" cy="914400"/>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2" name="Freeform 19"/>
            <p:cNvSpPr>
              <a:spLocks noEditPoints="1"/>
            </p:cNvSpPr>
            <p:nvPr/>
          </p:nvSpPr>
          <p:spPr bwMode="auto">
            <a:xfrm>
              <a:off x="4185601" y="4086602"/>
              <a:ext cx="387383" cy="385476"/>
            </a:xfrm>
            <a:custGeom>
              <a:avLst/>
              <a:gdLst>
                <a:gd name="T0" fmla="*/ 6 w 94"/>
                <a:gd name="T1" fmla="*/ 28 h 94"/>
                <a:gd name="T2" fmla="*/ 32 w 94"/>
                <a:gd name="T3" fmla="*/ 4 h 94"/>
                <a:gd name="T4" fmla="*/ 67 w 94"/>
                <a:gd name="T5" fmla="*/ 6 h 94"/>
                <a:gd name="T6" fmla="*/ 90 w 94"/>
                <a:gd name="T7" fmla="*/ 32 h 94"/>
                <a:gd name="T8" fmla="*/ 88 w 94"/>
                <a:gd name="T9" fmla="*/ 67 h 94"/>
                <a:gd name="T10" fmla="*/ 88 w 94"/>
                <a:gd name="T11" fmla="*/ 67 h 94"/>
                <a:gd name="T12" fmla="*/ 62 w 94"/>
                <a:gd name="T13" fmla="*/ 90 h 94"/>
                <a:gd name="T14" fmla="*/ 27 w 94"/>
                <a:gd name="T15" fmla="*/ 89 h 94"/>
                <a:gd name="T16" fmla="*/ 27 w 94"/>
                <a:gd name="T17" fmla="*/ 89 h 94"/>
                <a:gd name="T18" fmla="*/ 4 w 94"/>
                <a:gd name="T19" fmla="*/ 62 h 94"/>
                <a:gd name="T20" fmla="*/ 6 w 94"/>
                <a:gd name="T21" fmla="*/ 28 h 94"/>
                <a:gd name="T22" fmla="*/ 6 w 94"/>
                <a:gd name="T23" fmla="*/ 28 h 94"/>
                <a:gd name="T24" fmla="*/ 20 w 94"/>
                <a:gd name="T25" fmla="*/ 27 h 94"/>
                <a:gd name="T26" fmla="*/ 16 w 94"/>
                <a:gd name="T27" fmla="*/ 32 h 94"/>
                <a:gd name="T28" fmla="*/ 16 w 94"/>
                <a:gd name="T29" fmla="*/ 32 h 94"/>
                <a:gd name="T30" fmla="*/ 15 w 94"/>
                <a:gd name="T31" fmla="*/ 35 h 94"/>
                <a:gd name="T32" fmla="*/ 36 w 94"/>
                <a:gd name="T33" fmla="*/ 37 h 94"/>
                <a:gd name="T34" fmla="*/ 34 w 94"/>
                <a:gd name="T35" fmla="*/ 40 h 94"/>
                <a:gd name="T36" fmla="*/ 32 w 94"/>
                <a:gd name="T37" fmla="*/ 45 h 94"/>
                <a:gd name="T38" fmla="*/ 13 w 94"/>
                <a:gd name="T39" fmla="*/ 53 h 94"/>
                <a:gd name="T40" fmla="*/ 15 w 94"/>
                <a:gd name="T41" fmla="*/ 59 h 94"/>
                <a:gd name="T42" fmla="*/ 15 w 94"/>
                <a:gd name="T43" fmla="*/ 59 h 94"/>
                <a:gd name="T44" fmla="*/ 16 w 94"/>
                <a:gd name="T45" fmla="*/ 60 h 94"/>
                <a:gd name="T46" fmla="*/ 29 w 94"/>
                <a:gd name="T47" fmla="*/ 54 h 94"/>
                <a:gd name="T48" fmla="*/ 26 w 94"/>
                <a:gd name="T49" fmla="*/ 74 h 94"/>
                <a:gd name="T50" fmla="*/ 32 w 94"/>
                <a:gd name="T51" fmla="*/ 78 h 94"/>
                <a:gd name="T52" fmla="*/ 32 w 94"/>
                <a:gd name="T53" fmla="*/ 78 h 94"/>
                <a:gd name="T54" fmla="*/ 33 w 94"/>
                <a:gd name="T55" fmla="*/ 79 h 94"/>
                <a:gd name="T56" fmla="*/ 34 w 94"/>
                <a:gd name="T57" fmla="*/ 78 h 94"/>
                <a:gd name="T58" fmla="*/ 36 w 94"/>
                <a:gd name="T59" fmla="*/ 55 h 94"/>
                <a:gd name="T60" fmla="*/ 48 w 94"/>
                <a:gd name="T61" fmla="*/ 67 h 94"/>
                <a:gd name="T62" fmla="*/ 60 w 94"/>
                <a:gd name="T63" fmla="*/ 79 h 94"/>
                <a:gd name="T64" fmla="*/ 65 w 94"/>
                <a:gd name="T65" fmla="*/ 77 h 94"/>
                <a:gd name="T66" fmla="*/ 66 w 94"/>
                <a:gd name="T67" fmla="*/ 74 h 94"/>
                <a:gd name="T68" fmla="*/ 54 w 94"/>
                <a:gd name="T69" fmla="*/ 62 h 94"/>
                <a:gd name="T70" fmla="*/ 39 w 94"/>
                <a:gd name="T71" fmla="*/ 48 h 94"/>
                <a:gd name="T72" fmla="*/ 41 w 94"/>
                <a:gd name="T73" fmla="*/ 43 h 94"/>
                <a:gd name="T74" fmla="*/ 43 w 94"/>
                <a:gd name="T75" fmla="*/ 39 h 94"/>
                <a:gd name="T76" fmla="*/ 49 w 94"/>
                <a:gd name="T77" fmla="*/ 42 h 94"/>
                <a:gd name="T78" fmla="*/ 77 w 94"/>
                <a:gd name="T79" fmla="*/ 64 h 94"/>
                <a:gd name="T80" fmla="*/ 78 w 94"/>
                <a:gd name="T81" fmla="*/ 62 h 94"/>
                <a:gd name="T82" fmla="*/ 78 w 94"/>
                <a:gd name="T83" fmla="*/ 62 h 94"/>
                <a:gd name="T84" fmla="*/ 80 w 94"/>
                <a:gd name="T85" fmla="*/ 56 h 94"/>
                <a:gd name="T86" fmla="*/ 53 w 94"/>
                <a:gd name="T87" fmla="*/ 35 h 94"/>
                <a:gd name="T88" fmla="*/ 47 w 94"/>
                <a:gd name="T89" fmla="*/ 32 h 94"/>
                <a:gd name="T90" fmla="*/ 50 w 94"/>
                <a:gd name="T91" fmla="*/ 28 h 94"/>
                <a:gd name="T92" fmla="*/ 56 w 94"/>
                <a:gd name="T93" fmla="*/ 30 h 94"/>
                <a:gd name="T94" fmla="*/ 74 w 94"/>
                <a:gd name="T95" fmla="*/ 28 h 94"/>
                <a:gd name="T96" fmla="*/ 71 w 94"/>
                <a:gd name="T97" fmla="*/ 23 h 94"/>
                <a:gd name="T98" fmla="*/ 70 w 94"/>
                <a:gd name="T99" fmla="*/ 22 h 94"/>
                <a:gd name="T100" fmla="*/ 58 w 94"/>
                <a:gd name="T101" fmla="*/ 23 h 94"/>
                <a:gd name="T102" fmla="*/ 55 w 94"/>
                <a:gd name="T103" fmla="*/ 22 h 94"/>
                <a:gd name="T104" fmla="*/ 62 w 94"/>
                <a:gd name="T105" fmla="*/ 16 h 94"/>
                <a:gd name="T106" fmla="*/ 53 w 94"/>
                <a:gd name="T107" fmla="*/ 14 h 94"/>
                <a:gd name="T108" fmla="*/ 49 w 94"/>
                <a:gd name="T109" fmla="*/ 18 h 94"/>
                <a:gd name="T110" fmla="*/ 43 w 94"/>
                <a:gd name="T111" fmla="*/ 13 h 94"/>
                <a:gd name="T112" fmla="*/ 37 w 94"/>
                <a:gd name="T113" fmla="*/ 15 h 94"/>
                <a:gd name="T114" fmla="*/ 35 w 94"/>
                <a:gd name="T115" fmla="*/ 16 h 94"/>
                <a:gd name="T116" fmla="*/ 44 w 94"/>
                <a:gd name="T117" fmla="*/ 24 h 94"/>
                <a:gd name="T118" fmla="*/ 40 w 94"/>
                <a:gd name="T119" fmla="*/ 30 h 94"/>
                <a:gd name="T120" fmla="*/ 20 w 94"/>
                <a:gd name="T121" fmla="*/ 2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 h="94">
                  <a:moveTo>
                    <a:pt x="6" y="28"/>
                  </a:moveTo>
                  <a:cubicBezTo>
                    <a:pt x="11" y="16"/>
                    <a:pt x="21" y="8"/>
                    <a:pt x="32" y="4"/>
                  </a:cubicBezTo>
                  <a:cubicBezTo>
                    <a:pt x="43" y="0"/>
                    <a:pt x="56" y="1"/>
                    <a:pt x="67" y="6"/>
                  </a:cubicBezTo>
                  <a:cubicBezTo>
                    <a:pt x="78" y="12"/>
                    <a:pt x="86" y="21"/>
                    <a:pt x="90" y="32"/>
                  </a:cubicBezTo>
                  <a:cubicBezTo>
                    <a:pt x="94" y="43"/>
                    <a:pt x="94" y="56"/>
                    <a:pt x="88" y="67"/>
                  </a:cubicBezTo>
                  <a:cubicBezTo>
                    <a:pt x="88" y="67"/>
                    <a:pt x="88" y="67"/>
                    <a:pt x="88" y="67"/>
                  </a:cubicBezTo>
                  <a:cubicBezTo>
                    <a:pt x="83" y="78"/>
                    <a:pt x="73" y="87"/>
                    <a:pt x="62" y="90"/>
                  </a:cubicBezTo>
                  <a:cubicBezTo>
                    <a:pt x="51" y="94"/>
                    <a:pt x="39" y="94"/>
                    <a:pt x="27" y="89"/>
                  </a:cubicBezTo>
                  <a:cubicBezTo>
                    <a:pt x="27" y="89"/>
                    <a:pt x="27" y="89"/>
                    <a:pt x="27" y="89"/>
                  </a:cubicBezTo>
                  <a:cubicBezTo>
                    <a:pt x="16" y="83"/>
                    <a:pt x="8" y="73"/>
                    <a:pt x="4" y="62"/>
                  </a:cubicBezTo>
                  <a:cubicBezTo>
                    <a:pt x="0" y="51"/>
                    <a:pt x="1" y="39"/>
                    <a:pt x="6" y="28"/>
                  </a:cubicBezTo>
                  <a:cubicBezTo>
                    <a:pt x="6" y="28"/>
                    <a:pt x="6" y="28"/>
                    <a:pt x="6" y="28"/>
                  </a:cubicBezTo>
                  <a:close/>
                  <a:moveTo>
                    <a:pt x="20" y="27"/>
                  </a:moveTo>
                  <a:cubicBezTo>
                    <a:pt x="18" y="29"/>
                    <a:pt x="17" y="30"/>
                    <a:pt x="16" y="32"/>
                  </a:cubicBezTo>
                  <a:cubicBezTo>
                    <a:pt x="16" y="32"/>
                    <a:pt x="16" y="32"/>
                    <a:pt x="16" y="32"/>
                  </a:cubicBezTo>
                  <a:cubicBezTo>
                    <a:pt x="16" y="33"/>
                    <a:pt x="15" y="34"/>
                    <a:pt x="15" y="35"/>
                  </a:cubicBezTo>
                  <a:cubicBezTo>
                    <a:pt x="21" y="34"/>
                    <a:pt x="28" y="34"/>
                    <a:pt x="36" y="37"/>
                  </a:cubicBezTo>
                  <a:cubicBezTo>
                    <a:pt x="35" y="38"/>
                    <a:pt x="35" y="39"/>
                    <a:pt x="34" y="40"/>
                  </a:cubicBezTo>
                  <a:cubicBezTo>
                    <a:pt x="33" y="42"/>
                    <a:pt x="32" y="43"/>
                    <a:pt x="32" y="45"/>
                  </a:cubicBezTo>
                  <a:cubicBezTo>
                    <a:pt x="26" y="45"/>
                    <a:pt x="20" y="47"/>
                    <a:pt x="13" y="53"/>
                  </a:cubicBezTo>
                  <a:cubicBezTo>
                    <a:pt x="14" y="55"/>
                    <a:pt x="14" y="57"/>
                    <a:pt x="15" y="59"/>
                  </a:cubicBezTo>
                  <a:cubicBezTo>
                    <a:pt x="15" y="59"/>
                    <a:pt x="15" y="59"/>
                    <a:pt x="15" y="59"/>
                  </a:cubicBezTo>
                  <a:cubicBezTo>
                    <a:pt x="16" y="60"/>
                    <a:pt x="16" y="60"/>
                    <a:pt x="16" y="60"/>
                  </a:cubicBezTo>
                  <a:cubicBezTo>
                    <a:pt x="21" y="56"/>
                    <a:pt x="25" y="54"/>
                    <a:pt x="29" y="54"/>
                  </a:cubicBezTo>
                  <a:cubicBezTo>
                    <a:pt x="27" y="61"/>
                    <a:pt x="26" y="68"/>
                    <a:pt x="26" y="74"/>
                  </a:cubicBezTo>
                  <a:cubicBezTo>
                    <a:pt x="28" y="76"/>
                    <a:pt x="30" y="77"/>
                    <a:pt x="32" y="78"/>
                  </a:cubicBezTo>
                  <a:cubicBezTo>
                    <a:pt x="32" y="78"/>
                    <a:pt x="32" y="78"/>
                    <a:pt x="32" y="78"/>
                  </a:cubicBezTo>
                  <a:cubicBezTo>
                    <a:pt x="33" y="78"/>
                    <a:pt x="33" y="78"/>
                    <a:pt x="33" y="79"/>
                  </a:cubicBezTo>
                  <a:cubicBezTo>
                    <a:pt x="34" y="78"/>
                    <a:pt x="34" y="78"/>
                    <a:pt x="34" y="78"/>
                  </a:cubicBezTo>
                  <a:cubicBezTo>
                    <a:pt x="33" y="72"/>
                    <a:pt x="34" y="64"/>
                    <a:pt x="36" y="55"/>
                  </a:cubicBezTo>
                  <a:cubicBezTo>
                    <a:pt x="41" y="58"/>
                    <a:pt x="44" y="62"/>
                    <a:pt x="48" y="67"/>
                  </a:cubicBezTo>
                  <a:cubicBezTo>
                    <a:pt x="52" y="71"/>
                    <a:pt x="56" y="76"/>
                    <a:pt x="60" y="79"/>
                  </a:cubicBezTo>
                  <a:cubicBezTo>
                    <a:pt x="62" y="78"/>
                    <a:pt x="63" y="78"/>
                    <a:pt x="65" y="77"/>
                  </a:cubicBezTo>
                  <a:cubicBezTo>
                    <a:pt x="66" y="74"/>
                    <a:pt x="66" y="74"/>
                    <a:pt x="66" y="74"/>
                  </a:cubicBezTo>
                  <a:cubicBezTo>
                    <a:pt x="62" y="71"/>
                    <a:pt x="58" y="67"/>
                    <a:pt x="54" y="62"/>
                  </a:cubicBezTo>
                  <a:cubicBezTo>
                    <a:pt x="49" y="56"/>
                    <a:pt x="44" y="51"/>
                    <a:pt x="39" y="48"/>
                  </a:cubicBezTo>
                  <a:cubicBezTo>
                    <a:pt x="40" y="46"/>
                    <a:pt x="40" y="45"/>
                    <a:pt x="41" y="43"/>
                  </a:cubicBezTo>
                  <a:cubicBezTo>
                    <a:pt x="42" y="42"/>
                    <a:pt x="42" y="40"/>
                    <a:pt x="43" y="39"/>
                  </a:cubicBezTo>
                  <a:cubicBezTo>
                    <a:pt x="45" y="40"/>
                    <a:pt x="47" y="41"/>
                    <a:pt x="49" y="42"/>
                  </a:cubicBezTo>
                  <a:cubicBezTo>
                    <a:pt x="61" y="47"/>
                    <a:pt x="71" y="55"/>
                    <a:pt x="77" y="64"/>
                  </a:cubicBezTo>
                  <a:cubicBezTo>
                    <a:pt x="77" y="63"/>
                    <a:pt x="78" y="63"/>
                    <a:pt x="78" y="62"/>
                  </a:cubicBezTo>
                  <a:cubicBezTo>
                    <a:pt x="78" y="62"/>
                    <a:pt x="78" y="62"/>
                    <a:pt x="78" y="62"/>
                  </a:cubicBezTo>
                  <a:cubicBezTo>
                    <a:pt x="79" y="60"/>
                    <a:pt x="80" y="58"/>
                    <a:pt x="80" y="56"/>
                  </a:cubicBezTo>
                  <a:cubicBezTo>
                    <a:pt x="74" y="47"/>
                    <a:pt x="63" y="40"/>
                    <a:pt x="53" y="35"/>
                  </a:cubicBezTo>
                  <a:cubicBezTo>
                    <a:pt x="51" y="34"/>
                    <a:pt x="49" y="33"/>
                    <a:pt x="47" y="32"/>
                  </a:cubicBezTo>
                  <a:cubicBezTo>
                    <a:pt x="48" y="31"/>
                    <a:pt x="49" y="29"/>
                    <a:pt x="50" y="28"/>
                  </a:cubicBezTo>
                  <a:cubicBezTo>
                    <a:pt x="52" y="29"/>
                    <a:pt x="54" y="30"/>
                    <a:pt x="56" y="30"/>
                  </a:cubicBezTo>
                  <a:cubicBezTo>
                    <a:pt x="66" y="32"/>
                    <a:pt x="73" y="28"/>
                    <a:pt x="74" y="28"/>
                  </a:cubicBezTo>
                  <a:cubicBezTo>
                    <a:pt x="71" y="23"/>
                    <a:pt x="71" y="23"/>
                    <a:pt x="71" y="23"/>
                  </a:cubicBezTo>
                  <a:cubicBezTo>
                    <a:pt x="71" y="22"/>
                    <a:pt x="70" y="22"/>
                    <a:pt x="70" y="22"/>
                  </a:cubicBezTo>
                  <a:cubicBezTo>
                    <a:pt x="68" y="22"/>
                    <a:pt x="63" y="24"/>
                    <a:pt x="58" y="23"/>
                  </a:cubicBezTo>
                  <a:cubicBezTo>
                    <a:pt x="57" y="23"/>
                    <a:pt x="56" y="22"/>
                    <a:pt x="55" y="22"/>
                  </a:cubicBezTo>
                  <a:cubicBezTo>
                    <a:pt x="57" y="20"/>
                    <a:pt x="60" y="18"/>
                    <a:pt x="62" y="16"/>
                  </a:cubicBezTo>
                  <a:cubicBezTo>
                    <a:pt x="59" y="15"/>
                    <a:pt x="56" y="14"/>
                    <a:pt x="53" y="14"/>
                  </a:cubicBezTo>
                  <a:cubicBezTo>
                    <a:pt x="52" y="15"/>
                    <a:pt x="50" y="16"/>
                    <a:pt x="49" y="18"/>
                  </a:cubicBezTo>
                  <a:cubicBezTo>
                    <a:pt x="47" y="16"/>
                    <a:pt x="45" y="15"/>
                    <a:pt x="43" y="13"/>
                  </a:cubicBezTo>
                  <a:cubicBezTo>
                    <a:pt x="41" y="14"/>
                    <a:pt x="39" y="14"/>
                    <a:pt x="37" y="15"/>
                  </a:cubicBezTo>
                  <a:cubicBezTo>
                    <a:pt x="35" y="16"/>
                    <a:pt x="35" y="16"/>
                    <a:pt x="35" y="16"/>
                  </a:cubicBezTo>
                  <a:cubicBezTo>
                    <a:pt x="35" y="16"/>
                    <a:pt x="39" y="20"/>
                    <a:pt x="44" y="24"/>
                  </a:cubicBezTo>
                  <a:cubicBezTo>
                    <a:pt x="42" y="26"/>
                    <a:pt x="41" y="28"/>
                    <a:pt x="40" y="30"/>
                  </a:cubicBezTo>
                  <a:cubicBezTo>
                    <a:pt x="33" y="28"/>
                    <a:pt x="26" y="27"/>
                    <a:pt x="20" y="27"/>
                  </a:cubicBezTo>
                  <a:close/>
                </a:path>
              </a:pathLst>
            </a:custGeom>
            <a:solidFill>
              <a:schemeClr val="bg2"/>
            </a:solidFill>
            <a:ln>
              <a:noFill/>
            </a:ln>
          </p:spPr>
          <p:txBody>
            <a:bodyPr vert="horz" wrap="square" lIns="91440" tIns="45720" rIns="91440" bIns="4572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latin typeface="Arial" panose="020B0604020202020204" pitchFamily="34" charset="0"/>
                <a:cs typeface="Arial" panose="020B0604020202020204" pitchFamily="34" charset="0"/>
              </a:endParaRPr>
            </a:p>
          </p:txBody>
        </p:sp>
      </p:grpSp>
      <p:grpSp>
        <p:nvGrpSpPr>
          <p:cNvPr id="23" name="Group 20"/>
          <p:cNvGrpSpPr/>
          <p:nvPr/>
        </p:nvGrpSpPr>
        <p:grpSpPr>
          <a:xfrm flipV="1">
            <a:off x="5710955" y="1151892"/>
            <a:ext cx="672194" cy="178079"/>
            <a:chOff x="7258929" y="1631852"/>
            <a:chExt cx="1674056" cy="464234"/>
          </a:xfrm>
        </p:grpSpPr>
        <p:cxnSp>
          <p:nvCxnSpPr>
            <p:cNvPr id="24" name="Straight Connector 21"/>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2"/>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26" name="Group 23"/>
          <p:cNvGrpSpPr/>
          <p:nvPr/>
        </p:nvGrpSpPr>
        <p:grpSpPr>
          <a:xfrm>
            <a:off x="6488723" y="989599"/>
            <a:ext cx="1701870" cy="726083"/>
            <a:chOff x="581767" y="3028268"/>
            <a:chExt cx="2269160" cy="968110"/>
          </a:xfrm>
        </p:grpSpPr>
        <p:sp>
          <p:nvSpPr>
            <p:cNvPr id="27" name="TextBox 26"/>
            <p:cNvSpPr txBox="1"/>
            <p:nvPr/>
          </p:nvSpPr>
          <p:spPr>
            <a:xfrm>
              <a:off x="581767" y="3028268"/>
              <a:ext cx="724985" cy="410369"/>
            </a:xfrm>
            <a:prstGeom prst="rect">
              <a:avLst/>
            </a:prstGeom>
            <a:noFill/>
          </p:spPr>
          <p:txBody>
            <a:bodyPr wrap="none" rtlCol="0">
              <a:spAutoFit/>
            </a:bodyPr>
            <a:lstStyle/>
            <a:p>
              <a:r>
                <a:rPr lang="zh-CN" altLang="en-US" b="1" dirty="0">
                  <a:solidFill>
                    <a:schemeClr val="accent1"/>
                  </a:solidFill>
                  <a:latin typeface="Arial" panose="020B0604020202020204" pitchFamily="34" charset="0"/>
                  <a:cs typeface="Arial" panose="020B0604020202020204" pitchFamily="34" charset="0"/>
                </a:rPr>
                <a:t>价格</a:t>
              </a:r>
              <a:endParaRPr lang="en-GB" b="1" dirty="0">
                <a:solidFill>
                  <a:schemeClr val="accent1"/>
                </a:solidFill>
                <a:latin typeface="Arial" panose="020B0604020202020204" pitchFamily="34" charset="0"/>
                <a:cs typeface="Arial" panose="020B0604020202020204" pitchFamily="34" charset="0"/>
              </a:endParaRPr>
            </a:p>
          </p:txBody>
        </p:sp>
        <p:sp>
          <p:nvSpPr>
            <p:cNvPr id="28" name="Rectangle 25"/>
            <p:cNvSpPr/>
            <p:nvPr/>
          </p:nvSpPr>
          <p:spPr>
            <a:xfrm>
              <a:off x="581767" y="3351929"/>
              <a:ext cx="2269160" cy="644449"/>
            </a:xfrm>
            <a:prstGeom prst="rect">
              <a:avLst/>
            </a:prstGeom>
          </p:spPr>
          <p:txBody>
            <a:bodyPr wrap="square">
              <a:spAutoFit/>
            </a:bodyPr>
            <a:lstStyle/>
            <a:p>
              <a:pP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29" name="Group 26"/>
          <p:cNvGrpSpPr/>
          <p:nvPr/>
        </p:nvGrpSpPr>
        <p:grpSpPr>
          <a:xfrm flipH="1" flipV="1">
            <a:off x="3829930" y="1151892"/>
            <a:ext cx="841211" cy="262214"/>
            <a:chOff x="7258929" y="1631852"/>
            <a:chExt cx="1674056" cy="464234"/>
          </a:xfrm>
        </p:grpSpPr>
        <p:cxnSp>
          <p:nvCxnSpPr>
            <p:cNvPr id="30" name="Straight Connector 27"/>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28"/>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2" name="Group 29"/>
          <p:cNvGrpSpPr/>
          <p:nvPr/>
        </p:nvGrpSpPr>
        <p:grpSpPr>
          <a:xfrm flipH="1">
            <a:off x="2079000" y="997548"/>
            <a:ext cx="1701870" cy="718132"/>
            <a:chOff x="581767" y="3038869"/>
            <a:chExt cx="2269160" cy="957509"/>
          </a:xfrm>
        </p:grpSpPr>
        <p:sp>
          <p:nvSpPr>
            <p:cNvPr id="33" name="TextBox 32"/>
            <p:cNvSpPr txBox="1"/>
            <p:nvPr/>
          </p:nvSpPr>
          <p:spPr>
            <a:xfrm>
              <a:off x="581767" y="3038869"/>
              <a:ext cx="724985" cy="410369"/>
            </a:xfrm>
            <a:prstGeom prst="rect">
              <a:avLst/>
            </a:prstGeom>
            <a:noFill/>
          </p:spPr>
          <p:txBody>
            <a:bodyPr wrap="none" rtlCol="0">
              <a:spAutoFit/>
            </a:bodyPr>
            <a:lstStyle/>
            <a:p>
              <a:pPr algn="r"/>
              <a:r>
                <a:rPr lang="zh-CN" altLang="en-US" b="1" dirty="0">
                  <a:solidFill>
                    <a:schemeClr val="accent3"/>
                  </a:solidFill>
                  <a:latin typeface="Arial" panose="020B0604020202020204" pitchFamily="34" charset="0"/>
                  <a:cs typeface="Arial" panose="020B0604020202020204" pitchFamily="34" charset="0"/>
                </a:rPr>
                <a:t>品牌</a:t>
              </a:r>
              <a:endParaRPr lang="en-GB" b="1" dirty="0">
                <a:solidFill>
                  <a:schemeClr val="accent3"/>
                </a:solidFill>
                <a:latin typeface="Arial" panose="020B0604020202020204" pitchFamily="34" charset="0"/>
                <a:cs typeface="Arial" panose="020B0604020202020204" pitchFamily="34" charset="0"/>
              </a:endParaRPr>
            </a:p>
          </p:txBody>
        </p:sp>
        <p:sp>
          <p:nvSpPr>
            <p:cNvPr id="34" name="Rectangle 31"/>
            <p:cNvSpPr/>
            <p:nvPr/>
          </p:nvSpPr>
          <p:spPr>
            <a:xfrm>
              <a:off x="581767" y="3351929"/>
              <a:ext cx="2269160" cy="644449"/>
            </a:xfrm>
            <a:prstGeom prst="rect">
              <a:avLst/>
            </a:prstGeom>
          </p:spPr>
          <p:txBody>
            <a:bodyPr wrap="square">
              <a:spAutoFit/>
            </a:bodyPr>
            <a:lstStyle/>
            <a:p>
              <a:pPr algn="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35" name="Group 32"/>
          <p:cNvGrpSpPr/>
          <p:nvPr/>
        </p:nvGrpSpPr>
        <p:grpSpPr>
          <a:xfrm rot="5400000" flipH="1" flipV="1">
            <a:off x="3529421" y="3341947"/>
            <a:ext cx="469023" cy="810339"/>
            <a:chOff x="7258929" y="1631852"/>
            <a:chExt cx="1674056" cy="464234"/>
          </a:xfrm>
        </p:grpSpPr>
        <p:cxnSp>
          <p:nvCxnSpPr>
            <p:cNvPr id="36" name="Straight Connector 33"/>
            <p:cNvCxnSpPr/>
            <p:nvPr/>
          </p:nvCxnSpPr>
          <p:spPr>
            <a:xfrm>
              <a:off x="7258929" y="2096086"/>
              <a:ext cx="1674056" cy="0"/>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4"/>
            <p:cNvCxnSpPr/>
            <p:nvPr/>
          </p:nvCxnSpPr>
          <p:spPr>
            <a:xfrm flipV="1">
              <a:off x="7263620" y="1631852"/>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38" name="Group 35"/>
          <p:cNvGrpSpPr/>
          <p:nvPr/>
        </p:nvGrpSpPr>
        <p:grpSpPr>
          <a:xfrm flipH="1">
            <a:off x="1604657" y="3829104"/>
            <a:ext cx="1701870" cy="718132"/>
            <a:chOff x="581767" y="3038869"/>
            <a:chExt cx="2269160" cy="957509"/>
          </a:xfrm>
        </p:grpSpPr>
        <p:sp>
          <p:nvSpPr>
            <p:cNvPr id="39" name="TextBox 38"/>
            <p:cNvSpPr txBox="1"/>
            <p:nvPr/>
          </p:nvSpPr>
          <p:spPr>
            <a:xfrm>
              <a:off x="581767" y="3038869"/>
              <a:ext cx="724985" cy="410369"/>
            </a:xfrm>
            <a:prstGeom prst="rect">
              <a:avLst/>
            </a:prstGeom>
            <a:noFill/>
          </p:spPr>
          <p:txBody>
            <a:bodyPr wrap="none" rtlCol="0">
              <a:spAutoFit/>
            </a:bodyPr>
            <a:lstStyle/>
            <a:p>
              <a:pPr algn="r"/>
              <a:r>
                <a:rPr lang="zh-CN" altLang="en-US" b="1" dirty="0">
                  <a:solidFill>
                    <a:schemeClr val="accent4"/>
                  </a:solidFill>
                  <a:latin typeface="Arial" panose="020B0604020202020204" pitchFamily="34" charset="0"/>
                  <a:cs typeface="Arial" panose="020B0604020202020204" pitchFamily="34" charset="0"/>
                </a:rPr>
                <a:t>便利</a:t>
              </a:r>
              <a:endParaRPr lang="en-GB" b="1" dirty="0">
                <a:solidFill>
                  <a:schemeClr val="accent4"/>
                </a:solidFill>
                <a:latin typeface="Arial" panose="020B0604020202020204" pitchFamily="34" charset="0"/>
                <a:cs typeface="Arial" panose="020B0604020202020204" pitchFamily="34" charset="0"/>
              </a:endParaRPr>
            </a:p>
          </p:txBody>
        </p:sp>
        <p:sp>
          <p:nvSpPr>
            <p:cNvPr id="40" name="Rectangle 37"/>
            <p:cNvSpPr/>
            <p:nvPr/>
          </p:nvSpPr>
          <p:spPr>
            <a:xfrm>
              <a:off x="581767" y="3351929"/>
              <a:ext cx="2269160" cy="644449"/>
            </a:xfrm>
            <a:prstGeom prst="rect">
              <a:avLst/>
            </a:prstGeom>
          </p:spPr>
          <p:txBody>
            <a:bodyPr wrap="square">
              <a:spAutoFit/>
            </a:bodyPr>
            <a:lstStyle/>
            <a:p>
              <a:pPr algn="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grpSp>
        <p:nvGrpSpPr>
          <p:cNvPr id="41" name="Group 38"/>
          <p:cNvGrpSpPr/>
          <p:nvPr/>
        </p:nvGrpSpPr>
        <p:grpSpPr>
          <a:xfrm>
            <a:off x="1274762" y="2619090"/>
            <a:ext cx="1534457" cy="364164"/>
            <a:chOff x="7717216" y="1596049"/>
            <a:chExt cx="1215771" cy="500037"/>
          </a:xfrm>
        </p:grpSpPr>
        <p:cxnSp>
          <p:nvCxnSpPr>
            <p:cNvPr id="42" name="Straight Connector 39"/>
            <p:cNvCxnSpPr/>
            <p:nvPr/>
          </p:nvCxnSpPr>
          <p:spPr>
            <a:xfrm>
              <a:off x="7717218" y="2082864"/>
              <a:ext cx="1215769" cy="13222"/>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0"/>
            <p:cNvCxnSpPr/>
            <p:nvPr/>
          </p:nvCxnSpPr>
          <p:spPr>
            <a:xfrm flipV="1">
              <a:off x="7717216" y="1596049"/>
              <a:ext cx="0" cy="464234"/>
            </a:xfrm>
            <a:prstGeom prst="line">
              <a:avLst/>
            </a:prstGeom>
            <a:ln>
              <a:solidFill>
                <a:schemeClr val="tx2">
                  <a:lumMod val="40000"/>
                  <a:lumOff val="60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44" name="Group 41"/>
          <p:cNvGrpSpPr/>
          <p:nvPr/>
        </p:nvGrpSpPr>
        <p:grpSpPr>
          <a:xfrm>
            <a:off x="626572" y="1859712"/>
            <a:ext cx="1701870" cy="740233"/>
            <a:chOff x="581767" y="3009401"/>
            <a:chExt cx="2269160" cy="986977"/>
          </a:xfrm>
        </p:grpSpPr>
        <p:sp>
          <p:nvSpPr>
            <p:cNvPr id="45" name="TextBox 44"/>
            <p:cNvSpPr txBox="1"/>
            <p:nvPr/>
          </p:nvSpPr>
          <p:spPr>
            <a:xfrm>
              <a:off x="1352563" y="3009401"/>
              <a:ext cx="724985" cy="410369"/>
            </a:xfrm>
            <a:prstGeom prst="rect">
              <a:avLst/>
            </a:prstGeom>
            <a:noFill/>
          </p:spPr>
          <p:txBody>
            <a:bodyPr wrap="none" rtlCol="0">
              <a:spAutoFit/>
            </a:bodyPr>
            <a:lstStyle/>
            <a:p>
              <a:r>
                <a:rPr lang="zh-CN" altLang="en-US" b="1" dirty="0">
                  <a:solidFill>
                    <a:schemeClr val="tx2"/>
                  </a:solidFill>
                  <a:latin typeface="Arial" panose="020B0604020202020204" pitchFamily="34" charset="0"/>
                  <a:cs typeface="Arial" panose="020B0604020202020204" pitchFamily="34" charset="0"/>
                </a:rPr>
                <a:t>高档</a:t>
              </a:r>
              <a:endParaRPr lang="en-GB" b="1" dirty="0">
                <a:solidFill>
                  <a:schemeClr val="tx2"/>
                </a:solidFill>
                <a:latin typeface="Arial" panose="020B0604020202020204" pitchFamily="34" charset="0"/>
                <a:cs typeface="Arial" panose="020B0604020202020204" pitchFamily="34" charset="0"/>
              </a:endParaRPr>
            </a:p>
          </p:txBody>
        </p:sp>
        <p:sp>
          <p:nvSpPr>
            <p:cNvPr id="46" name="Rectangle 43"/>
            <p:cNvSpPr/>
            <p:nvPr/>
          </p:nvSpPr>
          <p:spPr>
            <a:xfrm>
              <a:off x="581767" y="3351929"/>
              <a:ext cx="2269160" cy="644449"/>
            </a:xfrm>
            <a:prstGeom prst="rect">
              <a:avLst/>
            </a:prstGeom>
          </p:spPr>
          <p:txBody>
            <a:bodyPr wrap="square">
              <a:spAutoFit/>
            </a:bodyPr>
            <a:lstStyle/>
            <a:p>
              <a:pPr algn="r">
                <a:lnSpc>
                  <a:spcPct val="150000"/>
                </a:lnSpc>
              </a:pPr>
              <a:r>
                <a:rPr kumimoji="1" lang="zh-CN" altLang="en-US" sz="900" dirty="0">
                  <a:solidFill>
                    <a:schemeClr val="tx1">
                      <a:lumMod val="65000"/>
                      <a:lumOff val="35000"/>
                    </a:schemeClr>
                  </a:solidFill>
                  <a:latin typeface="微软雅黑" panose="020B0503020204020204" pitchFamily="34" charset="-122"/>
                  <a:ea typeface="微软雅黑" panose="020B0503020204020204" pitchFamily="34" charset="-122"/>
                  <a:cs typeface="等线" panose="02010600030101010101" charset="-122"/>
                </a:rPr>
                <a:t>在此输入内容在此输入内容在此输入内容在此输入内容</a:t>
              </a:r>
            </a:p>
          </p:txBody>
        </p:sp>
      </p:grpSp>
      <p:sp>
        <p:nvSpPr>
          <p:cNvPr id="48" name="TextBox 47"/>
          <p:cNvSpPr txBox="1"/>
          <p:nvPr/>
        </p:nvSpPr>
        <p:spPr>
          <a:xfrm>
            <a:off x="763339" y="341913"/>
            <a:ext cx="2749471" cy="400110"/>
          </a:xfrm>
          <a:prstGeom prst="rect">
            <a:avLst/>
          </a:prstGeom>
          <a:noFill/>
        </p:spPr>
        <p:txBody>
          <a:bodyPr wrap="none" rtlCol="0">
            <a:spAutoFit/>
          </a:bodyPr>
          <a:lstStyle/>
          <a:p>
            <a:r>
              <a:rPr lang="zh-CN" altLang="en-US" sz="2000" b="1" dirty="0">
                <a:solidFill>
                  <a:schemeClr val="tx1">
                    <a:lumMod val="65000"/>
                    <a:lumOff val="35000"/>
                  </a:schemeClr>
                </a:solidFill>
                <a:latin typeface="微软雅黑" panose="020B0503020204020204" pitchFamily="34" charset="-122"/>
                <a:ea typeface="微软雅黑" panose="020B0503020204020204" pitchFamily="34" charset="-122"/>
                <a:cs typeface="Arial Unicode MS" pitchFamily="34" charset="-122"/>
              </a:rPr>
              <a:t>国际消费者权益日简介</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500" fill="hold"/>
                                        <p:tgtEl>
                                          <p:spTgt spid="17"/>
                                        </p:tgtEl>
                                        <p:attrNameLst>
                                          <p:attrName>ppt_w</p:attrName>
                                        </p:attrNameLst>
                                      </p:cBhvr>
                                      <p:tavLst>
                                        <p:tav tm="0">
                                          <p:val>
                                            <p:fltVal val="0"/>
                                          </p:val>
                                        </p:tav>
                                        <p:tav tm="100000">
                                          <p:val>
                                            <p:strVal val="#ppt_w"/>
                                          </p:val>
                                        </p:tav>
                                      </p:tavLst>
                                    </p:anim>
                                    <p:anim calcmode="lin" valueType="num">
                                      <p:cBhvr>
                                        <p:cTn id="30" dur="500" fill="hold"/>
                                        <p:tgtEl>
                                          <p:spTgt spid="17"/>
                                        </p:tgtEl>
                                        <p:attrNameLst>
                                          <p:attrName>ppt_h</p:attrName>
                                        </p:attrNameLst>
                                      </p:cBhvr>
                                      <p:tavLst>
                                        <p:tav tm="0">
                                          <p:val>
                                            <p:fltVal val="0"/>
                                          </p:val>
                                        </p:tav>
                                        <p:tav tm="100000">
                                          <p:val>
                                            <p:strVal val="#ppt_h"/>
                                          </p:val>
                                        </p:tav>
                                      </p:tavLst>
                                    </p:anim>
                                    <p:animEffect transition="in" filter="fade">
                                      <p:cBhvr>
                                        <p:cTn id="31" dur="500"/>
                                        <p:tgtEl>
                                          <p:spTgt spid="17"/>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animEffect transition="in" filter="fade">
                                      <p:cBhvr>
                                        <p:cTn id="37" dur="500"/>
                                        <p:tgtEl>
                                          <p:spTgt spid="20"/>
                                        </p:tgtEl>
                                      </p:cBhvr>
                                    </p:animEffect>
                                  </p:childTnLst>
                                </p:cTn>
                              </p:par>
                            </p:childTnLst>
                          </p:cTn>
                        </p:par>
                        <p:par>
                          <p:cTn id="38" fill="hold">
                            <p:stCondLst>
                              <p:cond delay="3000"/>
                            </p:stCondLst>
                            <p:childTnLst>
                              <p:par>
                                <p:cTn id="39" presetID="22" presetClass="entr" presetSubtype="2"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right)">
                                      <p:cBhvr>
                                        <p:cTn id="41" dur="500"/>
                                        <p:tgtEl>
                                          <p:spTgt spid="2"/>
                                        </p:tgtEl>
                                      </p:cBhvr>
                                    </p:animEffect>
                                  </p:childTnLst>
                                </p:cTn>
                              </p:par>
                            </p:childTnLst>
                          </p:cTn>
                        </p:par>
                        <p:par>
                          <p:cTn id="42" fill="hold">
                            <p:stCondLst>
                              <p:cond delay="3500"/>
                            </p:stCondLst>
                            <p:childTnLst>
                              <p:par>
                                <p:cTn id="43" presetID="10" presetClass="entr" presetSubtype="0"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par>
                          <p:cTn id="46" fill="hold">
                            <p:stCondLst>
                              <p:cond delay="4000"/>
                            </p:stCondLst>
                            <p:childTnLst>
                              <p:par>
                                <p:cTn id="47" presetID="22" presetClass="entr" presetSubtype="2" fill="hold"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right)">
                                      <p:cBhvr>
                                        <p:cTn id="49" dur="500"/>
                                        <p:tgtEl>
                                          <p:spTgt spid="23"/>
                                        </p:tgtEl>
                                      </p:cBhvr>
                                    </p:animEffect>
                                  </p:childTnLst>
                                </p:cTn>
                              </p:par>
                            </p:childTnLst>
                          </p:cTn>
                        </p:par>
                        <p:par>
                          <p:cTn id="50" fill="hold">
                            <p:stCondLst>
                              <p:cond delay="4500"/>
                            </p:stCondLst>
                            <p:childTnLst>
                              <p:par>
                                <p:cTn id="51" presetID="10" presetClass="entr" presetSubtype="0" fill="hold"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par>
                          <p:cTn id="54" fill="hold">
                            <p:stCondLst>
                              <p:cond delay="5000"/>
                            </p:stCondLst>
                            <p:childTnLst>
                              <p:par>
                                <p:cTn id="55" presetID="22" presetClass="entr" presetSubtype="2"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right)">
                                      <p:cBhvr>
                                        <p:cTn id="57" dur="500"/>
                                        <p:tgtEl>
                                          <p:spTgt spid="29"/>
                                        </p:tgtEl>
                                      </p:cBhvr>
                                    </p:animEffect>
                                  </p:childTnLst>
                                </p:cTn>
                              </p:par>
                            </p:childTnLst>
                          </p:cTn>
                        </p:par>
                        <p:par>
                          <p:cTn id="58" fill="hold">
                            <p:stCondLst>
                              <p:cond delay="5500"/>
                            </p:stCondLst>
                            <p:childTnLst>
                              <p:par>
                                <p:cTn id="59" presetID="10" presetClass="entr" presetSubtype="0" fill="hold"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500"/>
                                        <p:tgtEl>
                                          <p:spTgt spid="32"/>
                                        </p:tgtEl>
                                      </p:cBhvr>
                                    </p:animEffect>
                                  </p:childTnLst>
                                </p:cTn>
                              </p:par>
                            </p:childTnLst>
                          </p:cTn>
                        </p:par>
                        <p:par>
                          <p:cTn id="62" fill="hold">
                            <p:stCondLst>
                              <p:cond delay="6000"/>
                            </p:stCondLst>
                            <p:childTnLst>
                              <p:par>
                                <p:cTn id="63" presetID="22" presetClass="entr" presetSubtype="2" fill="hold" nodeType="after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wipe(right)">
                                      <p:cBhvr>
                                        <p:cTn id="65" dur="500"/>
                                        <p:tgtEl>
                                          <p:spTgt spid="35"/>
                                        </p:tgtEl>
                                      </p:cBhvr>
                                    </p:animEffect>
                                  </p:childTnLst>
                                </p:cTn>
                              </p:par>
                            </p:childTnLst>
                          </p:cTn>
                        </p:par>
                        <p:par>
                          <p:cTn id="66" fill="hold">
                            <p:stCondLst>
                              <p:cond delay="6500"/>
                            </p:stCondLst>
                            <p:childTnLst>
                              <p:par>
                                <p:cTn id="67" presetID="10" presetClass="entr" presetSubtype="0"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500"/>
                                        <p:tgtEl>
                                          <p:spTgt spid="38"/>
                                        </p:tgtEl>
                                      </p:cBhvr>
                                    </p:animEffect>
                                  </p:childTnLst>
                                </p:cTn>
                              </p:par>
                            </p:childTnLst>
                          </p:cTn>
                        </p:par>
                        <p:par>
                          <p:cTn id="70" fill="hold">
                            <p:stCondLst>
                              <p:cond delay="7000"/>
                            </p:stCondLst>
                            <p:childTnLst>
                              <p:par>
                                <p:cTn id="71" presetID="22" presetClass="entr" presetSubtype="2" fill="hold" nodeType="after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wipe(right)">
                                      <p:cBhvr>
                                        <p:cTn id="73" dur="500"/>
                                        <p:tgtEl>
                                          <p:spTgt spid="41"/>
                                        </p:tgtEl>
                                      </p:cBhvr>
                                    </p:animEffect>
                                  </p:childTnLst>
                                </p:cTn>
                              </p:par>
                            </p:childTnLst>
                          </p:cTn>
                        </p:par>
                        <p:par>
                          <p:cTn id="74" fill="hold">
                            <p:stCondLst>
                              <p:cond delay="7500"/>
                            </p:stCondLst>
                            <p:childTnLst>
                              <p:par>
                                <p:cTn id="75" presetID="10" presetClass="entr" presetSubtype="0"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圆角 62"/>
          <p:cNvSpPr/>
          <p:nvPr/>
        </p:nvSpPr>
        <p:spPr>
          <a:xfrm>
            <a:off x="782061" y="717406"/>
            <a:ext cx="7581900" cy="378631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 name="矩形 3"/>
          <p:cNvSpPr/>
          <p:nvPr/>
        </p:nvSpPr>
        <p:spPr>
          <a:xfrm>
            <a:off x="2339707" y="2559405"/>
            <a:ext cx="4466607" cy="900246"/>
          </a:xfrm>
          <a:prstGeom prst="rect">
            <a:avLst/>
          </a:prstGeom>
        </p:spPr>
        <p:txBody>
          <a:bodyPr wrap="none" lIns="68580" tIns="34290" rIns="68580" bIns="34290">
            <a:spAutoFit/>
          </a:bodyPr>
          <a:lstStyle/>
          <a:p>
            <a:pPr algn="ctr"/>
            <a:r>
              <a:rPr lang="zh-CN" altLang="en-US" sz="5400" b="1" spc="225" dirty="0">
                <a:solidFill>
                  <a:schemeClr val="accent2">
                    <a:lumMod val="75000"/>
                  </a:schemeClr>
                </a:solidFill>
                <a:cs typeface="+mn-ea"/>
                <a:sym typeface="+mn-lt"/>
              </a:rPr>
              <a:t>消费者的权利</a:t>
            </a:r>
          </a:p>
        </p:txBody>
      </p:sp>
      <p:grpSp>
        <p:nvGrpSpPr>
          <p:cNvPr id="6" name="组合 5"/>
          <p:cNvGrpSpPr/>
          <p:nvPr/>
        </p:nvGrpSpPr>
        <p:grpSpPr>
          <a:xfrm>
            <a:off x="3893368" y="1011039"/>
            <a:ext cx="1347402" cy="1347401"/>
            <a:chOff x="304800" y="673100"/>
            <a:chExt cx="4000500" cy="4000500"/>
          </a:xfrm>
          <a:effectLst>
            <a:outerShdw blurRad="444500" dist="254000" dir="8100000" algn="tr" rotWithShape="0">
              <a:prstClr val="black">
                <a:alpha val="50000"/>
              </a:prstClr>
            </a:outerShdw>
          </a:effectLst>
        </p:grpSpPr>
        <p:sp>
          <p:nvSpPr>
            <p:cNvPr id="8" name="同心圆 1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800">
                <a:solidFill>
                  <a:prstClr val="black"/>
                </a:solidFill>
                <a:cs typeface="+mn-ea"/>
                <a:sym typeface="+mn-lt"/>
              </a:endParaRPr>
            </a:p>
          </p:txBody>
        </p:sp>
        <p:sp>
          <p:nvSpPr>
            <p:cNvPr id="9" name="椭圆 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zh-CN" sz="4800" b="1" dirty="0">
                  <a:solidFill>
                    <a:schemeClr val="accent1">
                      <a:lumMod val="50000"/>
                    </a:schemeClr>
                  </a:solidFill>
                  <a:latin typeface="Arial Unicode MS" pitchFamily="34" charset="-122"/>
                  <a:ea typeface="Arial Unicode MS" pitchFamily="34" charset="-122"/>
                  <a:cs typeface="Arial Unicode MS" pitchFamily="34" charset="-122"/>
                  <a:sym typeface="+mn-lt"/>
                </a:rPr>
                <a:t>02</a:t>
              </a:r>
              <a:endParaRPr lang="zh-CN" altLang="en-US" sz="4800" b="1" dirty="0">
                <a:solidFill>
                  <a:schemeClr val="accent1">
                    <a:lumMod val="50000"/>
                  </a:schemeClr>
                </a:solidFill>
                <a:latin typeface="Arial Unicode MS" pitchFamily="34" charset="-122"/>
                <a:ea typeface="Arial Unicode MS" pitchFamily="34" charset="-122"/>
                <a:cs typeface="Arial Unicode MS" pitchFamily="34" charset="-122"/>
                <a:sym typeface="+mn-lt"/>
              </a:endParaRPr>
            </a:p>
          </p:txBody>
        </p:sp>
      </p:grpSp>
      <p:sp>
        <p:nvSpPr>
          <p:cNvPr id="12" name="TextBox 31"/>
          <p:cNvSpPr txBox="1"/>
          <p:nvPr/>
        </p:nvSpPr>
        <p:spPr>
          <a:xfrm>
            <a:off x="2668888" y="3675008"/>
            <a:ext cx="3799875" cy="284693"/>
          </a:xfrm>
          <a:prstGeom prst="rect">
            <a:avLst/>
          </a:prstGeom>
          <a:noFill/>
        </p:spPr>
        <p:txBody>
          <a:bodyPr wrap="square" lIns="68580" tIns="34290" rIns="68580" bIns="34290">
            <a:spAutoFit/>
          </a:bodyPr>
          <a:lstStyle/>
          <a:p>
            <a:pPr algn="ctr" defTabSz="309245">
              <a:defRPr/>
            </a:pPr>
            <a:r>
              <a:rPr lang="zh-CN" altLang="en-US" sz="700" spc="3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在此输入内容在此输入内容在此输入内容在此输入内容在此输入内容在此输入内容在此输入内容在此输入内容在此输入内容</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 calcmode="lin" valueType="num">
                                      <p:cBhvr>
                                        <p:cTn id="21"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
                                        </p:tgtEl>
                                      </p:cBhvr>
                                    </p:animEffect>
                                  </p:childTnLst>
                                </p:cTn>
                              </p:par>
                            </p:childTnLst>
                          </p:cTn>
                        </p:par>
                        <p:par>
                          <p:cTn id="24" fill="hold">
                            <p:stCondLst>
                              <p:cond delay="750"/>
                            </p:stCondLst>
                            <p:childTnLst>
                              <p:par>
                                <p:cTn id="25" presetID="16" presetClass="entr" presetSubtype="2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4"/>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heme/theme1.xml><?xml version="1.0" encoding="utf-8"?>
<a:theme xmlns:a="http://schemas.openxmlformats.org/drawingml/2006/main" name="Office Theme">
  <a:themeElements>
    <a:clrScheme name="自定义 17">
      <a:dk1>
        <a:srgbClr val="000000"/>
      </a:dk1>
      <a:lt1>
        <a:srgbClr val="FFFFFF"/>
      </a:lt1>
      <a:dk2>
        <a:srgbClr val="778495"/>
      </a:dk2>
      <a:lt2>
        <a:srgbClr val="FFFFFF"/>
      </a:lt2>
      <a:accent1>
        <a:srgbClr val="016EAA"/>
      </a:accent1>
      <a:accent2>
        <a:srgbClr val="7F7F7F"/>
      </a:accent2>
      <a:accent3>
        <a:srgbClr val="0084B4"/>
      </a:accent3>
      <a:accent4>
        <a:srgbClr val="016EAA"/>
      </a:accent4>
      <a:accent5>
        <a:srgbClr val="0070C0"/>
      </a:accent5>
      <a:accent6>
        <a:srgbClr val="00B0F0"/>
      </a:accent6>
      <a:hlink>
        <a:srgbClr val="383838"/>
      </a:hlink>
      <a:folHlink>
        <a:srgbClr val="726F6F"/>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1103</Words>
  <Application>Microsoft Office PowerPoint</Application>
  <PresentationFormat>全屏显示(16:9)</PresentationFormat>
  <Paragraphs>164</Paragraphs>
  <Slides>25</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Arial Unicode MS</vt:lpstr>
      <vt:lpstr>Hiragino Sans GB W3</vt:lpstr>
      <vt:lpstr>等线</vt:lpstr>
      <vt:lpstr>等线</vt:lpstr>
      <vt:lpstr>微软雅黑</vt:lpstr>
      <vt:lpstr>Arial</vt:lpstr>
      <vt:lpstr>Calibri</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3</cp:revision>
  <dcterms:created xsi:type="dcterms:W3CDTF">2017-08-18T03:02:00Z</dcterms:created>
  <dcterms:modified xsi:type="dcterms:W3CDTF">2021-01-06T01:11:31Z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