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89" r:id="rId2"/>
    <p:sldId id="258" r:id="rId3"/>
    <p:sldId id="259" r:id="rId4"/>
    <p:sldId id="263" r:id="rId5"/>
    <p:sldId id="282" r:id="rId6"/>
    <p:sldId id="275" r:id="rId7"/>
    <p:sldId id="262"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60" r:id="rId21"/>
    <p:sldId id="276" r:id="rId22"/>
    <p:sldId id="277" r:id="rId23"/>
    <p:sldId id="278" r:id="rId24"/>
    <p:sldId id="279" r:id="rId25"/>
    <p:sldId id="280" r:id="rId26"/>
    <p:sldId id="281" r:id="rId27"/>
    <p:sldId id="283" r:id="rId28"/>
    <p:sldId id="28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系列 1</c:v>
                </c:pt>
              </c:strCache>
            </c:strRef>
          </c:tx>
          <c:spPr>
            <a:solidFill>
              <a:srgbClr val="006A84"/>
            </a:solidFill>
            <a:ln>
              <a:noFill/>
            </a:ln>
            <a:effectLst/>
          </c:spPr>
          <c:invertIfNegative val="0"/>
          <c:dPt>
            <c:idx val="0"/>
            <c:invertIfNegative val="0"/>
            <c:bubble3D val="0"/>
            <c:spPr>
              <a:solidFill>
                <a:srgbClr val="006A84"/>
              </a:solidFill>
              <a:ln>
                <a:noFill/>
              </a:ln>
              <a:effectLst/>
            </c:spPr>
            <c:extLst>
              <c:ext xmlns:c16="http://schemas.microsoft.com/office/drawing/2014/chart" uri="{C3380CC4-5D6E-409C-BE32-E72D297353CC}">
                <c16:uniqueId val="{00000001-A213-4391-8FD2-418622E12D6B}"/>
              </c:ext>
            </c:extLst>
          </c:dPt>
          <c:dPt>
            <c:idx val="1"/>
            <c:invertIfNegative val="0"/>
            <c:bubble3D val="0"/>
            <c:spPr>
              <a:solidFill>
                <a:srgbClr val="006A84"/>
              </a:solidFill>
              <a:ln>
                <a:noFill/>
              </a:ln>
              <a:effectLst/>
            </c:spPr>
            <c:extLst>
              <c:ext xmlns:c16="http://schemas.microsoft.com/office/drawing/2014/chart" uri="{C3380CC4-5D6E-409C-BE32-E72D297353CC}">
                <c16:uniqueId val="{00000003-A213-4391-8FD2-418622E12D6B}"/>
              </c:ext>
            </c:extLst>
          </c:dPt>
          <c:dPt>
            <c:idx val="2"/>
            <c:invertIfNegative val="0"/>
            <c:bubble3D val="0"/>
            <c:spPr>
              <a:solidFill>
                <a:srgbClr val="006A84"/>
              </a:solidFill>
              <a:ln>
                <a:noFill/>
              </a:ln>
              <a:effectLst/>
            </c:spPr>
            <c:extLst>
              <c:ext xmlns:c16="http://schemas.microsoft.com/office/drawing/2014/chart" uri="{C3380CC4-5D6E-409C-BE32-E72D297353CC}">
                <c16:uniqueId val="{00000005-A213-4391-8FD2-418622E12D6B}"/>
              </c:ext>
            </c:extLst>
          </c:dPt>
          <c:dPt>
            <c:idx val="3"/>
            <c:invertIfNegative val="0"/>
            <c:bubble3D val="0"/>
            <c:spPr>
              <a:solidFill>
                <a:srgbClr val="006A84"/>
              </a:solidFill>
              <a:ln>
                <a:noFill/>
              </a:ln>
              <a:effectLst/>
            </c:spPr>
            <c:extLst>
              <c:ext xmlns:c16="http://schemas.microsoft.com/office/drawing/2014/chart" uri="{C3380CC4-5D6E-409C-BE32-E72D297353CC}">
                <c16:uniqueId val="{00000007-A213-4391-8FD2-418622E12D6B}"/>
              </c:ext>
            </c:extLst>
          </c:dPt>
          <c:dPt>
            <c:idx val="4"/>
            <c:invertIfNegative val="0"/>
            <c:bubble3D val="0"/>
            <c:spPr>
              <a:solidFill>
                <a:srgbClr val="006A84"/>
              </a:solidFill>
              <a:ln>
                <a:noFill/>
              </a:ln>
              <a:effectLst/>
            </c:spPr>
            <c:extLst>
              <c:ext xmlns:c16="http://schemas.microsoft.com/office/drawing/2014/chart" uri="{C3380CC4-5D6E-409C-BE32-E72D297353CC}">
                <c16:uniqueId val="{00000009-A213-4391-8FD2-418622E12D6B}"/>
              </c:ext>
            </c:extLst>
          </c:dPt>
          <c:dPt>
            <c:idx val="5"/>
            <c:invertIfNegative val="0"/>
            <c:bubble3D val="0"/>
            <c:spPr>
              <a:solidFill>
                <a:srgbClr val="006A84"/>
              </a:solidFill>
              <a:ln>
                <a:noFill/>
              </a:ln>
              <a:effectLst/>
            </c:spPr>
            <c:extLst>
              <c:ext xmlns:c16="http://schemas.microsoft.com/office/drawing/2014/chart" uri="{C3380CC4-5D6E-409C-BE32-E72D297353CC}">
                <c16:uniqueId val="{0000000B-A213-4391-8FD2-418622E12D6B}"/>
              </c:ext>
            </c:extLst>
          </c:dPt>
          <c:dPt>
            <c:idx val="6"/>
            <c:invertIfNegative val="0"/>
            <c:bubble3D val="0"/>
            <c:spPr>
              <a:solidFill>
                <a:srgbClr val="006A84"/>
              </a:solidFill>
              <a:ln>
                <a:noFill/>
              </a:ln>
              <a:effectLst/>
            </c:spPr>
            <c:extLst>
              <c:ext xmlns:c16="http://schemas.microsoft.com/office/drawing/2014/chart" uri="{C3380CC4-5D6E-409C-BE32-E72D297353CC}">
                <c16:uniqueId val="{0000000D-A213-4391-8FD2-418622E12D6B}"/>
              </c:ext>
            </c:extLst>
          </c:dPt>
          <c:dPt>
            <c:idx val="7"/>
            <c:invertIfNegative val="0"/>
            <c:bubble3D val="0"/>
            <c:spPr>
              <a:solidFill>
                <a:srgbClr val="006A84"/>
              </a:solidFill>
              <a:ln>
                <a:noFill/>
              </a:ln>
              <a:effectLst/>
            </c:spPr>
            <c:extLst>
              <c:ext xmlns:c16="http://schemas.microsoft.com/office/drawing/2014/chart" uri="{C3380CC4-5D6E-409C-BE32-E72D297353CC}">
                <c16:uniqueId val="{0000000F-A213-4391-8FD2-418622E12D6B}"/>
              </c:ext>
            </c:extLst>
          </c:dPt>
          <c:dPt>
            <c:idx val="8"/>
            <c:invertIfNegative val="0"/>
            <c:bubble3D val="0"/>
            <c:spPr>
              <a:solidFill>
                <a:srgbClr val="006A84"/>
              </a:solidFill>
              <a:ln>
                <a:noFill/>
              </a:ln>
              <a:effectLst/>
            </c:spPr>
            <c:extLst>
              <c:ext xmlns:c16="http://schemas.microsoft.com/office/drawing/2014/chart" uri="{C3380CC4-5D6E-409C-BE32-E72D297353CC}">
                <c16:uniqueId val="{00000011-A213-4391-8FD2-418622E12D6B}"/>
              </c:ext>
            </c:extLst>
          </c:dPt>
          <c:dPt>
            <c:idx val="9"/>
            <c:invertIfNegative val="0"/>
            <c:bubble3D val="0"/>
            <c:spPr>
              <a:solidFill>
                <a:srgbClr val="006A84"/>
              </a:solidFill>
              <a:ln>
                <a:noFill/>
              </a:ln>
              <a:effectLst/>
            </c:spPr>
            <c:extLst>
              <c:ext xmlns:c16="http://schemas.microsoft.com/office/drawing/2014/chart" uri="{C3380CC4-5D6E-409C-BE32-E72D297353CC}">
                <c16:uniqueId val="{00000013-A213-4391-8FD2-418622E12D6B}"/>
              </c:ext>
            </c:extLst>
          </c:dPt>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bg1"/>
                    </a:solidFill>
                    <a:latin typeface="Impact" panose="020B0806030902050204" pitchFamily="34" charset="0"/>
                    <a:ea typeface="Arial Unicode MS" panose="020B0604020202020204" pitchFamily="34" charset="-122"/>
                    <a:cs typeface="Arial Unicode MS" panose="020B0604020202020204" pitchFamily="34" charset="-122"/>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类别 1</c:v>
                </c:pt>
                <c:pt idx="1">
                  <c:v>类别 2</c:v>
                </c:pt>
                <c:pt idx="2">
                  <c:v>类别 3</c:v>
                </c:pt>
                <c:pt idx="3">
                  <c:v>类别 4</c:v>
                </c:pt>
                <c:pt idx="4">
                  <c:v>类别 5</c:v>
                </c:pt>
                <c:pt idx="5">
                  <c:v>类别 6</c:v>
                </c:pt>
                <c:pt idx="6">
                  <c:v>类别 7</c:v>
                </c:pt>
                <c:pt idx="7">
                  <c:v>类别 8</c:v>
                </c:pt>
                <c:pt idx="8">
                  <c:v>类别 9</c:v>
                </c:pt>
                <c:pt idx="9">
                  <c:v>类别 10</c:v>
                </c:pt>
              </c:strCache>
            </c:strRef>
          </c:cat>
          <c:val>
            <c:numRef>
              <c:f>Sheet1!$B$2:$B$11</c:f>
              <c:numCache>
                <c:formatCode>0%</c:formatCode>
                <c:ptCount val="10"/>
                <c:pt idx="0">
                  <c:v>0.75</c:v>
                </c:pt>
                <c:pt idx="1">
                  <c:v>0.97</c:v>
                </c:pt>
                <c:pt idx="2">
                  <c:v>0.64</c:v>
                </c:pt>
                <c:pt idx="3">
                  <c:v>0.89</c:v>
                </c:pt>
                <c:pt idx="4">
                  <c:v>0.68</c:v>
                </c:pt>
                <c:pt idx="5">
                  <c:v>0.99</c:v>
                </c:pt>
                <c:pt idx="6">
                  <c:v>0.65</c:v>
                </c:pt>
                <c:pt idx="7">
                  <c:v>0.91</c:v>
                </c:pt>
                <c:pt idx="8">
                  <c:v>0.59</c:v>
                </c:pt>
                <c:pt idx="9">
                  <c:v>0.93</c:v>
                </c:pt>
              </c:numCache>
            </c:numRef>
          </c:val>
          <c:extLst>
            <c:ext xmlns:c16="http://schemas.microsoft.com/office/drawing/2014/chart" uri="{C3380CC4-5D6E-409C-BE32-E72D297353CC}">
              <c16:uniqueId val="{00000014-A213-4391-8FD2-418622E12D6B}"/>
            </c:ext>
          </c:extLst>
        </c:ser>
        <c:ser>
          <c:idx val="1"/>
          <c:order val="1"/>
          <c:tx>
            <c:strRef>
              <c:f>Sheet1!$C$1</c:f>
              <c:strCache>
                <c:ptCount val="1"/>
                <c:pt idx="0">
                  <c:v>系列 2</c:v>
                </c:pt>
              </c:strCache>
            </c:strRef>
          </c:tx>
          <c:spPr>
            <a:solidFill>
              <a:schemeClr val="bg1"/>
            </a:solidFill>
            <a:ln>
              <a:noFill/>
            </a:ln>
            <a:effectLst/>
          </c:spPr>
          <c:invertIfNegative val="0"/>
          <c:cat>
            <c:strRef>
              <c:f>Sheet1!$A$2:$A$11</c:f>
              <c:strCache>
                <c:ptCount val="10"/>
                <c:pt idx="0">
                  <c:v>类别 1</c:v>
                </c:pt>
                <c:pt idx="1">
                  <c:v>类别 2</c:v>
                </c:pt>
                <c:pt idx="2">
                  <c:v>类别 3</c:v>
                </c:pt>
                <c:pt idx="3">
                  <c:v>类别 4</c:v>
                </c:pt>
                <c:pt idx="4">
                  <c:v>类别 5</c:v>
                </c:pt>
                <c:pt idx="5">
                  <c:v>类别 6</c:v>
                </c:pt>
                <c:pt idx="6">
                  <c:v>类别 7</c:v>
                </c:pt>
                <c:pt idx="7">
                  <c:v>类别 8</c:v>
                </c:pt>
                <c:pt idx="8">
                  <c:v>类别 9</c:v>
                </c:pt>
                <c:pt idx="9">
                  <c:v>类别 10</c:v>
                </c:pt>
              </c:strCache>
            </c:strRef>
          </c:cat>
          <c:val>
            <c:numRef>
              <c:f>Sheet1!$C$2:$C$11</c:f>
              <c:numCache>
                <c:formatCode>0%</c:formatCode>
                <c:ptCount val="10"/>
                <c:pt idx="0">
                  <c:v>0.25</c:v>
                </c:pt>
                <c:pt idx="1">
                  <c:v>0.03</c:v>
                </c:pt>
                <c:pt idx="2">
                  <c:v>0.36</c:v>
                </c:pt>
                <c:pt idx="3">
                  <c:v>0.11</c:v>
                </c:pt>
                <c:pt idx="4">
                  <c:v>0.32</c:v>
                </c:pt>
                <c:pt idx="5">
                  <c:v>0.01</c:v>
                </c:pt>
                <c:pt idx="6">
                  <c:v>0.35</c:v>
                </c:pt>
                <c:pt idx="7">
                  <c:v>0.09</c:v>
                </c:pt>
                <c:pt idx="8">
                  <c:v>0.41</c:v>
                </c:pt>
                <c:pt idx="9">
                  <c:v>7.0000000000000007E-2</c:v>
                </c:pt>
              </c:numCache>
            </c:numRef>
          </c:val>
          <c:extLst>
            <c:ext xmlns:c16="http://schemas.microsoft.com/office/drawing/2014/chart" uri="{C3380CC4-5D6E-409C-BE32-E72D297353CC}">
              <c16:uniqueId val="{00000015-A213-4391-8FD2-418622E12D6B}"/>
            </c:ext>
          </c:extLst>
        </c:ser>
        <c:dLbls>
          <c:showLegendKey val="0"/>
          <c:showVal val="0"/>
          <c:showCatName val="0"/>
          <c:showSerName val="0"/>
          <c:showPercent val="0"/>
          <c:showBubbleSize val="0"/>
        </c:dLbls>
        <c:gapWidth val="100"/>
        <c:overlap val="100"/>
        <c:axId val="725697184"/>
        <c:axId val="725697744"/>
      </c:barChart>
      <c:catAx>
        <c:axId val="725697184"/>
        <c:scaling>
          <c:orientation val="minMax"/>
        </c:scaling>
        <c:delete val="1"/>
        <c:axPos val="b"/>
        <c:numFmt formatCode="General" sourceLinked="1"/>
        <c:majorTickMark val="none"/>
        <c:minorTickMark val="none"/>
        <c:tickLblPos val="nextTo"/>
        <c:crossAx val="725697744"/>
        <c:crosses val="autoZero"/>
        <c:auto val="1"/>
        <c:lblAlgn val="ctr"/>
        <c:lblOffset val="100"/>
        <c:noMultiLvlLbl val="0"/>
      </c:catAx>
      <c:valAx>
        <c:axId val="725697744"/>
        <c:scaling>
          <c:orientation val="minMax"/>
        </c:scaling>
        <c:delete val="1"/>
        <c:axPos val="l"/>
        <c:numFmt formatCode="0%" sourceLinked="1"/>
        <c:majorTickMark val="none"/>
        <c:minorTickMark val="none"/>
        <c:tickLblPos val="nextTo"/>
        <c:crossAx val="7256971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E1458-52D1-400D-89A1-D064D566BFA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A01EB-08CE-42EC-9270-BC5FA4B9837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669981-A6EB-4ED8-871A-D4919E7328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669981-A6EB-4ED8-871A-D4919E7328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669981-A6EB-4ED8-871A-D4919E7328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B0E87B-222C-4A6A-A0C2-79819C0081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348928"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
        <p:nvSpPr>
          <p:cNvPr id="17" name="图片占位符 16"/>
          <p:cNvSpPr>
            <a:spLocks noGrp="1"/>
          </p:cNvSpPr>
          <p:nvPr>
            <p:ph type="pic" sz="quarter" idx="11"/>
          </p:nvPr>
        </p:nvSpPr>
        <p:spPr>
          <a:xfrm>
            <a:off x="3300561"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
        <p:nvSpPr>
          <p:cNvPr id="15" name="图片占位符 14"/>
          <p:cNvSpPr>
            <a:spLocks noGrp="1"/>
          </p:cNvSpPr>
          <p:nvPr>
            <p:ph type="pic" sz="quarter" idx="12"/>
          </p:nvPr>
        </p:nvSpPr>
        <p:spPr>
          <a:xfrm>
            <a:off x="5252194"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
        <p:nvSpPr>
          <p:cNvPr id="18" name="图片占位符 17"/>
          <p:cNvSpPr>
            <a:spLocks noGrp="1"/>
          </p:cNvSpPr>
          <p:nvPr>
            <p:ph type="pic" sz="quarter" idx="13"/>
          </p:nvPr>
        </p:nvSpPr>
        <p:spPr>
          <a:xfrm>
            <a:off x="7203827"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
        <p:nvSpPr>
          <p:cNvPr id="16" name="图片占位符 15"/>
          <p:cNvSpPr>
            <a:spLocks noGrp="1"/>
          </p:cNvSpPr>
          <p:nvPr>
            <p:ph type="pic" sz="quarter" idx="14"/>
          </p:nvPr>
        </p:nvSpPr>
        <p:spPr>
          <a:xfrm>
            <a:off x="9155460"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733550" y="3370032"/>
            <a:ext cx="1022112" cy="1022110"/>
          </a:xfrm>
          <a:custGeom>
            <a:avLst/>
            <a:gdLst>
              <a:gd name="connsiteX0" fmla="*/ 511056 w 1022112"/>
              <a:gd name="connsiteY0" fmla="*/ 0 h 1022110"/>
              <a:gd name="connsiteX1" fmla="*/ 1022112 w 1022112"/>
              <a:gd name="connsiteY1" fmla="*/ 511055 h 1022110"/>
              <a:gd name="connsiteX2" fmla="*/ 511056 w 1022112"/>
              <a:gd name="connsiteY2" fmla="*/ 1022110 h 1022110"/>
              <a:gd name="connsiteX3" fmla="*/ 0 w 1022112"/>
              <a:gd name="connsiteY3" fmla="*/ 511055 h 1022110"/>
              <a:gd name="connsiteX4" fmla="*/ 511056 w 1022112"/>
              <a:gd name="connsiteY4" fmla="*/ 0 h 102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12" h="1022110">
                <a:moveTo>
                  <a:pt x="511056" y="0"/>
                </a:moveTo>
                <a:cubicBezTo>
                  <a:pt x="793304" y="0"/>
                  <a:pt x="1022112" y="228807"/>
                  <a:pt x="1022112" y="511055"/>
                </a:cubicBezTo>
                <a:cubicBezTo>
                  <a:pt x="1022112" y="793303"/>
                  <a:pt x="793304" y="1022110"/>
                  <a:pt x="511056" y="1022110"/>
                </a:cubicBezTo>
                <a:cubicBezTo>
                  <a:pt x="228808" y="1022110"/>
                  <a:pt x="0" y="793303"/>
                  <a:pt x="0" y="511055"/>
                </a:cubicBezTo>
                <a:cubicBezTo>
                  <a:pt x="0" y="228807"/>
                  <a:pt x="228808" y="0"/>
                  <a:pt x="511056"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dirty="0"/>
          </a:p>
        </p:txBody>
      </p:sp>
      <p:sp>
        <p:nvSpPr>
          <p:cNvPr id="15" name="图片占位符 14"/>
          <p:cNvSpPr>
            <a:spLocks noGrp="1"/>
          </p:cNvSpPr>
          <p:nvPr>
            <p:ph type="pic" sz="quarter" idx="11"/>
          </p:nvPr>
        </p:nvSpPr>
        <p:spPr>
          <a:xfrm>
            <a:off x="3149466" y="2607275"/>
            <a:ext cx="1497484" cy="1497480"/>
          </a:xfrm>
          <a:custGeom>
            <a:avLst/>
            <a:gdLst>
              <a:gd name="connsiteX0" fmla="*/ 748742 w 1497484"/>
              <a:gd name="connsiteY0" fmla="*/ 0 h 1497480"/>
              <a:gd name="connsiteX1" fmla="*/ 1497484 w 1497484"/>
              <a:gd name="connsiteY1" fmla="*/ 748740 h 1497480"/>
              <a:gd name="connsiteX2" fmla="*/ 748742 w 1497484"/>
              <a:gd name="connsiteY2" fmla="*/ 1497480 h 1497480"/>
              <a:gd name="connsiteX3" fmla="*/ 0 w 1497484"/>
              <a:gd name="connsiteY3" fmla="*/ 748740 h 1497480"/>
              <a:gd name="connsiteX4" fmla="*/ 748742 w 1497484"/>
              <a:gd name="connsiteY4" fmla="*/ 0 h 149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484" h="1497480">
                <a:moveTo>
                  <a:pt x="748742" y="0"/>
                </a:moveTo>
                <a:cubicBezTo>
                  <a:pt x="1162261" y="0"/>
                  <a:pt x="1497484" y="335222"/>
                  <a:pt x="1497484" y="748740"/>
                </a:cubicBezTo>
                <a:cubicBezTo>
                  <a:pt x="1497484" y="1162258"/>
                  <a:pt x="1162261" y="1497480"/>
                  <a:pt x="748742" y="1497480"/>
                </a:cubicBezTo>
                <a:cubicBezTo>
                  <a:pt x="335223" y="1497480"/>
                  <a:pt x="0" y="1162258"/>
                  <a:pt x="0" y="748740"/>
                </a:cubicBezTo>
                <a:cubicBezTo>
                  <a:pt x="0" y="335222"/>
                  <a:pt x="335223" y="0"/>
                  <a:pt x="748742"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
        <p:nvSpPr>
          <p:cNvPr id="16" name="图片占位符 15"/>
          <p:cNvSpPr>
            <a:spLocks noGrp="1"/>
          </p:cNvSpPr>
          <p:nvPr>
            <p:ph type="pic" sz="quarter" idx="12"/>
          </p:nvPr>
        </p:nvSpPr>
        <p:spPr>
          <a:xfrm>
            <a:off x="5040753" y="1887212"/>
            <a:ext cx="2110494" cy="2110490"/>
          </a:xfrm>
          <a:custGeom>
            <a:avLst/>
            <a:gdLst>
              <a:gd name="connsiteX0" fmla="*/ 1055247 w 2110494"/>
              <a:gd name="connsiteY0" fmla="*/ 0 h 2110490"/>
              <a:gd name="connsiteX1" fmla="*/ 2110494 w 2110494"/>
              <a:gd name="connsiteY1" fmla="*/ 1055245 h 2110490"/>
              <a:gd name="connsiteX2" fmla="*/ 1055247 w 2110494"/>
              <a:gd name="connsiteY2" fmla="*/ 2110490 h 2110490"/>
              <a:gd name="connsiteX3" fmla="*/ 0 w 2110494"/>
              <a:gd name="connsiteY3" fmla="*/ 1055245 h 2110490"/>
              <a:gd name="connsiteX4" fmla="*/ 1055247 w 2110494"/>
              <a:gd name="connsiteY4" fmla="*/ 0 h 2110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494" h="2110490">
                <a:moveTo>
                  <a:pt x="1055247" y="0"/>
                </a:moveTo>
                <a:cubicBezTo>
                  <a:pt x="1638044" y="0"/>
                  <a:pt x="2110494" y="472449"/>
                  <a:pt x="2110494" y="1055245"/>
                </a:cubicBezTo>
                <a:cubicBezTo>
                  <a:pt x="2110494" y="1638041"/>
                  <a:pt x="1638044" y="2110490"/>
                  <a:pt x="1055247" y="2110490"/>
                </a:cubicBezTo>
                <a:cubicBezTo>
                  <a:pt x="472450" y="2110490"/>
                  <a:pt x="0" y="1638041"/>
                  <a:pt x="0" y="1055245"/>
                </a:cubicBezTo>
                <a:cubicBezTo>
                  <a:pt x="0" y="472449"/>
                  <a:pt x="472450" y="0"/>
                  <a:pt x="1055247"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
        <p:nvSpPr>
          <p:cNvPr id="17" name="图片占位符 16"/>
          <p:cNvSpPr>
            <a:spLocks noGrp="1"/>
          </p:cNvSpPr>
          <p:nvPr>
            <p:ph type="pic" sz="quarter" idx="13"/>
          </p:nvPr>
        </p:nvSpPr>
        <p:spPr>
          <a:xfrm>
            <a:off x="7545051" y="2607275"/>
            <a:ext cx="1497484" cy="1497480"/>
          </a:xfrm>
          <a:custGeom>
            <a:avLst/>
            <a:gdLst>
              <a:gd name="connsiteX0" fmla="*/ 748742 w 1497484"/>
              <a:gd name="connsiteY0" fmla="*/ 0 h 1497480"/>
              <a:gd name="connsiteX1" fmla="*/ 1497484 w 1497484"/>
              <a:gd name="connsiteY1" fmla="*/ 748740 h 1497480"/>
              <a:gd name="connsiteX2" fmla="*/ 748742 w 1497484"/>
              <a:gd name="connsiteY2" fmla="*/ 1497480 h 1497480"/>
              <a:gd name="connsiteX3" fmla="*/ 0 w 1497484"/>
              <a:gd name="connsiteY3" fmla="*/ 748740 h 1497480"/>
              <a:gd name="connsiteX4" fmla="*/ 748742 w 1497484"/>
              <a:gd name="connsiteY4" fmla="*/ 0 h 149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484" h="1497480">
                <a:moveTo>
                  <a:pt x="748742" y="0"/>
                </a:moveTo>
                <a:cubicBezTo>
                  <a:pt x="1162261" y="0"/>
                  <a:pt x="1497484" y="335222"/>
                  <a:pt x="1497484" y="748740"/>
                </a:cubicBezTo>
                <a:cubicBezTo>
                  <a:pt x="1497484" y="1162258"/>
                  <a:pt x="1162261" y="1497480"/>
                  <a:pt x="748742" y="1497480"/>
                </a:cubicBezTo>
                <a:cubicBezTo>
                  <a:pt x="335223" y="1497480"/>
                  <a:pt x="0" y="1162258"/>
                  <a:pt x="0" y="748740"/>
                </a:cubicBezTo>
                <a:cubicBezTo>
                  <a:pt x="0" y="335222"/>
                  <a:pt x="335223" y="0"/>
                  <a:pt x="748742"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
        <p:nvSpPr>
          <p:cNvPr id="18" name="图片占位符 17"/>
          <p:cNvSpPr>
            <a:spLocks noGrp="1"/>
          </p:cNvSpPr>
          <p:nvPr>
            <p:ph type="pic" sz="quarter" idx="14"/>
          </p:nvPr>
        </p:nvSpPr>
        <p:spPr>
          <a:xfrm>
            <a:off x="9436338" y="3370032"/>
            <a:ext cx="1022112" cy="1022110"/>
          </a:xfrm>
          <a:custGeom>
            <a:avLst/>
            <a:gdLst>
              <a:gd name="connsiteX0" fmla="*/ 511056 w 1022112"/>
              <a:gd name="connsiteY0" fmla="*/ 0 h 1022110"/>
              <a:gd name="connsiteX1" fmla="*/ 1022112 w 1022112"/>
              <a:gd name="connsiteY1" fmla="*/ 511055 h 1022110"/>
              <a:gd name="connsiteX2" fmla="*/ 511056 w 1022112"/>
              <a:gd name="connsiteY2" fmla="*/ 1022110 h 1022110"/>
              <a:gd name="connsiteX3" fmla="*/ 0 w 1022112"/>
              <a:gd name="connsiteY3" fmla="*/ 511055 h 1022110"/>
              <a:gd name="connsiteX4" fmla="*/ 511056 w 1022112"/>
              <a:gd name="connsiteY4" fmla="*/ 0 h 102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12" h="1022110">
                <a:moveTo>
                  <a:pt x="511056" y="0"/>
                </a:moveTo>
                <a:cubicBezTo>
                  <a:pt x="793304" y="0"/>
                  <a:pt x="1022112" y="228807"/>
                  <a:pt x="1022112" y="511055"/>
                </a:cubicBezTo>
                <a:cubicBezTo>
                  <a:pt x="1022112" y="793303"/>
                  <a:pt x="793304" y="1022110"/>
                  <a:pt x="511056" y="1022110"/>
                </a:cubicBezTo>
                <a:cubicBezTo>
                  <a:pt x="228808" y="1022110"/>
                  <a:pt x="0" y="793303"/>
                  <a:pt x="0" y="511055"/>
                </a:cubicBezTo>
                <a:cubicBezTo>
                  <a:pt x="0" y="228807"/>
                  <a:pt x="228808" y="0"/>
                  <a:pt x="511056"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876743" y="2265363"/>
            <a:ext cx="3048000" cy="3048000"/>
          </a:xfrm>
          <a:custGeom>
            <a:avLst/>
            <a:gdLst>
              <a:gd name="connsiteX0" fmla="*/ 1524000 w 3048000"/>
              <a:gd name="connsiteY0" fmla="*/ 0 h 3048000"/>
              <a:gd name="connsiteX1" fmla="*/ 3048000 w 3048000"/>
              <a:gd name="connsiteY1" fmla="*/ 1524000 h 3048000"/>
              <a:gd name="connsiteX2" fmla="*/ 1524000 w 3048000"/>
              <a:gd name="connsiteY2" fmla="*/ 3048000 h 3048000"/>
              <a:gd name="connsiteX3" fmla="*/ 0 w 3048000"/>
              <a:gd name="connsiteY3" fmla="*/ 1524000 h 3048000"/>
              <a:gd name="connsiteX4" fmla="*/ 1524000 w 3048000"/>
              <a:gd name="connsiteY4" fmla="*/ 0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6267450" y="1695450"/>
            <a:ext cx="1885950" cy="1885950"/>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6267450" y="4057650"/>
            <a:ext cx="1885950" cy="1885950"/>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p:spPr>
        <p:txBody>
          <a:bodyPr wrap="square">
            <a:noAutofit/>
          </a:bodyPr>
          <a:lstStyle/>
          <a:p>
            <a:endParaRPr lang="zh-CN" altLang="en-US"/>
          </a:p>
        </p:txBody>
      </p:sp>
      <p:sp>
        <p:nvSpPr>
          <p:cNvPr id="11" name="图片占位符 10"/>
          <p:cNvSpPr>
            <a:spLocks noGrp="1"/>
          </p:cNvSpPr>
          <p:nvPr>
            <p:ph type="pic" sz="quarter" idx="14"/>
          </p:nvPr>
        </p:nvSpPr>
        <p:spPr>
          <a:xfrm>
            <a:off x="1162050" y="1695450"/>
            <a:ext cx="1885950" cy="1885950"/>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1162050" y="4057650"/>
            <a:ext cx="1885950" cy="1885950"/>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95828" y="1770744"/>
            <a:ext cx="3048000" cy="1872343"/>
          </a:xfrm>
          <a:custGeom>
            <a:avLst/>
            <a:gdLst>
              <a:gd name="connsiteX0" fmla="*/ 0 w 3048000"/>
              <a:gd name="connsiteY0" fmla="*/ 0 h 1872343"/>
              <a:gd name="connsiteX1" fmla="*/ 3048000 w 3048000"/>
              <a:gd name="connsiteY1" fmla="*/ 0 h 1872343"/>
              <a:gd name="connsiteX2" fmla="*/ 3048000 w 3048000"/>
              <a:gd name="connsiteY2" fmla="*/ 1872343 h 1872343"/>
              <a:gd name="connsiteX3" fmla="*/ 0 w 3048000"/>
              <a:gd name="connsiteY3" fmla="*/ 1872343 h 1872343"/>
            </a:gdLst>
            <a:ahLst/>
            <a:cxnLst>
              <a:cxn ang="0">
                <a:pos x="connsiteX0" y="connsiteY0"/>
              </a:cxn>
              <a:cxn ang="0">
                <a:pos x="connsiteX1" y="connsiteY1"/>
              </a:cxn>
              <a:cxn ang="0">
                <a:pos x="connsiteX2" y="connsiteY2"/>
              </a:cxn>
              <a:cxn ang="0">
                <a:pos x="connsiteX3" y="connsiteY3"/>
              </a:cxn>
            </a:cxnLst>
            <a:rect l="l" t="t" r="r" b="b"/>
            <a:pathLst>
              <a:path w="3048000" h="1872343">
                <a:moveTo>
                  <a:pt x="0" y="0"/>
                </a:moveTo>
                <a:lnTo>
                  <a:pt x="3048000" y="0"/>
                </a:lnTo>
                <a:lnTo>
                  <a:pt x="3048000" y="1872343"/>
                </a:lnTo>
                <a:lnTo>
                  <a:pt x="0" y="1872343"/>
                </a:ln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586514" y="4034972"/>
            <a:ext cx="3048000" cy="1872343"/>
          </a:xfrm>
          <a:custGeom>
            <a:avLst/>
            <a:gdLst>
              <a:gd name="connsiteX0" fmla="*/ 0 w 3048000"/>
              <a:gd name="connsiteY0" fmla="*/ 0 h 1872343"/>
              <a:gd name="connsiteX1" fmla="*/ 3048000 w 3048000"/>
              <a:gd name="connsiteY1" fmla="*/ 0 h 1872343"/>
              <a:gd name="connsiteX2" fmla="*/ 3048000 w 3048000"/>
              <a:gd name="connsiteY2" fmla="*/ 1872343 h 1872343"/>
              <a:gd name="connsiteX3" fmla="*/ 0 w 3048000"/>
              <a:gd name="connsiteY3" fmla="*/ 1872343 h 1872343"/>
            </a:gdLst>
            <a:ahLst/>
            <a:cxnLst>
              <a:cxn ang="0">
                <a:pos x="connsiteX0" y="connsiteY0"/>
              </a:cxn>
              <a:cxn ang="0">
                <a:pos x="connsiteX1" y="connsiteY1"/>
              </a:cxn>
              <a:cxn ang="0">
                <a:pos x="connsiteX2" y="connsiteY2"/>
              </a:cxn>
              <a:cxn ang="0">
                <a:pos x="connsiteX3" y="connsiteY3"/>
              </a:cxn>
            </a:cxnLst>
            <a:rect l="l" t="t" r="r" b="b"/>
            <a:pathLst>
              <a:path w="3048000" h="1872343">
                <a:moveTo>
                  <a:pt x="0" y="0"/>
                </a:moveTo>
                <a:lnTo>
                  <a:pt x="3048000" y="0"/>
                </a:lnTo>
                <a:lnTo>
                  <a:pt x="3048000" y="1872343"/>
                </a:lnTo>
                <a:lnTo>
                  <a:pt x="0" y="1872343"/>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8091714" y="1770744"/>
            <a:ext cx="3048000" cy="1872343"/>
          </a:xfrm>
          <a:custGeom>
            <a:avLst/>
            <a:gdLst>
              <a:gd name="connsiteX0" fmla="*/ 0 w 3048000"/>
              <a:gd name="connsiteY0" fmla="*/ 0 h 1872343"/>
              <a:gd name="connsiteX1" fmla="*/ 3048000 w 3048000"/>
              <a:gd name="connsiteY1" fmla="*/ 0 h 1872343"/>
              <a:gd name="connsiteX2" fmla="*/ 3048000 w 3048000"/>
              <a:gd name="connsiteY2" fmla="*/ 1872343 h 1872343"/>
              <a:gd name="connsiteX3" fmla="*/ 0 w 3048000"/>
              <a:gd name="connsiteY3" fmla="*/ 1872343 h 1872343"/>
            </a:gdLst>
            <a:ahLst/>
            <a:cxnLst>
              <a:cxn ang="0">
                <a:pos x="connsiteX0" y="connsiteY0"/>
              </a:cxn>
              <a:cxn ang="0">
                <a:pos x="connsiteX1" y="connsiteY1"/>
              </a:cxn>
              <a:cxn ang="0">
                <a:pos x="connsiteX2" y="connsiteY2"/>
              </a:cxn>
              <a:cxn ang="0">
                <a:pos x="connsiteX3" y="connsiteY3"/>
              </a:cxn>
            </a:cxnLst>
            <a:rect l="l" t="t" r="r" b="b"/>
            <a:pathLst>
              <a:path w="3048000" h="1872343">
                <a:moveTo>
                  <a:pt x="0" y="0"/>
                </a:moveTo>
                <a:lnTo>
                  <a:pt x="3048000" y="0"/>
                </a:lnTo>
                <a:lnTo>
                  <a:pt x="3048000" y="1872343"/>
                </a:lnTo>
                <a:lnTo>
                  <a:pt x="0" y="1872343"/>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6400802" y="2076450"/>
            <a:ext cx="4916487" cy="2419350"/>
          </a:xfrm>
          <a:custGeom>
            <a:avLst/>
            <a:gdLst>
              <a:gd name="connsiteX0" fmla="*/ 0 w 4916487"/>
              <a:gd name="connsiteY0" fmla="*/ 0 h 2419350"/>
              <a:gd name="connsiteX1" fmla="*/ 4916487 w 4916487"/>
              <a:gd name="connsiteY1" fmla="*/ 0 h 2419350"/>
              <a:gd name="connsiteX2" fmla="*/ 4916487 w 4916487"/>
              <a:gd name="connsiteY2" fmla="*/ 2419350 h 2419350"/>
              <a:gd name="connsiteX3" fmla="*/ 0 w 4916487"/>
              <a:gd name="connsiteY3" fmla="*/ 2419350 h 2419350"/>
            </a:gdLst>
            <a:ahLst/>
            <a:cxnLst>
              <a:cxn ang="0">
                <a:pos x="connsiteX0" y="connsiteY0"/>
              </a:cxn>
              <a:cxn ang="0">
                <a:pos x="connsiteX1" y="connsiteY1"/>
              </a:cxn>
              <a:cxn ang="0">
                <a:pos x="connsiteX2" y="connsiteY2"/>
              </a:cxn>
              <a:cxn ang="0">
                <a:pos x="connsiteX3" y="connsiteY3"/>
              </a:cxn>
            </a:cxnLst>
            <a:rect l="l" t="t" r="r" b="b"/>
            <a:pathLst>
              <a:path w="4916487" h="2419350">
                <a:moveTo>
                  <a:pt x="0" y="0"/>
                </a:moveTo>
                <a:lnTo>
                  <a:pt x="4916487" y="0"/>
                </a:lnTo>
                <a:lnTo>
                  <a:pt x="4916487" y="2419350"/>
                </a:lnTo>
                <a:lnTo>
                  <a:pt x="0" y="2419350"/>
                </a:lnTo>
                <a:close/>
              </a:path>
            </a:pathLst>
          </a:custGeom>
        </p:spPr>
        <p:txBody>
          <a:bodyPr wrap="square">
            <a:noAutofit/>
          </a:bodyPr>
          <a:lstStyle/>
          <a:p>
            <a:endParaRPr lang="zh-CN" altLang="en-US"/>
          </a:p>
        </p:txBody>
      </p:sp>
      <p:sp>
        <p:nvSpPr>
          <p:cNvPr id="7" name="图片占位符 6"/>
          <p:cNvSpPr>
            <a:spLocks noGrp="1"/>
          </p:cNvSpPr>
          <p:nvPr>
            <p:ph type="pic" sz="quarter" idx="13"/>
          </p:nvPr>
        </p:nvSpPr>
        <p:spPr>
          <a:xfrm>
            <a:off x="874714" y="2076450"/>
            <a:ext cx="4916487" cy="2419350"/>
          </a:xfrm>
          <a:custGeom>
            <a:avLst/>
            <a:gdLst>
              <a:gd name="connsiteX0" fmla="*/ 0 w 4916487"/>
              <a:gd name="connsiteY0" fmla="*/ 0 h 2419350"/>
              <a:gd name="connsiteX1" fmla="*/ 4916487 w 4916487"/>
              <a:gd name="connsiteY1" fmla="*/ 0 h 2419350"/>
              <a:gd name="connsiteX2" fmla="*/ 4916487 w 4916487"/>
              <a:gd name="connsiteY2" fmla="*/ 2419350 h 2419350"/>
              <a:gd name="connsiteX3" fmla="*/ 0 w 4916487"/>
              <a:gd name="connsiteY3" fmla="*/ 2419350 h 2419350"/>
            </a:gdLst>
            <a:ahLst/>
            <a:cxnLst>
              <a:cxn ang="0">
                <a:pos x="connsiteX0" y="connsiteY0"/>
              </a:cxn>
              <a:cxn ang="0">
                <a:pos x="connsiteX1" y="connsiteY1"/>
              </a:cxn>
              <a:cxn ang="0">
                <a:pos x="connsiteX2" y="connsiteY2"/>
              </a:cxn>
              <a:cxn ang="0">
                <a:pos x="connsiteX3" y="connsiteY3"/>
              </a:cxn>
            </a:cxnLst>
            <a:rect l="l" t="t" r="r" b="b"/>
            <a:pathLst>
              <a:path w="4916487" h="2419350">
                <a:moveTo>
                  <a:pt x="0" y="0"/>
                </a:moveTo>
                <a:lnTo>
                  <a:pt x="4916487" y="0"/>
                </a:lnTo>
                <a:lnTo>
                  <a:pt x="4916487" y="2419350"/>
                </a:lnTo>
                <a:lnTo>
                  <a:pt x="0" y="2419350"/>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udio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3956" y="-475487"/>
            <a:ext cx="589787" cy="589787"/>
          </a:xfrm>
          <a:prstGeom prst="rect">
            <a:avLst/>
          </a:prstGeom>
        </p:spPr>
      </p:pic>
      <p:pic>
        <p:nvPicPr>
          <p:cNvPr id="20" name="图片 19"/>
          <p:cNvPicPr>
            <a:picLocks noChangeAspect="1"/>
          </p:cNvPicPr>
          <p:nvPr/>
        </p:nvPicPr>
        <p:blipFill rotWithShape="1">
          <a:blip r:embed="rId6" cstate="email"/>
          <a:srcRect/>
          <a:stretch>
            <a:fillRect/>
          </a:stretch>
        </p:blipFill>
        <p:spPr>
          <a:xfrm>
            <a:off x="-47630" y="0"/>
            <a:ext cx="12188826" cy="4114800"/>
          </a:xfrm>
          <a:prstGeom prst="rect">
            <a:avLst/>
          </a:prstGeom>
        </p:spPr>
      </p:pic>
      <p:sp>
        <p:nvSpPr>
          <p:cNvPr id="21" name="矩形 20"/>
          <p:cNvSpPr/>
          <p:nvPr/>
        </p:nvSpPr>
        <p:spPr>
          <a:xfrm>
            <a:off x="-47630" y="0"/>
            <a:ext cx="12239630" cy="4114800"/>
          </a:xfrm>
          <a:prstGeom prst="rect">
            <a:avLst/>
          </a:prstGeom>
          <a:gradFill flip="none" rotWithShape="1">
            <a:gsLst>
              <a:gs pos="50000">
                <a:schemeClr val="tx1">
                  <a:alpha val="55000"/>
                </a:schemeClr>
              </a:gs>
              <a:gs pos="8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514724"/>
            <a:ext cx="5753100" cy="2276476"/>
          </a:xfrm>
          <a:prstGeom prst="rect">
            <a:avLst/>
          </a:prstGeom>
          <a:solidFill>
            <a:schemeClr val="accent1">
              <a:lumMod val="75000"/>
              <a:alpha val="7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grpSp>
        <p:nvGrpSpPr>
          <p:cNvPr id="35" name="组合 34"/>
          <p:cNvGrpSpPr/>
          <p:nvPr/>
        </p:nvGrpSpPr>
        <p:grpSpPr>
          <a:xfrm>
            <a:off x="628650" y="4395722"/>
            <a:ext cx="4926994" cy="1228855"/>
            <a:chOff x="416689" y="1210834"/>
            <a:chExt cx="5537071" cy="1220420"/>
          </a:xfrm>
        </p:grpSpPr>
        <p:grpSp>
          <p:nvGrpSpPr>
            <p:cNvPr id="36" name="组合 35"/>
            <p:cNvGrpSpPr/>
            <p:nvPr userDrawn="1"/>
          </p:nvGrpSpPr>
          <p:grpSpPr>
            <a:xfrm>
              <a:off x="2681968" y="1232410"/>
              <a:ext cx="3271792" cy="1198843"/>
              <a:chOff x="0" y="2885362"/>
              <a:chExt cx="2057401" cy="922314"/>
            </a:xfrm>
          </p:grpSpPr>
          <p:sp>
            <p:nvSpPr>
              <p:cNvPr id="38" name="文本框 37"/>
              <p:cNvSpPr txBox="1"/>
              <p:nvPr/>
            </p:nvSpPr>
            <p:spPr>
              <a:xfrm>
                <a:off x="1" y="3260494"/>
                <a:ext cx="2057400" cy="547182"/>
              </a:xfrm>
              <a:prstGeom prst="rect">
                <a:avLst/>
              </a:prstGeom>
              <a:noFill/>
            </p:spPr>
            <p:txBody>
              <a:bodyPr wrap="none" rtlCol="0">
                <a:prstTxWarp prst="textPlain">
                  <a:avLst/>
                </a:prstTxWarp>
                <a:spAutoFit/>
              </a:bodyPr>
              <a:lstStyle/>
              <a:p>
                <a:r>
                  <a:rPr lang="en-US" altLang="zh-CN" sz="16600" b="1" dirty="0">
                    <a:solidFill>
                      <a:schemeClr val="bg1"/>
                    </a:solidFill>
                  </a:rPr>
                  <a:t>TEMPLATE</a:t>
                </a:r>
                <a:endParaRPr lang="zh-CN" altLang="en-US" sz="16600" b="1" dirty="0">
                  <a:solidFill>
                    <a:schemeClr val="bg1"/>
                  </a:solidFill>
                </a:endParaRPr>
              </a:p>
            </p:txBody>
          </p:sp>
          <p:sp>
            <p:nvSpPr>
              <p:cNvPr id="39" name="矩形 38"/>
              <p:cNvSpPr/>
              <p:nvPr/>
            </p:nvSpPr>
            <p:spPr>
              <a:xfrm>
                <a:off x="0" y="2885362"/>
                <a:ext cx="2057400" cy="359100"/>
              </a:xfrm>
              <a:prstGeom prst="rect">
                <a:avLst/>
              </a:prstGeom>
              <a:noFill/>
            </p:spPr>
            <p:txBody>
              <a:bodyPr wrap="none" numCol="1" rtlCol="0">
                <a:prstTxWarp prst="textPlain">
                  <a:avLst/>
                </a:prstTxWarp>
                <a:spAutoFit/>
              </a:bodyPr>
              <a:lstStyle/>
              <a:p>
                <a:pPr lvl="0"/>
                <a:r>
                  <a:rPr lang="en-US" altLang="zh-CN" sz="16600" dirty="0">
                    <a:solidFill>
                      <a:schemeClr val="bg1"/>
                    </a:solidFill>
                  </a:rPr>
                  <a:t>POWERPOINT</a:t>
                </a:r>
                <a:endParaRPr lang="en-US" altLang="zh-CN" sz="16600" noProof="0" dirty="0">
                  <a:solidFill>
                    <a:schemeClr val="bg1"/>
                  </a:solidFill>
                </a:endParaRPr>
              </a:p>
            </p:txBody>
          </p:sp>
        </p:grpSp>
        <p:sp>
          <p:nvSpPr>
            <p:cNvPr id="37" name="文本框 36"/>
            <p:cNvSpPr txBox="1"/>
            <p:nvPr userDrawn="1"/>
          </p:nvSpPr>
          <p:spPr>
            <a:xfrm>
              <a:off x="416689" y="1210834"/>
              <a:ext cx="2125322" cy="1220420"/>
            </a:xfrm>
            <a:prstGeom prst="rect">
              <a:avLst/>
            </a:prstGeom>
            <a:noFill/>
          </p:spPr>
          <p:txBody>
            <a:bodyPr wrap="none" rtlCol="0">
              <a:prstTxWarp prst="textPlain">
                <a:avLst/>
              </a:prstTxWarp>
              <a:spAutoFit/>
            </a:bodyPr>
            <a:lstStyle/>
            <a:p>
              <a:r>
                <a:rPr lang="en-US" altLang="zh-CN" sz="9600" dirty="0">
                  <a:solidFill>
                    <a:schemeClr val="bg1"/>
                  </a:solidFill>
                  <a:latin typeface="Impact" panose="020B0806030902050204" pitchFamily="34" charset="0"/>
                </a:rPr>
                <a:t>202X</a:t>
              </a:r>
              <a:endParaRPr lang="zh-CN" altLang="en-US" sz="9600" dirty="0">
                <a:solidFill>
                  <a:schemeClr val="bg1"/>
                </a:solidFill>
                <a:latin typeface="Impact" panose="020B0806030902050204" pitchFamily="34" charset="0"/>
              </a:endParaRPr>
            </a:p>
          </p:txBody>
        </p:sp>
      </p:grpSp>
      <p:sp>
        <p:nvSpPr>
          <p:cNvPr id="40" name="矩形 39"/>
          <p:cNvSpPr/>
          <p:nvPr/>
        </p:nvSpPr>
        <p:spPr>
          <a:xfrm>
            <a:off x="7031159" y="4696939"/>
            <a:ext cx="4583306" cy="769441"/>
          </a:xfrm>
          <a:prstGeom prst="rect">
            <a:avLst/>
          </a:prstGeom>
          <a:effectLst/>
        </p:spPr>
        <p:txBody>
          <a:bodyPr wrap="none">
            <a:spAutoFit/>
          </a:bodyPr>
          <a:lstStyle/>
          <a:p>
            <a:r>
              <a:rPr lang="zh-CN" altLang="en-US" sz="4400" dirty="0">
                <a:solidFill>
                  <a:schemeClr val="tx1">
                    <a:lumMod val="75000"/>
                    <a:lumOff val="25000"/>
                  </a:schemeClr>
                </a:solidFill>
                <a:latin typeface="微软雅黑" panose="020B0503020204020204" charset="-122"/>
                <a:ea typeface="微软雅黑" panose="020B0503020204020204" charset="-122"/>
              </a:rPr>
              <a:t>销售培训</a:t>
            </a:r>
            <a:r>
              <a:rPr lang="en-US" altLang="zh-CN" sz="4400" dirty="0">
                <a:solidFill>
                  <a:schemeClr val="tx1">
                    <a:lumMod val="75000"/>
                    <a:lumOff val="25000"/>
                  </a:schemeClr>
                </a:solidFill>
                <a:latin typeface="微软雅黑" panose="020B0503020204020204" charset="-122"/>
                <a:ea typeface="微软雅黑" panose="020B0503020204020204" charset="-122"/>
              </a:rPr>
              <a:t>PPT</a:t>
            </a:r>
            <a:r>
              <a:rPr lang="zh-CN" altLang="en-US" sz="4400" dirty="0">
                <a:solidFill>
                  <a:schemeClr val="tx1">
                    <a:lumMod val="75000"/>
                    <a:lumOff val="25000"/>
                  </a:schemeClr>
                </a:solidFill>
                <a:latin typeface="微软雅黑" panose="020B0503020204020204" charset="-122"/>
                <a:ea typeface="微软雅黑" panose="020B0503020204020204" charset="-122"/>
              </a:rPr>
              <a:t>模板</a:t>
            </a:r>
          </a:p>
        </p:txBody>
      </p:sp>
      <p:sp>
        <p:nvSpPr>
          <p:cNvPr id="41" name="TextBox 12"/>
          <p:cNvSpPr txBox="1"/>
          <p:nvPr/>
        </p:nvSpPr>
        <p:spPr>
          <a:xfrm>
            <a:off x="7831259" y="5448293"/>
            <a:ext cx="3989388" cy="369332"/>
          </a:xfrm>
          <a:prstGeom prst="rect">
            <a:avLst/>
          </a:prstGeom>
          <a:noFill/>
          <a:effectLst/>
        </p:spPr>
        <p:txBody>
          <a:bodyPr wrap="square" rtlCol="0">
            <a:spAutoFit/>
          </a:bodyPr>
          <a:lstStyle/>
          <a:p>
            <a:r>
              <a:rPr lang="en-US" altLang="zh-CN" sz="1800" dirty="0">
                <a:solidFill>
                  <a:srgbClr val="7D7876"/>
                </a:solidFill>
                <a:latin typeface="HandelGotDLig" pitchFamily="34" charset="0"/>
                <a:ea typeface="汉真广标" pitchFamily="49" charset="-122"/>
              </a:rPr>
              <a:t>PLEASE ADD YOUR TITLE HERE</a:t>
            </a:r>
            <a:endParaRPr lang="zh-CN" altLang="en-US" sz="1800" dirty="0">
              <a:solidFill>
                <a:srgbClr val="7D7876"/>
              </a:solidFill>
              <a:latin typeface="HandelGotDLig" pitchFamily="34" charset="0"/>
              <a:ea typeface="汉真广标" pitchFamily="49" charset="-122"/>
            </a:endParaRPr>
          </a:p>
        </p:txBody>
      </p:sp>
      <p:sp>
        <p:nvSpPr>
          <p:cNvPr id="42" name="矩形 41"/>
          <p:cNvSpPr/>
          <p:nvPr/>
        </p:nvSpPr>
        <p:spPr>
          <a:xfrm>
            <a:off x="7031159" y="6063845"/>
            <a:ext cx="1200785" cy="306705"/>
          </a:xfrm>
          <a:prstGeom prst="rect">
            <a:avLst/>
          </a:prstGeom>
        </p:spPr>
        <p:txBody>
          <a:bodyPr wrap="none">
            <a:spAutoFit/>
          </a:bodyPr>
          <a:lstStyle/>
          <a:p>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汇报：</a:t>
            </a:r>
            <a:r>
              <a:rPr lang="en-US" altLang="zh-CN" sz="1400">
                <a:solidFill>
                  <a:schemeClr val="tx1">
                    <a:lumMod val="75000"/>
                    <a:lumOff val="25000"/>
                  </a:schemeClr>
                </a:solidFill>
                <a:latin typeface="微软雅黑 Light" panose="020B0502040204020203" pitchFamily="34" charset="-122"/>
                <a:ea typeface="微软雅黑 Light" panose="020B0502040204020203" pitchFamily="34" charset="-122"/>
              </a:rPr>
              <a:t>xiazaii</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44" name="矩形 43"/>
          <p:cNvSpPr/>
          <p:nvPr/>
        </p:nvSpPr>
        <p:spPr>
          <a:xfrm>
            <a:off x="8582794" y="6063845"/>
            <a:ext cx="1351652" cy="307777"/>
          </a:xfrm>
          <a:prstGeom prst="rect">
            <a:avLst/>
          </a:prstGeom>
        </p:spPr>
        <p:txBody>
          <a:bodyPr wrap="none">
            <a:spAutoFit/>
          </a:bodyPr>
          <a:lstStyle/>
          <a:p>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部门：市场部 </a:t>
            </a:r>
          </a:p>
        </p:txBody>
      </p:sp>
      <p:sp>
        <p:nvSpPr>
          <p:cNvPr id="46" name="矩形 45"/>
          <p:cNvSpPr/>
          <p:nvPr/>
        </p:nvSpPr>
        <p:spPr>
          <a:xfrm>
            <a:off x="10018826" y="6063845"/>
            <a:ext cx="1531188" cy="307777"/>
          </a:xfrm>
          <a:prstGeom prst="rect">
            <a:avLst/>
          </a:prstGeom>
        </p:spPr>
        <p:txBody>
          <a:bodyPr wrap="none">
            <a:spAutoFit/>
          </a:bodyPr>
          <a:lstStyle/>
          <a:p>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职位：销售主管 </a:t>
            </a:r>
          </a:p>
        </p:txBody>
      </p:sp>
      <p:grpSp>
        <p:nvGrpSpPr>
          <p:cNvPr id="55" name="组合 54"/>
          <p:cNvGrpSpPr/>
          <p:nvPr/>
        </p:nvGrpSpPr>
        <p:grpSpPr>
          <a:xfrm>
            <a:off x="9466837" y="483450"/>
            <a:ext cx="2029838" cy="577002"/>
            <a:chOff x="5081081" y="1303506"/>
            <a:chExt cx="2029838" cy="797668"/>
          </a:xfrm>
        </p:grpSpPr>
        <p:sp>
          <p:nvSpPr>
            <p:cNvPr id="56" name="矩形: 圆角 2"/>
            <p:cNvSpPr/>
            <p:nvPr/>
          </p:nvSpPr>
          <p:spPr>
            <a:xfrm>
              <a:off x="5081081" y="1303506"/>
              <a:ext cx="2029838" cy="797668"/>
            </a:xfrm>
            <a:prstGeom prst="roundRect">
              <a:avLst>
                <a:gd name="adj" fmla="val 50000"/>
              </a:avLst>
            </a:prstGeom>
            <a:solidFill>
              <a:schemeClr val="bg1"/>
            </a:solidFill>
            <a:ln w="28575">
              <a:solidFill>
                <a:schemeClr val="accent1"/>
              </a:solidFill>
            </a:ln>
            <a:effectLst>
              <a:outerShdw blurRad="342900" dist="381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7" name="文本框 56"/>
            <p:cNvSpPr txBox="1"/>
            <p:nvPr/>
          </p:nvSpPr>
          <p:spPr>
            <a:xfrm>
              <a:off x="5204909" y="1387796"/>
              <a:ext cx="1782186" cy="63822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lumMod val="75000"/>
                      <a:lumOff val="25000"/>
                    </a:schemeClr>
                  </a:solidFill>
                  <a:effectLst/>
                  <a:uLnTx/>
                  <a:uFillTx/>
                  <a:latin typeface="Impact" panose="020B0806030902050204" pitchFamily="34" charset="0"/>
                  <a:ea typeface="微软雅黑" panose="020B0503020204020204" charset="-122"/>
                  <a:cs typeface="+mn-cs"/>
                </a:rPr>
                <a:t>YOU  LOGO</a:t>
              </a:r>
              <a:endParaRPr kumimoji="0" lang="zh-CN" altLang="en-US" sz="2400" b="0" i="0" u="none" strike="noStrike" kern="1200" cap="none" spc="0" normalizeH="0" baseline="0" noProof="0" dirty="0">
                <a:ln>
                  <a:noFill/>
                </a:ln>
                <a:solidFill>
                  <a:schemeClr val="tx1">
                    <a:lumMod val="75000"/>
                    <a:lumOff val="25000"/>
                  </a:schemeClr>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7"/>
                                        </p:tgtEl>
                                      </p:cBhvr>
                                    </p:cmd>
                                  </p:childTnLst>
                                </p:cTn>
                              </p:par>
                              <p:par>
                                <p:cTn id="7" presetID="47"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1000"/>
                                        <p:tgtEl>
                                          <p:spTgt spid="20"/>
                                        </p:tgtEl>
                                      </p:cBhvr>
                                    </p:animEffect>
                                    <p:anim calcmode="lin" valueType="num">
                                      <p:cBhvr>
                                        <p:cTn id="10" dur="1000" fill="hold"/>
                                        <p:tgtEl>
                                          <p:spTgt spid="20"/>
                                        </p:tgtEl>
                                        <p:attrNameLst>
                                          <p:attrName>ppt_x</p:attrName>
                                        </p:attrNameLst>
                                      </p:cBhvr>
                                      <p:tavLst>
                                        <p:tav tm="0">
                                          <p:val>
                                            <p:strVal val="#ppt_x"/>
                                          </p:val>
                                        </p:tav>
                                        <p:tav tm="100000">
                                          <p:val>
                                            <p:strVal val="#ppt_x"/>
                                          </p:val>
                                        </p:tav>
                                      </p:tavLst>
                                    </p:anim>
                                    <p:anim calcmode="lin" valueType="num">
                                      <p:cBhvr>
                                        <p:cTn id="11" dur="1000" fill="hold"/>
                                        <p:tgtEl>
                                          <p:spTgt spid="20"/>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1000"/>
                            </p:stCondLst>
                            <p:childTnLst>
                              <p:par>
                                <p:cTn id="29" presetID="23" presetClass="entr" presetSubtype="32" fill="hold" grpId="0" nodeType="afterEffect">
                                  <p:stCondLst>
                                    <p:cond delay="0"/>
                                  </p:stCondLst>
                                  <p:iterate type="lt">
                                    <p:tmPct val="10000"/>
                                  </p:iterate>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strVal val="4*#ppt_w"/>
                                          </p:val>
                                        </p:tav>
                                        <p:tav tm="100000">
                                          <p:val>
                                            <p:strVal val="#ppt_w"/>
                                          </p:val>
                                        </p:tav>
                                      </p:tavLst>
                                    </p:anim>
                                    <p:anim calcmode="lin" valueType="num">
                                      <p:cBhvr>
                                        <p:cTn id="32" dur="500" fill="hold"/>
                                        <p:tgtEl>
                                          <p:spTgt spid="40"/>
                                        </p:tgtEl>
                                        <p:attrNameLst>
                                          <p:attrName>ppt_h</p:attrName>
                                        </p:attrNameLst>
                                      </p:cBhvr>
                                      <p:tavLst>
                                        <p:tav tm="0">
                                          <p:val>
                                            <p:strVal val="4*#ppt_h"/>
                                          </p:val>
                                        </p:tav>
                                        <p:tav tm="100000">
                                          <p:val>
                                            <p:strVal val="#ppt_h"/>
                                          </p:val>
                                        </p:tav>
                                      </p:tavLst>
                                    </p:anim>
                                  </p:childTnLst>
                                </p:cTn>
                              </p:par>
                            </p:childTnLst>
                          </p:cTn>
                        </p:par>
                        <p:par>
                          <p:cTn id="33" fill="hold">
                            <p:stCondLst>
                              <p:cond delay="1900"/>
                            </p:stCondLst>
                            <p:childTnLst>
                              <p:par>
                                <p:cTn id="34" presetID="10" presetClass="entr" presetSubtype="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500"/>
                                  </p:stCondLst>
                                  <p:iterate type="lt">
                                    <p:tmPct val="0"/>
                                  </p:iterate>
                                  <p:childTnLst>
                                    <p:set>
                                      <p:cBhvr>
                                        <p:cTn id="38" dur="1" fill="hold">
                                          <p:stCondLst>
                                            <p:cond delay="0"/>
                                          </p:stCondLst>
                                        </p:cTn>
                                        <p:tgtEl>
                                          <p:spTgt spid="42"/>
                                        </p:tgtEl>
                                        <p:attrNameLst>
                                          <p:attrName>style.visibility</p:attrName>
                                        </p:attrNameLst>
                                      </p:cBhvr>
                                      <p:to>
                                        <p:strVal val="visible"/>
                                      </p:to>
                                    </p:set>
                                    <p:animEffect transition="in" filter="fade">
                                      <p:cBhvr>
                                        <p:cTn id="39" dur="750"/>
                                        <p:tgtEl>
                                          <p:spTgt spid="42"/>
                                        </p:tgtEl>
                                      </p:cBhvr>
                                    </p:animEffect>
                                  </p:childTnLst>
                                </p:cTn>
                              </p:par>
                              <p:par>
                                <p:cTn id="40" presetID="27" presetClass="emph" presetSubtype="0" fill="remove" grpId="1" nodeType="withEffect">
                                  <p:stCondLst>
                                    <p:cond delay="1000"/>
                                  </p:stCondLst>
                                  <p:iterate type="lt">
                                    <p:tmPct val="25000"/>
                                  </p:iterate>
                                  <p:childTnLst>
                                    <p:animClr clrSpc="rgb" dir="cw">
                                      <p:cBhvr override="childStyle">
                                        <p:cTn id="41" dur="150" autoRev="1" fill="remove"/>
                                        <p:tgtEl>
                                          <p:spTgt spid="42"/>
                                        </p:tgtEl>
                                        <p:attrNameLst>
                                          <p:attrName>style.color</p:attrName>
                                        </p:attrNameLst>
                                      </p:cBhvr>
                                      <p:to>
                                        <a:schemeClr val="bg1"/>
                                      </p:to>
                                    </p:animClr>
                                    <p:animClr clrSpc="rgb" dir="cw">
                                      <p:cBhvr>
                                        <p:cTn id="42" dur="150" autoRev="1" fill="remove"/>
                                        <p:tgtEl>
                                          <p:spTgt spid="42"/>
                                        </p:tgtEl>
                                        <p:attrNameLst>
                                          <p:attrName>fillcolor</p:attrName>
                                        </p:attrNameLst>
                                      </p:cBhvr>
                                      <p:to>
                                        <a:schemeClr val="bg1"/>
                                      </p:to>
                                    </p:animClr>
                                    <p:set>
                                      <p:cBhvr>
                                        <p:cTn id="43" dur="150" autoRev="1" fill="remove"/>
                                        <p:tgtEl>
                                          <p:spTgt spid="42"/>
                                        </p:tgtEl>
                                        <p:attrNameLst>
                                          <p:attrName>fill.type</p:attrName>
                                        </p:attrNameLst>
                                      </p:cBhvr>
                                      <p:to>
                                        <p:strVal val="solid"/>
                                      </p:to>
                                    </p:set>
                                    <p:set>
                                      <p:cBhvr>
                                        <p:cTn id="44" dur="150" autoRev="1" fill="remove"/>
                                        <p:tgtEl>
                                          <p:spTgt spid="42"/>
                                        </p:tgtEl>
                                        <p:attrNameLst>
                                          <p:attrName>fill.on</p:attrName>
                                        </p:attrNameLst>
                                      </p:cBhvr>
                                      <p:to>
                                        <p:strVal val="true"/>
                                      </p:to>
                                    </p:set>
                                  </p:childTnLst>
                                </p:cTn>
                              </p:par>
                              <p:par>
                                <p:cTn id="45" presetID="10" presetClass="entr" presetSubtype="0" fill="hold" grpId="0" nodeType="withEffect">
                                  <p:stCondLst>
                                    <p:cond delay="500"/>
                                  </p:stCondLst>
                                  <p:iterate type="lt">
                                    <p:tmPct val="0"/>
                                  </p:iterate>
                                  <p:childTnLst>
                                    <p:set>
                                      <p:cBhvr>
                                        <p:cTn id="46" dur="1" fill="hold">
                                          <p:stCondLst>
                                            <p:cond delay="0"/>
                                          </p:stCondLst>
                                        </p:cTn>
                                        <p:tgtEl>
                                          <p:spTgt spid="44"/>
                                        </p:tgtEl>
                                        <p:attrNameLst>
                                          <p:attrName>style.visibility</p:attrName>
                                        </p:attrNameLst>
                                      </p:cBhvr>
                                      <p:to>
                                        <p:strVal val="visible"/>
                                      </p:to>
                                    </p:set>
                                    <p:animEffect transition="in" filter="fade">
                                      <p:cBhvr>
                                        <p:cTn id="47" dur="750"/>
                                        <p:tgtEl>
                                          <p:spTgt spid="44"/>
                                        </p:tgtEl>
                                      </p:cBhvr>
                                    </p:animEffect>
                                  </p:childTnLst>
                                </p:cTn>
                              </p:par>
                              <p:par>
                                <p:cTn id="48" presetID="27" presetClass="emph" presetSubtype="0" fill="remove" grpId="1" nodeType="withEffect">
                                  <p:stCondLst>
                                    <p:cond delay="1000"/>
                                  </p:stCondLst>
                                  <p:iterate type="lt">
                                    <p:tmPct val="25000"/>
                                  </p:iterate>
                                  <p:childTnLst>
                                    <p:animClr clrSpc="rgb" dir="cw">
                                      <p:cBhvr override="childStyle">
                                        <p:cTn id="49" dur="150" autoRev="1" fill="remove"/>
                                        <p:tgtEl>
                                          <p:spTgt spid="44"/>
                                        </p:tgtEl>
                                        <p:attrNameLst>
                                          <p:attrName>style.color</p:attrName>
                                        </p:attrNameLst>
                                      </p:cBhvr>
                                      <p:to>
                                        <a:schemeClr val="bg1"/>
                                      </p:to>
                                    </p:animClr>
                                    <p:animClr clrSpc="rgb" dir="cw">
                                      <p:cBhvr>
                                        <p:cTn id="50" dur="150" autoRev="1" fill="remove"/>
                                        <p:tgtEl>
                                          <p:spTgt spid="44"/>
                                        </p:tgtEl>
                                        <p:attrNameLst>
                                          <p:attrName>fillcolor</p:attrName>
                                        </p:attrNameLst>
                                      </p:cBhvr>
                                      <p:to>
                                        <a:schemeClr val="bg1"/>
                                      </p:to>
                                    </p:animClr>
                                    <p:set>
                                      <p:cBhvr>
                                        <p:cTn id="51" dur="150" autoRev="1" fill="remove"/>
                                        <p:tgtEl>
                                          <p:spTgt spid="44"/>
                                        </p:tgtEl>
                                        <p:attrNameLst>
                                          <p:attrName>fill.type</p:attrName>
                                        </p:attrNameLst>
                                      </p:cBhvr>
                                      <p:to>
                                        <p:strVal val="solid"/>
                                      </p:to>
                                    </p:set>
                                    <p:set>
                                      <p:cBhvr>
                                        <p:cTn id="52" dur="150" autoRev="1" fill="remove"/>
                                        <p:tgtEl>
                                          <p:spTgt spid="44"/>
                                        </p:tgtEl>
                                        <p:attrNameLst>
                                          <p:attrName>fill.on</p:attrName>
                                        </p:attrNameLst>
                                      </p:cBhvr>
                                      <p:to>
                                        <p:strVal val="true"/>
                                      </p:to>
                                    </p:set>
                                  </p:childTnLst>
                                </p:cTn>
                              </p:par>
                              <p:par>
                                <p:cTn id="53" presetID="10" presetClass="entr" presetSubtype="0" fill="hold" grpId="0" nodeType="withEffect">
                                  <p:stCondLst>
                                    <p:cond delay="500"/>
                                  </p:stCondLst>
                                  <p:iterate type="lt">
                                    <p:tmPct val="0"/>
                                  </p:iterate>
                                  <p:childTnLst>
                                    <p:set>
                                      <p:cBhvr>
                                        <p:cTn id="54" dur="1" fill="hold">
                                          <p:stCondLst>
                                            <p:cond delay="0"/>
                                          </p:stCondLst>
                                        </p:cTn>
                                        <p:tgtEl>
                                          <p:spTgt spid="46"/>
                                        </p:tgtEl>
                                        <p:attrNameLst>
                                          <p:attrName>style.visibility</p:attrName>
                                        </p:attrNameLst>
                                      </p:cBhvr>
                                      <p:to>
                                        <p:strVal val="visible"/>
                                      </p:to>
                                    </p:set>
                                    <p:animEffect transition="in" filter="fade">
                                      <p:cBhvr>
                                        <p:cTn id="55" dur="750"/>
                                        <p:tgtEl>
                                          <p:spTgt spid="46"/>
                                        </p:tgtEl>
                                      </p:cBhvr>
                                    </p:animEffect>
                                  </p:childTnLst>
                                </p:cTn>
                              </p:par>
                              <p:par>
                                <p:cTn id="56" presetID="27" presetClass="emph" presetSubtype="0" fill="remove" grpId="1" nodeType="withEffect">
                                  <p:stCondLst>
                                    <p:cond delay="1000"/>
                                  </p:stCondLst>
                                  <p:iterate type="lt">
                                    <p:tmPct val="25000"/>
                                  </p:iterate>
                                  <p:childTnLst>
                                    <p:animClr clrSpc="rgb" dir="cw">
                                      <p:cBhvr override="childStyle">
                                        <p:cTn id="57" dur="150" autoRev="1" fill="remove"/>
                                        <p:tgtEl>
                                          <p:spTgt spid="46"/>
                                        </p:tgtEl>
                                        <p:attrNameLst>
                                          <p:attrName>style.color</p:attrName>
                                        </p:attrNameLst>
                                      </p:cBhvr>
                                      <p:to>
                                        <a:schemeClr val="bg1"/>
                                      </p:to>
                                    </p:animClr>
                                    <p:animClr clrSpc="rgb" dir="cw">
                                      <p:cBhvr>
                                        <p:cTn id="58" dur="150" autoRev="1" fill="remove"/>
                                        <p:tgtEl>
                                          <p:spTgt spid="46"/>
                                        </p:tgtEl>
                                        <p:attrNameLst>
                                          <p:attrName>fillcolor</p:attrName>
                                        </p:attrNameLst>
                                      </p:cBhvr>
                                      <p:to>
                                        <a:schemeClr val="bg1"/>
                                      </p:to>
                                    </p:animClr>
                                    <p:set>
                                      <p:cBhvr>
                                        <p:cTn id="59" dur="150" autoRev="1" fill="remove"/>
                                        <p:tgtEl>
                                          <p:spTgt spid="46"/>
                                        </p:tgtEl>
                                        <p:attrNameLst>
                                          <p:attrName>fill.type</p:attrName>
                                        </p:attrNameLst>
                                      </p:cBhvr>
                                      <p:to>
                                        <p:strVal val="solid"/>
                                      </p:to>
                                    </p:set>
                                    <p:set>
                                      <p:cBhvr>
                                        <p:cTn id="60" dur="150" autoRev="1" fill="remove"/>
                                        <p:tgtEl>
                                          <p:spTgt spid="46"/>
                                        </p:tgtEl>
                                        <p:attrNameLst>
                                          <p:attrName>fill.on</p:attrName>
                                        </p:attrNameLst>
                                      </p:cBhvr>
                                      <p:to>
                                        <p:strVal val="true"/>
                                      </p:to>
                                    </p:set>
                                  </p:childTnLst>
                                </p:cTn>
                              </p:par>
                            </p:childTnLst>
                          </p:cTn>
                        </p:par>
                        <p:par>
                          <p:cTn id="61" fill="hold">
                            <p:stCondLst>
                              <p:cond delay="3875"/>
                            </p:stCondLst>
                            <p:childTnLst>
                              <p:par>
                                <p:cTn id="62" presetID="30" presetClass="entr" presetSubtype="0"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800" decel="100000"/>
                                        <p:tgtEl>
                                          <p:spTgt spid="55"/>
                                        </p:tgtEl>
                                      </p:cBhvr>
                                    </p:animEffect>
                                    <p:anim calcmode="lin" valueType="num">
                                      <p:cBhvr>
                                        <p:cTn id="65" dur="800" decel="100000" fill="hold"/>
                                        <p:tgtEl>
                                          <p:spTgt spid="55"/>
                                        </p:tgtEl>
                                        <p:attrNameLst>
                                          <p:attrName>style.rotation</p:attrName>
                                        </p:attrNameLst>
                                      </p:cBhvr>
                                      <p:tavLst>
                                        <p:tav tm="0">
                                          <p:val>
                                            <p:fltVal val="-90"/>
                                          </p:val>
                                        </p:tav>
                                        <p:tav tm="100000">
                                          <p:val>
                                            <p:fltVal val="0"/>
                                          </p:val>
                                        </p:tav>
                                      </p:tavLst>
                                    </p:anim>
                                    <p:anim calcmode="lin" valueType="num">
                                      <p:cBhvr>
                                        <p:cTn id="66" dur="800" decel="100000" fill="hold"/>
                                        <p:tgtEl>
                                          <p:spTgt spid="55"/>
                                        </p:tgtEl>
                                        <p:attrNameLst>
                                          <p:attrName>ppt_x</p:attrName>
                                        </p:attrNameLst>
                                      </p:cBhvr>
                                      <p:tavLst>
                                        <p:tav tm="0">
                                          <p:val>
                                            <p:strVal val="#ppt_x+0.4"/>
                                          </p:val>
                                        </p:tav>
                                        <p:tav tm="100000">
                                          <p:val>
                                            <p:strVal val="#ppt_x-0.05"/>
                                          </p:val>
                                        </p:tav>
                                      </p:tavLst>
                                    </p:anim>
                                    <p:anim calcmode="lin" valueType="num">
                                      <p:cBhvr>
                                        <p:cTn id="67" dur="800" decel="100000" fill="hold"/>
                                        <p:tgtEl>
                                          <p:spTgt spid="55"/>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5"/>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showWhenStopped="0">
                <p:cTn id="70" repeatCount="indefinite" fill="hold" display="0">
                  <p:stCondLst>
                    <p:cond delay="indefinite"/>
                  </p:stCondLst>
                  <p:endCondLst>
                    <p:cond evt="onStopAudio" delay="0">
                      <p:tgtEl>
                        <p:sldTgt/>
                      </p:tgtEl>
                    </p:cond>
                  </p:endCondLst>
                </p:cTn>
                <p:tgtEl>
                  <p:spTgt spid="17"/>
                </p:tgtEl>
              </p:cMediaNode>
            </p:audio>
          </p:childTnLst>
        </p:cTn>
      </p:par>
    </p:tnLst>
    <p:bldLst>
      <p:bldP spid="21" grpId="0" animBg="1"/>
      <p:bldP spid="11" grpId="0" animBg="1"/>
      <p:bldP spid="40" grpId="0"/>
      <p:bldP spid="41" grpId="0"/>
      <p:bldP spid="42" grpId="0"/>
      <p:bldP spid="42" grpId="1"/>
      <p:bldP spid="44" grpId="0"/>
      <p:bldP spid="44" grpId="1"/>
      <p:bldP spid="46" grpId="0"/>
      <p:bldP spid="4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图表 20"/>
          <p:cNvGraphicFramePr/>
          <p:nvPr/>
        </p:nvGraphicFramePr>
        <p:xfrm>
          <a:off x="1163638" y="1834244"/>
          <a:ext cx="9864725" cy="4533899"/>
        </p:xfrm>
        <a:graphic>
          <a:graphicData uri="http://schemas.openxmlformats.org/drawingml/2006/chart">
            <c:chart xmlns:c="http://schemas.openxmlformats.org/drawingml/2006/chart" xmlns:r="http://schemas.openxmlformats.org/officeDocument/2006/relationships" r:id="rId3"/>
          </a:graphicData>
        </a:graphic>
      </p:graphicFrame>
      <p:sp>
        <p:nvSpPr>
          <p:cNvPr id="23" name="文本框 22"/>
          <p:cNvSpPr txBox="1"/>
          <p:nvPr/>
        </p:nvSpPr>
        <p:spPr>
          <a:xfrm>
            <a:off x="1645355" y="4349089"/>
            <a:ext cx="278814" cy="1815882"/>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点击输入简要</a:t>
            </a:r>
            <a:endParaRPr lang="en-US" altLang="zh-CN" sz="1400" spc="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文字</a:t>
            </a:r>
          </a:p>
        </p:txBody>
      </p:sp>
      <p:sp>
        <p:nvSpPr>
          <p:cNvPr id="25" name="文本框 24"/>
          <p:cNvSpPr txBox="1"/>
          <p:nvPr/>
        </p:nvSpPr>
        <p:spPr>
          <a:xfrm>
            <a:off x="2606130" y="4349089"/>
            <a:ext cx="278814" cy="1815882"/>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点击输入简要</a:t>
            </a:r>
            <a:endParaRPr lang="en-US" altLang="zh-CN" sz="1400" spc="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文字</a:t>
            </a:r>
          </a:p>
        </p:txBody>
      </p:sp>
      <p:sp>
        <p:nvSpPr>
          <p:cNvPr id="27" name="文本框 26"/>
          <p:cNvSpPr txBox="1"/>
          <p:nvPr/>
        </p:nvSpPr>
        <p:spPr>
          <a:xfrm>
            <a:off x="3564095" y="4349089"/>
            <a:ext cx="278814" cy="1815882"/>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点击输入简要</a:t>
            </a:r>
            <a:endParaRPr lang="en-US" altLang="zh-CN" sz="1400" spc="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文字</a:t>
            </a:r>
          </a:p>
        </p:txBody>
      </p:sp>
      <p:sp>
        <p:nvSpPr>
          <p:cNvPr id="29" name="文本框 28"/>
          <p:cNvSpPr txBox="1"/>
          <p:nvPr/>
        </p:nvSpPr>
        <p:spPr>
          <a:xfrm>
            <a:off x="4522060" y="4349089"/>
            <a:ext cx="278814" cy="1815882"/>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点击输入简要</a:t>
            </a:r>
            <a:endParaRPr lang="en-US" altLang="zh-CN" sz="1400" spc="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文字</a:t>
            </a:r>
          </a:p>
        </p:txBody>
      </p:sp>
      <p:sp>
        <p:nvSpPr>
          <p:cNvPr id="31" name="文本框 30"/>
          <p:cNvSpPr txBox="1"/>
          <p:nvPr/>
        </p:nvSpPr>
        <p:spPr>
          <a:xfrm>
            <a:off x="5488301" y="4349089"/>
            <a:ext cx="278814" cy="1815882"/>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点击输入简要</a:t>
            </a:r>
            <a:endParaRPr lang="en-US" altLang="zh-CN" sz="1400" spc="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文字</a:t>
            </a:r>
          </a:p>
        </p:txBody>
      </p:sp>
      <p:sp>
        <p:nvSpPr>
          <p:cNvPr id="32" name="文本框 31"/>
          <p:cNvSpPr txBox="1"/>
          <p:nvPr/>
        </p:nvSpPr>
        <p:spPr>
          <a:xfrm>
            <a:off x="6439396" y="4349089"/>
            <a:ext cx="278814" cy="1815882"/>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点击输入简要</a:t>
            </a:r>
            <a:endParaRPr lang="en-US" altLang="zh-CN" sz="1400" spc="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文字</a:t>
            </a:r>
          </a:p>
        </p:txBody>
      </p:sp>
      <p:sp>
        <p:nvSpPr>
          <p:cNvPr id="33" name="文本框 32"/>
          <p:cNvSpPr txBox="1"/>
          <p:nvPr/>
        </p:nvSpPr>
        <p:spPr>
          <a:xfrm>
            <a:off x="7401577" y="4349089"/>
            <a:ext cx="278814" cy="1815882"/>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点击输入简要</a:t>
            </a:r>
            <a:endParaRPr lang="en-US" altLang="zh-CN" sz="1400" spc="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文字</a:t>
            </a:r>
          </a:p>
        </p:txBody>
      </p:sp>
      <p:sp>
        <p:nvSpPr>
          <p:cNvPr id="34" name="文本框 33"/>
          <p:cNvSpPr txBox="1"/>
          <p:nvPr/>
        </p:nvSpPr>
        <p:spPr>
          <a:xfrm>
            <a:off x="8350017" y="4349089"/>
            <a:ext cx="278814" cy="1815882"/>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点击输入简要</a:t>
            </a:r>
            <a:endParaRPr lang="en-US" altLang="zh-CN" sz="1400" spc="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文字</a:t>
            </a:r>
          </a:p>
        </p:txBody>
      </p:sp>
      <p:sp>
        <p:nvSpPr>
          <p:cNvPr id="35" name="文本框 34"/>
          <p:cNvSpPr txBox="1"/>
          <p:nvPr/>
        </p:nvSpPr>
        <p:spPr>
          <a:xfrm>
            <a:off x="9307982" y="4349089"/>
            <a:ext cx="278814" cy="1815882"/>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点击输入简要</a:t>
            </a:r>
            <a:endParaRPr lang="en-US" altLang="zh-CN" sz="1400" spc="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文字</a:t>
            </a:r>
          </a:p>
        </p:txBody>
      </p:sp>
      <p:sp>
        <p:nvSpPr>
          <p:cNvPr id="36" name="文本框 35"/>
          <p:cNvSpPr txBox="1"/>
          <p:nvPr/>
        </p:nvSpPr>
        <p:spPr>
          <a:xfrm>
            <a:off x="10280438" y="4349089"/>
            <a:ext cx="278814" cy="1815882"/>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点击输入简要</a:t>
            </a:r>
            <a:endParaRPr lang="en-US" altLang="zh-CN" sz="1400" spc="0" dirty="0">
              <a:solidFill>
                <a:schemeClr val="bg1"/>
              </a:solidFill>
              <a:latin typeface="微软雅黑 Light" panose="020B0502040204020203" pitchFamily="34" charset="-122"/>
              <a:ea typeface="微软雅黑 Light" panose="020B0502040204020203" pitchFamily="34" charset="-122"/>
            </a:endParaRPr>
          </a:p>
          <a:p>
            <a:pPr algn="ctr">
              <a:lnSpc>
                <a:spcPct val="100000"/>
              </a:lnSpc>
            </a:pPr>
            <a:r>
              <a:rPr lang="zh-CN" altLang="en-US" sz="1400" spc="0" dirty="0">
                <a:solidFill>
                  <a:schemeClr val="bg1"/>
                </a:solidFill>
                <a:latin typeface="微软雅黑 Light" panose="020B0502040204020203" pitchFamily="34" charset="-122"/>
                <a:ea typeface="微软雅黑 Light" panose="020B0502040204020203" pitchFamily="34" charset="-122"/>
              </a:rPr>
              <a:t>文字</a:t>
            </a:r>
          </a:p>
        </p:txBody>
      </p:sp>
      <p:sp>
        <p:nvSpPr>
          <p:cNvPr id="37"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销售概述</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38"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wipe(down)">
                                      <p:cBhvr>
                                        <p:cTn id="7" dur="500"/>
                                        <p:tgtEl>
                                          <p:spTgt spid="21">
                                            <p:graphicEl>
                                              <a:chart seriesIdx="-3" categoryIdx="-3" bldStep="gridLegend"/>
                                            </p:graphicEl>
                                          </p:spTgt>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21">
                                            <p:graphicEl>
                                              <a:chart seriesIdx="-4" categoryIdx="0" bldStep="category"/>
                                            </p:graphicEl>
                                          </p:spTgt>
                                        </p:tgtEl>
                                        <p:attrNameLst>
                                          <p:attrName>style.visibility</p:attrName>
                                        </p:attrNameLst>
                                      </p:cBhvr>
                                      <p:to>
                                        <p:strVal val="visible"/>
                                      </p:to>
                                    </p:set>
                                    <p:animEffect transition="in" filter="wipe(down)">
                                      <p:cBhvr>
                                        <p:cTn id="10" dur="500"/>
                                        <p:tgtEl>
                                          <p:spTgt spid="21">
                                            <p:graphicEl>
                                              <a:chart seriesIdx="-4" categoryIdx="0" bldStep="category"/>
                                            </p:graphicEl>
                                          </p:spTgt>
                                        </p:tgtEl>
                                      </p:cBhvr>
                                    </p:animEffect>
                                  </p:childTnLst>
                                </p:cTn>
                              </p:par>
                              <p:par>
                                <p:cTn id="11" presetID="22" presetClass="entr" presetSubtype="4" fill="hold" grpId="0" nodeType="withEffect">
                                  <p:stCondLst>
                                    <p:cond delay="1250"/>
                                  </p:stCondLst>
                                  <p:childTnLst>
                                    <p:set>
                                      <p:cBhvr>
                                        <p:cTn id="12" dur="1" fill="hold">
                                          <p:stCondLst>
                                            <p:cond delay="0"/>
                                          </p:stCondLst>
                                        </p:cTn>
                                        <p:tgtEl>
                                          <p:spTgt spid="21">
                                            <p:graphicEl>
                                              <a:chart seriesIdx="-4" categoryIdx="1" bldStep="category"/>
                                            </p:graphicEl>
                                          </p:spTgt>
                                        </p:tgtEl>
                                        <p:attrNameLst>
                                          <p:attrName>style.visibility</p:attrName>
                                        </p:attrNameLst>
                                      </p:cBhvr>
                                      <p:to>
                                        <p:strVal val="visible"/>
                                      </p:to>
                                    </p:set>
                                    <p:animEffect transition="in" filter="wipe(down)">
                                      <p:cBhvr>
                                        <p:cTn id="13" dur="500"/>
                                        <p:tgtEl>
                                          <p:spTgt spid="21">
                                            <p:graphicEl>
                                              <a:chart seriesIdx="-4" categoryIdx="1" bldStep="category"/>
                                            </p:graphicEl>
                                          </p:spTgt>
                                        </p:tgtEl>
                                      </p:cBhvr>
                                    </p:animEffect>
                                  </p:childTnLst>
                                </p:cTn>
                              </p:par>
                              <p:par>
                                <p:cTn id="14" presetID="22" presetClass="entr" presetSubtype="4" fill="hold" grpId="0" nodeType="withEffect">
                                  <p:stCondLst>
                                    <p:cond delay="1500"/>
                                  </p:stCondLst>
                                  <p:childTnLst>
                                    <p:set>
                                      <p:cBhvr>
                                        <p:cTn id="15" dur="1" fill="hold">
                                          <p:stCondLst>
                                            <p:cond delay="0"/>
                                          </p:stCondLst>
                                        </p:cTn>
                                        <p:tgtEl>
                                          <p:spTgt spid="21">
                                            <p:graphicEl>
                                              <a:chart seriesIdx="-4" categoryIdx="2" bldStep="category"/>
                                            </p:graphicEl>
                                          </p:spTgt>
                                        </p:tgtEl>
                                        <p:attrNameLst>
                                          <p:attrName>style.visibility</p:attrName>
                                        </p:attrNameLst>
                                      </p:cBhvr>
                                      <p:to>
                                        <p:strVal val="visible"/>
                                      </p:to>
                                    </p:set>
                                    <p:animEffect transition="in" filter="wipe(down)">
                                      <p:cBhvr>
                                        <p:cTn id="16" dur="500"/>
                                        <p:tgtEl>
                                          <p:spTgt spid="21">
                                            <p:graphicEl>
                                              <a:chart seriesIdx="-4" categoryIdx="2" bldStep="category"/>
                                            </p:graphicEl>
                                          </p:spTgt>
                                        </p:tgtEl>
                                      </p:cBhvr>
                                    </p:animEffect>
                                  </p:childTnLst>
                                </p:cTn>
                              </p:par>
                              <p:par>
                                <p:cTn id="17" presetID="22" presetClass="entr" presetSubtype="4" fill="hold" grpId="0" nodeType="withEffect">
                                  <p:stCondLst>
                                    <p:cond delay="1750"/>
                                  </p:stCondLst>
                                  <p:childTnLst>
                                    <p:set>
                                      <p:cBhvr>
                                        <p:cTn id="18" dur="1" fill="hold">
                                          <p:stCondLst>
                                            <p:cond delay="0"/>
                                          </p:stCondLst>
                                        </p:cTn>
                                        <p:tgtEl>
                                          <p:spTgt spid="21">
                                            <p:graphicEl>
                                              <a:chart seriesIdx="-4" categoryIdx="3" bldStep="category"/>
                                            </p:graphicEl>
                                          </p:spTgt>
                                        </p:tgtEl>
                                        <p:attrNameLst>
                                          <p:attrName>style.visibility</p:attrName>
                                        </p:attrNameLst>
                                      </p:cBhvr>
                                      <p:to>
                                        <p:strVal val="visible"/>
                                      </p:to>
                                    </p:set>
                                    <p:animEffect transition="in" filter="wipe(down)">
                                      <p:cBhvr>
                                        <p:cTn id="19" dur="500"/>
                                        <p:tgtEl>
                                          <p:spTgt spid="21">
                                            <p:graphicEl>
                                              <a:chart seriesIdx="-4" categoryIdx="3" bldStep="category"/>
                                            </p:graphicEl>
                                          </p:spTgt>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21">
                                            <p:graphicEl>
                                              <a:chart seriesIdx="-4" categoryIdx="4" bldStep="category"/>
                                            </p:graphicEl>
                                          </p:spTgt>
                                        </p:tgtEl>
                                        <p:attrNameLst>
                                          <p:attrName>style.visibility</p:attrName>
                                        </p:attrNameLst>
                                      </p:cBhvr>
                                      <p:to>
                                        <p:strVal val="visible"/>
                                      </p:to>
                                    </p:set>
                                    <p:animEffect transition="in" filter="wipe(down)">
                                      <p:cBhvr>
                                        <p:cTn id="22" dur="500"/>
                                        <p:tgtEl>
                                          <p:spTgt spid="21">
                                            <p:graphicEl>
                                              <a:chart seriesIdx="-4" categoryIdx="4" bldStep="category"/>
                                            </p:graphicEl>
                                          </p:spTgt>
                                        </p:tgtEl>
                                      </p:cBhvr>
                                    </p:animEffect>
                                  </p:childTnLst>
                                </p:cTn>
                              </p:par>
                              <p:par>
                                <p:cTn id="23" presetID="22" presetClass="entr" presetSubtype="4" fill="hold" grpId="0" nodeType="withEffect">
                                  <p:stCondLst>
                                    <p:cond delay="2250"/>
                                  </p:stCondLst>
                                  <p:childTnLst>
                                    <p:set>
                                      <p:cBhvr>
                                        <p:cTn id="24" dur="1" fill="hold">
                                          <p:stCondLst>
                                            <p:cond delay="0"/>
                                          </p:stCondLst>
                                        </p:cTn>
                                        <p:tgtEl>
                                          <p:spTgt spid="21">
                                            <p:graphicEl>
                                              <a:chart seriesIdx="-4" categoryIdx="5" bldStep="category"/>
                                            </p:graphicEl>
                                          </p:spTgt>
                                        </p:tgtEl>
                                        <p:attrNameLst>
                                          <p:attrName>style.visibility</p:attrName>
                                        </p:attrNameLst>
                                      </p:cBhvr>
                                      <p:to>
                                        <p:strVal val="visible"/>
                                      </p:to>
                                    </p:set>
                                    <p:animEffect transition="in" filter="wipe(down)">
                                      <p:cBhvr>
                                        <p:cTn id="25" dur="500"/>
                                        <p:tgtEl>
                                          <p:spTgt spid="21">
                                            <p:graphicEl>
                                              <a:chart seriesIdx="-4" categoryIdx="5" bldStep="category"/>
                                            </p:graphicEl>
                                          </p:spTgt>
                                        </p:tgtEl>
                                      </p:cBhvr>
                                    </p:animEffect>
                                  </p:childTnLst>
                                </p:cTn>
                              </p:par>
                              <p:par>
                                <p:cTn id="26" presetID="22" presetClass="entr" presetSubtype="4" fill="hold" grpId="0" nodeType="withEffect">
                                  <p:stCondLst>
                                    <p:cond delay="2500"/>
                                  </p:stCondLst>
                                  <p:childTnLst>
                                    <p:set>
                                      <p:cBhvr>
                                        <p:cTn id="27" dur="1" fill="hold">
                                          <p:stCondLst>
                                            <p:cond delay="0"/>
                                          </p:stCondLst>
                                        </p:cTn>
                                        <p:tgtEl>
                                          <p:spTgt spid="21">
                                            <p:graphicEl>
                                              <a:chart seriesIdx="-4" categoryIdx="6" bldStep="category"/>
                                            </p:graphicEl>
                                          </p:spTgt>
                                        </p:tgtEl>
                                        <p:attrNameLst>
                                          <p:attrName>style.visibility</p:attrName>
                                        </p:attrNameLst>
                                      </p:cBhvr>
                                      <p:to>
                                        <p:strVal val="visible"/>
                                      </p:to>
                                    </p:set>
                                    <p:animEffect transition="in" filter="wipe(down)">
                                      <p:cBhvr>
                                        <p:cTn id="28" dur="500"/>
                                        <p:tgtEl>
                                          <p:spTgt spid="21">
                                            <p:graphicEl>
                                              <a:chart seriesIdx="-4" categoryIdx="6" bldStep="category"/>
                                            </p:graphicEl>
                                          </p:spTgt>
                                        </p:tgtEl>
                                      </p:cBhvr>
                                    </p:animEffect>
                                  </p:childTnLst>
                                </p:cTn>
                              </p:par>
                              <p:par>
                                <p:cTn id="29" presetID="22" presetClass="entr" presetSubtype="4" fill="hold" grpId="0" nodeType="withEffect">
                                  <p:stCondLst>
                                    <p:cond delay="2750"/>
                                  </p:stCondLst>
                                  <p:childTnLst>
                                    <p:set>
                                      <p:cBhvr>
                                        <p:cTn id="30" dur="1" fill="hold">
                                          <p:stCondLst>
                                            <p:cond delay="0"/>
                                          </p:stCondLst>
                                        </p:cTn>
                                        <p:tgtEl>
                                          <p:spTgt spid="21">
                                            <p:graphicEl>
                                              <a:chart seriesIdx="-4" categoryIdx="7" bldStep="category"/>
                                            </p:graphicEl>
                                          </p:spTgt>
                                        </p:tgtEl>
                                        <p:attrNameLst>
                                          <p:attrName>style.visibility</p:attrName>
                                        </p:attrNameLst>
                                      </p:cBhvr>
                                      <p:to>
                                        <p:strVal val="visible"/>
                                      </p:to>
                                    </p:set>
                                    <p:animEffect transition="in" filter="wipe(down)">
                                      <p:cBhvr>
                                        <p:cTn id="31" dur="500"/>
                                        <p:tgtEl>
                                          <p:spTgt spid="21">
                                            <p:graphicEl>
                                              <a:chart seriesIdx="-4" categoryIdx="7" bldStep="category"/>
                                            </p:graphicEl>
                                          </p:spTgt>
                                        </p:tgtEl>
                                      </p:cBhvr>
                                    </p:animEffect>
                                  </p:childTnLst>
                                </p:cTn>
                              </p:par>
                              <p:par>
                                <p:cTn id="32" presetID="22" presetClass="entr" presetSubtype="4" fill="hold" grpId="0" nodeType="withEffect">
                                  <p:stCondLst>
                                    <p:cond delay="3000"/>
                                  </p:stCondLst>
                                  <p:childTnLst>
                                    <p:set>
                                      <p:cBhvr>
                                        <p:cTn id="33" dur="1" fill="hold">
                                          <p:stCondLst>
                                            <p:cond delay="0"/>
                                          </p:stCondLst>
                                        </p:cTn>
                                        <p:tgtEl>
                                          <p:spTgt spid="21">
                                            <p:graphicEl>
                                              <a:chart seriesIdx="-4" categoryIdx="8" bldStep="category"/>
                                            </p:graphicEl>
                                          </p:spTgt>
                                        </p:tgtEl>
                                        <p:attrNameLst>
                                          <p:attrName>style.visibility</p:attrName>
                                        </p:attrNameLst>
                                      </p:cBhvr>
                                      <p:to>
                                        <p:strVal val="visible"/>
                                      </p:to>
                                    </p:set>
                                    <p:animEffect transition="in" filter="wipe(down)">
                                      <p:cBhvr>
                                        <p:cTn id="34" dur="500"/>
                                        <p:tgtEl>
                                          <p:spTgt spid="21">
                                            <p:graphicEl>
                                              <a:chart seriesIdx="-4" categoryIdx="8" bldStep="category"/>
                                            </p:graphicEl>
                                          </p:spTgt>
                                        </p:tgtEl>
                                      </p:cBhvr>
                                    </p:animEffect>
                                  </p:childTnLst>
                                </p:cTn>
                              </p:par>
                              <p:par>
                                <p:cTn id="35" presetID="22" presetClass="entr" presetSubtype="4" fill="hold" grpId="0" nodeType="withEffect">
                                  <p:stCondLst>
                                    <p:cond delay="3250"/>
                                  </p:stCondLst>
                                  <p:childTnLst>
                                    <p:set>
                                      <p:cBhvr>
                                        <p:cTn id="36" dur="1" fill="hold">
                                          <p:stCondLst>
                                            <p:cond delay="0"/>
                                          </p:stCondLst>
                                        </p:cTn>
                                        <p:tgtEl>
                                          <p:spTgt spid="21">
                                            <p:graphicEl>
                                              <a:chart seriesIdx="-4" categoryIdx="9" bldStep="category"/>
                                            </p:graphicEl>
                                          </p:spTgt>
                                        </p:tgtEl>
                                        <p:attrNameLst>
                                          <p:attrName>style.visibility</p:attrName>
                                        </p:attrNameLst>
                                      </p:cBhvr>
                                      <p:to>
                                        <p:strVal val="visible"/>
                                      </p:to>
                                    </p:set>
                                    <p:animEffect transition="in" filter="wipe(down)">
                                      <p:cBhvr>
                                        <p:cTn id="37" dur="500"/>
                                        <p:tgtEl>
                                          <p:spTgt spid="21">
                                            <p:graphicEl>
                                              <a:chart seriesIdx="-4" categoryIdx="9" bldStep="category"/>
                                            </p:graphicEl>
                                          </p:spTgt>
                                        </p:tgtEl>
                                      </p:cBhvr>
                                    </p:animEffect>
                                  </p:childTnLst>
                                </p:cTn>
                              </p:par>
                              <p:par>
                                <p:cTn id="38" presetID="10" presetClass="entr" presetSubtype="0" fill="hold" grpId="0" nodeType="withEffect">
                                  <p:stCondLst>
                                    <p:cond delay="375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450"/>
                                        <p:tgtEl>
                                          <p:spTgt spid="23"/>
                                        </p:tgtEl>
                                      </p:cBhvr>
                                    </p:animEffect>
                                  </p:childTnLst>
                                </p:cTn>
                              </p:par>
                              <p:par>
                                <p:cTn id="41" presetID="10" presetClass="entr" presetSubtype="0" fill="hold" grpId="0" nodeType="withEffect">
                                  <p:stCondLst>
                                    <p:cond delay="375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450"/>
                                        <p:tgtEl>
                                          <p:spTgt spid="25"/>
                                        </p:tgtEl>
                                      </p:cBhvr>
                                    </p:animEffect>
                                  </p:childTnLst>
                                </p:cTn>
                              </p:par>
                              <p:par>
                                <p:cTn id="44" presetID="10" presetClass="entr" presetSubtype="0" fill="hold" grpId="0" nodeType="withEffect">
                                  <p:stCondLst>
                                    <p:cond delay="375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450"/>
                                        <p:tgtEl>
                                          <p:spTgt spid="27"/>
                                        </p:tgtEl>
                                      </p:cBhvr>
                                    </p:animEffect>
                                  </p:childTnLst>
                                </p:cTn>
                              </p:par>
                              <p:par>
                                <p:cTn id="47" presetID="10" presetClass="entr" presetSubtype="0" fill="hold" grpId="0" nodeType="withEffect">
                                  <p:stCondLst>
                                    <p:cond delay="375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450"/>
                                        <p:tgtEl>
                                          <p:spTgt spid="29"/>
                                        </p:tgtEl>
                                      </p:cBhvr>
                                    </p:animEffect>
                                  </p:childTnLst>
                                </p:cTn>
                              </p:par>
                              <p:par>
                                <p:cTn id="50" presetID="10" presetClass="entr" presetSubtype="0" fill="hold" grpId="0" nodeType="withEffect">
                                  <p:stCondLst>
                                    <p:cond delay="375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450"/>
                                        <p:tgtEl>
                                          <p:spTgt spid="31"/>
                                        </p:tgtEl>
                                      </p:cBhvr>
                                    </p:animEffect>
                                  </p:childTnLst>
                                </p:cTn>
                              </p:par>
                              <p:par>
                                <p:cTn id="53" presetID="10" presetClass="entr" presetSubtype="0" fill="hold" grpId="0" nodeType="withEffect">
                                  <p:stCondLst>
                                    <p:cond delay="375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450"/>
                                        <p:tgtEl>
                                          <p:spTgt spid="32"/>
                                        </p:tgtEl>
                                      </p:cBhvr>
                                    </p:animEffect>
                                  </p:childTnLst>
                                </p:cTn>
                              </p:par>
                              <p:par>
                                <p:cTn id="56" presetID="10" presetClass="entr" presetSubtype="0" fill="hold" grpId="0" nodeType="withEffect">
                                  <p:stCondLst>
                                    <p:cond delay="375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450"/>
                                        <p:tgtEl>
                                          <p:spTgt spid="33"/>
                                        </p:tgtEl>
                                      </p:cBhvr>
                                    </p:animEffect>
                                  </p:childTnLst>
                                </p:cTn>
                              </p:par>
                              <p:par>
                                <p:cTn id="59" presetID="10" presetClass="entr" presetSubtype="0" fill="hold" grpId="0" nodeType="withEffect">
                                  <p:stCondLst>
                                    <p:cond delay="375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450"/>
                                        <p:tgtEl>
                                          <p:spTgt spid="34"/>
                                        </p:tgtEl>
                                      </p:cBhvr>
                                    </p:animEffect>
                                  </p:childTnLst>
                                </p:cTn>
                              </p:par>
                              <p:par>
                                <p:cTn id="62" presetID="10" presetClass="entr" presetSubtype="0" fill="hold" grpId="0" nodeType="withEffect">
                                  <p:stCondLst>
                                    <p:cond delay="375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450"/>
                                        <p:tgtEl>
                                          <p:spTgt spid="35"/>
                                        </p:tgtEl>
                                      </p:cBhvr>
                                    </p:animEffect>
                                  </p:childTnLst>
                                </p:cTn>
                              </p:par>
                              <p:par>
                                <p:cTn id="65" presetID="10" presetClass="entr" presetSubtype="0" fill="hold" grpId="0" nodeType="withEffect">
                                  <p:stCondLst>
                                    <p:cond delay="375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4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uiExpand="1">
        <p:bldSub>
          <a:bldChart bld="category"/>
        </p:bldSub>
      </p:bldGraphic>
      <p:bldP spid="23" grpId="0"/>
      <p:bldP spid="25" grpId="0"/>
      <p:bldP spid="27" grpId="0"/>
      <p:bldP spid="29" grpId="0"/>
      <p:bldP spid="31" grpId="0"/>
      <p:bldP spid="32" grpId="0"/>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email"/>
          <a:srcRect/>
          <a:stretch>
            <a:fillRect/>
          </a:stretch>
        </p:blipFill>
        <p:spPr>
          <a:xfrm>
            <a:off x="-47630" y="0"/>
            <a:ext cx="12188826" cy="4114800"/>
          </a:xfrm>
          <a:prstGeom prst="rect">
            <a:avLst/>
          </a:prstGeom>
        </p:spPr>
      </p:pic>
      <p:sp>
        <p:nvSpPr>
          <p:cNvPr id="11" name="矩形 10"/>
          <p:cNvSpPr/>
          <p:nvPr/>
        </p:nvSpPr>
        <p:spPr>
          <a:xfrm>
            <a:off x="-47630" y="0"/>
            <a:ext cx="12239630" cy="4114800"/>
          </a:xfrm>
          <a:prstGeom prst="rect">
            <a:avLst/>
          </a:prstGeom>
          <a:gradFill flip="none" rotWithShape="1">
            <a:gsLst>
              <a:gs pos="50000">
                <a:schemeClr val="tx1">
                  <a:alpha val="55000"/>
                </a:schemeClr>
              </a:gs>
              <a:gs pos="8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5"/>
          <p:cNvSpPr txBox="1"/>
          <p:nvPr/>
        </p:nvSpPr>
        <p:spPr>
          <a:xfrm>
            <a:off x="1397525" y="4209319"/>
            <a:ext cx="6435725" cy="1015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t>您的内容打在这里，或者通过复制您的文本后，在此框中选择粘贴，并选择只保留文字</a:t>
            </a:r>
          </a:p>
        </p:txBody>
      </p:sp>
      <p:sp>
        <p:nvSpPr>
          <p:cNvPr id="13" name="文本框 12"/>
          <p:cNvSpPr txBox="1"/>
          <p:nvPr/>
        </p:nvSpPr>
        <p:spPr>
          <a:xfrm>
            <a:off x="1518557" y="2423222"/>
            <a:ext cx="1236961" cy="1006450"/>
          </a:xfrm>
          <a:prstGeom prst="rect">
            <a:avLst/>
          </a:prstGeom>
          <a:noFill/>
          <a:ln w="203200">
            <a:noFill/>
          </a:ln>
        </p:spPr>
        <p:txBody>
          <a:bodyPr wrap="none" rtlCol="0">
            <a:prstTxWarp prst="textPlain">
              <a:avLst/>
            </a:prstTxWarp>
            <a:spAutoFit/>
          </a:bodyPr>
          <a:lstStyle/>
          <a:p>
            <a:r>
              <a:rPr lang="en-US" altLang="zh-CN" dirty="0">
                <a:solidFill>
                  <a:schemeClr val="bg1"/>
                </a:solidFill>
                <a:latin typeface="Impact" panose="020B0806030902050204" pitchFamily="34" charset="0"/>
                <a:cs typeface="Arial" panose="020B0604020202020204" pitchFamily="34" charset="0"/>
              </a:rPr>
              <a:t>02</a:t>
            </a:r>
            <a:endParaRPr lang="zh-CN" altLang="en-US" dirty="0">
              <a:solidFill>
                <a:schemeClr val="bg1"/>
              </a:solidFill>
              <a:latin typeface="Impact" panose="020B0806030902050204" pitchFamily="34" charset="0"/>
              <a:cs typeface="Arial" panose="020B0604020202020204" pitchFamily="34" charset="0"/>
            </a:endParaRPr>
          </a:p>
        </p:txBody>
      </p:sp>
      <p:sp>
        <p:nvSpPr>
          <p:cNvPr id="14" name="矩形 13"/>
          <p:cNvSpPr/>
          <p:nvPr/>
        </p:nvSpPr>
        <p:spPr>
          <a:xfrm>
            <a:off x="0" y="3514724"/>
            <a:ext cx="12192000" cy="600076"/>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15" name="文本框 14"/>
          <p:cNvSpPr txBox="1"/>
          <p:nvPr/>
        </p:nvSpPr>
        <p:spPr>
          <a:xfrm>
            <a:off x="1397525" y="3496330"/>
            <a:ext cx="3686630"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rPr>
              <a:t>技巧分享</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3762820"/>
            <a:ext cx="12192000" cy="2321170"/>
            <a:chOff x="0" y="3762820"/>
            <a:chExt cx="12192000" cy="2321170"/>
          </a:xfrm>
        </p:grpSpPr>
        <p:sp>
          <p:nvSpPr>
            <p:cNvPr id="38" name="矩形 37"/>
            <p:cNvSpPr/>
            <p:nvPr/>
          </p:nvSpPr>
          <p:spPr>
            <a:xfrm>
              <a:off x="0" y="3762820"/>
              <a:ext cx="12192000" cy="2321170"/>
            </a:xfrm>
            <a:prstGeom prst="rect">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a:grpSpLocks noChangeAspect="1"/>
            </p:cNvGrpSpPr>
            <p:nvPr/>
          </p:nvGrpSpPr>
          <p:grpSpPr>
            <a:xfrm>
              <a:off x="1734496" y="5492727"/>
              <a:ext cx="265086" cy="264909"/>
              <a:chOff x="-277813" y="-1958975"/>
              <a:chExt cx="2374900" cy="2373313"/>
            </a:xfrm>
          </p:grpSpPr>
          <p:sp>
            <p:nvSpPr>
              <p:cNvPr id="208" name="Oval 27"/>
              <p:cNvSpPr>
                <a:spLocks noChangeArrowheads="1"/>
              </p:cNvSpPr>
              <p:nvPr/>
            </p:nvSpPr>
            <p:spPr bwMode="auto">
              <a:xfrm>
                <a:off x="-277813" y="-1958975"/>
                <a:ext cx="2374900" cy="2373313"/>
              </a:xfrm>
              <a:prstGeom prst="ellipse">
                <a:avLst/>
              </a:prstGeom>
              <a:solidFill>
                <a:srgbClr val="1D24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9"/>
              <p:cNvSpPr>
                <a:spLocks noEditPoints="1"/>
              </p:cNvSpPr>
              <p:nvPr/>
            </p:nvSpPr>
            <p:spPr bwMode="auto">
              <a:xfrm>
                <a:off x="790575" y="-1444625"/>
                <a:ext cx="755650" cy="646113"/>
              </a:xfrm>
              <a:custGeom>
                <a:avLst/>
                <a:gdLst>
                  <a:gd name="T0" fmla="*/ 31 w 201"/>
                  <a:gd name="T1" fmla="*/ 165 h 172"/>
                  <a:gd name="T2" fmla="*/ 39 w 201"/>
                  <a:gd name="T3" fmla="*/ 172 h 172"/>
                  <a:gd name="T4" fmla="*/ 40 w 201"/>
                  <a:gd name="T5" fmla="*/ 172 h 172"/>
                  <a:gd name="T6" fmla="*/ 194 w 201"/>
                  <a:gd name="T7" fmla="*/ 148 h 172"/>
                  <a:gd name="T8" fmla="*/ 200 w 201"/>
                  <a:gd name="T9" fmla="*/ 144 h 172"/>
                  <a:gd name="T10" fmla="*/ 201 w 201"/>
                  <a:gd name="T11" fmla="*/ 138 h 172"/>
                  <a:gd name="T12" fmla="*/ 174 w 201"/>
                  <a:gd name="T13" fmla="*/ 71 h 172"/>
                  <a:gd name="T14" fmla="*/ 119 w 201"/>
                  <a:gd name="T15" fmla="*/ 20 h 172"/>
                  <a:gd name="T16" fmla="*/ 40 w 201"/>
                  <a:gd name="T17" fmla="*/ 0 h 172"/>
                  <a:gd name="T18" fmla="*/ 8 w 201"/>
                  <a:gd name="T19" fmla="*/ 3 h 172"/>
                  <a:gd name="T20" fmla="*/ 1 w 201"/>
                  <a:gd name="T21" fmla="*/ 13 h 172"/>
                  <a:gd name="T22" fmla="*/ 31 w 201"/>
                  <a:gd name="T23" fmla="*/ 165 h 172"/>
                  <a:gd name="T24" fmla="*/ 40 w 201"/>
                  <a:gd name="T25" fmla="*/ 17 h 172"/>
                  <a:gd name="T26" fmla="*/ 110 w 201"/>
                  <a:gd name="T27" fmla="*/ 35 h 172"/>
                  <a:gd name="T28" fmla="*/ 160 w 201"/>
                  <a:gd name="T29" fmla="*/ 80 h 172"/>
                  <a:gd name="T30" fmla="*/ 182 w 201"/>
                  <a:gd name="T31" fmla="*/ 132 h 172"/>
                  <a:gd name="T32" fmla="*/ 46 w 201"/>
                  <a:gd name="T33" fmla="*/ 153 h 172"/>
                  <a:gd name="T34" fmla="*/ 20 w 201"/>
                  <a:gd name="T35" fmla="*/ 18 h 172"/>
                  <a:gd name="T36" fmla="*/ 40 w 201"/>
                  <a:gd name="T37" fmla="*/ 1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172">
                    <a:moveTo>
                      <a:pt x="31" y="165"/>
                    </a:moveTo>
                    <a:cubicBezTo>
                      <a:pt x="31" y="169"/>
                      <a:pt x="35" y="172"/>
                      <a:pt x="39" y="172"/>
                    </a:cubicBezTo>
                    <a:cubicBezTo>
                      <a:pt x="40" y="172"/>
                      <a:pt x="40" y="172"/>
                      <a:pt x="40" y="172"/>
                    </a:cubicBezTo>
                    <a:cubicBezTo>
                      <a:pt x="194" y="148"/>
                      <a:pt x="194" y="148"/>
                      <a:pt x="194" y="148"/>
                    </a:cubicBezTo>
                    <a:cubicBezTo>
                      <a:pt x="196" y="148"/>
                      <a:pt x="198" y="146"/>
                      <a:pt x="200" y="144"/>
                    </a:cubicBezTo>
                    <a:cubicBezTo>
                      <a:pt x="201" y="143"/>
                      <a:pt x="201" y="140"/>
                      <a:pt x="201" y="138"/>
                    </a:cubicBezTo>
                    <a:cubicBezTo>
                      <a:pt x="197" y="114"/>
                      <a:pt x="188" y="91"/>
                      <a:pt x="174" y="71"/>
                    </a:cubicBezTo>
                    <a:cubicBezTo>
                      <a:pt x="160" y="50"/>
                      <a:pt x="141" y="33"/>
                      <a:pt x="119" y="20"/>
                    </a:cubicBezTo>
                    <a:cubicBezTo>
                      <a:pt x="94" y="7"/>
                      <a:pt x="67" y="0"/>
                      <a:pt x="40" y="0"/>
                    </a:cubicBezTo>
                    <a:cubicBezTo>
                      <a:pt x="29" y="0"/>
                      <a:pt x="19" y="1"/>
                      <a:pt x="8" y="3"/>
                    </a:cubicBezTo>
                    <a:cubicBezTo>
                      <a:pt x="4" y="3"/>
                      <a:pt x="0" y="8"/>
                      <a:pt x="1" y="13"/>
                    </a:cubicBezTo>
                    <a:lnTo>
                      <a:pt x="31" y="165"/>
                    </a:lnTo>
                    <a:close/>
                    <a:moveTo>
                      <a:pt x="40" y="17"/>
                    </a:moveTo>
                    <a:cubicBezTo>
                      <a:pt x="64" y="17"/>
                      <a:pt x="89" y="23"/>
                      <a:pt x="110" y="35"/>
                    </a:cubicBezTo>
                    <a:cubicBezTo>
                      <a:pt x="130" y="46"/>
                      <a:pt x="147" y="62"/>
                      <a:pt x="160" y="80"/>
                    </a:cubicBezTo>
                    <a:cubicBezTo>
                      <a:pt x="171" y="96"/>
                      <a:pt x="178" y="114"/>
                      <a:pt x="182" y="132"/>
                    </a:cubicBezTo>
                    <a:cubicBezTo>
                      <a:pt x="46" y="153"/>
                      <a:pt x="46" y="153"/>
                      <a:pt x="46" y="153"/>
                    </a:cubicBezTo>
                    <a:cubicBezTo>
                      <a:pt x="20" y="18"/>
                      <a:pt x="20" y="18"/>
                      <a:pt x="20" y="18"/>
                    </a:cubicBezTo>
                    <a:cubicBezTo>
                      <a:pt x="27" y="17"/>
                      <a:pt x="33" y="17"/>
                      <a:pt x="4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30"/>
              <p:cNvSpPr/>
              <p:nvPr/>
            </p:nvSpPr>
            <p:spPr bwMode="auto">
              <a:xfrm>
                <a:off x="165100" y="-1068388"/>
                <a:ext cx="1409700" cy="1062038"/>
              </a:xfrm>
              <a:custGeom>
                <a:avLst/>
                <a:gdLst>
                  <a:gd name="T0" fmla="*/ 370 w 376"/>
                  <a:gd name="T1" fmla="*/ 58 h 283"/>
                  <a:gd name="T2" fmla="*/ 198 w 376"/>
                  <a:gd name="T3" fmla="*/ 84 h 283"/>
                  <a:gd name="T4" fmla="*/ 47 w 376"/>
                  <a:gd name="T5" fmla="*/ 0 h 283"/>
                  <a:gd name="T6" fmla="*/ 114 w 376"/>
                  <a:gd name="T7" fmla="*/ 236 h 283"/>
                  <a:gd name="T8" fmla="*/ 351 w 376"/>
                  <a:gd name="T9" fmla="*/ 169 h 283"/>
                  <a:gd name="T10" fmla="*/ 370 w 376"/>
                  <a:gd name="T11" fmla="*/ 58 h 283"/>
                </a:gdLst>
                <a:ahLst/>
                <a:cxnLst>
                  <a:cxn ang="0">
                    <a:pos x="T0" y="T1"/>
                  </a:cxn>
                  <a:cxn ang="0">
                    <a:pos x="T2" y="T3"/>
                  </a:cxn>
                  <a:cxn ang="0">
                    <a:pos x="T4" y="T5"/>
                  </a:cxn>
                  <a:cxn ang="0">
                    <a:pos x="T6" y="T7"/>
                  </a:cxn>
                  <a:cxn ang="0">
                    <a:pos x="T8" y="T9"/>
                  </a:cxn>
                  <a:cxn ang="0">
                    <a:pos x="T10" y="T11"/>
                  </a:cxn>
                </a:cxnLst>
                <a:rect l="0" t="0" r="r" b="b"/>
                <a:pathLst>
                  <a:path w="376" h="283">
                    <a:moveTo>
                      <a:pt x="370" y="58"/>
                    </a:moveTo>
                    <a:cubicBezTo>
                      <a:pt x="198" y="84"/>
                      <a:pt x="198" y="84"/>
                      <a:pt x="198" y="84"/>
                    </a:cubicBezTo>
                    <a:cubicBezTo>
                      <a:pt x="47" y="0"/>
                      <a:pt x="47" y="0"/>
                      <a:pt x="47" y="0"/>
                    </a:cubicBezTo>
                    <a:cubicBezTo>
                      <a:pt x="0" y="84"/>
                      <a:pt x="30" y="190"/>
                      <a:pt x="114" y="236"/>
                    </a:cubicBezTo>
                    <a:cubicBezTo>
                      <a:pt x="198" y="283"/>
                      <a:pt x="304" y="253"/>
                      <a:pt x="351" y="169"/>
                    </a:cubicBezTo>
                    <a:cubicBezTo>
                      <a:pt x="370" y="134"/>
                      <a:pt x="376" y="95"/>
                      <a:pt x="37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31"/>
              <p:cNvSpPr>
                <a:spLocks noEditPoints="1"/>
              </p:cNvSpPr>
              <p:nvPr/>
            </p:nvSpPr>
            <p:spPr bwMode="auto">
              <a:xfrm>
                <a:off x="333375" y="-1422400"/>
                <a:ext cx="522288" cy="574675"/>
              </a:xfrm>
              <a:custGeom>
                <a:avLst/>
                <a:gdLst>
                  <a:gd name="T0" fmla="*/ 6 w 139"/>
                  <a:gd name="T1" fmla="*/ 85 h 153"/>
                  <a:gd name="T2" fmla="*/ 124 w 139"/>
                  <a:gd name="T3" fmla="*/ 151 h 153"/>
                  <a:gd name="T4" fmla="*/ 134 w 139"/>
                  <a:gd name="T5" fmla="*/ 150 h 153"/>
                  <a:gd name="T6" fmla="*/ 137 w 139"/>
                  <a:gd name="T7" fmla="*/ 147 h 153"/>
                  <a:gd name="T8" fmla="*/ 138 w 139"/>
                  <a:gd name="T9" fmla="*/ 141 h 153"/>
                  <a:gd name="T10" fmla="*/ 113 w 139"/>
                  <a:gd name="T11" fmla="*/ 8 h 153"/>
                  <a:gd name="T12" fmla="*/ 109 w 139"/>
                  <a:gd name="T13" fmla="*/ 2 h 153"/>
                  <a:gd name="T14" fmla="*/ 102 w 139"/>
                  <a:gd name="T15" fmla="*/ 0 h 153"/>
                  <a:gd name="T16" fmla="*/ 3 w 139"/>
                  <a:gd name="T17" fmla="*/ 72 h 153"/>
                  <a:gd name="T18" fmla="*/ 3 w 139"/>
                  <a:gd name="T19" fmla="*/ 73 h 153"/>
                  <a:gd name="T20" fmla="*/ 6 w 139"/>
                  <a:gd name="T21" fmla="*/ 85 h 153"/>
                  <a:gd name="T22" fmla="*/ 116 w 139"/>
                  <a:gd name="T23" fmla="*/ 125 h 153"/>
                  <a:gd name="T24" fmla="*/ 94 w 139"/>
                  <a:gd name="T25" fmla="*/ 113 h 153"/>
                  <a:gd name="T26" fmla="*/ 97 w 139"/>
                  <a:gd name="T27" fmla="*/ 114 h 153"/>
                  <a:gd name="T28" fmla="*/ 112 w 139"/>
                  <a:gd name="T29" fmla="*/ 106 h 153"/>
                  <a:gd name="T30" fmla="*/ 116 w 139"/>
                  <a:gd name="T31" fmla="*/ 125 h 153"/>
                  <a:gd name="T32" fmla="*/ 111 w 139"/>
                  <a:gd name="T33" fmla="*/ 97 h 153"/>
                  <a:gd name="T34" fmla="*/ 110 w 139"/>
                  <a:gd name="T35" fmla="*/ 95 h 153"/>
                  <a:gd name="T36" fmla="*/ 87 w 139"/>
                  <a:gd name="T37" fmla="*/ 108 h 153"/>
                  <a:gd name="T38" fmla="*/ 67 w 139"/>
                  <a:gd name="T39" fmla="*/ 97 h 153"/>
                  <a:gd name="T40" fmla="*/ 74 w 139"/>
                  <a:gd name="T41" fmla="*/ 101 h 153"/>
                  <a:gd name="T42" fmla="*/ 108 w 139"/>
                  <a:gd name="T43" fmla="*/ 82 h 153"/>
                  <a:gd name="T44" fmla="*/ 106 w 139"/>
                  <a:gd name="T45" fmla="*/ 72 h 153"/>
                  <a:gd name="T46" fmla="*/ 64 w 139"/>
                  <a:gd name="T47" fmla="*/ 96 h 153"/>
                  <a:gd name="T48" fmla="*/ 28 w 139"/>
                  <a:gd name="T49" fmla="*/ 76 h 153"/>
                  <a:gd name="T50" fmla="*/ 99 w 139"/>
                  <a:gd name="T51" fmla="*/ 36 h 153"/>
                  <a:gd name="T52" fmla="*/ 102 w 139"/>
                  <a:gd name="T53" fmla="*/ 49 h 153"/>
                  <a:gd name="T54" fmla="*/ 40 w 139"/>
                  <a:gd name="T55" fmla="*/ 83 h 153"/>
                  <a:gd name="T56" fmla="*/ 51 w 139"/>
                  <a:gd name="T57" fmla="*/ 89 h 153"/>
                  <a:gd name="T58" fmla="*/ 104 w 139"/>
                  <a:gd name="T59" fmla="*/ 59 h 153"/>
                  <a:gd name="T60" fmla="*/ 102 w 139"/>
                  <a:gd name="T61" fmla="*/ 53 h 153"/>
                  <a:gd name="T62" fmla="*/ 111 w 139"/>
                  <a:gd name="T63" fmla="*/ 97 h 153"/>
                  <a:gd name="T64" fmla="*/ 96 w 139"/>
                  <a:gd name="T65" fmla="*/ 21 h 153"/>
                  <a:gd name="T66" fmla="*/ 97 w 139"/>
                  <a:gd name="T67" fmla="*/ 25 h 153"/>
                  <a:gd name="T68" fmla="*/ 33 w 139"/>
                  <a:gd name="T69" fmla="*/ 61 h 153"/>
                  <a:gd name="T70" fmla="*/ 28 w 139"/>
                  <a:gd name="T71" fmla="*/ 67 h 153"/>
                  <a:gd name="T72" fmla="*/ 96 w 139"/>
                  <a:gd name="T73" fmla="*/ 21 h 153"/>
                  <a:gd name="T74" fmla="*/ 28 w 139"/>
                  <a:gd name="T75" fmla="*/ 68 h 153"/>
                  <a:gd name="T76" fmla="*/ 26 w 139"/>
                  <a:gd name="T77" fmla="*/ 70 h 153"/>
                  <a:gd name="T78" fmla="*/ 28 w 139"/>
                  <a:gd name="T79" fmla="*/ 68 h 153"/>
                  <a:gd name="T80" fmla="*/ 26 w 139"/>
                  <a:gd name="T81" fmla="*/ 71 h 153"/>
                  <a:gd name="T82" fmla="*/ 24 w 139"/>
                  <a:gd name="T83" fmla="*/ 74 h 153"/>
                  <a:gd name="T84" fmla="*/ 26 w 139"/>
                  <a:gd name="T85" fmla="*/ 7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53">
                    <a:moveTo>
                      <a:pt x="6" y="85"/>
                    </a:moveTo>
                    <a:cubicBezTo>
                      <a:pt x="124" y="151"/>
                      <a:pt x="124" y="151"/>
                      <a:pt x="124" y="151"/>
                    </a:cubicBezTo>
                    <a:cubicBezTo>
                      <a:pt x="128" y="153"/>
                      <a:pt x="132" y="152"/>
                      <a:pt x="134" y="150"/>
                    </a:cubicBezTo>
                    <a:cubicBezTo>
                      <a:pt x="136" y="149"/>
                      <a:pt x="137" y="148"/>
                      <a:pt x="137" y="147"/>
                    </a:cubicBezTo>
                    <a:cubicBezTo>
                      <a:pt x="138" y="145"/>
                      <a:pt x="139" y="143"/>
                      <a:pt x="138" y="141"/>
                    </a:cubicBezTo>
                    <a:cubicBezTo>
                      <a:pt x="113" y="8"/>
                      <a:pt x="113" y="8"/>
                      <a:pt x="113" y="8"/>
                    </a:cubicBezTo>
                    <a:cubicBezTo>
                      <a:pt x="112" y="5"/>
                      <a:pt x="111" y="3"/>
                      <a:pt x="109" y="2"/>
                    </a:cubicBezTo>
                    <a:cubicBezTo>
                      <a:pt x="107" y="0"/>
                      <a:pt x="104" y="0"/>
                      <a:pt x="102" y="0"/>
                    </a:cubicBezTo>
                    <a:cubicBezTo>
                      <a:pt x="60" y="9"/>
                      <a:pt x="24" y="35"/>
                      <a:pt x="3" y="72"/>
                    </a:cubicBezTo>
                    <a:cubicBezTo>
                      <a:pt x="3" y="73"/>
                      <a:pt x="3" y="73"/>
                      <a:pt x="3" y="73"/>
                    </a:cubicBezTo>
                    <a:cubicBezTo>
                      <a:pt x="0" y="77"/>
                      <a:pt x="2" y="83"/>
                      <a:pt x="6" y="85"/>
                    </a:cubicBezTo>
                    <a:close/>
                    <a:moveTo>
                      <a:pt x="116" y="125"/>
                    </a:moveTo>
                    <a:cubicBezTo>
                      <a:pt x="94" y="113"/>
                      <a:pt x="94" y="113"/>
                      <a:pt x="94" y="113"/>
                    </a:cubicBezTo>
                    <a:cubicBezTo>
                      <a:pt x="97" y="114"/>
                      <a:pt x="97" y="114"/>
                      <a:pt x="97" y="114"/>
                    </a:cubicBezTo>
                    <a:cubicBezTo>
                      <a:pt x="112" y="106"/>
                      <a:pt x="112" y="106"/>
                      <a:pt x="112" y="106"/>
                    </a:cubicBezTo>
                    <a:lnTo>
                      <a:pt x="116" y="125"/>
                    </a:lnTo>
                    <a:close/>
                    <a:moveTo>
                      <a:pt x="111" y="97"/>
                    </a:moveTo>
                    <a:cubicBezTo>
                      <a:pt x="110" y="95"/>
                      <a:pt x="110" y="95"/>
                      <a:pt x="110" y="95"/>
                    </a:cubicBezTo>
                    <a:cubicBezTo>
                      <a:pt x="87" y="108"/>
                      <a:pt x="87" y="108"/>
                      <a:pt x="87" y="108"/>
                    </a:cubicBezTo>
                    <a:cubicBezTo>
                      <a:pt x="67" y="97"/>
                      <a:pt x="67" y="97"/>
                      <a:pt x="67" y="97"/>
                    </a:cubicBezTo>
                    <a:cubicBezTo>
                      <a:pt x="74" y="101"/>
                      <a:pt x="74" y="101"/>
                      <a:pt x="74" y="101"/>
                    </a:cubicBezTo>
                    <a:cubicBezTo>
                      <a:pt x="108" y="82"/>
                      <a:pt x="108" y="82"/>
                      <a:pt x="108" y="82"/>
                    </a:cubicBezTo>
                    <a:cubicBezTo>
                      <a:pt x="106" y="72"/>
                      <a:pt x="106" y="72"/>
                      <a:pt x="106" y="72"/>
                    </a:cubicBezTo>
                    <a:cubicBezTo>
                      <a:pt x="64" y="96"/>
                      <a:pt x="64" y="96"/>
                      <a:pt x="64" y="96"/>
                    </a:cubicBezTo>
                    <a:cubicBezTo>
                      <a:pt x="28" y="76"/>
                      <a:pt x="28" y="76"/>
                      <a:pt x="28" y="76"/>
                    </a:cubicBezTo>
                    <a:cubicBezTo>
                      <a:pt x="99" y="36"/>
                      <a:pt x="99" y="36"/>
                      <a:pt x="99" y="36"/>
                    </a:cubicBezTo>
                    <a:cubicBezTo>
                      <a:pt x="102" y="49"/>
                      <a:pt x="102" y="49"/>
                      <a:pt x="102" y="49"/>
                    </a:cubicBezTo>
                    <a:cubicBezTo>
                      <a:pt x="40" y="83"/>
                      <a:pt x="40" y="83"/>
                      <a:pt x="40" y="83"/>
                    </a:cubicBezTo>
                    <a:cubicBezTo>
                      <a:pt x="51" y="89"/>
                      <a:pt x="51" y="89"/>
                      <a:pt x="51" y="89"/>
                    </a:cubicBezTo>
                    <a:cubicBezTo>
                      <a:pt x="104" y="59"/>
                      <a:pt x="104" y="59"/>
                      <a:pt x="104" y="59"/>
                    </a:cubicBezTo>
                    <a:cubicBezTo>
                      <a:pt x="102" y="53"/>
                      <a:pt x="102" y="53"/>
                      <a:pt x="102" y="53"/>
                    </a:cubicBezTo>
                    <a:lnTo>
                      <a:pt x="111" y="97"/>
                    </a:lnTo>
                    <a:close/>
                    <a:moveTo>
                      <a:pt x="96" y="21"/>
                    </a:moveTo>
                    <a:cubicBezTo>
                      <a:pt x="97" y="25"/>
                      <a:pt x="97" y="25"/>
                      <a:pt x="97" y="25"/>
                    </a:cubicBezTo>
                    <a:cubicBezTo>
                      <a:pt x="33" y="61"/>
                      <a:pt x="33" y="61"/>
                      <a:pt x="33" y="61"/>
                    </a:cubicBezTo>
                    <a:cubicBezTo>
                      <a:pt x="32" y="63"/>
                      <a:pt x="30" y="65"/>
                      <a:pt x="28" y="67"/>
                    </a:cubicBezTo>
                    <a:cubicBezTo>
                      <a:pt x="45" y="45"/>
                      <a:pt x="69" y="28"/>
                      <a:pt x="96" y="21"/>
                    </a:cubicBezTo>
                    <a:close/>
                    <a:moveTo>
                      <a:pt x="28" y="68"/>
                    </a:moveTo>
                    <a:cubicBezTo>
                      <a:pt x="28" y="68"/>
                      <a:pt x="27" y="69"/>
                      <a:pt x="26" y="70"/>
                    </a:cubicBezTo>
                    <a:cubicBezTo>
                      <a:pt x="27" y="69"/>
                      <a:pt x="28" y="68"/>
                      <a:pt x="28" y="68"/>
                    </a:cubicBezTo>
                    <a:close/>
                    <a:moveTo>
                      <a:pt x="26" y="71"/>
                    </a:moveTo>
                    <a:cubicBezTo>
                      <a:pt x="25" y="72"/>
                      <a:pt x="25" y="73"/>
                      <a:pt x="24" y="74"/>
                    </a:cubicBezTo>
                    <a:cubicBezTo>
                      <a:pt x="25" y="73"/>
                      <a:pt x="25" y="72"/>
                      <a:pt x="26"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133"/>
            <p:cNvSpPr/>
            <p:nvPr/>
          </p:nvSpPr>
          <p:spPr bwMode="auto">
            <a:xfrm>
              <a:off x="2159919" y="5561580"/>
              <a:ext cx="94836" cy="142081"/>
            </a:xfrm>
            <a:custGeom>
              <a:avLst/>
              <a:gdLst>
                <a:gd name="T0" fmla="*/ 88 w 116"/>
                <a:gd name="T1" fmla="*/ 117 h 174"/>
                <a:gd name="T2" fmla="*/ 76 w 116"/>
                <a:gd name="T3" fmla="*/ 120 h 174"/>
                <a:gd name="T4" fmla="*/ 54 w 116"/>
                <a:gd name="T5" fmla="*/ 99 h 174"/>
                <a:gd name="T6" fmla="*/ 56 w 116"/>
                <a:gd name="T7" fmla="*/ 87 h 174"/>
                <a:gd name="T8" fmla="*/ 54 w 116"/>
                <a:gd name="T9" fmla="*/ 75 h 174"/>
                <a:gd name="T10" fmla="*/ 75 w 116"/>
                <a:gd name="T11" fmla="*/ 54 h 174"/>
                <a:gd name="T12" fmla="*/ 88 w 116"/>
                <a:gd name="T13" fmla="*/ 57 h 174"/>
                <a:gd name="T14" fmla="*/ 116 w 116"/>
                <a:gd name="T15" fmla="*/ 28 h 174"/>
                <a:gd name="T16" fmla="*/ 88 w 116"/>
                <a:gd name="T17" fmla="*/ 0 h 174"/>
                <a:gd name="T18" fmla="*/ 60 w 116"/>
                <a:gd name="T19" fmla="*/ 28 h 174"/>
                <a:gd name="T20" fmla="*/ 62 w 116"/>
                <a:gd name="T21" fmla="*/ 39 h 174"/>
                <a:gd name="T22" fmla="*/ 40 w 116"/>
                <a:gd name="T23" fmla="*/ 61 h 174"/>
                <a:gd name="T24" fmla="*/ 28 w 116"/>
                <a:gd name="T25" fmla="*/ 59 h 174"/>
                <a:gd name="T26" fmla="*/ 0 w 116"/>
                <a:gd name="T27" fmla="*/ 87 h 174"/>
                <a:gd name="T28" fmla="*/ 28 w 116"/>
                <a:gd name="T29" fmla="*/ 115 h 174"/>
                <a:gd name="T30" fmla="*/ 40 w 116"/>
                <a:gd name="T31" fmla="*/ 113 h 174"/>
                <a:gd name="T32" fmla="*/ 62 w 116"/>
                <a:gd name="T33" fmla="*/ 135 h 174"/>
                <a:gd name="T34" fmla="*/ 60 w 116"/>
                <a:gd name="T35" fmla="*/ 146 h 174"/>
                <a:gd name="T36" fmla="*/ 88 w 116"/>
                <a:gd name="T37" fmla="*/ 174 h 174"/>
                <a:gd name="T38" fmla="*/ 116 w 116"/>
                <a:gd name="T39" fmla="*/ 146 h 174"/>
                <a:gd name="T40" fmla="*/ 88 w 116"/>
                <a:gd name="T41" fmla="*/ 11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74">
                  <a:moveTo>
                    <a:pt x="88" y="117"/>
                  </a:moveTo>
                  <a:cubicBezTo>
                    <a:pt x="83" y="117"/>
                    <a:pt x="79" y="118"/>
                    <a:pt x="76" y="120"/>
                  </a:cubicBezTo>
                  <a:cubicBezTo>
                    <a:pt x="54" y="99"/>
                    <a:pt x="54" y="99"/>
                    <a:pt x="54" y="99"/>
                  </a:cubicBezTo>
                  <a:cubicBezTo>
                    <a:pt x="55" y="95"/>
                    <a:pt x="56" y="91"/>
                    <a:pt x="56" y="87"/>
                  </a:cubicBezTo>
                  <a:cubicBezTo>
                    <a:pt x="56" y="83"/>
                    <a:pt x="55" y="79"/>
                    <a:pt x="54" y="75"/>
                  </a:cubicBezTo>
                  <a:cubicBezTo>
                    <a:pt x="75" y="54"/>
                    <a:pt x="75" y="54"/>
                    <a:pt x="75" y="54"/>
                  </a:cubicBezTo>
                  <a:cubicBezTo>
                    <a:pt x="79" y="56"/>
                    <a:pt x="83" y="57"/>
                    <a:pt x="88" y="57"/>
                  </a:cubicBezTo>
                  <a:cubicBezTo>
                    <a:pt x="103" y="57"/>
                    <a:pt x="116" y="44"/>
                    <a:pt x="116" y="28"/>
                  </a:cubicBezTo>
                  <a:cubicBezTo>
                    <a:pt x="116" y="13"/>
                    <a:pt x="103" y="0"/>
                    <a:pt x="88" y="0"/>
                  </a:cubicBezTo>
                  <a:cubicBezTo>
                    <a:pt x="72" y="0"/>
                    <a:pt x="60" y="13"/>
                    <a:pt x="60" y="28"/>
                  </a:cubicBezTo>
                  <a:cubicBezTo>
                    <a:pt x="60" y="32"/>
                    <a:pt x="60" y="36"/>
                    <a:pt x="62" y="39"/>
                  </a:cubicBezTo>
                  <a:cubicBezTo>
                    <a:pt x="40" y="61"/>
                    <a:pt x="40" y="61"/>
                    <a:pt x="40" y="61"/>
                  </a:cubicBezTo>
                  <a:cubicBezTo>
                    <a:pt x="36" y="60"/>
                    <a:pt x="32" y="59"/>
                    <a:pt x="28" y="59"/>
                  </a:cubicBezTo>
                  <a:cubicBezTo>
                    <a:pt x="13" y="59"/>
                    <a:pt x="0" y="71"/>
                    <a:pt x="0" y="87"/>
                  </a:cubicBezTo>
                  <a:cubicBezTo>
                    <a:pt x="0" y="103"/>
                    <a:pt x="13" y="115"/>
                    <a:pt x="28" y="115"/>
                  </a:cubicBezTo>
                  <a:cubicBezTo>
                    <a:pt x="32" y="115"/>
                    <a:pt x="36" y="114"/>
                    <a:pt x="40" y="113"/>
                  </a:cubicBezTo>
                  <a:cubicBezTo>
                    <a:pt x="62" y="135"/>
                    <a:pt x="62" y="135"/>
                    <a:pt x="62" y="135"/>
                  </a:cubicBezTo>
                  <a:cubicBezTo>
                    <a:pt x="60" y="138"/>
                    <a:pt x="60" y="142"/>
                    <a:pt x="60" y="146"/>
                  </a:cubicBezTo>
                  <a:cubicBezTo>
                    <a:pt x="60" y="161"/>
                    <a:pt x="72" y="174"/>
                    <a:pt x="88" y="174"/>
                  </a:cubicBezTo>
                  <a:cubicBezTo>
                    <a:pt x="103" y="174"/>
                    <a:pt x="116" y="161"/>
                    <a:pt x="116" y="146"/>
                  </a:cubicBezTo>
                  <a:cubicBezTo>
                    <a:pt x="116" y="130"/>
                    <a:pt x="103" y="117"/>
                    <a:pt x="88" y="11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 name="Freeform 125"/>
            <p:cNvSpPr>
              <a:spLocks noChangeAspect="1"/>
            </p:cNvSpPr>
            <p:nvPr/>
          </p:nvSpPr>
          <p:spPr bwMode="auto">
            <a:xfrm>
              <a:off x="2702048" y="5560620"/>
              <a:ext cx="170331" cy="144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 name="Freeform 183"/>
            <p:cNvSpPr>
              <a:spLocks noChangeAspect="1" noEditPoints="1"/>
            </p:cNvSpPr>
            <p:nvPr/>
          </p:nvSpPr>
          <p:spPr bwMode="auto">
            <a:xfrm>
              <a:off x="2417394" y="5564220"/>
              <a:ext cx="144239" cy="136800"/>
            </a:xfrm>
            <a:custGeom>
              <a:avLst/>
              <a:gdLst>
                <a:gd name="T0" fmla="*/ 104 w 148"/>
                <a:gd name="T1" fmla="*/ 0 h 140"/>
                <a:gd name="T2" fmla="*/ 88 w 148"/>
                <a:gd name="T3" fmla="*/ 35 h 140"/>
                <a:gd name="T4" fmla="*/ 110 w 148"/>
                <a:gd name="T5" fmla="*/ 67 h 140"/>
                <a:gd name="T6" fmla="*/ 110 w 148"/>
                <a:gd name="T7" fmla="*/ 72 h 140"/>
                <a:gd name="T8" fmla="*/ 148 w 148"/>
                <a:gd name="T9" fmla="*/ 76 h 140"/>
                <a:gd name="T10" fmla="*/ 148 w 148"/>
                <a:gd name="T11" fmla="*/ 67 h 140"/>
                <a:gd name="T12" fmla="*/ 104 w 148"/>
                <a:gd name="T13" fmla="*/ 0 h 140"/>
                <a:gd name="T14" fmla="*/ 74 w 148"/>
                <a:gd name="T15" fmla="*/ 102 h 140"/>
                <a:gd name="T16" fmla="*/ 53 w 148"/>
                <a:gd name="T17" fmla="*/ 96 h 140"/>
                <a:gd name="T18" fmla="*/ 30 w 148"/>
                <a:gd name="T19" fmla="*/ 126 h 140"/>
                <a:gd name="T20" fmla="*/ 74 w 148"/>
                <a:gd name="T21" fmla="*/ 140 h 140"/>
                <a:gd name="T22" fmla="*/ 119 w 148"/>
                <a:gd name="T23" fmla="*/ 125 h 140"/>
                <a:gd name="T24" fmla="*/ 95 w 148"/>
                <a:gd name="T25" fmla="*/ 95 h 140"/>
                <a:gd name="T26" fmla="*/ 74 w 148"/>
                <a:gd name="T27" fmla="*/ 102 h 140"/>
                <a:gd name="T28" fmla="*/ 38 w 148"/>
                <a:gd name="T29" fmla="*/ 67 h 140"/>
                <a:gd name="T30" fmla="*/ 60 w 148"/>
                <a:gd name="T31" fmla="*/ 35 h 140"/>
                <a:gd name="T32" fmla="*/ 44 w 148"/>
                <a:gd name="T33" fmla="*/ 0 h 140"/>
                <a:gd name="T34" fmla="*/ 0 w 148"/>
                <a:gd name="T35" fmla="*/ 67 h 140"/>
                <a:gd name="T36" fmla="*/ 0 w 148"/>
                <a:gd name="T37" fmla="*/ 77 h 140"/>
                <a:gd name="T38" fmla="*/ 39 w 148"/>
                <a:gd name="T39" fmla="*/ 72 h 140"/>
                <a:gd name="T40" fmla="*/ 38 w 148"/>
                <a:gd name="T41"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40">
                  <a:moveTo>
                    <a:pt x="104" y="0"/>
                  </a:moveTo>
                  <a:cubicBezTo>
                    <a:pt x="88" y="35"/>
                    <a:pt x="88" y="35"/>
                    <a:pt x="88" y="35"/>
                  </a:cubicBezTo>
                  <a:cubicBezTo>
                    <a:pt x="101" y="40"/>
                    <a:pt x="110" y="53"/>
                    <a:pt x="110" y="67"/>
                  </a:cubicBezTo>
                  <a:cubicBezTo>
                    <a:pt x="110" y="69"/>
                    <a:pt x="110" y="70"/>
                    <a:pt x="110" y="72"/>
                  </a:cubicBezTo>
                  <a:cubicBezTo>
                    <a:pt x="148" y="76"/>
                    <a:pt x="148" y="76"/>
                    <a:pt x="148" y="76"/>
                  </a:cubicBezTo>
                  <a:cubicBezTo>
                    <a:pt x="148" y="73"/>
                    <a:pt x="148" y="70"/>
                    <a:pt x="148" y="67"/>
                  </a:cubicBezTo>
                  <a:cubicBezTo>
                    <a:pt x="148" y="37"/>
                    <a:pt x="130" y="11"/>
                    <a:pt x="104" y="0"/>
                  </a:cubicBezTo>
                  <a:close/>
                  <a:moveTo>
                    <a:pt x="74" y="102"/>
                  </a:moveTo>
                  <a:cubicBezTo>
                    <a:pt x="66" y="102"/>
                    <a:pt x="59" y="100"/>
                    <a:pt x="53" y="96"/>
                  </a:cubicBezTo>
                  <a:cubicBezTo>
                    <a:pt x="30" y="126"/>
                    <a:pt x="30" y="126"/>
                    <a:pt x="30" y="126"/>
                  </a:cubicBezTo>
                  <a:cubicBezTo>
                    <a:pt x="43" y="135"/>
                    <a:pt x="58" y="140"/>
                    <a:pt x="74" y="140"/>
                  </a:cubicBezTo>
                  <a:cubicBezTo>
                    <a:pt x="91" y="140"/>
                    <a:pt x="106" y="134"/>
                    <a:pt x="119" y="125"/>
                  </a:cubicBezTo>
                  <a:cubicBezTo>
                    <a:pt x="95" y="95"/>
                    <a:pt x="95" y="95"/>
                    <a:pt x="95" y="95"/>
                  </a:cubicBezTo>
                  <a:cubicBezTo>
                    <a:pt x="89" y="99"/>
                    <a:pt x="82" y="102"/>
                    <a:pt x="74" y="102"/>
                  </a:cubicBezTo>
                  <a:close/>
                  <a:moveTo>
                    <a:pt x="38" y="67"/>
                  </a:moveTo>
                  <a:cubicBezTo>
                    <a:pt x="38" y="53"/>
                    <a:pt x="47" y="40"/>
                    <a:pt x="60" y="35"/>
                  </a:cubicBezTo>
                  <a:cubicBezTo>
                    <a:pt x="44" y="0"/>
                    <a:pt x="44" y="0"/>
                    <a:pt x="44" y="0"/>
                  </a:cubicBezTo>
                  <a:cubicBezTo>
                    <a:pt x="18" y="12"/>
                    <a:pt x="0" y="37"/>
                    <a:pt x="0" y="67"/>
                  </a:cubicBezTo>
                  <a:cubicBezTo>
                    <a:pt x="0" y="70"/>
                    <a:pt x="0" y="73"/>
                    <a:pt x="0" y="77"/>
                  </a:cubicBezTo>
                  <a:cubicBezTo>
                    <a:pt x="39" y="72"/>
                    <a:pt x="39" y="72"/>
                    <a:pt x="39" y="72"/>
                  </a:cubicBezTo>
                  <a:cubicBezTo>
                    <a:pt x="38" y="70"/>
                    <a:pt x="38" y="69"/>
                    <a:pt x="38" y="6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任意多边形 42"/>
            <p:cNvSpPr>
              <a:spLocks noChangeAspect="1"/>
            </p:cNvSpPr>
            <p:nvPr/>
          </p:nvSpPr>
          <p:spPr>
            <a:xfrm rot="16200000">
              <a:off x="10864979" y="4869405"/>
              <a:ext cx="218768" cy="108000"/>
            </a:xfrm>
            <a:custGeom>
              <a:avLst/>
              <a:gdLst>
                <a:gd name="connsiteX0" fmla="*/ 0 w 188119"/>
                <a:gd name="connsiteY0" fmla="*/ 2381 h 92869"/>
                <a:gd name="connsiteX1" fmla="*/ 90488 w 188119"/>
                <a:gd name="connsiteY1" fmla="*/ 92869 h 92869"/>
                <a:gd name="connsiteX2" fmla="*/ 183357 w 188119"/>
                <a:gd name="connsiteY2" fmla="*/ 0 h 92869"/>
                <a:gd name="connsiteX3" fmla="*/ 188119 w 188119"/>
                <a:gd name="connsiteY3" fmla="*/ 0 h 92869"/>
              </a:gdLst>
              <a:ahLst/>
              <a:cxnLst>
                <a:cxn ang="0">
                  <a:pos x="connsiteX0" y="connsiteY0"/>
                </a:cxn>
                <a:cxn ang="0">
                  <a:pos x="connsiteX1" y="connsiteY1"/>
                </a:cxn>
                <a:cxn ang="0">
                  <a:pos x="connsiteX2" y="connsiteY2"/>
                </a:cxn>
                <a:cxn ang="0">
                  <a:pos x="connsiteX3" y="connsiteY3"/>
                </a:cxn>
              </a:cxnLst>
              <a:rect l="l" t="t" r="r" b="b"/>
              <a:pathLst>
                <a:path w="188119" h="92869">
                  <a:moveTo>
                    <a:pt x="0" y="2381"/>
                  </a:moveTo>
                  <a:lnTo>
                    <a:pt x="90488" y="92869"/>
                  </a:lnTo>
                  <a:lnTo>
                    <a:pt x="183357" y="0"/>
                  </a:lnTo>
                  <a:lnTo>
                    <a:pt x="188119" y="0"/>
                  </a:lnTo>
                </a:path>
              </a:pathLst>
            </a:custGeom>
            <a:no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80000"/>
                  </a:schemeClr>
                </a:solidFill>
              </a:endParaRPr>
            </a:p>
          </p:txBody>
        </p:sp>
        <p:sp>
          <p:nvSpPr>
            <p:cNvPr id="44" name="任意多边形 43"/>
            <p:cNvSpPr>
              <a:spLocks noChangeAspect="1"/>
            </p:cNvSpPr>
            <p:nvPr/>
          </p:nvSpPr>
          <p:spPr>
            <a:xfrm rot="5400000" flipH="1">
              <a:off x="1125716" y="4869405"/>
              <a:ext cx="218768" cy="108000"/>
            </a:xfrm>
            <a:custGeom>
              <a:avLst/>
              <a:gdLst>
                <a:gd name="connsiteX0" fmla="*/ 0 w 188119"/>
                <a:gd name="connsiteY0" fmla="*/ 2381 h 92869"/>
                <a:gd name="connsiteX1" fmla="*/ 90488 w 188119"/>
                <a:gd name="connsiteY1" fmla="*/ 92869 h 92869"/>
                <a:gd name="connsiteX2" fmla="*/ 183357 w 188119"/>
                <a:gd name="connsiteY2" fmla="*/ 0 h 92869"/>
                <a:gd name="connsiteX3" fmla="*/ 188119 w 188119"/>
                <a:gd name="connsiteY3" fmla="*/ 0 h 92869"/>
              </a:gdLst>
              <a:ahLst/>
              <a:cxnLst>
                <a:cxn ang="0">
                  <a:pos x="connsiteX0" y="connsiteY0"/>
                </a:cxn>
                <a:cxn ang="0">
                  <a:pos x="connsiteX1" y="connsiteY1"/>
                </a:cxn>
                <a:cxn ang="0">
                  <a:pos x="connsiteX2" y="connsiteY2"/>
                </a:cxn>
                <a:cxn ang="0">
                  <a:pos x="connsiteX3" y="connsiteY3"/>
                </a:cxn>
              </a:cxnLst>
              <a:rect l="l" t="t" r="r" b="b"/>
              <a:pathLst>
                <a:path w="188119" h="92869">
                  <a:moveTo>
                    <a:pt x="0" y="2381"/>
                  </a:moveTo>
                  <a:lnTo>
                    <a:pt x="90488" y="92869"/>
                  </a:lnTo>
                  <a:lnTo>
                    <a:pt x="183357" y="0"/>
                  </a:lnTo>
                  <a:lnTo>
                    <a:pt x="188119" y="0"/>
                  </a:lnTo>
                </a:path>
              </a:pathLst>
            </a:custGeom>
            <a:no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80000"/>
                  </a:schemeClr>
                </a:solidFill>
              </a:endParaRPr>
            </a:p>
          </p:txBody>
        </p:sp>
        <p:grpSp>
          <p:nvGrpSpPr>
            <p:cNvPr id="45" name="组合 44"/>
            <p:cNvGrpSpPr/>
            <p:nvPr/>
          </p:nvGrpSpPr>
          <p:grpSpPr>
            <a:xfrm>
              <a:off x="8198170" y="3818650"/>
              <a:ext cx="2143609" cy="2265340"/>
              <a:chOff x="46992" y="1818839"/>
              <a:chExt cx="4165267" cy="4401803"/>
            </a:xfrm>
            <a:solidFill>
              <a:schemeClr val="bg1"/>
            </a:solidFill>
          </p:grpSpPr>
          <p:grpSp>
            <p:nvGrpSpPr>
              <p:cNvPr id="46" name="组合 45"/>
              <p:cNvGrpSpPr/>
              <p:nvPr/>
            </p:nvGrpSpPr>
            <p:grpSpPr>
              <a:xfrm flipH="1">
                <a:off x="483129" y="1818839"/>
                <a:ext cx="3729130" cy="3705918"/>
                <a:chOff x="-10969625" y="-1514475"/>
                <a:chExt cx="10201275" cy="10137775"/>
              </a:xfrm>
              <a:grpFill/>
            </p:grpSpPr>
            <p:sp>
              <p:nvSpPr>
                <p:cNvPr id="50" name="Freeform 516"/>
                <p:cNvSpPr>
                  <a:spLocks noEditPoints="1"/>
                </p:cNvSpPr>
                <p:nvPr/>
              </p:nvSpPr>
              <p:spPr bwMode="auto">
                <a:xfrm>
                  <a:off x="-7672388" y="6727825"/>
                  <a:ext cx="776288" cy="349250"/>
                </a:xfrm>
                <a:custGeom>
                  <a:avLst/>
                  <a:gdLst>
                    <a:gd name="T0" fmla="*/ 163 w 207"/>
                    <a:gd name="T1" fmla="*/ 93 h 93"/>
                    <a:gd name="T2" fmla="*/ 207 w 207"/>
                    <a:gd name="T3" fmla="*/ 93 h 93"/>
                    <a:gd name="T4" fmla="*/ 207 w 207"/>
                    <a:gd name="T5" fmla="*/ 36 h 93"/>
                    <a:gd name="T6" fmla="*/ 182 w 207"/>
                    <a:gd name="T7" fmla="*/ 36 h 93"/>
                    <a:gd name="T8" fmla="*/ 182 w 207"/>
                    <a:gd name="T9" fmla="*/ 18 h 93"/>
                    <a:gd name="T10" fmla="*/ 163 w 207"/>
                    <a:gd name="T11" fmla="*/ 11 h 93"/>
                    <a:gd name="T12" fmla="*/ 163 w 207"/>
                    <a:gd name="T13" fmla="*/ 54 h 93"/>
                    <a:gd name="T14" fmla="*/ 181 w 207"/>
                    <a:gd name="T15" fmla="*/ 54 h 93"/>
                    <a:gd name="T16" fmla="*/ 181 w 207"/>
                    <a:gd name="T17" fmla="*/ 79 h 93"/>
                    <a:gd name="T18" fmla="*/ 181 w 207"/>
                    <a:gd name="T19" fmla="*/ 79 h 93"/>
                    <a:gd name="T20" fmla="*/ 163 w 207"/>
                    <a:gd name="T21" fmla="*/ 79 h 93"/>
                    <a:gd name="T22" fmla="*/ 163 w 207"/>
                    <a:gd name="T23" fmla="*/ 93 h 93"/>
                    <a:gd name="T24" fmla="*/ 135 w 207"/>
                    <a:gd name="T25" fmla="*/ 0 h 93"/>
                    <a:gd name="T26" fmla="*/ 135 w 207"/>
                    <a:gd name="T27" fmla="*/ 36 h 93"/>
                    <a:gd name="T28" fmla="*/ 103 w 207"/>
                    <a:gd name="T29" fmla="*/ 36 h 93"/>
                    <a:gd name="T30" fmla="*/ 103 w 207"/>
                    <a:gd name="T31" fmla="*/ 54 h 93"/>
                    <a:gd name="T32" fmla="*/ 121 w 207"/>
                    <a:gd name="T33" fmla="*/ 54 h 93"/>
                    <a:gd name="T34" fmla="*/ 121 w 207"/>
                    <a:gd name="T35" fmla="*/ 79 h 93"/>
                    <a:gd name="T36" fmla="*/ 121 w 207"/>
                    <a:gd name="T37" fmla="*/ 79 h 93"/>
                    <a:gd name="T38" fmla="*/ 103 w 207"/>
                    <a:gd name="T39" fmla="*/ 79 h 93"/>
                    <a:gd name="T40" fmla="*/ 103 w 207"/>
                    <a:gd name="T41" fmla="*/ 93 h 93"/>
                    <a:gd name="T42" fmla="*/ 163 w 207"/>
                    <a:gd name="T43" fmla="*/ 93 h 93"/>
                    <a:gd name="T44" fmla="*/ 163 w 207"/>
                    <a:gd name="T45" fmla="*/ 79 h 93"/>
                    <a:gd name="T46" fmla="*/ 145 w 207"/>
                    <a:gd name="T47" fmla="*/ 79 h 93"/>
                    <a:gd name="T48" fmla="*/ 145 w 207"/>
                    <a:gd name="T49" fmla="*/ 54 h 93"/>
                    <a:gd name="T50" fmla="*/ 163 w 207"/>
                    <a:gd name="T51" fmla="*/ 54 h 93"/>
                    <a:gd name="T52" fmla="*/ 163 w 207"/>
                    <a:gd name="T53" fmla="*/ 11 h 93"/>
                    <a:gd name="T54" fmla="*/ 135 w 207"/>
                    <a:gd name="T55" fmla="*/ 0 h 93"/>
                    <a:gd name="T56" fmla="*/ 103 w 207"/>
                    <a:gd name="T57" fmla="*/ 36 h 93"/>
                    <a:gd name="T58" fmla="*/ 44 w 207"/>
                    <a:gd name="T59" fmla="*/ 36 h 93"/>
                    <a:gd name="T60" fmla="*/ 44 w 207"/>
                    <a:gd name="T61" fmla="*/ 54 h 93"/>
                    <a:gd name="T62" fmla="*/ 62 w 207"/>
                    <a:gd name="T63" fmla="*/ 54 h 93"/>
                    <a:gd name="T64" fmla="*/ 62 w 207"/>
                    <a:gd name="T65" fmla="*/ 79 h 93"/>
                    <a:gd name="T66" fmla="*/ 62 w 207"/>
                    <a:gd name="T67" fmla="*/ 79 h 93"/>
                    <a:gd name="T68" fmla="*/ 44 w 207"/>
                    <a:gd name="T69" fmla="*/ 79 h 93"/>
                    <a:gd name="T70" fmla="*/ 44 w 207"/>
                    <a:gd name="T71" fmla="*/ 93 h 93"/>
                    <a:gd name="T72" fmla="*/ 103 w 207"/>
                    <a:gd name="T73" fmla="*/ 93 h 93"/>
                    <a:gd name="T74" fmla="*/ 103 w 207"/>
                    <a:gd name="T75" fmla="*/ 79 h 93"/>
                    <a:gd name="T76" fmla="*/ 86 w 207"/>
                    <a:gd name="T77" fmla="*/ 79 h 93"/>
                    <a:gd name="T78" fmla="*/ 86 w 207"/>
                    <a:gd name="T79" fmla="*/ 54 h 93"/>
                    <a:gd name="T80" fmla="*/ 103 w 207"/>
                    <a:gd name="T81" fmla="*/ 54 h 93"/>
                    <a:gd name="T82" fmla="*/ 103 w 207"/>
                    <a:gd name="T83" fmla="*/ 36 h 93"/>
                    <a:gd name="T84" fmla="*/ 44 w 207"/>
                    <a:gd name="T85" fmla="*/ 36 h 93"/>
                    <a:gd name="T86" fmla="*/ 0 w 207"/>
                    <a:gd name="T87" fmla="*/ 36 h 93"/>
                    <a:gd name="T88" fmla="*/ 0 w 207"/>
                    <a:gd name="T89" fmla="*/ 93 h 93"/>
                    <a:gd name="T90" fmla="*/ 44 w 207"/>
                    <a:gd name="T91" fmla="*/ 93 h 93"/>
                    <a:gd name="T92" fmla="*/ 44 w 207"/>
                    <a:gd name="T93" fmla="*/ 79 h 93"/>
                    <a:gd name="T94" fmla="*/ 26 w 207"/>
                    <a:gd name="T95" fmla="*/ 79 h 93"/>
                    <a:gd name="T96" fmla="*/ 26 w 207"/>
                    <a:gd name="T97" fmla="*/ 54 h 93"/>
                    <a:gd name="T98" fmla="*/ 44 w 207"/>
                    <a:gd name="T99" fmla="*/ 54 h 93"/>
                    <a:gd name="T100" fmla="*/ 44 w 207"/>
                    <a:gd name="T10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93">
                      <a:moveTo>
                        <a:pt x="163" y="93"/>
                      </a:moveTo>
                      <a:cubicBezTo>
                        <a:pt x="207" y="93"/>
                        <a:pt x="207" y="93"/>
                        <a:pt x="207" y="93"/>
                      </a:cubicBezTo>
                      <a:cubicBezTo>
                        <a:pt x="207" y="36"/>
                        <a:pt x="207" y="36"/>
                        <a:pt x="207" y="36"/>
                      </a:cubicBezTo>
                      <a:cubicBezTo>
                        <a:pt x="182" y="36"/>
                        <a:pt x="182" y="36"/>
                        <a:pt x="182" y="36"/>
                      </a:cubicBezTo>
                      <a:cubicBezTo>
                        <a:pt x="182" y="18"/>
                        <a:pt x="182" y="18"/>
                        <a:pt x="182" y="18"/>
                      </a:cubicBezTo>
                      <a:cubicBezTo>
                        <a:pt x="176" y="16"/>
                        <a:pt x="170" y="14"/>
                        <a:pt x="163" y="11"/>
                      </a:cubicBezTo>
                      <a:cubicBezTo>
                        <a:pt x="163" y="54"/>
                        <a:pt x="163" y="54"/>
                        <a:pt x="163" y="54"/>
                      </a:cubicBezTo>
                      <a:cubicBezTo>
                        <a:pt x="181" y="54"/>
                        <a:pt x="181" y="54"/>
                        <a:pt x="181" y="54"/>
                      </a:cubicBezTo>
                      <a:cubicBezTo>
                        <a:pt x="181" y="79"/>
                        <a:pt x="181" y="79"/>
                        <a:pt x="181" y="79"/>
                      </a:cubicBezTo>
                      <a:cubicBezTo>
                        <a:pt x="181" y="79"/>
                        <a:pt x="181" y="79"/>
                        <a:pt x="181" y="79"/>
                      </a:cubicBezTo>
                      <a:cubicBezTo>
                        <a:pt x="163" y="79"/>
                        <a:pt x="163" y="79"/>
                        <a:pt x="163" y="79"/>
                      </a:cubicBezTo>
                      <a:lnTo>
                        <a:pt x="163" y="93"/>
                      </a:lnTo>
                      <a:close/>
                      <a:moveTo>
                        <a:pt x="135" y="0"/>
                      </a:moveTo>
                      <a:cubicBezTo>
                        <a:pt x="135" y="36"/>
                        <a:pt x="135" y="36"/>
                        <a:pt x="135" y="36"/>
                      </a:cubicBezTo>
                      <a:cubicBezTo>
                        <a:pt x="103" y="36"/>
                        <a:pt x="103" y="36"/>
                        <a:pt x="103" y="36"/>
                      </a:cubicBezTo>
                      <a:cubicBezTo>
                        <a:pt x="103" y="54"/>
                        <a:pt x="103" y="54"/>
                        <a:pt x="103" y="54"/>
                      </a:cubicBezTo>
                      <a:cubicBezTo>
                        <a:pt x="121" y="54"/>
                        <a:pt x="121" y="54"/>
                        <a:pt x="121" y="54"/>
                      </a:cubicBezTo>
                      <a:cubicBezTo>
                        <a:pt x="121" y="79"/>
                        <a:pt x="121" y="79"/>
                        <a:pt x="121" y="79"/>
                      </a:cubicBezTo>
                      <a:cubicBezTo>
                        <a:pt x="121" y="79"/>
                        <a:pt x="121" y="79"/>
                        <a:pt x="121" y="79"/>
                      </a:cubicBezTo>
                      <a:cubicBezTo>
                        <a:pt x="103" y="79"/>
                        <a:pt x="103" y="79"/>
                        <a:pt x="103" y="79"/>
                      </a:cubicBezTo>
                      <a:cubicBezTo>
                        <a:pt x="103" y="93"/>
                        <a:pt x="103" y="93"/>
                        <a:pt x="103" y="93"/>
                      </a:cubicBezTo>
                      <a:cubicBezTo>
                        <a:pt x="163" y="93"/>
                        <a:pt x="163" y="93"/>
                        <a:pt x="163" y="93"/>
                      </a:cubicBezTo>
                      <a:cubicBezTo>
                        <a:pt x="163" y="79"/>
                        <a:pt x="163" y="79"/>
                        <a:pt x="163" y="79"/>
                      </a:cubicBezTo>
                      <a:cubicBezTo>
                        <a:pt x="145" y="79"/>
                        <a:pt x="145" y="79"/>
                        <a:pt x="145" y="79"/>
                      </a:cubicBezTo>
                      <a:cubicBezTo>
                        <a:pt x="145" y="54"/>
                        <a:pt x="145" y="54"/>
                        <a:pt x="145" y="54"/>
                      </a:cubicBezTo>
                      <a:cubicBezTo>
                        <a:pt x="163" y="54"/>
                        <a:pt x="163" y="54"/>
                        <a:pt x="163" y="54"/>
                      </a:cubicBezTo>
                      <a:cubicBezTo>
                        <a:pt x="163" y="11"/>
                        <a:pt x="163" y="11"/>
                        <a:pt x="163" y="11"/>
                      </a:cubicBezTo>
                      <a:cubicBezTo>
                        <a:pt x="154" y="8"/>
                        <a:pt x="144" y="4"/>
                        <a:pt x="135" y="0"/>
                      </a:cubicBezTo>
                      <a:close/>
                      <a:moveTo>
                        <a:pt x="103" y="36"/>
                      </a:moveTo>
                      <a:cubicBezTo>
                        <a:pt x="44" y="36"/>
                        <a:pt x="44" y="36"/>
                        <a:pt x="44" y="36"/>
                      </a:cubicBezTo>
                      <a:cubicBezTo>
                        <a:pt x="44" y="54"/>
                        <a:pt x="44" y="54"/>
                        <a:pt x="44" y="54"/>
                      </a:cubicBezTo>
                      <a:cubicBezTo>
                        <a:pt x="62" y="54"/>
                        <a:pt x="62" y="54"/>
                        <a:pt x="62" y="54"/>
                      </a:cubicBezTo>
                      <a:cubicBezTo>
                        <a:pt x="62" y="79"/>
                        <a:pt x="62" y="79"/>
                        <a:pt x="62" y="79"/>
                      </a:cubicBezTo>
                      <a:cubicBezTo>
                        <a:pt x="62" y="79"/>
                        <a:pt x="62" y="79"/>
                        <a:pt x="62" y="79"/>
                      </a:cubicBezTo>
                      <a:cubicBezTo>
                        <a:pt x="44" y="79"/>
                        <a:pt x="44" y="79"/>
                        <a:pt x="44" y="79"/>
                      </a:cubicBezTo>
                      <a:cubicBezTo>
                        <a:pt x="44" y="93"/>
                        <a:pt x="44" y="93"/>
                        <a:pt x="44" y="93"/>
                      </a:cubicBezTo>
                      <a:cubicBezTo>
                        <a:pt x="103" y="93"/>
                        <a:pt x="103" y="93"/>
                        <a:pt x="103" y="93"/>
                      </a:cubicBezTo>
                      <a:cubicBezTo>
                        <a:pt x="103" y="79"/>
                        <a:pt x="103" y="79"/>
                        <a:pt x="103" y="79"/>
                      </a:cubicBezTo>
                      <a:cubicBezTo>
                        <a:pt x="86" y="79"/>
                        <a:pt x="86" y="79"/>
                        <a:pt x="86" y="79"/>
                      </a:cubicBezTo>
                      <a:cubicBezTo>
                        <a:pt x="86" y="54"/>
                        <a:pt x="86" y="54"/>
                        <a:pt x="86" y="54"/>
                      </a:cubicBezTo>
                      <a:cubicBezTo>
                        <a:pt x="103" y="54"/>
                        <a:pt x="103" y="54"/>
                        <a:pt x="103" y="54"/>
                      </a:cubicBezTo>
                      <a:lnTo>
                        <a:pt x="103" y="36"/>
                      </a:lnTo>
                      <a:close/>
                      <a:moveTo>
                        <a:pt x="44" y="36"/>
                      </a:moveTo>
                      <a:cubicBezTo>
                        <a:pt x="0" y="36"/>
                        <a:pt x="0" y="36"/>
                        <a:pt x="0" y="36"/>
                      </a:cubicBezTo>
                      <a:cubicBezTo>
                        <a:pt x="0" y="93"/>
                        <a:pt x="0" y="93"/>
                        <a:pt x="0" y="93"/>
                      </a:cubicBezTo>
                      <a:cubicBezTo>
                        <a:pt x="44" y="93"/>
                        <a:pt x="44" y="93"/>
                        <a:pt x="44" y="93"/>
                      </a:cubicBezTo>
                      <a:cubicBezTo>
                        <a:pt x="44" y="79"/>
                        <a:pt x="44" y="79"/>
                        <a:pt x="44" y="79"/>
                      </a:cubicBezTo>
                      <a:cubicBezTo>
                        <a:pt x="26" y="79"/>
                        <a:pt x="26" y="79"/>
                        <a:pt x="26" y="79"/>
                      </a:cubicBezTo>
                      <a:cubicBezTo>
                        <a:pt x="26" y="54"/>
                        <a:pt x="26" y="54"/>
                        <a:pt x="26" y="54"/>
                      </a:cubicBezTo>
                      <a:cubicBezTo>
                        <a:pt x="44" y="54"/>
                        <a:pt x="44" y="54"/>
                        <a:pt x="44" y="54"/>
                      </a:cubicBezTo>
                      <a:lnTo>
                        <a:pt x="4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 name="Freeform 517"/>
                <p:cNvSpPr/>
                <p:nvPr/>
              </p:nvSpPr>
              <p:spPr bwMode="auto">
                <a:xfrm>
                  <a:off x="-7859713" y="7107238"/>
                  <a:ext cx="1054100" cy="338138"/>
                </a:xfrm>
                <a:custGeom>
                  <a:avLst/>
                  <a:gdLst>
                    <a:gd name="T0" fmla="*/ 640 w 664"/>
                    <a:gd name="T1" fmla="*/ 213 h 213"/>
                    <a:gd name="T2" fmla="*/ 664 w 664"/>
                    <a:gd name="T3" fmla="*/ 0 h 213"/>
                    <a:gd name="T4" fmla="*/ 0 w 664"/>
                    <a:gd name="T5" fmla="*/ 0 h 213"/>
                    <a:gd name="T6" fmla="*/ 75 w 664"/>
                    <a:gd name="T7" fmla="*/ 213 h 213"/>
                    <a:gd name="T8" fmla="*/ 640 w 664"/>
                    <a:gd name="T9" fmla="*/ 213 h 213"/>
                  </a:gdLst>
                  <a:ahLst/>
                  <a:cxnLst>
                    <a:cxn ang="0">
                      <a:pos x="T0" y="T1"/>
                    </a:cxn>
                    <a:cxn ang="0">
                      <a:pos x="T2" y="T3"/>
                    </a:cxn>
                    <a:cxn ang="0">
                      <a:pos x="T4" y="T5"/>
                    </a:cxn>
                    <a:cxn ang="0">
                      <a:pos x="T6" y="T7"/>
                    </a:cxn>
                    <a:cxn ang="0">
                      <a:pos x="T8" y="T9"/>
                    </a:cxn>
                  </a:cxnLst>
                  <a:rect l="0" t="0" r="r" b="b"/>
                  <a:pathLst>
                    <a:path w="664" h="213">
                      <a:moveTo>
                        <a:pt x="640" y="213"/>
                      </a:moveTo>
                      <a:lnTo>
                        <a:pt x="664" y="0"/>
                      </a:lnTo>
                      <a:lnTo>
                        <a:pt x="0" y="0"/>
                      </a:lnTo>
                      <a:lnTo>
                        <a:pt x="75" y="213"/>
                      </a:lnTo>
                      <a:lnTo>
                        <a:pt x="640" y="2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 name="Freeform 518"/>
                <p:cNvSpPr/>
                <p:nvPr/>
              </p:nvSpPr>
              <p:spPr bwMode="auto">
                <a:xfrm>
                  <a:off x="-9583738" y="4678363"/>
                  <a:ext cx="492125" cy="717550"/>
                </a:xfrm>
                <a:custGeom>
                  <a:avLst/>
                  <a:gdLst>
                    <a:gd name="T0" fmla="*/ 123 w 131"/>
                    <a:gd name="T1" fmla="*/ 0 h 191"/>
                    <a:gd name="T2" fmla="*/ 0 w 131"/>
                    <a:gd name="T3" fmla="*/ 129 h 191"/>
                    <a:gd name="T4" fmla="*/ 15 w 131"/>
                    <a:gd name="T5" fmla="*/ 191 h 191"/>
                    <a:gd name="T6" fmla="*/ 15 w 131"/>
                    <a:gd name="T7" fmla="*/ 156 h 191"/>
                    <a:gd name="T8" fmla="*/ 21 w 131"/>
                    <a:gd name="T9" fmla="*/ 139 h 191"/>
                    <a:gd name="T10" fmla="*/ 21 w 131"/>
                    <a:gd name="T11" fmla="*/ 129 h 191"/>
                    <a:gd name="T12" fmla="*/ 128 w 131"/>
                    <a:gd name="T13" fmla="*/ 21 h 191"/>
                    <a:gd name="T14" fmla="*/ 131 w 131"/>
                    <a:gd name="T15" fmla="*/ 21 h 191"/>
                    <a:gd name="T16" fmla="*/ 123 w 131"/>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91">
                      <a:moveTo>
                        <a:pt x="123" y="0"/>
                      </a:moveTo>
                      <a:cubicBezTo>
                        <a:pt x="55" y="3"/>
                        <a:pt x="0" y="60"/>
                        <a:pt x="0" y="129"/>
                      </a:cubicBezTo>
                      <a:cubicBezTo>
                        <a:pt x="0" y="151"/>
                        <a:pt x="5" y="172"/>
                        <a:pt x="15" y="191"/>
                      </a:cubicBezTo>
                      <a:cubicBezTo>
                        <a:pt x="15" y="156"/>
                        <a:pt x="15" y="156"/>
                        <a:pt x="15" y="156"/>
                      </a:cubicBezTo>
                      <a:cubicBezTo>
                        <a:pt x="15" y="150"/>
                        <a:pt x="18" y="144"/>
                        <a:pt x="21" y="139"/>
                      </a:cubicBezTo>
                      <a:cubicBezTo>
                        <a:pt x="21" y="136"/>
                        <a:pt x="21" y="132"/>
                        <a:pt x="21" y="129"/>
                      </a:cubicBezTo>
                      <a:cubicBezTo>
                        <a:pt x="21" y="70"/>
                        <a:pt x="69" y="21"/>
                        <a:pt x="128" y="21"/>
                      </a:cubicBezTo>
                      <a:cubicBezTo>
                        <a:pt x="129" y="21"/>
                        <a:pt x="130" y="21"/>
                        <a:pt x="131" y="21"/>
                      </a:cubicBezTo>
                      <a:cubicBezTo>
                        <a:pt x="128" y="14"/>
                        <a:pt x="126" y="7"/>
                        <a:pt x="1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 name="Freeform 519"/>
                <p:cNvSpPr/>
                <p:nvPr/>
              </p:nvSpPr>
              <p:spPr bwMode="auto">
                <a:xfrm>
                  <a:off x="-9501188" y="5167313"/>
                  <a:ext cx="214313" cy="382588"/>
                </a:xfrm>
                <a:custGeom>
                  <a:avLst/>
                  <a:gdLst>
                    <a:gd name="T0" fmla="*/ 1 w 57"/>
                    <a:gd name="T1" fmla="*/ 21 h 102"/>
                    <a:gd name="T2" fmla="*/ 0 w 57"/>
                    <a:gd name="T3" fmla="*/ 26 h 102"/>
                    <a:gd name="T4" fmla="*/ 0 w 57"/>
                    <a:gd name="T5" fmla="*/ 59 h 102"/>
                    <a:gd name="T6" fmla="*/ 0 w 57"/>
                    <a:gd name="T7" fmla="*/ 75 h 102"/>
                    <a:gd name="T8" fmla="*/ 40 w 57"/>
                    <a:gd name="T9" fmla="*/ 102 h 102"/>
                    <a:gd name="T10" fmla="*/ 57 w 57"/>
                    <a:gd name="T11" fmla="*/ 102 h 102"/>
                    <a:gd name="T12" fmla="*/ 57 w 57"/>
                    <a:gd name="T13" fmla="*/ 0 h 102"/>
                    <a:gd name="T14" fmla="*/ 40 w 57"/>
                    <a:gd name="T15" fmla="*/ 0 h 102"/>
                    <a:gd name="T16" fmla="*/ 1 w 57"/>
                    <a:gd name="T17" fmla="*/ 2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02">
                      <a:moveTo>
                        <a:pt x="1" y="21"/>
                      </a:moveTo>
                      <a:cubicBezTo>
                        <a:pt x="1" y="23"/>
                        <a:pt x="0" y="25"/>
                        <a:pt x="0" y="26"/>
                      </a:cubicBezTo>
                      <a:cubicBezTo>
                        <a:pt x="0" y="59"/>
                        <a:pt x="0" y="59"/>
                        <a:pt x="0" y="59"/>
                      </a:cubicBezTo>
                      <a:cubicBezTo>
                        <a:pt x="0" y="75"/>
                        <a:pt x="0" y="75"/>
                        <a:pt x="0" y="75"/>
                      </a:cubicBezTo>
                      <a:cubicBezTo>
                        <a:pt x="0" y="90"/>
                        <a:pt x="18" y="102"/>
                        <a:pt x="40" y="102"/>
                      </a:cubicBezTo>
                      <a:cubicBezTo>
                        <a:pt x="57" y="102"/>
                        <a:pt x="57" y="102"/>
                        <a:pt x="57" y="102"/>
                      </a:cubicBezTo>
                      <a:cubicBezTo>
                        <a:pt x="57" y="0"/>
                        <a:pt x="57" y="0"/>
                        <a:pt x="57" y="0"/>
                      </a:cubicBezTo>
                      <a:cubicBezTo>
                        <a:pt x="40" y="0"/>
                        <a:pt x="40" y="0"/>
                        <a:pt x="40" y="0"/>
                      </a:cubicBezTo>
                      <a:cubicBezTo>
                        <a:pt x="21" y="0"/>
                        <a:pt x="5" y="9"/>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 name="Freeform 520"/>
                <p:cNvSpPr/>
                <p:nvPr/>
              </p:nvSpPr>
              <p:spPr bwMode="auto">
                <a:xfrm>
                  <a:off x="-8918575" y="5167313"/>
                  <a:ext cx="201613" cy="382588"/>
                </a:xfrm>
                <a:custGeom>
                  <a:avLst/>
                  <a:gdLst>
                    <a:gd name="T0" fmla="*/ 3 w 54"/>
                    <a:gd name="T1" fmla="*/ 0 h 102"/>
                    <a:gd name="T2" fmla="*/ 0 w 54"/>
                    <a:gd name="T3" fmla="*/ 0 h 102"/>
                    <a:gd name="T4" fmla="*/ 0 w 54"/>
                    <a:gd name="T5" fmla="*/ 102 h 102"/>
                    <a:gd name="T6" fmla="*/ 17 w 54"/>
                    <a:gd name="T7" fmla="*/ 102 h 102"/>
                    <a:gd name="T8" fmla="*/ 54 w 54"/>
                    <a:gd name="T9" fmla="*/ 83 h 102"/>
                    <a:gd name="T10" fmla="*/ 3 w 54"/>
                    <a:gd name="T11" fmla="*/ 0 h 102"/>
                  </a:gdLst>
                  <a:ahLst/>
                  <a:cxnLst>
                    <a:cxn ang="0">
                      <a:pos x="T0" y="T1"/>
                    </a:cxn>
                    <a:cxn ang="0">
                      <a:pos x="T2" y="T3"/>
                    </a:cxn>
                    <a:cxn ang="0">
                      <a:pos x="T4" y="T5"/>
                    </a:cxn>
                    <a:cxn ang="0">
                      <a:pos x="T6" y="T7"/>
                    </a:cxn>
                    <a:cxn ang="0">
                      <a:pos x="T8" y="T9"/>
                    </a:cxn>
                    <a:cxn ang="0">
                      <a:pos x="T10" y="T11"/>
                    </a:cxn>
                  </a:cxnLst>
                  <a:rect l="0" t="0" r="r" b="b"/>
                  <a:pathLst>
                    <a:path w="54" h="102">
                      <a:moveTo>
                        <a:pt x="3" y="0"/>
                      </a:moveTo>
                      <a:cubicBezTo>
                        <a:pt x="0" y="0"/>
                        <a:pt x="0" y="0"/>
                        <a:pt x="0" y="0"/>
                      </a:cubicBezTo>
                      <a:cubicBezTo>
                        <a:pt x="0" y="102"/>
                        <a:pt x="0" y="102"/>
                        <a:pt x="0" y="102"/>
                      </a:cubicBezTo>
                      <a:cubicBezTo>
                        <a:pt x="17" y="102"/>
                        <a:pt x="17" y="102"/>
                        <a:pt x="17" y="102"/>
                      </a:cubicBezTo>
                      <a:cubicBezTo>
                        <a:pt x="34" y="102"/>
                        <a:pt x="49" y="94"/>
                        <a:pt x="54" y="83"/>
                      </a:cubicBezTo>
                      <a:cubicBezTo>
                        <a:pt x="36" y="56"/>
                        <a:pt x="19" y="28"/>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 name="Freeform 521"/>
                <p:cNvSpPr/>
                <p:nvPr/>
              </p:nvSpPr>
              <p:spPr bwMode="auto">
                <a:xfrm>
                  <a:off x="-1571625" y="3732213"/>
                  <a:ext cx="765175" cy="766763"/>
                </a:xfrm>
                <a:custGeom>
                  <a:avLst/>
                  <a:gdLst>
                    <a:gd name="T0" fmla="*/ 201 w 204"/>
                    <a:gd name="T1" fmla="*/ 79 h 204"/>
                    <a:gd name="T2" fmla="*/ 160 w 204"/>
                    <a:gd name="T3" fmla="*/ 96 h 204"/>
                    <a:gd name="T4" fmla="*/ 144 w 204"/>
                    <a:gd name="T5" fmla="*/ 96 h 204"/>
                    <a:gd name="T6" fmla="*/ 136 w 204"/>
                    <a:gd name="T7" fmla="*/ 76 h 204"/>
                    <a:gd name="T8" fmla="*/ 147 w 204"/>
                    <a:gd name="T9" fmla="*/ 65 h 204"/>
                    <a:gd name="T10" fmla="*/ 189 w 204"/>
                    <a:gd name="T11" fmla="*/ 49 h 204"/>
                    <a:gd name="T12" fmla="*/ 170 w 204"/>
                    <a:gd name="T13" fmla="*/ 26 h 204"/>
                    <a:gd name="T14" fmla="*/ 144 w 204"/>
                    <a:gd name="T15" fmla="*/ 15 h 204"/>
                    <a:gd name="T16" fmla="*/ 139 w 204"/>
                    <a:gd name="T17" fmla="*/ 48 h 204"/>
                    <a:gd name="T18" fmla="*/ 120 w 204"/>
                    <a:gd name="T19" fmla="*/ 76 h 204"/>
                    <a:gd name="T20" fmla="*/ 122 w 204"/>
                    <a:gd name="T21" fmla="*/ 45 h 204"/>
                    <a:gd name="T22" fmla="*/ 108 w 204"/>
                    <a:gd name="T23" fmla="*/ 37 h 204"/>
                    <a:gd name="T24" fmla="*/ 108 w 204"/>
                    <a:gd name="T25" fmla="*/ 21 h 204"/>
                    <a:gd name="T26" fmla="*/ 96 w 204"/>
                    <a:gd name="T27" fmla="*/ 21 h 204"/>
                    <a:gd name="T28" fmla="*/ 96 w 204"/>
                    <a:gd name="T29" fmla="*/ 37 h 204"/>
                    <a:gd name="T30" fmla="*/ 82 w 204"/>
                    <a:gd name="T31" fmla="*/ 45 h 204"/>
                    <a:gd name="T32" fmla="*/ 84 w 204"/>
                    <a:gd name="T33" fmla="*/ 76 h 204"/>
                    <a:gd name="T34" fmla="*/ 65 w 204"/>
                    <a:gd name="T35" fmla="*/ 48 h 204"/>
                    <a:gd name="T36" fmla="*/ 60 w 204"/>
                    <a:gd name="T37" fmla="*/ 15 h 204"/>
                    <a:gd name="T38" fmla="*/ 34 w 204"/>
                    <a:gd name="T39" fmla="*/ 26 h 204"/>
                    <a:gd name="T40" fmla="*/ 15 w 204"/>
                    <a:gd name="T41" fmla="*/ 49 h 204"/>
                    <a:gd name="T42" fmla="*/ 57 w 204"/>
                    <a:gd name="T43" fmla="*/ 65 h 204"/>
                    <a:gd name="T44" fmla="*/ 68 w 204"/>
                    <a:gd name="T45" fmla="*/ 76 h 204"/>
                    <a:gd name="T46" fmla="*/ 60 w 204"/>
                    <a:gd name="T47" fmla="*/ 96 h 204"/>
                    <a:gd name="T48" fmla="*/ 44 w 204"/>
                    <a:gd name="T49" fmla="*/ 96 h 204"/>
                    <a:gd name="T50" fmla="*/ 3 w 204"/>
                    <a:gd name="T51" fmla="*/ 79 h 204"/>
                    <a:gd name="T52" fmla="*/ 0 w 204"/>
                    <a:gd name="T53" fmla="*/ 108 h 204"/>
                    <a:gd name="T54" fmla="*/ 11 w 204"/>
                    <a:gd name="T55" fmla="*/ 134 h 204"/>
                    <a:gd name="T56" fmla="*/ 37 w 204"/>
                    <a:gd name="T57" fmla="*/ 114 h 204"/>
                    <a:gd name="T58" fmla="*/ 71 w 204"/>
                    <a:gd name="T59" fmla="*/ 108 h 204"/>
                    <a:gd name="T60" fmla="*/ 48 w 204"/>
                    <a:gd name="T61" fmla="*/ 128 h 204"/>
                    <a:gd name="T62" fmla="*/ 52 w 204"/>
                    <a:gd name="T63" fmla="*/ 144 h 204"/>
                    <a:gd name="T64" fmla="*/ 41 w 204"/>
                    <a:gd name="T65" fmla="*/ 156 h 204"/>
                    <a:gd name="T66" fmla="*/ 49 w 204"/>
                    <a:gd name="T67" fmla="*/ 164 h 204"/>
                    <a:gd name="T68" fmla="*/ 60 w 204"/>
                    <a:gd name="T69" fmla="*/ 152 h 204"/>
                    <a:gd name="T70" fmla="*/ 76 w 204"/>
                    <a:gd name="T71" fmla="*/ 157 h 204"/>
                    <a:gd name="T72" fmla="*/ 96 w 204"/>
                    <a:gd name="T73" fmla="*/ 133 h 204"/>
                    <a:gd name="T74" fmla="*/ 90 w 204"/>
                    <a:gd name="T75" fmla="*/ 167 h 204"/>
                    <a:gd name="T76" fmla="*/ 71 w 204"/>
                    <a:gd name="T77" fmla="*/ 193 h 204"/>
                    <a:gd name="T78" fmla="*/ 96 w 204"/>
                    <a:gd name="T79" fmla="*/ 204 h 204"/>
                    <a:gd name="T80" fmla="*/ 126 w 204"/>
                    <a:gd name="T81" fmla="*/ 201 h 204"/>
                    <a:gd name="T82" fmla="*/ 108 w 204"/>
                    <a:gd name="T83" fmla="*/ 160 h 204"/>
                    <a:gd name="T84" fmla="*/ 108 w 204"/>
                    <a:gd name="T85" fmla="*/ 144 h 204"/>
                    <a:gd name="T86" fmla="*/ 128 w 204"/>
                    <a:gd name="T87" fmla="*/ 136 h 204"/>
                    <a:gd name="T88" fmla="*/ 139 w 204"/>
                    <a:gd name="T89" fmla="*/ 147 h 204"/>
                    <a:gd name="T90" fmla="*/ 156 w 204"/>
                    <a:gd name="T91" fmla="*/ 189 h 204"/>
                    <a:gd name="T92" fmla="*/ 178 w 204"/>
                    <a:gd name="T93" fmla="*/ 170 h 204"/>
                    <a:gd name="T94" fmla="*/ 189 w 204"/>
                    <a:gd name="T95" fmla="*/ 144 h 204"/>
                    <a:gd name="T96" fmla="*/ 157 w 204"/>
                    <a:gd name="T97" fmla="*/ 139 h 204"/>
                    <a:gd name="T98" fmla="*/ 128 w 204"/>
                    <a:gd name="T99" fmla="*/ 120 h 204"/>
                    <a:gd name="T100" fmla="*/ 159 w 204"/>
                    <a:gd name="T101" fmla="*/ 122 h 204"/>
                    <a:gd name="T102" fmla="*/ 167 w 204"/>
                    <a:gd name="T103" fmla="*/ 108 h 204"/>
                    <a:gd name="T104" fmla="*/ 183 w 204"/>
                    <a:gd name="T105" fmla="*/ 10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 h="204">
                      <a:moveTo>
                        <a:pt x="204" y="96"/>
                      </a:moveTo>
                      <a:cubicBezTo>
                        <a:pt x="183" y="96"/>
                        <a:pt x="183" y="96"/>
                        <a:pt x="183" y="96"/>
                      </a:cubicBezTo>
                      <a:cubicBezTo>
                        <a:pt x="201" y="79"/>
                        <a:pt x="201" y="79"/>
                        <a:pt x="201" y="79"/>
                      </a:cubicBezTo>
                      <a:cubicBezTo>
                        <a:pt x="193" y="71"/>
                        <a:pt x="193" y="71"/>
                        <a:pt x="193" y="71"/>
                      </a:cubicBezTo>
                      <a:cubicBezTo>
                        <a:pt x="167" y="96"/>
                        <a:pt x="167" y="96"/>
                        <a:pt x="167" y="96"/>
                      </a:cubicBezTo>
                      <a:cubicBezTo>
                        <a:pt x="160" y="96"/>
                        <a:pt x="160" y="96"/>
                        <a:pt x="160" y="96"/>
                      </a:cubicBezTo>
                      <a:cubicBezTo>
                        <a:pt x="167" y="90"/>
                        <a:pt x="167" y="90"/>
                        <a:pt x="167" y="90"/>
                      </a:cubicBezTo>
                      <a:cubicBezTo>
                        <a:pt x="159" y="82"/>
                        <a:pt x="159" y="82"/>
                        <a:pt x="159" y="82"/>
                      </a:cubicBezTo>
                      <a:cubicBezTo>
                        <a:pt x="144" y="96"/>
                        <a:pt x="144" y="96"/>
                        <a:pt x="144" y="96"/>
                      </a:cubicBezTo>
                      <a:cubicBezTo>
                        <a:pt x="133" y="96"/>
                        <a:pt x="133" y="96"/>
                        <a:pt x="133" y="96"/>
                      </a:cubicBezTo>
                      <a:cubicBezTo>
                        <a:pt x="132" y="92"/>
                        <a:pt x="130" y="88"/>
                        <a:pt x="128" y="84"/>
                      </a:cubicBezTo>
                      <a:cubicBezTo>
                        <a:pt x="136" y="76"/>
                        <a:pt x="136" y="76"/>
                        <a:pt x="136" y="76"/>
                      </a:cubicBezTo>
                      <a:cubicBezTo>
                        <a:pt x="157" y="76"/>
                        <a:pt x="157" y="76"/>
                        <a:pt x="157" y="76"/>
                      </a:cubicBezTo>
                      <a:cubicBezTo>
                        <a:pt x="157" y="65"/>
                        <a:pt x="157" y="65"/>
                        <a:pt x="157" y="65"/>
                      </a:cubicBezTo>
                      <a:cubicBezTo>
                        <a:pt x="147" y="65"/>
                        <a:pt x="147" y="65"/>
                        <a:pt x="147" y="65"/>
                      </a:cubicBezTo>
                      <a:cubicBezTo>
                        <a:pt x="152" y="60"/>
                        <a:pt x="152" y="60"/>
                        <a:pt x="152" y="60"/>
                      </a:cubicBezTo>
                      <a:cubicBezTo>
                        <a:pt x="189" y="60"/>
                        <a:pt x="189" y="60"/>
                        <a:pt x="189" y="60"/>
                      </a:cubicBezTo>
                      <a:cubicBezTo>
                        <a:pt x="189" y="49"/>
                        <a:pt x="189" y="49"/>
                        <a:pt x="189" y="49"/>
                      </a:cubicBezTo>
                      <a:cubicBezTo>
                        <a:pt x="164" y="49"/>
                        <a:pt x="164" y="49"/>
                        <a:pt x="164" y="49"/>
                      </a:cubicBezTo>
                      <a:cubicBezTo>
                        <a:pt x="178" y="34"/>
                        <a:pt x="178" y="34"/>
                        <a:pt x="178" y="34"/>
                      </a:cubicBezTo>
                      <a:cubicBezTo>
                        <a:pt x="170" y="26"/>
                        <a:pt x="170" y="26"/>
                        <a:pt x="170" y="26"/>
                      </a:cubicBezTo>
                      <a:cubicBezTo>
                        <a:pt x="156" y="41"/>
                        <a:pt x="156" y="41"/>
                        <a:pt x="156" y="41"/>
                      </a:cubicBezTo>
                      <a:cubicBezTo>
                        <a:pt x="156" y="15"/>
                        <a:pt x="156" y="15"/>
                        <a:pt x="156" y="15"/>
                      </a:cubicBezTo>
                      <a:cubicBezTo>
                        <a:pt x="144" y="15"/>
                        <a:pt x="144" y="15"/>
                        <a:pt x="144" y="15"/>
                      </a:cubicBezTo>
                      <a:cubicBezTo>
                        <a:pt x="144" y="52"/>
                        <a:pt x="144" y="52"/>
                        <a:pt x="144" y="52"/>
                      </a:cubicBezTo>
                      <a:cubicBezTo>
                        <a:pt x="139" y="57"/>
                        <a:pt x="139" y="57"/>
                        <a:pt x="139" y="57"/>
                      </a:cubicBezTo>
                      <a:cubicBezTo>
                        <a:pt x="139" y="48"/>
                        <a:pt x="139" y="48"/>
                        <a:pt x="139" y="48"/>
                      </a:cubicBezTo>
                      <a:cubicBezTo>
                        <a:pt x="128" y="48"/>
                        <a:pt x="128" y="48"/>
                        <a:pt x="128" y="48"/>
                      </a:cubicBezTo>
                      <a:cubicBezTo>
                        <a:pt x="128" y="68"/>
                        <a:pt x="128" y="68"/>
                        <a:pt x="128" y="68"/>
                      </a:cubicBezTo>
                      <a:cubicBezTo>
                        <a:pt x="120" y="76"/>
                        <a:pt x="120" y="76"/>
                        <a:pt x="120" y="76"/>
                      </a:cubicBezTo>
                      <a:cubicBezTo>
                        <a:pt x="116" y="74"/>
                        <a:pt x="112" y="72"/>
                        <a:pt x="108" y="71"/>
                      </a:cubicBezTo>
                      <a:cubicBezTo>
                        <a:pt x="108" y="60"/>
                        <a:pt x="108" y="60"/>
                        <a:pt x="108" y="60"/>
                      </a:cubicBezTo>
                      <a:cubicBezTo>
                        <a:pt x="122" y="45"/>
                        <a:pt x="122" y="45"/>
                        <a:pt x="122" y="45"/>
                      </a:cubicBezTo>
                      <a:cubicBezTo>
                        <a:pt x="114" y="37"/>
                        <a:pt x="114" y="37"/>
                        <a:pt x="114" y="37"/>
                      </a:cubicBezTo>
                      <a:cubicBezTo>
                        <a:pt x="108" y="44"/>
                        <a:pt x="108" y="44"/>
                        <a:pt x="108" y="44"/>
                      </a:cubicBezTo>
                      <a:cubicBezTo>
                        <a:pt x="108" y="37"/>
                        <a:pt x="108" y="37"/>
                        <a:pt x="108" y="37"/>
                      </a:cubicBezTo>
                      <a:cubicBezTo>
                        <a:pt x="134" y="11"/>
                        <a:pt x="134" y="11"/>
                        <a:pt x="134" y="11"/>
                      </a:cubicBezTo>
                      <a:cubicBezTo>
                        <a:pt x="126" y="3"/>
                        <a:pt x="126" y="3"/>
                        <a:pt x="126" y="3"/>
                      </a:cubicBezTo>
                      <a:cubicBezTo>
                        <a:pt x="108" y="21"/>
                        <a:pt x="108" y="21"/>
                        <a:pt x="108" y="21"/>
                      </a:cubicBezTo>
                      <a:cubicBezTo>
                        <a:pt x="108" y="0"/>
                        <a:pt x="108" y="0"/>
                        <a:pt x="108" y="0"/>
                      </a:cubicBezTo>
                      <a:cubicBezTo>
                        <a:pt x="96" y="0"/>
                        <a:pt x="96" y="0"/>
                        <a:pt x="96" y="0"/>
                      </a:cubicBezTo>
                      <a:cubicBezTo>
                        <a:pt x="96" y="21"/>
                        <a:pt x="96" y="21"/>
                        <a:pt x="96" y="21"/>
                      </a:cubicBezTo>
                      <a:cubicBezTo>
                        <a:pt x="79" y="3"/>
                        <a:pt x="79" y="3"/>
                        <a:pt x="79" y="3"/>
                      </a:cubicBezTo>
                      <a:cubicBezTo>
                        <a:pt x="71" y="11"/>
                        <a:pt x="71" y="11"/>
                        <a:pt x="71" y="11"/>
                      </a:cubicBezTo>
                      <a:cubicBezTo>
                        <a:pt x="96" y="37"/>
                        <a:pt x="96" y="37"/>
                        <a:pt x="96" y="37"/>
                      </a:cubicBezTo>
                      <a:cubicBezTo>
                        <a:pt x="96" y="44"/>
                        <a:pt x="96" y="44"/>
                        <a:pt x="96" y="44"/>
                      </a:cubicBezTo>
                      <a:cubicBezTo>
                        <a:pt x="90" y="37"/>
                        <a:pt x="90" y="37"/>
                        <a:pt x="90" y="37"/>
                      </a:cubicBezTo>
                      <a:cubicBezTo>
                        <a:pt x="82" y="45"/>
                        <a:pt x="82" y="45"/>
                        <a:pt x="82" y="45"/>
                      </a:cubicBezTo>
                      <a:cubicBezTo>
                        <a:pt x="96" y="60"/>
                        <a:pt x="96" y="60"/>
                        <a:pt x="96" y="60"/>
                      </a:cubicBezTo>
                      <a:cubicBezTo>
                        <a:pt x="96" y="71"/>
                        <a:pt x="96" y="71"/>
                        <a:pt x="96" y="71"/>
                      </a:cubicBezTo>
                      <a:cubicBezTo>
                        <a:pt x="92" y="72"/>
                        <a:pt x="88" y="74"/>
                        <a:pt x="84" y="76"/>
                      </a:cubicBezTo>
                      <a:cubicBezTo>
                        <a:pt x="76" y="68"/>
                        <a:pt x="76" y="68"/>
                        <a:pt x="76" y="68"/>
                      </a:cubicBezTo>
                      <a:cubicBezTo>
                        <a:pt x="76" y="48"/>
                        <a:pt x="76" y="48"/>
                        <a:pt x="76" y="48"/>
                      </a:cubicBezTo>
                      <a:cubicBezTo>
                        <a:pt x="65" y="48"/>
                        <a:pt x="65" y="48"/>
                        <a:pt x="65" y="48"/>
                      </a:cubicBezTo>
                      <a:cubicBezTo>
                        <a:pt x="65" y="57"/>
                        <a:pt x="65" y="57"/>
                        <a:pt x="65" y="57"/>
                      </a:cubicBezTo>
                      <a:cubicBezTo>
                        <a:pt x="60" y="52"/>
                        <a:pt x="60" y="52"/>
                        <a:pt x="60" y="52"/>
                      </a:cubicBezTo>
                      <a:cubicBezTo>
                        <a:pt x="60" y="15"/>
                        <a:pt x="60" y="15"/>
                        <a:pt x="60" y="15"/>
                      </a:cubicBezTo>
                      <a:cubicBezTo>
                        <a:pt x="49" y="15"/>
                        <a:pt x="49" y="15"/>
                        <a:pt x="49" y="15"/>
                      </a:cubicBezTo>
                      <a:cubicBezTo>
                        <a:pt x="49" y="41"/>
                        <a:pt x="49" y="41"/>
                        <a:pt x="49" y="41"/>
                      </a:cubicBezTo>
                      <a:cubicBezTo>
                        <a:pt x="34" y="26"/>
                        <a:pt x="34" y="26"/>
                        <a:pt x="34" y="26"/>
                      </a:cubicBezTo>
                      <a:cubicBezTo>
                        <a:pt x="26" y="34"/>
                        <a:pt x="26" y="34"/>
                        <a:pt x="26" y="34"/>
                      </a:cubicBezTo>
                      <a:cubicBezTo>
                        <a:pt x="41" y="49"/>
                        <a:pt x="41" y="49"/>
                        <a:pt x="41" y="49"/>
                      </a:cubicBezTo>
                      <a:cubicBezTo>
                        <a:pt x="15" y="49"/>
                        <a:pt x="15" y="49"/>
                        <a:pt x="15" y="49"/>
                      </a:cubicBezTo>
                      <a:cubicBezTo>
                        <a:pt x="15" y="60"/>
                        <a:pt x="15" y="60"/>
                        <a:pt x="15" y="60"/>
                      </a:cubicBezTo>
                      <a:cubicBezTo>
                        <a:pt x="52" y="60"/>
                        <a:pt x="52" y="60"/>
                        <a:pt x="52" y="60"/>
                      </a:cubicBezTo>
                      <a:cubicBezTo>
                        <a:pt x="57" y="65"/>
                        <a:pt x="57" y="65"/>
                        <a:pt x="57" y="65"/>
                      </a:cubicBezTo>
                      <a:cubicBezTo>
                        <a:pt x="48" y="65"/>
                        <a:pt x="48" y="65"/>
                        <a:pt x="48" y="65"/>
                      </a:cubicBezTo>
                      <a:cubicBezTo>
                        <a:pt x="48" y="76"/>
                        <a:pt x="48" y="76"/>
                        <a:pt x="48" y="76"/>
                      </a:cubicBezTo>
                      <a:cubicBezTo>
                        <a:pt x="68" y="76"/>
                        <a:pt x="68" y="76"/>
                        <a:pt x="68" y="76"/>
                      </a:cubicBezTo>
                      <a:cubicBezTo>
                        <a:pt x="76" y="84"/>
                        <a:pt x="76" y="84"/>
                        <a:pt x="76" y="84"/>
                      </a:cubicBezTo>
                      <a:cubicBezTo>
                        <a:pt x="74" y="88"/>
                        <a:pt x="72" y="92"/>
                        <a:pt x="71" y="96"/>
                      </a:cubicBezTo>
                      <a:cubicBezTo>
                        <a:pt x="60" y="96"/>
                        <a:pt x="60" y="96"/>
                        <a:pt x="60" y="96"/>
                      </a:cubicBezTo>
                      <a:cubicBezTo>
                        <a:pt x="45" y="82"/>
                        <a:pt x="45" y="82"/>
                        <a:pt x="45" y="82"/>
                      </a:cubicBezTo>
                      <a:cubicBezTo>
                        <a:pt x="37" y="90"/>
                        <a:pt x="37" y="90"/>
                        <a:pt x="37" y="90"/>
                      </a:cubicBezTo>
                      <a:cubicBezTo>
                        <a:pt x="44" y="96"/>
                        <a:pt x="44" y="96"/>
                        <a:pt x="44" y="96"/>
                      </a:cubicBezTo>
                      <a:cubicBezTo>
                        <a:pt x="37" y="96"/>
                        <a:pt x="37" y="96"/>
                        <a:pt x="37" y="96"/>
                      </a:cubicBezTo>
                      <a:cubicBezTo>
                        <a:pt x="11" y="71"/>
                        <a:pt x="11" y="71"/>
                        <a:pt x="11" y="71"/>
                      </a:cubicBezTo>
                      <a:cubicBezTo>
                        <a:pt x="3" y="79"/>
                        <a:pt x="3" y="79"/>
                        <a:pt x="3" y="79"/>
                      </a:cubicBezTo>
                      <a:cubicBezTo>
                        <a:pt x="21" y="96"/>
                        <a:pt x="21" y="96"/>
                        <a:pt x="21" y="96"/>
                      </a:cubicBezTo>
                      <a:cubicBezTo>
                        <a:pt x="0" y="96"/>
                        <a:pt x="0" y="96"/>
                        <a:pt x="0" y="96"/>
                      </a:cubicBezTo>
                      <a:cubicBezTo>
                        <a:pt x="0" y="108"/>
                        <a:pt x="0" y="108"/>
                        <a:pt x="0" y="108"/>
                      </a:cubicBezTo>
                      <a:cubicBezTo>
                        <a:pt x="21" y="108"/>
                        <a:pt x="21" y="108"/>
                        <a:pt x="21" y="108"/>
                      </a:cubicBezTo>
                      <a:cubicBezTo>
                        <a:pt x="3" y="126"/>
                        <a:pt x="3" y="126"/>
                        <a:pt x="3" y="126"/>
                      </a:cubicBezTo>
                      <a:cubicBezTo>
                        <a:pt x="11" y="134"/>
                        <a:pt x="11" y="134"/>
                        <a:pt x="11" y="134"/>
                      </a:cubicBezTo>
                      <a:cubicBezTo>
                        <a:pt x="37" y="108"/>
                        <a:pt x="37" y="108"/>
                        <a:pt x="37" y="108"/>
                      </a:cubicBezTo>
                      <a:cubicBezTo>
                        <a:pt x="44" y="108"/>
                        <a:pt x="44" y="108"/>
                        <a:pt x="44" y="108"/>
                      </a:cubicBezTo>
                      <a:cubicBezTo>
                        <a:pt x="37" y="114"/>
                        <a:pt x="37" y="114"/>
                        <a:pt x="37" y="114"/>
                      </a:cubicBezTo>
                      <a:cubicBezTo>
                        <a:pt x="45" y="122"/>
                        <a:pt x="45" y="122"/>
                        <a:pt x="45" y="122"/>
                      </a:cubicBezTo>
                      <a:cubicBezTo>
                        <a:pt x="60" y="108"/>
                        <a:pt x="60" y="108"/>
                        <a:pt x="60" y="108"/>
                      </a:cubicBezTo>
                      <a:cubicBezTo>
                        <a:pt x="71" y="108"/>
                        <a:pt x="71" y="108"/>
                        <a:pt x="71" y="108"/>
                      </a:cubicBezTo>
                      <a:cubicBezTo>
                        <a:pt x="72" y="112"/>
                        <a:pt x="74" y="116"/>
                        <a:pt x="76" y="120"/>
                      </a:cubicBezTo>
                      <a:cubicBezTo>
                        <a:pt x="68" y="128"/>
                        <a:pt x="68" y="128"/>
                        <a:pt x="68" y="128"/>
                      </a:cubicBezTo>
                      <a:cubicBezTo>
                        <a:pt x="48" y="128"/>
                        <a:pt x="48" y="128"/>
                        <a:pt x="48" y="128"/>
                      </a:cubicBezTo>
                      <a:cubicBezTo>
                        <a:pt x="48" y="139"/>
                        <a:pt x="48" y="139"/>
                        <a:pt x="48" y="139"/>
                      </a:cubicBezTo>
                      <a:cubicBezTo>
                        <a:pt x="57" y="139"/>
                        <a:pt x="57" y="139"/>
                        <a:pt x="57" y="139"/>
                      </a:cubicBezTo>
                      <a:cubicBezTo>
                        <a:pt x="52" y="144"/>
                        <a:pt x="52" y="144"/>
                        <a:pt x="52" y="144"/>
                      </a:cubicBezTo>
                      <a:cubicBezTo>
                        <a:pt x="15" y="144"/>
                        <a:pt x="15" y="144"/>
                        <a:pt x="15" y="144"/>
                      </a:cubicBezTo>
                      <a:cubicBezTo>
                        <a:pt x="15" y="156"/>
                        <a:pt x="15" y="156"/>
                        <a:pt x="15" y="156"/>
                      </a:cubicBezTo>
                      <a:cubicBezTo>
                        <a:pt x="41" y="156"/>
                        <a:pt x="41" y="156"/>
                        <a:pt x="41" y="156"/>
                      </a:cubicBezTo>
                      <a:cubicBezTo>
                        <a:pt x="26" y="170"/>
                        <a:pt x="26" y="170"/>
                        <a:pt x="26" y="170"/>
                      </a:cubicBezTo>
                      <a:cubicBezTo>
                        <a:pt x="34" y="178"/>
                        <a:pt x="34" y="178"/>
                        <a:pt x="34" y="178"/>
                      </a:cubicBezTo>
                      <a:cubicBezTo>
                        <a:pt x="49" y="164"/>
                        <a:pt x="49" y="164"/>
                        <a:pt x="49" y="164"/>
                      </a:cubicBezTo>
                      <a:cubicBezTo>
                        <a:pt x="49" y="189"/>
                        <a:pt x="49" y="189"/>
                        <a:pt x="49" y="189"/>
                      </a:cubicBezTo>
                      <a:cubicBezTo>
                        <a:pt x="60" y="189"/>
                        <a:pt x="60" y="189"/>
                        <a:pt x="60" y="189"/>
                      </a:cubicBezTo>
                      <a:cubicBezTo>
                        <a:pt x="60" y="152"/>
                        <a:pt x="60" y="152"/>
                        <a:pt x="60" y="152"/>
                      </a:cubicBezTo>
                      <a:cubicBezTo>
                        <a:pt x="65" y="147"/>
                        <a:pt x="65" y="147"/>
                        <a:pt x="65" y="147"/>
                      </a:cubicBezTo>
                      <a:cubicBezTo>
                        <a:pt x="65" y="157"/>
                        <a:pt x="65" y="157"/>
                        <a:pt x="65" y="157"/>
                      </a:cubicBezTo>
                      <a:cubicBezTo>
                        <a:pt x="76" y="157"/>
                        <a:pt x="76" y="157"/>
                        <a:pt x="76" y="157"/>
                      </a:cubicBezTo>
                      <a:cubicBezTo>
                        <a:pt x="76" y="136"/>
                        <a:pt x="76" y="136"/>
                        <a:pt x="76" y="136"/>
                      </a:cubicBezTo>
                      <a:cubicBezTo>
                        <a:pt x="84" y="128"/>
                        <a:pt x="84" y="128"/>
                        <a:pt x="84" y="128"/>
                      </a:cubicBezTo>
                      <a:cubicBezTo>
                        <a:pt x="88" y="130"/>
                        <a:pt x="92" y="132"/>
                        <a:pt x="96" y="133"/>
                      </a:cubicBezTo>
                      <a:cubicBezTo>
                        <a:pt x="96" y="144"/>
                        <a:pt x="96" y="144"/>
                        <a:pt x="96" y="144"/>
                      </a:cubicBezTo>
                      <a:cubicBezTo>
                        <a:pt x="82" y="159"/>
                        <a:pt x="82" y="159"/>
                        <a:pt x="82" y="159"/>
                      </a:cubicBezTo>
                      <a:cubicBezTo>
                        <a:pt x="90" y="167"/>
                        <a:pt x="90" y="167"/>
                        <a:pt x="90" y="167"/>
                      </a:cubicBezTo>
                      <a:cubicBezTo>
                        <a:pt x="96" y="160"/>
                        <a:pt x="96" y="160"/>
                        <a:pt x="96" y="160"/>
                      </a:cubicBezTo>
                      <a:cubicBezTo>
                        <a:pt x="96" y="167"/>
                        <a:pt x="96" y="167"/>
                        <a:pt x="96" y="167"/>
                      </a:cubicBezTo>
                      <a:cubicBezTo>
                        <a:pt x="71" y="193"/>
                        <a:pt x="71" y="193"/>
                        <a:pt x="71" y="193"/>
                      </a:cubicBezTo>
                      <a:cubicBezTo>
                        <a:pt x="79" y="201"/>
                        <a:pt x="79" y="201"/>
                        <a:pt x="79" y="201"/>
                      </a:cubicBezTo>
                      <a:cubicBezTo>
                        <a:pt x="96" y="183"/>
                        <a:pt x="96" y="183"/>
                        <a:pt x="96" y="183"/>
                      </a:cubicBezTo>
                      <a:cubicBezTo>
                        <a:pt x="96" y="204"/>
                        <a:pt x="96" y="204"/>
                        <a:pt x="96" y="204"/>
                      </a:cubicBezTo>
                      <a:cubicBezTo>
                        <a:pt x="108" y="204"/>
                        <a:pt x="108" y="204"/>
                        <a:pt x="108" y="204"/>
                      </a:cubicBezTo>
                      <a:cubicBezTo>
                        <a:pt x="108" y="183"/>
                        <a:pt x="108" y="183"/>
                        <a:pt x="108" y="183"/>
                      </a:cubicBezTo>
                      <a:cubicBezTo>
                        <a:pt x="126" y="201"/>
                        <a:pt x="126" y="201"/>
                        <a:pt x="126" y="201"/>
                      </a:cubicBezTo>
                      <a:cubicBezTo>
                        <a:pt x="134" y="193"/>
                        <a:pt x="134" y="193"/>
                        <a:pt x="134" y="193"/>
                      </a:cubicBezTo>
                      <a:cubicBezTo>
                        <a:pt x="108" y="167"/>
                        <a:pt x="108" y="167"/>
                        <a:pt x="108" y="167"/>
                      </a:cubicBezTo>
                      <a:cubicBezTo>
                        <a:pt x="108" y="160"/>
                        <a:pt x="108" y="160"/>
                        <a:pt x="108" y="160"/>
                      </a:cubicBezTo>
                      <a:cubicBezTo>
                        <a:pt x="114" y="167"/>
                        <a:pt x="114" y="167"/>
                        <a:pt x="114" y="167"/>
                      </a:cubicBezTo>
                      <a:cubicBezTo>
                        <a:pt x="122" y="159"/>
                        <a:pt x="122" y="159"/>
                        <a:pt x="122" y="159"/>
                      </a:cubicBezTo>
                      <a:cubicBezTo>
                        <a:pt x="108" y="144"/>
                        <a:pt x="108" y="144"/>
                        <a:pt x="108" y="144"/>
                      </a:cubicBezTo>
                      <a:cubicBezTo>
                        <a:pt x="108" y="133"/>
                        <a:pt x="108" y="133"/>
                        <a:pt x="108" y="133"/>
                      </a:cubicBezTo>
                      <a:cubicBezTo>
                        <a:pt x="112" y="132"/>
                        <a:pt x="116" y="130"/>
                        <a:pt x="120" y="128"/>
                      </a:cubicBezTo>
                      <a:cubicBezTo>
                        <a:pt x="128" y="136"/>
                        <a:pt x="128" y="136"/>
                        <a:pt x="128" y="136"/>
                      </a:cubicBezTo>
                      <a:cubicBezTo>
                        <a:pt x="128" y="157"/>
                        <a:pt x="128" y="157"/>
                        <a:pt x="128" y="157"/>
                      </a:cubicBezTo>
                      <a:cubicBezTo>
                        <a:pt x="139" y="157"/>
                        <a:pt x="139" y="157"/>
                        <a:pt x="139" y="157"/>
                      </a:cubicBezTo>
                      <a:cubicBezTo>
                        <a:pt x="139" y="147"/>
                        <a:pt x="139" y="147"/>
                        <a:pt x="139" y="147"/>
                      </a:cubicBezTo>
                      <a:cubicBezTo>
                        <a:pt x="144" y="152"/>
                        <a:pt x="144" y="152"/>
                        <a:pt x="144" y="152"/>
                      </a:cubicBezTo>
                      <a:cubicBezTo>
                        <a:pt x="144" y="189"/>
                        <a:pt x="144" y="189"/>
                        <a:pt x="144" y="189"/>
                      </a:cubicBezTo>
                      <a:cubicBezTo>
                        <a:pt x="156" y="189"/>
                        <a:pt x="156" y="189"/>
                        <a:pt x="156" y="189"/>
                      </a:cubicBezTo>
                      <a:cubicBezTo>
                        <a:pt x="156" y="164"/>
                        <a:pt x="156" y="164"/>
                        <a:pt x="156" y="164"/>
                      </a:cubicBezTo>
                      <a:cubicBezTo>
                        <a:pt x="170" y="178"/>
                        <a:pt x="170" y="178"/>
                        <a:pt x="170" y="178"/>
                      </a:cubicBezTo>
                      <a:cubicBezTo>
                        <a:pt x="178" y="170"/>
                        <a:pt x="178" y="170"/>
                        <a:pt x="178" y="170"/>
                      </a:cubicBezTo>
                      <a:cubicBezTo>
                        <a:pt x="164" y="156"/>
                        <a:pt x="164" y="156"/>
                        <a:pt x="164" y="156"/>
                      </a:cubicBezTo>
                      <a:cubicBezTo>
                        <a:pt x="189" y="156"/>
                        <a:pt x="189" y="156"/>
                        <a:pt x="189" y="156"/>
                      </a:cubicBezTo>
                      <a:cubicBezTo>
                        <a:pt x="189" y="144"/>
                        <a:pt x="189" y="144"/>
                        <a:pt x="189" y="144"/>
                      </a:cubicBezTo>
                      <a:cubicBezTo>
                        <a:pt x="152" y="144"/>
                        <a:pt x="152" y="144"/>
                        <a:pt x="152" y="144"/>
                      </a:cubicBezTo>
                      <a:cubicBezTo>
                        <a:pt x="147" y="139"/>
                        <a:pt x="147" y="139"/>
                        <a:pt x="147" y="139"/>
                      </a:cubicBezTo>
                      <a:cubicBezTo>
                        <a:pt x="157" y="139"/>
                        <a:pt x="157" y="139"/>
                        <a:pt x="157" y="139"/>
                      </a:cubicBezTo>
                      <a:cubicBezTo>
                        <a:pt x="157" y="128"/>
                        <a:pt x="157" y="128"/>
                        <a:pt x="157" y="128"/>
                      </a:cubicBezTo>
                      <a:cubicBezTo>
                        <a:pt x="136" y="128"/>
                        <a:pt x="136" y="128"/>
                        <a:pt x="136" y="128"/>
                      </a:cubicBezTo>
                      <a:cubicBezTo>
                        <a:pt x="128" y="120"/>
                        <a:pt x="128" y="120"/>
                        <a:pt x="128" y="120"/>
                      </a:cubicBezTo>
                      <a:cubicBezTo>
                        <a:pt x="130" y="116"/>
                        <a:pt x="132" y="112"/>
                        <a:pt x="133" y="108"/>
                      </a:cubicBezTo>
                      <a:cubicBezTo>
                        <a:pt x="144" y="108"/>
                        <a:pt x="144" y="108"/>
                        <a:pt x="144" y="108"/>
                      </a:cubicBezTo>
                      <a:cubicBezTo>
                        <a:pt x="159" y="122"/>
                        <a:pt x="159" y="122"/>
                        <a:pt x="159" y="122"/>
                      </a:cubicBezTo>
                      <a:cubicBezTo>
                        <a:pt x="167" y="114"/>
                        <a:pt x="167" y="114"/>
                        <a:pt x="167" y="114"/>
                      </a:cubicBezTo>
                      <a:cubicBezTo>
                        <a:pt x="160" y="108"/>
                        <a:pt x="160" y="108"/>
                        <a:pt x="160" y="108"/>
                      </a:cubicBezTo>
                      <a:cubicBezTo>
                        <a:pt x="167" y="108"/>
                        <a:pt x="167" y="108"/>
                        <a:pt x="167" y="108"/>
                      </a:cubicBezTo>
                      <a:cubicBezTo>
                        <a:pt x="193" y="134"/>
                        <a:pt x="193" y="134"/>
                        <a:pt x="193" y="134"/>
                      </a:cubicBezTo>
                      <a:cubicBezTo>
                        <a:pt x="201" y="126"/>
                        <a:pt x="201" y="126"/>
                        <a:pt x="201" y="126"/>
                      </a:cubicBezTo>
                      <a:cubicBezTo>
                        <a:pt x="183" y="108"/>
                        <a:pt x="183" y="108"/>
                        <a:pt x="183" y="108"/>
                      </a:cubicBezTo>
                      <a:cubicBezTo>
                        <a:pt x="204" y="108"/>
                        <a:pt x="204" y="108"/>
                        <a:pt x="204" y="108"/>
                      </a:cubicBezTo>
                      <a:lnTo>
                        <a:pt x="204"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6" name="Rectangle 522"/>
                <p:cNvSpPr>
                  <a:spLocks noChangeArrowheads="1"/>
                </p:cNvSpPr>
                <p:nvPr/>
              </p:nvSpPr>
              <p:spPr bwMode="auto">
                <a:xfrm>
                  <a:off x="-4957763" y="-377825"/>
                  <a:ext cx="1539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7" name="Freeform 523"/>
                <p:cNvSpPr/>
                <p:nvPr/>
              </p:nvSpPr>
              <p:spPr bwMode="auto">
                <a:xfrm>
                  <a:off x="-5543550" y="-287337"/>
                  <a:ext cx="844550" cy="577850"/>
                </a:xfrm>
                <a:custGeom>
                  <a:avLst/>
                  <a:gdLst>
                    <a:gd name="T0" fmla="*/ 225 w 225"/>
                    <a:gd name="T1" fmla="*/ 154 h 154"/>
                    <a:gd name="T2" fmla="*/ 225 w 225"/>
                    <a:gd name="T3" fmla="*/ 0 h 154"/>
                    <a:gd name="T4" fmla="*/ 0 w 225"/>
                    <a:gd name="T5" fmla="*/ 0 h 154"/>
                    <a:gd name="T6" fmla="*/ 0 w 225"/>
                    <a:gd name="T7" fmla="*/ 104 h 154"/>
                    <a:gd name="T8" fmla="*/ 58 w 225"/>
                    <a:gd name="T9" fmla="*/ 111 h 154"/>
                    <a:gd name="T10" fmla="*/ 50 w 225"/>
                    <a:gd name="T11" fmla="*/ 81 h 154"/>
                    <a:gd name="T12" fmla="*/ 113 w 225"/>
                    <a:gd name="T13" fmla="*/ 18 h 154"/>
                    <a:gd name="T14" fmla="*/ 113 w 225"/>
                    <a:gd name="T15" fmla="*/ 18 h 154"/>
                    <a:gd name="T16" fmla="*/ 175 w 225"/>
                    <a:gd name="T17" fmla="*/ 81 h 154"/>
                    <a:gd name="T18" fmla="*/ 150 w 225"/>
                    <a:gd name="T19" fmla="*/ 131 h 154"/>
                    <a:gd name="T20" fmla="*/ 225 w 225"/>
                    <a:gd name="T2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154">
                      <a:moveTo>
                        <a:pt x="225" y="154"/>
                      </a:moveTo>
                      <a:cubicBezTo>
                        <a:pt x="225" y="0"/>
                        <a:pt x="225" y="0"/>
                        <a:pt x="225" y="0"/>
                      </a:cubicBezTo>
                      <a:cubicBezTo>
                        <a:pt x="0" y="0"/>
                        <a:pt x="0" y="0"/>
                        <a:pt x="0" y="0"/>
                      </a:cubicBezTo>
                      <a:cubicBezTo>
                        <a:pt x="0" y="104"/>
                        <a:pt x="0" y="104"/>
                        <a:pt x="0" y="104"/>
                      </a:cubicBezTo>
                      <a:cubicBezTo>
                        <a:pt x="20" y="106"/>
                        <a:pt x="39" y="108"/>
                        <a:pt x="58" y="111"/>
                      </a:cubicBezTo>
                      <a:cubicBezTo>
                        <a:pt x="53" y="102"/>
                        <a:pt x="50" y="92"/>
                        <a:pt x="50" y="81"/>
                      </a:cubicBezTo>
                      <a:cubicBezTo>
                        <a:pt x="50" y="46"/>
                        <a:pt x="78" y="18"/>
                        <a:pt x="113" y="18"/>
                      </a:cubicBezTo>
                      <a:cubicBezTo>
                        <a:pt x="113" y="18"/>
                        <a:pt x="113" y="18"/>
                        <a:pt x="113" y="18"/>
                      </a:cubicBezTo>
                      <a:cubicBezTo>
                        <a:pt x="147" y="18"/>
                        <a:pt x="175" y="46"/>
                        <a:pt x="175" y="81"/>
                      </a:cubicBezTo>
                      <a:cubicBezTo>
                        <a:pt x="175" y="101"/>
                        <a:pt x="166" y="119"/>
                        <a:pt x="150" y="131"/>
                      </a:cubicBezTo>
                      <a:cubicBezTo>
                        <a:pt x="176" y="138"/>
                        <a:pt x="201" y="145"/>
                        <a:pt x="225"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8" name="Freeform 524"/>
                <p:cNvSpPr/>
                <p:nvPr/>
              </p:nvSpPr>
              <p:spPr bwMode="auto">
                <a:xfrm>
                  <a:off x="-5281613" y="-144462"/>
                  <a:ext cx="319088" cy="319088"/>
                </a:xfrm>
                <a:custGeom>
                  <a:avLst/>
                  <a:gdLst>
                    <a:gd name="T0" fmla="*/ 47 w 85"/>
                    <a:gd name="T1" fmla="*/ 85 h 85"/>
                    <a:gd name="T2" fmla="*/ 85 w 85"/>
                    <a:gd name="T3" fmla="*/ 43 h 85"/>
                    <a:gd name="T4" fmla="*/ 43 w 85"/>
                    <a:gd name="T5" fmla="*/ 0 h 85"/>
                    <a:gd name="T6" fmla="*/ 0 w 85"/>
                    <a:gd name="T7" fmla="*/ 43 h 85"/>
                    <a:gd name="T8" fmla="*/ 22 w 85"/>
                    <a:gd name="T9" fmla="*/ 79 h 85"/>
                    <a:gd name="T10" fmla="*/ 47 w 85"/>
                    <a:gd name="T11" fmla="*/ 85 h 85"/>
                  </a:gdLst>
                  <a:ahLst/>
                  <a:cxnLst>
                    <a:cxn ang="0">
                      <a:pos x="T0" y="T1"/>
                    </a:cxn>
                    <a:cxn ang="0">
                      <a:pos x="T2" y="T3"/>
                    </a:cxn>
                    <a:cxn ang="0">
                      <a:pos x="T4" y="T5"/>
                    </a:cxn>
                    <a:cxn ang="0">
                      <a:pos x="T6" y="T7"/>
                    </a:cxn>
                    <a:cxn ang="0">
                      <a:pos x="T8" y="T9"/>
                    </a:cxn>
                    <a:cxn ang="0">
                      <a:pos x="T10" y="T11"/>
                    </a:cxn>
                  </a:cxnLst>
                  <a:rect l="0" t="0" r="r" b="b"/>
                  <a:pathLst>
                    <a:path w="85" h="85">
                      <a:moveTo>
                        <a:pt x="47" y="85"/>
                      </a:moveTo>
                      <a:cubicBezTo>
                        <a:pt x="68" y="83"/>
                        <a:pt x="85" y="64"/>
                        <a:pt x="85" y="43"/>
                      </a:cubicBezTo>
                      <a:cubicBezTo>
                        <a:pt x="85" y="19"/>
                        <a:pt x="66" y="0"/>
                        <a:pt x="43" y="0"/>
                      </a:cubicBezTo>
                      <a:cubicBezTo>
                        <a:pt x="19" y="0"/>
                        <a:pt x="0" y="19"/>
                        <a:pt x="0" y="43"/>
                      </a:cubicBezTo>
                      <a:cubicBezTo>
                        <a:pt x="0" y="58"/>
                        <a:pt x="9" y="72"/>
                        <a:pt x="22" y="79"/>
                      </a:cubicBezTo>
                      <a:cubicBezTo>
                        <a:pt x="30" y="81"/>
                        <a:pt x="39" y="83"/>
                        <a:pt x="47"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9" name="Freeform 525"/>
                <p:cNvSpPr/>
                <p:nvPr/>
              </p:nvSpPr>
              <p:spPr bwMode="auto">
                <a:xfrm>
                  <a:off x="-9828213" y="2970213"/>
                  <a:ext cx="555625" cy="481013"/>
                </a:xfrm>
                <a:custGeom>
                  <a:avLst/>
                  <a:gdLst>
                    <a:gd name="T0" fmla="*/ 148 w 148"/>
                    <a:gd name="T1" fmla="*/ 4 h 128"/>
                    <a:gd name="T2" fmla="*/ 124 w 148"/>
                    <a:gd name="T3" fmla="*/ 0 h 128"/>
                    <a:gd name="T4" fmla="*/ 60 w 148"/>
                    <a:gd name="T5" fmla="*/ 62 h 128"/>
                    <a:gd name="T6" fmla="*/ 37 w 148"/>
                    <a:gd name="T7" fmla="*/ 54 h 128"/>
                    <a:gd name="T8" fmla="*/ 0 w 148"/>
                    <a:gd name="T9" fmla="*/ 91 h 128"/>
                    <a:gd name="T10" fmla="*/ 37 w 148"/>
                    <a:gd name="T11" fmla="*/ 128 h 128"/>
                    <a:gd name="T12" fmla="*/ 121 w 148"/>
                    <a:gd name="T13" fmla="*/ 128 h 128"/>
                    <a:gd name="T14" fmla="*/ 124 w 148"/>
                    <a:gd name="T15" fmla="*/ 128 h 128"/>
                    <a:gd name="T16" fmla="*/ 137 w 148"/>
                    <a:gd name="T17" fmla="*/ 128 h 128"/>
                    <a:gd name="T18" fmla="*/ 148 w 148"/>
                    <a:gd name="T19" fmla="*/ 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28">
                      <a:moveTo>
                        <a:pt x="148" y="4"/>
                      </a:moveTo>
                      <a:cubicBezTo>
                        <a:pt x="141" y="1"/>
                        <a:pt x="133" y="0"/>
                        <a:pt x="124" y="0"/>
                      </a:cubicBezTo>
                      <a:cubicBezTo>
                        <a:pt x="89" y="0"/>
                        <a:pt x="61" y="28"/>
                        <a:pt x="60" y="62"/>
                      </a:cubicBezTo>
                      <a:cubicBezTo>
                        <a:pt x="54" y="57"/>
                        <a:pt x="46" y="54"/>
                        <a:pt x="37" y="54"/>
                      </a:cubicBezTo>
                      <a:cubicBezTo>
                        <a:pt x="16" y="54"/>
                        <a:pt x="0" y="70"/>
                        <a:pt x="0" y="91"/>
                      </a:cubicBezTo>
                      <a:cubicBezTo>
                        <a:pt x="0" y="111"/>
                        <a:pt x="16" y="128"/>
                        <a:pt x="37" y="128"/>
                      </a:cubicBezTo>
                      <a:cubicBezTo>
                        <a:pt x="121" y="128"/>
                        <a:pt x="121" y="128"/>
                        <a:pt x="121" y="128"/>
                      </a:cubicBezTo>
                      <a:cubicBezTo>
                        <a:pt x="124" y="128"/>
                        <a:pt x="124" y="128"/>
                        <a:pt x="124" y="128"/>
                      </a:cubicBezTo>
                      <a:cubicBezTo>
                        <a:pt x="137" y="128"/>
                        <a:pt x="137" y="128"/>
                        <a:pt x="137" y="128"/>
                      </a:cubicBezTo>
                      <a:cubicBezTo>
                        <a:pt x="138" y="86"/>
                        <a:pt x="142" y="45"/>
                        <a:pt x="1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Rectangle 526"/>
                <p:cNvSpPr>
                  <a:spLocks noChangeArrowheads="1"/>
                </p:cNvSpPr>
                <p:nvPr/>
              </p:nvSpPr>
              <p:spPr bwMode="auto">
                <a:xfrm>
                  <a:off x="-9718675" y="3492500"/>
                  <a:ext cx="68263"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Rectangle 527"/>
                <p:cNvSpPr>
                  <a:spLocks noChangeArrowheads="1"/>
                </p:cNvSpPr>
                <p:nvPr/>
              </p:nvSpPr>
              <p:spPr bwMode="auto">
                <a:xfrm>
                  <a:off x="-9553575" y="3575050"/>
                  <a:ext cx="682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Rectangle 528"/>
                <p:cNvSpPr>
                  <a:spLocks noChangeArrowheads="1"/>
                </p:cNvSpPr>
                <p:nvPr/>
              </p:nvSpPr>
              <p:spPr bwMode="auto">
                <a:xfrm>
                  <a:off x="-9391650" y="3492500"/>
                  <a:ext cx="6667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Freeform 529"/>
                <p:cNvSpPr>
                  <a:spLocks noEditPoints="1"/>
                </p:cNvSpPr>
                <p:nvPr/>
              </p:nvSpPr>
              <p:spPr bwMode="auto">
                <a:xfrm>
                  <a:off x="-10934700" y="2403475"/>
                  <a:ext cx="877888" cy="1028700"/>
                </a:xfrm>
                <a:custGeom>
                  <a:avLst/>
                  <a:gdLst>
                    <a:gd name="T0" fmla="*/ 217 w 234"/>
                    <a:gd name="T1" fmla="*/ 252 h 274"/>
                    <a:gd name="T2" fmla="*/ 234 w 234"/>
                    <a:gd name="T3" fmla="*/ 49 h 274"/>
                    <a:gd name="T4" fmla="*/ 198 w 234"/>
                    <a:gd name="T5" fmla="*/ 37 h 274"/>
                    <a:gd name="T6" fmla="*/ 230 w 234"/>
                    <a:gd name="T7" fmla="*/ 4 h 274"/>
                    <a:gd name="T8" fmla="*/ 195 w 234"/>
                    <a:gd name="T9" fmla="*/ 21 h 274"/>
                    <a:gd name="T10" fmla="*/ 213 w 234"/>
                    <a:gd name="T11" fmla="*/ 71 h 274"/>
                    <a:gd name="T12" fmla="*/ 195 w 234"/>
                    <a:gd name="T13" fmla="*/ 191 h 274"/>
                    <a:gd name="T14" fmla="*/ 209 w 234"/>
                    <a:gd name="T15" fmla="*/ 222 h 274"/>
                    <a:gd name="T16" fmla="*/ 195 w 234"/>
                    <a:gd name="T17" fmla="*/ 274 h 274"/>
                    <a:gd name="T18" fmla="*/ 195 w 234"/>
                    <a:gd name="T19" fmla="*/ 21 h 274"/>
                    <a:gd name="T20" fmla="*/ 178 w 234"/>
                    <a:gd name="T21" fmla="*/ 26 h 274"/>
                    <a:gd name="T22" fmla="*/ 150 w 234"/>
                    <a:gd name="T23" fmla="*/ 13 h 274"/>
                    <a:gd name="T24" fmla="*/ 158 w 234"/>
                    <a:gd name="T25" fmla="*/ 37 h 274"/>
                    <a:gd name="T26" fmla="*/ 150 w 234"/>
                    <a:gd name="T27" fmla="*/ 49 h 274"/>
                    <a:gd name="T28" fmla="*/ 195 w 234"/>
                    <a:gd name="T29" fmla="*/ 71 h 274"/>
                    <a:gd name="T30" fmla="*/ 150 w 234"/>
                    <a:gd name="T31" fmla="*/ 252 h 274"/>
                    <a:gd name="T32" fmla="*/ 188 w 234"/>
                    <a:gd name="T33" fmla="*/ 274 h 274"/>
                    <a:gd name="T34" fmla="*/ 195 w 234"/>
                    <a:gd name="T35" fmla="*/ 235 h 274"/>
                    <a:gd name="T36" fmla="*/ 181 w 234"/>
                    <a:gd name="T37" fmla="*/ 222 h 274"/>
                    <a:gd name="T38" fmla="*/ 195 w 234"/>
                    <a:gd name="T39" fmla="*/ 208 h 274"/>
                    <a:gd name="T40" fmla="*/ 195 w 234"/>
                    <a:gd name="T41" fmla="*/ 191 h 274"/>
                    <a:gd name="T42" fmla="*/ 150 w 234"/>
                    <a:gd name="T43" fmla="*/ 208 h 274"/>
                    <a:gd name="T44" fmla="*/ 163 w 234"/>
                    <a:gd name="T45" fmla="*/ 222 h 274"/>
                    <a:gd name="T46" fmla="*/ 150 w 234"/>
                    <a:gd name="T47" fmla="*/ 235 h 274"/>
                    <a:gd name="T48" fmla="*/ 150 w 234"/>
                    <a:gd name="T49" fmla="*/ 252 h 274"/>
                    <a:gd name="T50" fmla="*/ 136 w 234"/>
                    <a:gd name="T51" fmla="*/ 2 h 274"/>
                    <a:gd name="T52" fmla="*/ 127 w 234"/>
                    <a:gd name="T53" fmla="*/ 14 h 274"/>
                    <a:gd name="T54" fmla="*/ 150 w 234"/>
                    <a:gd name="T55" fmla="*/ 13 h 274"/>
                    <a:gd name="T56" fmla="*/ 117 w 234"/>
                    <a:gd name="T57" fmla="*/ 49 h 274"/>
                    <a:gd name="T58" fmla="*/ 150 w 234"/>
                    <a:gd name="T59" fmla="*/ 71 h 274"/>
                    <a:gd name="T60" fmla="*/ 117 w 234"/>
                    <a:gd name="T61" fmla="*/ 252 h 274"/>
                    <a:gd name="T62" fmla="*/ 150 w 234"/>
                    <a:gd name="T63" fmla="*/ 235 h 274"/>
                    <a:gd name="T64" fmla="*/ 150 w 234"/>
                    <a:gd name="T65" fmla="*/ 208 h 274"/>
                    <a:gd name="T66" fmla="*/ 117 w 234"/>
                    <a:gd name="T67" fmla="*/ 191 h 274"/>
                    <a:gd name="T68" fmla="*/ 117 w 234"/>
                    <a:gd name="T69" fmla="*/ 49 h 274"/>
                    <a:gd name="T70" fmla="*/ 0 w 234"/>
                    <a:gd name="T71" fmla="*/ 252 h 274"/>
                    <a:gd name="T72" fmla="*/ 17 w 234"/>
                    <a:gd name="T73" fmla="*/ 274 h 274"/>
                    <a:gd name="T74" fmla="*/ 46 w 234"/>
                    <a:gd name="T75" fmla="*/ 252 h 274"/>
                    <a:gd name="T76" fmla="*/ 117 w 234"/>
                    <a:gd name="T77" fmla="*/ 191 h 274"/>
                    <a:gd name="T78" fmla="*/ 21 w 234"/>
                    <a:gd name="T79" fmla="*/ 71 h 274"/>
                    <a:gd name="T80" fmla="*/ 117 w 234"/>
                    <a:gd name="T81" fmla="*/ 7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274">
                      <a:moveTo>
                        <a:pt x="217" y="274"/>
                      </a:moveTo>
                      <a:cubicBezTo>
                        <a:pt x="217" y="252"/>
                        <a:pt x="217" y="252"/>
                        <a:pt x="217" y="252"/>
                      </a:cubicBezTo>
                      <a:cubicBezTo>
                        <a:pt x="234" y="252"/>
                        <a:pt x="234" y="252"/>
                        <a:pt x="234" y="252"/>
                      </a:cubicBezTo>
                      <a:cubicBezTo>
                        <a:pt x="234" y="49"/>
                        <a:pt x="234" y="49"/>
                        <a:pt x="234" y="49"/>
                      </a:cubicBezTo>
                      <a:cubicBezTo>
                        <a:pt x="201" y="49"/>
                        <a:pt x="201" y="49"/>
                        <a:pt x="201" y="49"/>
                      </a:cubicBezTo>
                      <a:cubicBezTo>
                        <a:pt x="201" y="45"/>
                        <a:pt x="200" y="41"/>
                        <a:pt x="198" y="37"/>
                      </a:cubicBezTo>
                      <a:cubicBezTo>
                        <a:pt x="229" y="14"/>
                        <a:pt x="229" y="14"/>
                        <a:pt x="229" y="14"/>
                      </a:cubicBezTo>
                      <a:cubicBezTo>
                        <a:pt x="232" y="11"/>
                        <a:pt x="232" y="7"/>
                        <a:pt x="230" y="4"/>
                      </a:cubicBezTo>
                      <a:cubicBezTo>
                        <a:pt x="227" y="1"/>
                        <a:pt x="223" y="0"/>
                        <a:pt x="220" y="2"/>
                      </a:cubicBezTo>
                      <a:cubicBezTo>
                        <a:pt x="195" y="21"/>
                        <a:pt x="195" y="21"/>
                        <a:pt x="195" y="21"/>
                      </a:cubicBezTo>
                      <a:cubicBezTo>
                        <a:pt x="195" y="71"/>
                        <a:pt x="195" y="71"/>
                        <a:pt x="195" y="71"/>
                      </a:cubicBezTo>
                      <a:cubicBezTo>
                        <a:pt x="213" y="71"/>
                        <a:pt x="213" y="71"/>
                        <a:pt x="213" y="71"/>
                      </a:cubicBezTo>
                      <a:cubicBezTo>
                        <a:pt x="213" y="191"/>
                        <a:pt x="213" y="191"/>
                        <a:pt x="213" y="191"/>
                      </a:cubicBezTo>
                      <a:cubicBezTo>
                        <a:pt x="195" y="191"/>
                        <a:pt x="195" y="191"/>
                        <a:pt x="195" y="191"/>
                      </a:cubicBezTo>
                      <a:cubicBezTo>
                        <a:pt x="195" y="208"/>
                        <a:pt x="195" y="208"/>
                        <a:pt x="195" y="208"/>
                      </a:cubicBezTo>
                      <a:cubicBezTo>
                        <a:pt x="202" y="208"/>
                        <a:pt x="209" y="214"/>
                        <a:pt x="209" y="222"/>
                      </a:cubicBezTo>
                      <a:cubicBezTo>
                        <a:pt x="209" y="229"/>
                        <a:pt x="202" y="235"/>
                        <a:pt x="195" y="235"/>
                      </a:cubicBezTo>
                      <a:cubicBezTo>
                        <a:pt x="195" y="274"/>
                        <a:pt x="195" y="274"/>
                        <a:pt x="195" y="274"/>
                      </a:cubicBezTo>
                      <a:lnTo>
                        <a:pt x="217" y="274"/>
                      </a:lnTo>
                      <a:close/>
                      <a:moveTo>
                        <a:pt x="195" y="21"/>
                      </a:moveTo>
                      <a:cubicBezTo>
                        <a:pt x="187" y="28"/>
                        <a:pt x="187" y="28"/>
                        <a:pt x="187" y="28"/>
                      </a:cubicBezTo>
                      <a:cubicBezTo>
                        <a:pt x="184" y="27"/>
                        <a:pt x="181" y="26"/>
                        <a:pt x="178" y="26"/>
                      </a:cubicBezTo>
                      <a:cubicBezTo>
                        <a:pt x="175" y="26"/>
                        <a:pt x="172" y="27"/>
                        <a:pt x="169" y="28"/>
                      </a:cubicBezTo>
                      <a:cubicBezTo>
                        <a:pt x="150" y="13"/>
                        <a:pt x="150" y="13"/>
                        <a:pt x="150" y="13"/>
                      </a:cubicBezTo>
                      <a:cubicBezTo>
                        <a:pt x="150" y="31"/>
                        <a:pt x="150" y="31"/>
                        <a:pt x="150" y="31"/>
                      </a:cubicBezTo>
                      <a:cubicBezTo>
                        <a:pt x="158" y="37"/>
                        <a:pt x="158" y="37"/>
                        <a:pt x="158" y="37"/>
                      </a:cubicBezTo>
                      <a:cubicBezTo>
                        <a:pt x="156" y="41"/>
                        <a:pt x="155" y="45"/>
                        <a:pt x="155" y="49"/>
                      </a:cubicBezTo>
                      <a:cubicBezTo>
                        <a:pt x="150" y="49"/>
                        <a:pt x="150" y="49"/>
                        <a:pt x="150" y="49"/>
                      </a:cubicBezTo>
                      <a:cubicBezTo>
                        <a:pt x="150" y="71"/>
                        <a:pt x="150" y="71"/>
                        <a:pt x="150" y="71"/>
                      </a:cubicBezTo>
                      <a:cubicBezTo>
                        <a:pt x="195" y="71"/>
                        <a:pt x="195" y="71"/>
                        <a:pt x="195" y="71"/>
                      </a:cubicBezTo>
                      <a:cubicBezTo>
                        <a:pt x="195" y="21"/>
                        <a:pt x="195" y="21"/>
                        <a:pt x="195" y="21"/>
                      </a:cubicBezTo>
                      <a:close/>
                      <a:moveTo>
                        <a:pt x="150" y="252"/>
                      </a:moveTo>
                      <a:cubicBezTo>
                        <a:pt x="188" y="252"/>
                        <a:pt x="188" y="252"/>
                        <a:pt x="188" y="252"/>
                      </a:cubicBezTo>
                      <a:cubicBezTo>
                        <a:pt x="188" y="274"/>
                        <a:pt x="188" y="274"/>
                        <a:pt x="188" y="274"/>
                      </a:cubicBezTo>
                      <a:cubicBezTo>
                        <a:pt x="195" y="274"/>
                        <a:pt x="195" y="274"/>
                        <a:pt x="195" y="274"/>
                      </a:cubicBezTo>
                      <a:cubicBezTo>
                        <a:pt x="195" y="235"/>
                        <a:pt x="195" y="235"/>
                        <a:pt x="195" y="235"/>
                      </a:cubicBezTo>
                      <a:cubicBezTo>
                        <a:pt x="195" y="235"/>
                        <a:pt x="195" y="235"/>
                        <a:pt x="195" y="235"/>
                      </a:cubicBezTo>
                      <a:cubicBezTo>
                        <a:pt x="187" y="235"/>
                        <a:pt x="181" y="229"/>
                        <a:pt x="181" y="222"/>
                      </a:cubicBezTo>
                      <a:cubicBezTo>
                        <a:pt x="181" y="222"/>
                        <a:pt x="181" y="222"/>
                        <a:pt x="181" y="222"/>
                      </a:cubicBezTo>
                      <a:cubicBezTo>
                        <a:pt x="181" y="214"/>
                        <a:pt x="187" y="208"/>
                        <a:pt x="195" y="208"/>
                      </a:cubicBezTo>
                      <a:cubicBezTo>
                        <a:pt x="195" y="208"/>
                        <a:pt x="195" y="208"/>
                        <a:pt x="195" y="208"/>
                      </a:cubicBezTo>
                      <a:cubicBezTo>
                        <a:pt x="195" y="191"/>
                        <a:pt x="195" y="191"/>
                        <a:pt x="195" y="191"/>
                      </a:cubicBezTo>
                      <a:cubicBezTo>
                        <a:pt x="150" y="191"/>
                        <a:pt x="150" y="191"/>
                        <a:pt x="150" y="191"/>
                      </a:cubicBezTo>
                      <a:cubicBezTo>
                        <a:pt x="150" y="208"/>
                        <a:pt x="150" y="208"/>
                        <a:pt x="150" y="208"/>
                      </a:cubicBezTo>
                      <a:cubicBezTo>
                        <a:pt x="150" y="208"/>
                        <a:pt x="150" y="208"/>
                        <a:pt x="150" y="208"/>
                      </a:cubicBezTo>
                      <a:cubicBezTo>
                        <a:pt x="157" y="208"/>
                        <a:pt x="163" y="214"/>
                        <a:pt x="163" y="222"/>
                      </a:cubicBezTo>
                      <a:cubicBezTo>
                        <a:pt x="163" y="229"/>
                        <a:pt x="157" y="235"/>
                        <a:pt x="150" y="235"/>
                      </a:cubicBezTo>
                      <a:cubicBezTo>
                        <a:pt x="150" y="235"/>
                        <a:pt x="150" y="235"/>
                        <a:pt x="150" y="235"/>
                      </a:cubicBezTo>
                      <a:cubicBezTo>
                        <a:pt x="150" y="235"/>
                        <a:pt x="150" y="235"/>
                        <a:pt x="150" y="235"/>
                      </a:cubicBezTo>
                      <a:lnTo>
                        <a:pt x="150" y="252"/>
                      </a:lnTo>
                      <a:close/>
                      <a:moveTo>
                        <a:pt x="150" y="13"/>
                      </a:moveTo>
                      <a:cubicBezTo>
                        <a:pt x="136" y="2"/>
                        <a:pt x="136" y="2"/>
                        <a:pt x="136" y="2"/>
                      </a:cubicBezTo>
                      <a:cubicBezTo>
                        <a:pt x="133" y="0"/>
                        <a:pt x="128" y="1"/>
                        <a:pt x="126" y="4"/>
                      </a:cubicBezTo>
                      <a:cubicBezTo>
                        <a:pt x="124" y="7"/>
                        <a:pt x="124" y="11"/>
                        <a:pt x="127" y="14"/>
                      </a:cubicBezTo>
                      <a:cubicBezTo>
                        <a:pt x="150" y="31"/>
                        <a:pt x="150" y="31"/>
                        <a:pt x="150" y="31"/>
                      </a:cubicBezTo>
                      <a:cubicBezTo>
                        <a:pt x="150" y="13"/>
                        <a:pt x="150" y="13"/>
                        <a:pt x="150" y="13"/>
                      </a:cubicBezTo>
                      <a:close/>
                      <a:moveTo>
                        <a:pt x="150" y="49"/>
                      </a:moveTo>
                      <a:cubicBezTo>
                        <a:pt x="117" y="49"/>
                        <a:pt x="117" y="49"/>
                        <a:pt x="117" y="49"/>
                      </a:cubicBezTo>
                      <a:cubicBezTo>
                        <a:pt x="117" y="71"/>
                        <a:pt x="117" y="71"/>
                        <a:pt x="117" y="71"/>
                      </a:cubicBezTo>
                      <a:cubicBezTo>
                        <a:pt x="150" y="71"/>
                        <a:pt x="150" y="71"/>
                        <a:pt x="150" y="71"/>
                      </a:cubicBezTo>
                      <a:cubicBezTo>
                        <a:pt x="150" y="49"/>
                        <a:pt x="150" y="49"/>
                        <a:pt x="150" y="49"/>
                      </a:cubicBezTo>
                      <a:close/>
                      <a:moveTo>
                        <a:pt x="117" y="252"/>
                      </a:moveTo>
                      <a:cubicBezTo>
                        <a:pt x="150" y="252"/>
                        <a:pt x="150" y="252"/>
                        <a:pt x="150" y="252"/>
                      </a:cubicBezTo>
                      <a:cubicBezTo>
                        <a:pt x="150" y="235"/>
                        <a:pt x="150" y="235"/>
                        <a:pt x="150" y="235"/>
                      </a:cubicBezTo>
                      <a:cubicBezTo>
                        <a:pt x="142" y="235"/>
                        <a:pt x="136" y="229"/>
                        <a:pt x="136" y="222"/>
                      </a:cubicBezTo>
                      <a:cubicBezTo>
                        <a:pt x="136" y="214"/>
                        <a:pt x="142" y="208"/>
                        <a:pt x="150" y="208"/>
                      </a:cubicBezTo>
                      <a:cubicBezTo>
                        <a:pt x="150" y="191"/>
                        <a:pt x="150" y="191"/>
                        <a:pt x="150" y="191"/>
                      </a:cubicBezTo>
                      <a:cubicBezTo>
                        <a:pt x="117" y="191"/>
                        <a:pt x="117" y="191"/>
                        <a:pt x="117" y="191"/>
                      </a:cubicBezTo>
                      <a:lnTo>
                        <a:pt x="117" y="252"/>
                      </a:lnTo>
                      <a:close/>
                      <a:moveTo>
                        <a:pt x="117" y="49"/>
                      </a:moveTo>
                      <a:cubicBezTo>
                        <a:pt x="0" y="49"/>
                        <a:pt x="0" y="49"/>
                        <a:pt x="0" y="49"/>
                      </a:cubicBezTo>
                      <a:cubicBezTo>
                        <a:pt x="0" y="252"/>
                        <a:pt x="0" y="252"/>
                        <a:pt x="0" y="252"/>
                      </a:cubicBezTo>
                      <a:cubicBezTo>
                        <a:pt x="17" y="252"/>
                        <a:pt x="17" y="252"/>
                        <a:pt x="17" y="252"/>
                      </a:cubicBezTo>
                      <a:cubicBezTo>
                        <a:pt x="17" y="274"/>
                        <a:pt x="17" y="274"/>
                        <a:pt x="17" y="274"/>
                      </a:cubicBezTo>
                      <a:cubicBezTo>
                        <a:pt x="46" y="274"/>
                        <a:pt x="46" y="274"/>
                        <a:pt x="46" y="274"/>
                      </a:cubicBezTo>
                      <a:cubicBezTo>
                        <a:pt x="46" y="252"/>
                        <a:pt x="46" y="252"/>
                        <a:pt x="46" y="252"/>
                      </a:cubicBezTo>
                      <a:cubicBezTo>
                        <a:pt x="117" y="252"/>
                        <a:pt x="117" y="252"/>
                        <a:pt x="117" y="252"/>
                      </a:cubicBezTo>
                      <a:cubicBezTo>
                        <a:pt x="117" y="191"/>
                        <a:pt x="117" y="191"/>
                        <a:pt x="117" y="191"/>
                      </a:cubicBezTo>
                      <a:cubicBezTo>
                        <a:pt x="21" y="191"/>
                        <a:pt x="21" y="191"/>
                        <a:pt x="21" y="191"/>
                      </a:cubicBezTo>
                      <a:cubicBezTo>
                        <a:pt x="21" y="71"/>
                        <a:pt x="21" y="71"/>
                        <a:pt x="21" y="71"/>
                      </a:cubicBezTo>
                      <a:cubicBezTo>
                        <a:pt x="21" y="71"/>
                        <a:pt x="21" y="71"/>
                        <a:pt x="21" y="71"/>
                      </a:cubicBezTo>
                      <a:cubicBezTo>
                        <a:pt x="117" y="71"/>
                        <a:pt x="117" y="71"/>
                        <a:pt x="117" y="71"/>
                      </a:cubicBezTo>
                      <a:lnTo>
                        <a:pt x="117"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Freeform 530"/>
                <p:cNvSpPr/>
                <p:nvPr/>
              </p:nvSpPr>
              <p:spPr bwMode="auto">
                <a:xfrm>
                  <a:off x="-1939925" y="1198563"/>
                  <a:ext cx="525463" cy="319088"/>
                </a:xfrm>
                <a:custGeom>
                  <a:avLst/>
                  <a:gdLst>
                    <a:gd name="T0" fmla="*/ 331 w 331"/>
                    <a:gd name="T1" fmla="*/ 0 h 201"/>
                    <a:gd name="T2" fmla="*/ 24 w 331"/>
                    <a:gd name="T3" fmla="*/ 0 h 201"/>
                    <a:gd name="T4" fmla="*/ 24 w 331"/>
                    <a:gd name="T5" fmla="*/ 59 h 201"/>
                    <a:gd name="T6" fmla="*/ 0 w 331"/>
                    <a:gd name="T7" fmla="*/ 59 h 201"/>
                    <a:gd name="T8" fmla="*/ 0 w 331"/>
                    <a:gd name="T9" fmla="*/ 144 h 201"/>
                    <a:gd name="T10" fmla="*/ 24 w 331"/>
                    <a:gd name="T11" fmla="*/ 144 h 201"/>
                    <a:gd name="T12" fmla="*/ 24 w 331"/>
                    <a:gd name="T13" fmla="*/ 201 h 201"/>
                    <a:gd name="T14" fmla="*/ 331 w 331"/>
                    <a:gd name="T15" fmla="*/ 201 h 201"/>
                    <a:gd name="T16" fmla="*/ 331 w 331"/>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201">
                      <a:moveTo>
                        <a:pt x="331" y="0"/>
                      </a:moveTo>
                      <a:lnTo>
                        <a:pt x="24" y="0"/>
                      </a:lnTo>
                      <a:lnTo>
                        <a:pt x="24" y="59"/>
                      </a:lnTo>
                      <a:lnTo>
                        <a:pt x="0" y="59"/>
                      </a:lnTo>
                      <a:lnTo>
                        <a:pt x="0" y="144"/>
                      </a:lnTo>
                      <a:lnTo>
                        <a:pt x="24" y="144"/>
                      </a:lnTo>
                      <a:lnTo>
                        <a:pt x="24" y="201"/>
                      </a:lnTo>
                      <a:lnTo>
                        <a:pt x="331" y="201"/>
                      </a:lnTo>
                      <a:lnTo>
                        <a:pt x="3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Rectangle 531"/>
                <p:cNvSpPr>
                  <a:spLocks noChangeArrowheads="1"/>
                </p:cNvSpPr>
                <p:nvPr/>
              </p:nvSpPr>
              <p:spPr bwMode="auto">
                <a:xfrm>
                  <a:off x="-2360613" y="1060450"/>
                  <a:ext cx="7937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6" name="Oval 532"/>
                <p:cNvSpPr>
                  <a:spLocks noChangeArrowheads="1"/>
                </p:cNvSpPr>
                <p:nvPr/>
              </p:nvSpPr>
              <p:spPr bwMode="auto">
                <a:xfrm>
                  <a:off x="-2270125" y="1258888"/>
                  <a:ext cx="168275" cy="168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7" name="Freeform 533"/>
                <p:cNvSpPr>
                  <a:spLocks noEditPoints="1"/>
                </p:cNvSpPr>
                <p:nvPr/>
              </p:nvSpPr>
              <p:spPr bwMode="auto">
                <a:xfrm>
                  <a:off x="-2409825" y="1131888"/>
                  <a:ext cx="444500" cy="847725"/>
                </a:xfrm>
                <a:custGeom>
                  <a:avLst/>
                  <a:gdLst>
                    <a:gd name="T0" fmla="*/ 59 w 118"/>
                    <a:gd name="T1" fmla="*/ 226 h 226"/>
                    <a:gd name="T2" fmla="*/ 118 w 118"/>
                    <a:gd name="T3" fmla="*/ 226 h 226"/>
                    <a:gd name="T4" fmla="*/ 118 w 118"/>
                    <a:gd name="T5" fmla="*/ 79 h 226"/>
                    <a:gd name="T6" fmla="*/ 118 w 118"/>
                    <a:gd name="T7" fmla="*/ 43 h 226"/>
                    <a:gd name="T8" fmla="*/ 118 w 118"/>
                    <a:gd name="T9" fmla="*/ 0 h 226"/>
                    <a:gd name="T10" fmla="*/ 59 w 118"/>
                    <a:gd name="T11" fmla="*/ 0 h 226"/>
                    <a:gd name="T12" fmla="*/ 59 w 118"/>
                    <a:gd name="T13" fmla="*/ 12 h 226"/>
                    <a:gd name="T14" fmla="*/ 104 w 118"/>
                    <a:gd name="T15" fmla="*/ 57 h 226"/>
                    <a:gd name="T16" fmla="*/ 59 w 118"/>
                    <a:gd name="T17" fmla="*/ 101 h 226"/>
                    <a:gd name="T18" fmla="*/ 59 w 118"/>
                    <a:gd name="T19" fmla="*/ 226 h 226"/>
                    <a:gd name="T20" fmla="*/ 0 w 118"/>
                    <a:gd name="T21" fmla="*/ 226 h 226"/>
                    <a:gd name="T22" fmla="*/ 59 w 118"/>
                    <a:gd name="T23" fmla="*/ 226 h 226"/>
                    <a:gd name="T24" fmla="*/ 59 w 118"/>
                    <a:gd name="T25" fmla="*/ 101 h 226"/>
                    <a:gd name="T26" fmla="*/ 59 w 118"/>
                    <a:gd name="T27" fmla="*/ 101 h 226"/>
                    <a:gd name="T28" fmla="*/ 15 w 118"/>
                    <a:gd name="T29" fmla="*/ 57 h 226"/>
                    <a:gd name="T30" fmla="*/ 59 w 118"/>
                    <a:gd name="T31" fmla="*/ 12 h 226"/>
                    <a:gd name="T32" fmla="*/ 59 w 118"/>
                    <a:gd name="T33" fmla="*/ 12 h 226"/>
                    <a:gd name="T34" fmla="*/ 59 w 118"/>
                    <a:gd name="T35" fmla="*/ 12 h 226"/>
                    <a:gd name="T36" fmla="*/ 59 w 118"/>
                    <a:gd name="T37" fmla="*/ 0 h 226"/>
                    <a:gd name="T38" fmla="*/ 0 w 118"/>
                    <a:gd name="T39" fmla="*/ 0 h 226"/>
                    <a:gd name="T40" fmla="*/ 0 w 118"/>
                    <a:gd name="T4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26">
                      <a:moveTo>
                        <a:pt x="59" y="226"/>
                      </a:moveTo>
                      <a:cubicBezTo>
                        <a:pt x="118" y="226"/>
                        <a:pt x="118" y="226"/>
                        <a:pt x="118" y="226"/>
                      </a:cubicBezTo>
                      <a:cubicBezTo>
                        <a:pt x="118" y="79"/>
                        <a:pt x="118" y="79"/>
                        <a:pt x="118" y="79"/>
                      </a:cubicBezTo>
                      <a:cubicBezTo>
                        <a:pt x="118" y="43"/>
                        <a:pt x="118" y="43"/>
                        <a:pt x="118" y="43"/>
                      </a:cubicBezTo>
                      <a:cubicBezTo>
                        <a:pt x="118" y="0"/>
                        <a:pt x="118" y="0"/>
                        <a:pt x="118" y="0"/>
                      </a:cubicBezTo>
                      <a:cubicBezTo>
                        <a:pt x="59" y="0"/>
                        <a:pt x="59" y="0"/>
                        <a:pt x="59" y="0"/>
                      </a:cubicBezTo>
                      <a:cubicBezTo>
                        <a:pt x="59" y="12"/>
                        <a:pt x="59" y="12"/>
                        <a:pt x="59" y="12"/>
                      </a:cubicBezTo>
                      <a:cubicBezTo>
                        <a:pt x="84" y="12"/>
                        <a:pt x="104" y="32"/>
                        <a:pt x="104" y="57"/>
                      </a:cubicBezTo>
                      <a:cubicBezTo>
                        <a:pt x="104" y="81"/>
                        <a:pt x="84" y="101"/>
                        <a:pt x="59" y="101"/>
                      </a:cubicBezTo>
                      <a:lnTo>
                        <a:pt x="59" y="226"/>
                      </a:lnTo>
                      <a:close/>
                      <a:moveTo>
                        <a:pt x="0" y="226"/>
                      </a:moveTo>
                      <a:cubicBezTo>
                        <a:pt x="59" y="226"/>
                        <a:pt x="59" y="226"/>
                        <a:pt x="59" y="226"/>
                      </a:cubicBezTo>
                      <a:cubicBezTo>
                        <a:pt x="59" y="101"/>
                        <a:pt x="59" y="101"/>
                        <a:pt x="59" y="101"/>
                      </a:cubicBezTo>
                      <a:cubicBezTo>
                        <a:pt x="59" y="101"/>
                        <a:pt x="59" y="101"/>
                        <a:pt x="59" y="101"/>
                      </a:cubicBezTo>
                      <a:cubicBezTo>
                        <a:pt x="35" y="101"/>
                        <a:pt x="15" y="81"/>
                        <a:pt x="15" y="57"/>
                      </a:cubicBezTo>
                      <a:cubicBezTo>
                        <a:pt x="15" y="32"/>
                        <a:pt x="35" y="12"/>
                        <a:pt x="59" y="12"/>
                      </a:cubicBezTo>
                      <a:cubicBezTo>
                        <a:pt x="59" y="12"/>
                        <a:pt x="59" y="12"/>
                        <a:pt x="59" y="12"/>
                      </a:cubicBezTo>
                      <a:cubicBezTo>
                        <a:pt x="59" y="12"/>
                        <a:pt x="59" y="12"/>
                        <a:pt x="59" y="12"/>
                      </a:cubicBezTo>
                      <a:cubicBezTo>
                        <a:pt x="59" y="0"/>
                        <a:pt x="59" y="0"/>
                        <a:pt x="59" y="0"/>
                      </a:cubicBezTo>
                      <a:cubicBezTo>
                        <a:pt x="0" y="0"/>
                        <a:pt x="0" y="0"/>
                        <a:pt x="0" y="0"/>
                      </a:cubicBezTo>
                      <a:lnTo>
                        <a:pt x="0"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8" name="Freeform 534"/>
                <p:cNvSpPr>
                  <a:spLocks noEditPoints="1"/>
                </p:cNvSpPr>
                <p:nvPr/>
              </p:nvSpPr>
              <p:spPr bwMode="auto">
                <a:xfrm>
                  <a:off x="-4267200" y="6840538"/>
                  <a:ext cx="750888" cy="750888"/>
                </a:xfrm>
                <a:custGeom>
                  <a:avLst/>
                  <a:gdLst>
                    <a:gd name="T0" fmla="*/ 100 w 200"/>
                    <a:gd name="T1" fmla="*/ 14 h 200"/>
                    <a:gd name="T2" fmla="*/ 109 w 200"/>
                    <a:gd name="T3" fmla="*/ 15 h 200"/>
                    <a:gd name="T4" fmla="*/ 114 w 200"/>
                    <a:gd name="T5" fmla="*/ 0 h 200"/>
                    <a:gd name="T6" fmla="*/ 144 w 200"/>
                    <a:gd name="T7" fmla="*/ 9 h 200"/>
                    <a:gd name="T8" fmla="*/ 140 w 200"/>
                    <a:gd name="T9" fmla="*/ 24 h 200"/>
                    <a:gd name="T10" fmla="*/ 167 w 200"/>
                    <a:gd name="T11" fmla="*/ 46 h 200"/>
                    <a:gd name="T12" fmla="*/ 180 w 200"/>
                    <a:gd name="T13" fmla="*/ 39 h 200"/>
                    <a:gd name="T14" fmla="*/ 195 w 200"/>
                    <a:gd name="T15" fmla="*/ 67 h 200"/>
                    <a:gd name="T16" fmla="*/ 182 w 200"/>
                    <a:gd name="T17" fmla="*/ 74 h 200"/>
                    <a:gd name="T18" fmla="*/ 185 w 200"/>
                    <a:gd name="T19" fmla="*/ 110 h 200"/>
                    <a:gd name="T20" fmla="*/ 200 w 200"/>
                    <a:gd name="T21" fmla="*/ 114 h 200"/>
                    <a:gd name="T22" fmla="*/ 191 w 200"/>
                    <a:gd name="T23" fmla="*/ 144 h 200"/>
                    <a:gd name="T24" fmla="*/ 176 w 200"/>
                    <a:gd name="T25" fmla="*/ 140 h 200"/>
                    <a:gd name="T26" fmla="*/ 154 w 200"/>
                    <a:gd name="T27" fmla="*/ 168 h 200"/>
                    <a:gd name="T28" fmla="*/ 161 w 200"/>
                    <a:gd name="T29" fmla="*/ 181 h 200"/>
                    <a:gd name="T30" fmla="*/ 133 w 200"/>
                    <a:gd name="T31" fmla="*/ 195 h 200"/>
                    <a:gd name="T32" fmla="*/ 126 w 200"/>
                    <a:gd name="T33" fmla="*/ 182 h 200"/>
                    <a:gd name="T34" fmla="*/ 100 w 200"/>
                    <a:gd name="T35" fmla="*/ 186 h 200"/>
                    <a:gd name="T36" fmla="*/ 100 w 200"/>
                    <a:gd name="T37" fmla="*/ 164 h 200"/>
                    <a:gd name="T38" fmla="*/ 161 w 200"/>
                    <a:gd name="T39" fmla="*/ 119 h 200"/>
                    <a:gd name="T40" fmla="*/ 118 w 200"/>
                    <a:gd name="T41" fmla="*/ 39 h 200"/>
                    <a:gd name="T42" fmla="*/ 100 w 200"/>
                    <a:gd name="T43" fmla="*/ 37 h 200"/>
                    <a:gd name="T44" fmla="*/ 100 w 200"/>
                    <a:gd name="T45" fmla="*/ 14 h 200"/>
                    <a:gd name="T46" fmla="*/ 46 w 200"/>
                    <a:gd name="T47" fmla="*/ 33 h 200"/>
                    <a:gd name="T48" fmla="*/ 39 w 200"/>
                    <a:gd name="T49" fmla="*/ 20 h 200"/>
                    <a:gd name="T50" fmla="*/ 67 w 200"/>
                    <a:gd name="T51" fmla="*/ 5 h 200"/>
                    <a:gd name="T52" fmla="*/ 74 w 200"/>
                    <a:gd name="T53" fmla="*/ 18 h 200"/>
                    <a:gd name="T54" fmla="*/ 100 w 200"/>
                    <a:gd name="T55" fmla="*/ 14 h 200"/>
                    <a:gd name="T56" fmla="*/ 100 w 200"/>
                    <a:gd name="T57" fmla="*/ 37 h 200"/>
                    <a:gd name="T58" fmla="*/ 39 w 200"/>
                    <a:gd name="T59" fmla="*/ 82 h 200"/>
                    <a:gd name="T60" fmla="*/ 81 w 200"/>
                    <a:gd name="T61" fmla="*/ 161 h 200"/>
                    <a:gd name="T62" fmla="*/ 81 w 200"/>
                    <a:gd name="T63" fmla="*/ 161 h 200"/>
                    <a:gd name="T64" fmla="*/ 100 w 200"/>
                    <a:gd name="T65" fmla="*/ 164 h 200"/>
                    <a:gd name="T66" fmla="*/ 100 w 200"/>
                    <a:gd name="T67" fmla="*/ 186 h 200"/>
                    <a:gd name="T68" fmla="*/ 90 w 200"/>
                    <a:gd name="T69" fmla="*/ 186 h 200"/>
                    <a:gd name="T70" fmla="*/ 86 w 200"/>
                    <a:gd name="T71" fmla="*/ 200 h 200"/>
                    <a:gd name="T72" fmla="*/ 56 w 200"/>
                    <a:gd name="T73" fmla="*/ 191 h 200"/>
                    <a:gd name="T74" fmla="*/ 60 w 200"/>
                    <a:gd name="T75" fmla="*/ 177 h 200"/>
                    <a:gd name="T76" fmla="*/ 33 w 200"/>
                    <a:gd name="T77" fmla="*/ 154 h 200"/>
                    <a:gd name="T78" fmla="*/ 19 w 200"/>
                    <a:gd name="T79" fmla="*/ 161 h 200"/>
                    <a:gd name="T80" fmla="*/ 5 w 200"/>
                    <a:gd name="T81" fmla="*/ 133 h 200"/>
                    <a:gd name="T82" fmla="*/ 18 w 200"/>
                    <a:gd name="T83" fmla="*/ 126 h 200"/>
                    <a:gd name="T84" fmla="*/ 14 w 200"/>
                    <a:gd name="T85" fmla="*/ 91 h 200"/>
                    <a:gd name="T86" fmla="*/ 0 w 200"/>
                    <a:gd name="T87" fmla="*/ 86 h 200"/>
                    <a:gd name="T88" fmla="*/ 9 w 200"/>
                    <a:gd name="T89" fmla="*/ 56 h 200"/>
                    <a:gd name="T90" fmla="*/ 23 w 200"/>
                    <a:gd name="T91" fmla="*/ 61 h 200"/>
                    <a:gd name="T92" fmla="*/ 46 w 200"/>
                    <a:gd name="T93" fmla="*/ 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 h="200">
                      <a:moveTo>
                        <a:pt x="100" y="14"/>
                      </a:moveTo>
                      <a:cubicBezTo>
                        <a:pt x="103" y="14"/>
                        <a:pt x="106" y="14"/>
                        <a:pt x="109" y="15"/>
                      </a:cubicBezTo>
                      <a:cubicBezTo>
                        <a:pt x="114" y="0"/>
                        <a:pt x="114" y="0"/>
                        <a:pt x="114" y="0"/>
                      </a:cubicBezTo>
                      <a:cubicBezTo>
                        <a:pt x="144" y="9"/>
                        <a:pt x="144" y="9"/>
                        <a:pt x="144" y="9"/>
                      </a:cubicBezTo>
                      <a:cubicBezTo>
                        <a:pt x="140" y="24"/>
                        <a:pt x="140" y="24"/>
                        <a:pt x="140" y="24"/>
                      </a:cubicBezTo>
                      <a:cubicBezTo>
                        <a:pt x="150" y="29"/>
                        <a:pt x="160" y="37"/>
                        <a:pt x="167" y="46"/>
                      </a:cubicBezTo>
                      <a:cubicBezTo>
                        <a:pt x="180" y="39"/>
                        <a:pt x="180" y="39"/>
                        <a:pt x="180" y="39"/>
                      </a:cubicBezTo>
                      <a:cubicBezTo>
                        <a:pt x="195" y="67"/>
                        <a:pt x="195" y="67"/>
                        <a:pt x="195" y="67"/>
                      </a:cubicBezTo>
                      <a:cubicBezTo>
                        <a:pt x="182" y="74"/>
                        <a:pt x="182" y="74"/>
                        <a:pt x="182" y="74"/>
                      </a:cubicBezTo>
                      <a:cubicBezTo>
                        <a:pt x="186" y="85"/>
                        <a:pt x="187" y="98"/>
                        <a:pt x="185" y="110"/>
                      </a:cubicBezTo>
                      <a:cubicBezTo>
                        <a:pt x="200" y="114"/>
                        <a:pt x="200" y="114"/>
                        <a:pt x="200" y="114"/>
                      </a:cubicBezTo>
                      <a:cubicBezTo>
                        <a:pt x="191" y="144"/>
                        <a:pt x="191" y="144"/>
                        <a:pt x="191" y="144"/>
                      </a:cubicBezTo>
                      <a:cubicBezTo>
                        <a:pt x="176" y="140"/>
                        <a:pt x="176" y="140"/>
                        <a:pt x="176" y="140"/>
                      </a:cubicBezTo>
                      <a:cubicBezTo>
                        <a:pt x="171" y="151"/>
                        <a:pt x="163" y="160"/>
                        <a:pt x="154" y="168"/>
                      </a:cubicBezTo>
                      <a:cubicBezTo>
                        <a:pt x="161" y="181"/>
                        <a:pt x="161" y="181"/>
                        <a:pt x="161" y="181"/>
                      </a:cubicBezTo>
                      <a:cubicBezTo>
                        <a:pt x="133" y="195"/>
                        <a:pt x="133" y="195"/>
                        <a:pt x="133" y="195"/>
                      </a:cubicBezTo>
                      <a:cubicBezTo>
                        <a:pt x="126" y="182"/>
                        <a:pt x="126" y="182"/>
                        <a:pt x="126" y="182"/>
                      </a:cubicBezTo>
                      <a:cubicBezTo>
                        <a:pt x="118" y="185"/>
                        <a:pt x="109" y="186"/>
                        <a:pt x="100" y="186"/>
                      </a:cubicBezTo>
                      <a:cubicBezTo>
                        <a:pt x="100" y="164"/>
                        <a:pt x="100" y="164"/>
                        <a:pt x="100" y="164"/>
                      </a:cubicBezTo>
                      <a:cubicBezTo>
                        <a:pt x="127" y="164"/>
                        <a:pt x="152" y="146"/>
                        <a:pt x="161" y="119"/>
                      </a:cubicBezTo>
                      <a:cubicBezTo>
                        <a:pt x="171" y="85"/>
                        <a:pt x="152" y="50"/>
                        <a:pt x="118" y="39"/>
                      </a:cubicBezTo>
                      <a:cubicBezTo>
                        <a:pt x="112" y="37"/>
                        <a:pt x="106" y="37"/>
                        <a:pt x="100" y="37"/>
                      </a:cubicBezTo>
                      <a:lnTo>
                        <a:pt x="100" y="14"/>
                      </a:lnTo>
                      <a:close/>
                      <a:moveTo>
                        <a:pt x="46" y="33"/>
                      </a:moveTo>
                      <a:cubicBezTo>
                        <a:pt x="39" y="20"/>
                        <a:pt x="39" y="20"/>
                        <a:pt x="39" y="20"/>
                      </a:cubicBezTo>
                      <a:cubicBezTo>
                        <a:pt x="67" y="5"/>
                        <a:pt x="67" y="5"/>
                        <a:pt x="67" y="5"/>
                      </a:cubicBezTo>
                      <a:cubicBezTo>
                        <a:pt x="74" y="18"/>
                        <a:pt x="74" y="18"/>
                        <a:pt x="74" y="18"/>
                      </a:cubicBezTo>
                      <a:cubicBezTo>
                        <a:pt x="82" y="15"/>
                        <a:pt x="91" y="14"/>
                        <a:pt x="100" y="14"/>
                      </a:cubicBezTo>
                      <a:cubicBezTo>
                        <a:pt x="100" y="37"/>
                        <a:pt x="100" y="37"/>
                        <a:pt x="100" y="37"/>
                      </a:cubicBezTo>
                      <a:cubicBezTo>
                        <a:pt x="73" y="37"/>
                        <a:pt x="47" y="54"/>
                        <a:pt x="39" y="82"/>
                      </a:cubicBezTo>
                      <a:cubicBezTo>
                        <a:pt x="29" y="115"/>
                        <a:pt x="48" y="151"/>
                        <a:pt x="81" y="161"/>
                      </a:cubicBezTo>
                      <a:cubicBezTo>
                        <a:pt x="81" y="161"/>
                        <a:pt x="81" y="161"/>
                        <a:pt x="81" y="161"/>
                      </a:cubicBezTo>
                      <a:cubicBezTo>
                        <a:pt x="88" y="163"/>
                        <a:pt x="94" y="164"/>
                        <a:pt x="100" y="164"/>
                      </a:cubicBezTo>
                      <a:cubicBezTo>
                        <a:pt x="100" y="186"/>
                        <a:pt x="100" y="186"/>
                        <a:pt x="100" y="186"/>
                      </a:cubicBezTo>
                      <a:cubicBezTo>
                        <a:pt x="97" y="186"/>
                        <a:pt x="94" y="186"/>
                        <a:pt x="90" y="186"/>
                      </a:cubicBezTo>
                      <a:cubicBezTo>
                        <a:pt x="86" y="200"/>
                        <a:pt x="86" y="200"/>
                        <a:pt x="86" y="200"/>
                      </a:cubicBezTo>
                      <a:cubicBezTo>
                        <a:pt x="56" y="191"/>
                        <a:pt x="56" y="191"/>
                        <a:pt x="56" y="191"/>
                      </a:cubicBezTo>
                      <a:cubicBezTo>
                        <a:pt x="60" y="177"/>
                        <a:pt x="60" y="177"/>
                        <a:pt x="60" y="177"/>
                      </a:cubicBezTo>
                      <a:cubicBezTo>
                        <a:pt x="49" y="171"/>
                        <a:pt x="40" y="163"/>
                        <a:pt x="33" y="154"/>
                      </a:cubicBezTo>
                      <a:cubicBezTo>
                        <a:pt x="19" y="161"/>
                        <a:pt x="19" y="161"/>
                        <a:pt x="19" y="161"/>
                      </a:cubicBezTo>
                      <a:cubicBezTo>
                        <a:pt x="5" y="133"/>
                        <a:pt x="5" y="133"/>
                        <a:pt x="5" y="133"/>
                      </a:cubicBezTo>
                      <a:cubicBezTo>
                        <a:pt x="18" y="126"/>
                        <a:pt x="18" y="126"/>
                        <a:pt x="18" y="126"/>
                      </a:cubicBezTo>
                      <a:cubicBezTo>
                        <a:pt x="14" y="115"/>
                        <a:pt x="13" y="103"/>
                        <a:pt x="14" y="91"/>
                      </a:cubicBezTo>
                      <a:cubicBezTo>
                        <a:pt x="0" y="86"/>
                        <a:pt x="0" y="86"/>
                        <a:pt x="0" y="86"/>
                      </a:cubicBezTo>
                      <a:cubicBezTo>
                        <a:pt x="9" y="56"/>
                        <a:pt x="9" y="56"/>
                        <a:pt x="9" y="56"/>
                      </a:cubicBezTo>
                      <a:cubicBezTo>
                        <a:pt x="23" y="61"/>
                        <a:pt x="23" y="61"/>
                        <a:pt x="23" y="61"/>
                      </a:cubicBezTo>
                      <a:cubicBezTo>
                        <a:pt x="29" y="50"/>
                        <a:pt x="37" y="40"/>
                        <a:pt x="4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535"/>
                <p:cNvSpPr>
                  <a:spLocks noEditPoints="1"/>
                </p:cNvSpPr>
                <p:nvPr/>
              </p:nvSpPr>
              <p:spPr bwMode="auto">
                <a:xfrm>
                  <a:off x="-3851275" y="7531100"/>
                  <a:ext cx="514350" cy="514350"/>
                </a:xfrm>
                <a:custGeom>
                  <a:avLst/>
                  <a:gdLst>
                    <a:gd name="T0" fmla="*/ 121 w 137"/>
                    <a:gd name="T1" fmla="*/ 96 h 137"/>
                    <a:gd name="T2" fmla="*/ 129 w 137"/>
                    <a:gd name="T3" fmla="*/ 102 h 137"/>
                    <a:gd name="T4" fmla="*/ 113 w 137"/>
                    <a:gd name="T5" fmla="*/ 122 h 137"/>
                    <a:gd name="T6" fmla="*/ 105 w 137"/>
                    <a:gd name="T7" fmla="*/ 115 h 137"/>
                    <a:gd name="T8" fmla="*/ 86 w 137"/>
                    <a:gd name="T9" fmla="*/ 125 h 137"/>
                    <a:gd name="T10" fmla="*/ 87 w 137"/>
                    <a:gd name="T11" fmla="*/ 135 h 137"/>
                    <a:gd name="T12" fmla="*/ 69 w 137"/>
                    <a:gd name="T13" fmla="*/ 136 h 137"/>
                    <a:gd name="T14" fmla="*/ 69 w 137"/>
                    <a:gd name="T15" fmla="*/ 108 h 137"/>
                    <a:gd name="T16" fmla="*/ 99 w 137"/>
                    <a:gd name="T17" fmla="*/ 94 h 137"/>
                    <a:gd name="T18" fmla="*/ 94 w 137"/>
                    <a:gd name="T19" fmla="*/ 38 h 137"/>
                    <a:gd name="T20" fmla="*/ 94 w 137"/>
                    <a:gd name="T21" fmla="*/ 38 h 137"/>
                    <a:gd name="T22" fmla="*/ 80 w 137"/>
                    <a:gd name="T23" fmla="*/ 31 h 137"/>
                    <a:gd name="T24" fmla="*/ 69 w 137"/>
                    <a:gd name="T25" fmla="*/ 29 h 137"/>
                    <a:gd name="T26" fmla="*/ 69 w 137"/>
                    <a:gd name="T27" fmla="*/ 1 h 137"/>
                    <a:gd name="T28" fmla="*/ 76 w 137"/>
                    <a:gd name="T29" fmla="*/ 0 h 137"/>
                    <a:gd name="T30" fmla="*/ 76 w 137"/>
                    <a:gd name="T31" fmla="*/ 10 h 137"/>
                    <a:gd name="T32" fmla="*/ 96 w 137"/>
                    <a:gd name="T33" fmla="*/ 16 h 137"/>
                    <a:gd name="T34" fmla="*/ 103 w 137"/>
                    <a:gd name="T35" fmla="*/ 9 h 137"/>
                    <a:gd name="T36" fmla="*/ 122 w 137"/>
                    <a:gd name="T37" fmla="*/ 25 h 137"/>
                    <a:gd name="T38" fmla="*/ 115 w 137"/>
                    <a:gd name="T39" fmla="*/ 33 h 137"/>
                    <a:gd name="T40" fmla="*/ 125 w 137"/>
                    <a:gd name="T41" fmla="*/ 51 h 137"/>
                    <a:gd name="T42" fmla="*/ 135 w 137"/>
                    <a:gd name="T43" fmla="*/ 50 h 137"/>
                    <a:gd name="T44" fmla="*/ 137 w 137"/>
                    <a:gd name="T45" fmla="*/ 75 h 137"/>
                    <a:gd name="T46" fmla="*/ 127 w 137"/>
                    <a:gd name="T47" fmla="*/ 76 h 137"/>
                    <a:gd name="T48" fmla="*/ 121 w 137"/>
                    <a:gd name="T49" fmla="*/ 96 h 137"/>
                    <a:gd name="T50" fmla="*/ 69 w 137"/>
                    <a:gd name="T51" fmla="*/ 136 h 137"/>
                    <a:gd name="T52" fmla="*/ 62 w 137"/>
                    <a:gd name="T53" fmla="*/ 137 h 137"/>
                    <a:gd name="T54" fmla="*/ 61 w 137"/>
                    <a:gd name="T55" fmla="*/ 127 h 137"/>
                    <a:gd name="T56" fmla="*/ 42 w 137"/>
                    <a:gd name="T57" fmla="*/ 120 h 137"/>
                    <a:gd name="T58" fmla="*/ 35 w 137"/>
                    <a:gd name="T59" fmla="*/ 128 h 137"/>
                    <a:gd name="T60" fmla="*/ 16 w 137"/>
                    <a:gd name="T61" fmla="*/ 112 h 137"/>
                    <a:gd name="T62" fmla="*/ 22 w 137"/>
                    <a:gd name="T63" fmla="*/ 104 h 137"/>
                    <a:gd name="T64" fmla="*/ 13 w 137"/>
                    <a:gd name="T65" fmla="*/ 86 h 137"/>
                    <a:gd name="T66" fmla="*/ 3 w 137"/>
                    <a:gd name="T67" fmla="*/ 87 h 137"/>
                    <a:gd name="T68" fmla="*/ 0 w 137"/>
                    <a:gd name="T69" fmla="*/ 62 h 137"/>
                    <a:gd name="T70" fmla="*/ 11 w 137"/>
                    <a:gd name="T71" fmla="*/ 61 h 137"/>
                    <a:gd name="T72" fmla="*/ 17 w 137"/>
                    <a:gd name="T73" fmla="*/ 41 h 137"/>
                    <a:gd name="T74" fmla="*/ 9 w 137"/>
                    <a:gd name="T75" fmla="*/ 35 h 137"/>
                    <a:gd name="T76" fmla="*/ 25 w 137"/>
                    <a:gd name="T77" fmla="*/ 15 h 137"/>
                    <a:gd name="T78" fmla="*/ 33 w 137"/>
                    <a:gd name="T79" fmla="*/ 22 h 137"/>
                    <a:gd name="T80" fmla="*/ 51 w 137"/>
                    <a:gd name="T81" fmla="*/ 12 h 137"/>
                    <a:gd name="T82" fmla="*/ 50 w 137"/>
                    <a:gd name="T83" fmla="*/ 2 h 137"/>
                    <a:gd name="T84" fmla="*/ 69 w 137"/>
                    <a:gd name="T85" fmla="*/ 1 h 137"/>
                    <a:gd name="T86" fmla="*/ 69 w 137"/>
                    <a:gd name="T87" fmla="*/ 29 h 137"/>
                    <a:gd name="T88" fmla="*/ 39 w 137"/>
                    <a:gd name="T89" fmla="*/ 43 h 137"/>
                    <a:gd name="T90" fmla="*/ 44 w 137"/>
                    <a:gd name="T91" fmla="*/ 99 h 137"/>
                    <a:gd name="T92" fmla="*/ 57 w 137"/>
                    <a:gd name="T93" fmla="*/ 106 h 137"/>
                    <a:gd name="T94" fmla="*/ 69 w 137"/>
                    <a:gd name="T95" fmla="*/ 108 h 137"/>
                    <a:gd name="T96" fmla="*/ 69 w 137"/>
                    <a:gd name="T97" fmla="*/ 13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 h="137">
                      <a:moveTo>
                        <a:pt x="121" y="96"/>
                      </a:moveTo>
                      <a:cubicBezTo>
                        <a:pt x="129" y="102"/>
                        <a:pt x="129" y="102"/>
                        <a:pt x="129" y="102"/>
                      </a:cubicBezTo>
                      <a:cubicBezTo>
                        <a:pt x="113" y="122"/>
                        <a:pt x="113" y="122"/>
                        <a:pt x="113" y="122"/>
                      </a:cubicBezTo>
                      <a:cubicBezTo>
                        <a:pt x="105" y="115"/>
                        <a:pt x="105" y="115"/>
                        <a:pt x="105" y="115"/>
                      </a:cubicBezTo>
                      <a:cubicBezTo>
                        <a:pt x="99" y="119"/>
                        <a:pt x="93" y="122"/>
                        <a:pt x="86" y="125"/>
                      </a:cubicBezTo>
                      <a:cubicBezTo>
                        <a:pt x="87" y="135"/>
                        <a:pt x="87" y="135"/>
                        <a:pt x="87" y="135"/>
                      </a:cubicBezTo>
                      <a:cubicBezTo>
                        <a:pt x="69" y="136"/>
                        <a:pt x="69" y="136"/>
                        <a:pt x="69" y="136"/>
                      </a:cubicBezTo>
                      <a:cubicBezTo>
                        <a:pt x="69" y="108"/>
                        <a:pt x="69" y="108"/>
                        <a:pt x="69" y="108"/>
                      </a:cubicBezTo>
                      <a:cubicBezTo>
                        <a:pt x="80" y="108"/>
                        <a:pt x="91" y="103"/>
                        <a:pt x="99" y="94"/>
                      </a:cubicBezTo>
                      <a:cubicBezTo>
                        <a:pt x="113" y="77"/>
                        <a:pt x="111" y="52"/>
                        <a:pt x="94" y="38"/>
                      </a:cubicBezTo>
                      <a:cubicBezTo>
                        <a:pt x="94" y="38"/>
                        <a:pt x="94" y="38"/>
                        <a:pt x="94" y="38"/>
                      </a:cubicBezTo>
                      <a:cubicBezTo>
                        <a:pt x="90" y="35"/>
                        <a:pt x="85" y="32"/>
                        <a:pt x="80" y="31"/>
                      </a:cubicBezTo>
                      <a:cubicBezTo>
                        <a:pt x="77" y="30"/>
                        <a:pt x="73" y="29"/>
                        <a:pt x="69" y="29"/>
                      </a:cubicBezTo>
                      <a:cubicBezTo>
                        <a:pt x="69" y="1"/>
                        <a:pt x="69" y="1"/>
                        <a:pt x="69" y="1"/>
                      </a:cubicBezTo>
                      <a:cubicBezTo>
                        <a:pt x="76" y="0"/>
                        <a:pt x="76" y="0"/>
                        <a:pt x="76" y="0"/>
                      </a:cubicBezTo>
                      <a:cubicBezTo>
                        <a:pt x="76" y="10"/>
                        <a:pt x="76" y="10"/>
                        <a:pt x="76" y="10"/>
                      </a:cubicBezTo>
                      <a:cubicBezTo>
                        <a:pt x="83" y="11"/>
                        <a:pt x="90" y="13"/>
                        <a:pt x="96" y="16"/>
                      </a:cubicBezTo>
                      <a:cubicBezTo>
                        <a:pt x="103" y="9"/>
                        <a:pt x="103" y="9"/>
                        <a:pt x="103" y="9"/>
                      </a:cubicBezTo>
                      <a:cubicBezTo>
                        <a:pt x="122" y="25"/>
                        <a:pt x="122" y="25"/>
                        <a:pt x="122" y="25"/>
                      </a:cubicBezTo>
                      <a:cubicBezTo>
                        <a:pt x="115" y="33"/>
                        <a:pt x="115" y="33"/>
                        <a:pt x="115" y="33"/>
                      </a:cubicBezTo>
                      <a:cubicBezTo>
                        <a:pt x="120" y="38"/>
                        <a:pt x="123" y="44"/>
                        <a:pt x="125" y="51"/>
                      </a:cubicBezTo>
                      <a:cubicBezTo>
                        <a:pt x="135" y="50"/>
                        <a:pt x="135" y="50"/>
                        <a:pt x="135" y="50"/>
                      </a:cubicBezTo>
                      <a:cubicBezTo>
                        <a:pt x="137" y="75"/>
                        <a:pt x="137" y="75"/>
                        <a:pt x="137" y="75"/>
                      </a:cubicBezTo>
                      <a:cubicBezTo>
                        <a:pt x="127" y="76"/>
                        <a:pt x="127" y="76"/>
                        <a:pt x="127" y="76"/>
                      </a:cubicBezTo>
                      <a:cubicBezTo>
                        <a:pt x="126" y="83"/>
                        <a:pt x="124" y="89"/>
                        <a:pt x="121" y="96"/>
                      </a:cubicBezTo>
                      <a:close/>
                      <a:moveTo>
                        <a:pt x="69" y="136"/>
                      </a:moveTo>
                      <a:cubicBezTo>
                        <a:pt x="62" y="137"/>
                        <a:pt x="62" y="137"/>
                        <a:pt x="62" y="137"/>
                      </a:cubicBezTo>
                      <a:cubicBezTo>
                        <a:pt x="61" y="127"/>
                        <a:pt x="61" y="127"/>
                        <a:pt x="61" y="127"/>
                      </a:cubicBezTo>
                      <a:cubicBezTo>
                        <a:pt x="54" y="126"/>
                        <a:pt x="48" y="124"/>
                        <a:pt x="42" y="120"/>
                      </a:cubicBezTo>
                      <a:cubicBezTo>
                        <a:pt x="35" y="128"/>
                        <a:pt x="35" y="128"/>
                        <a:pt x="35" y="128"/>
                      </a:cubicBezTo>
                      <a:cubicBezTo>
                        <a:pt x="16" y="112"/>
                        <a:pt x="16" y="112"/>
                        <a:pt x="16" y="112"/>
                      </a:cubicBezTo>
                      <a:cubicBezTo>
                        <a:pt x="22" y="104"/>
                        <a:pt x="22" y="104"/>
                        <a:pt x="22" y="104"/>
                      </a:cubicBezTo>
                      <a:cubicBezTo>
                        <a:pt x="18" y="99"/>
                        <a:pt x="15" y="93"/>
                        <a:pt x="13" y="86"/>
                      </a:cubicBezTo>
                      <a:cubicBezTo>
                        <a:pt x="3" y="87"/>
                        <a:pt x="3" y="87"/>
                        <a:pt x="3" y="87"/>
                      </a:cubicBezTo>
                      <a:cubicBezTo>
                        <a:pt x="0" y="62"/>
                        <a:pt x="0" y="62"/>
                        <a:pt x="0" y="62"/>
                      </a:cubicBezTo>
                      <a:cubicBezTo>
                        <a:pt x="11" y="61"/>
                        <a:pt x="11" y="61"/>
                        <a:pt x="11" y="61"/>
                      </a:cubicBezTo>
                      <a:cubicBezTo>
                        <a:pt x="12" y="54"/>
                        <a:pt x="14" y="47"/>
                        <a:pt x="17" y="41"/>
                      </a:cubicBezTo>
                      <a:cubicBezTo>
                        <a:pt x="9" y="35"/>
                        <a:pt x="9" y="35"/>
                        <a:pt x="9" y="35"/>
                      </a:cubicBezTo>
                      <a:cubicBezTo>
                        <a:pt x="25" y="15"/>
                        <a:pt x="25" y="15"/>
                        <a:pt x="25" y="15"/>
                      </a:cubicBezTo>
                      <a:cubicBezTo>
                        <a:pt x="33" y="22"/>
                        <a:pt x="33" y="22"/>
                        <a:pt x="33" y="22"/>
                      </a:cubicBezTo>
                      <a:cubicBezTo>
                        <a:pt x="39" y="18"/>
                        <a:pt x="45" y="14"/>
                        <a:pt x="51" y="12"/>
                      </a:cubicBezTo>
                      <a:cubicBezTo>
                        <a:pt x="50" y="2"/>
                        <a:pt x="50" y="2"/>
                        <a:pt x="50" y="2"/>
                      </a:cubicBezTo>
                      <a:cubicBezTo>
                        <a:pt x="69" y="1"/>
                        <a:pt x="69" y="1"/>
                        <a:pt x="69" y="1"/>
                      </a:cubicBezTo>
                      <a:cubicBezTo>
                        <a:pt x="69" y="29"/>
                        <a:pt x="69" y="29"/>
                        <a:pt x="69" y="29"/>
                      </a:cubicBezTo>
                      <a:cubicBezTo>
                        <a:pt x="57" y="29"/>
                        <a:pt x="46" y="34"/>
                        <a:pt x="39" y="43"/>
                      </a:cubicBezTo>
                      <a:cubicBezTo>
                        <a:pt x="25" y="60"/>
                        <a:pt x="27" y="85"/>
                        <a:pt x="44" y="99"/>
                      </a:cubicBezTo>
                      <a:cubicBezTo>
                        <a:pt x="48" y="102"/>
                        <a:pt x="52" y="105"/>
                        <a:pt x="57" y="106"/>
                      </a:cubicBezTo>
                      <a:cubicBezTo>
                        <a:pt x="61" y="107"/>
                        <a:pt x="65" y="108"/>
                        <a:pt x="69" y="108"/>
                      </a:cubicBezTo>
                      <a:lnTo>
                        <a:pt x="69"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536"/>
                <p:cNvSpPr>
                  <a:spLocks noEditPoints="1"/>
                </p:cNvSpPr>
                <p:nvPr/>
              </p:nvSpPr>
              <p:spPr bwMode="auto">
                <a:xfrm>
                  <a:off x="-2438400" y="3330575"/>
                  <a:ext cx="671513" cy="736600"/>
                </a:xfrm>
                <a:custGeom>
                  <a:avLst/>
                  <a:gdLst>
                    <a:gd name="T0" fmla="*/ 81 w 179"/>
                    <a:gd name="T1" fmla="*/ 196 h 196"/>
                    <a:gd name="T2" fmla="*/ 179 w 179"/>
                    <a:gd name="T3" fmla="*/ 98 h 196"/>
                    <a:gd name="T4" fmla="*/ 81 w 179"/>
                    <a:gd name="T5" fmla="*/ 0 h 196"/>
                    <a:gd name="T6" fmla="*/ 81 w 179"/>
                    <a:gd name="T7" fmla="*/ 0 h 196"/>
                    <a:gd name="T8" fmla="*/ 81 w 179"/>
                    <a:gd name="T9" fmla="*/ 70 h 196"/>
                    <a:gd name="T10" fmla="*/ 131 w 179"/>
                    <a:gd name="T11" fmla="*/ 48 h 196"/>
                    <a:gd name="T12" fmla="*/ 101 w 179"/>
                    <a:gd name="T13" fmla="*/ 117 h 196"/>
                    <a:gd name="T14" fmla="*/ 81 w 179"/>
                    <a:gd name="T15" fmla="*/ 126 h 196"/>
                    <a:gd name="T16" fmla="*/ 81 w 179"/>
                    <a:gd name="T17" fmla="*/ 196 h 196"/>
                    <a:gd name="T18" fmla="*/ 81 w 179"/>
                    <a:gd name="T19" fmla="*/ 0 h 196"/>
                    <a:gd name="T20" fmla="*/ 5 w 179"/>
                    <a:gd name="T21" fmla="*/ 36 h 196"/>
                    <a:gd name="T22" fmla="*/ 5 w 179"/>
                    <a:gd name="T23" fmla="*/ 54 h 196"/>
                    <a:gd name="T24" fmla="*/ 0 w 179"/>
                    <a:gd name="T25" fmla="*/ 152 h 196"/>
                    <a:gd name="T26" fmla="*/ 81 w 179"/>
                    <a:gd name="T27" fmla="*/ 196 h 196"/>
                    <a:gd name="T28" fmla="*/ 81 w 179"/>
                    <a:gd name="T29" fmla="*/ 126 h 196"/>
                    <a:gd name="T30" fmla="*/ 31 w 179"/>
                    <a:gd name="T31" fmla="*/ 148 h 196"/>
                    <a:gd name="T32" fmla="*/ 62 w 179"/>
                    <a:gd name="T33" fmla="*/ 78 h 196"/>
                    <a:gd name="T34" fmla="*/ 62 w 179"/>
                    <a:gd name="T35" fmla="*/ 78 h 196"/>
                    <a:gd name="T36" fmla="*/ 81 w 179"/>
                    <a:gd name="T37" fmla="*/ 70 h 196"/>
                    <a:gd name="T38" fmla="*/ 81 w 179"/>
                    <a:gd name="T3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 h="196">
                      <a:moveTo>
                        <a:pt x="81" y="196"/>
                      </a:moveTo>
                      <a:cubicBezTo>
                        <a:pt x="136" y="196"/>
                        <a:pt x="179" y="152"/>
                        <a:pt x="179" y="98"/>
                      </a:cubicBezTo>
                      <a:cubicBezTo>
                        <a:pt x="179" y="44"/>
                        <a:pt x="136" y="0"/>
                        <a:pt x="81" y="0"/>
                      </a:cubicBezTo>
                      <a:cubicBezTo>
                        <a:pt x="81" y="0"/>
                        <a:pt x="81" y="0"/>
                        <a:pt x="81" y="0"/>
                      </a:cubicBezTo>
                      <a:cubicBezTo>
                        <a:pt x="81" y="70"/>
                        <a:pt x="81" y="70"/>
                        <a:pt x="81" y="70"/>
                      </a:cubicBezTo>
                      <a:cubicBezTo>
                        <a:pt x="131" y="48"/>
                        <a:pt x="131" y="48"/>
                        <a:pt x="131" y="48"/>
                      </a:cubicBezTo>
                      <a:cubicBezTo>
                        <a:pt x="101" y="117"/>
                        <a:pt x="101" y="117"/>
                        <a:pt x="101" y="117"/>
                      </a:cubicBezTo>
                      <a:cubicBezTo>
                        <a:pt x="81" y="126"/>
                        <a:pt x="81" y="126"/>
                        <a:pt x="81" y="126"/>
                      </a:cubicBezTo>
                      <a:cubicBezTo>
                        <a:pt x="81" y="196"/>
                        <a:pt x="81" y="196"/>
                        <a:pt x="81" y="196"/>
                      </a:cubicBezTo>
                      <a:close/>
                      <a:moveTo>
                        <a:pt x="81" y="0"/>
                      </a:moveTo>
                      <a:cubicBezTo>
                        <a:pt x="50" y="0"/>
                        <a:pt x="23" y="14"/>
                        <a:pt x="5" y="36"/>
                      </a:cubicBezTo>
                      <a:cubicBezTo>
                        <a:pt x="5" y="42"/>
                        <a:pt x="5" y="48"/>
                        <a:pt x="5" y="54"/>
                      </a:cubicBezTo>
                      <a:cubicBezTo>
                        <a:pt x="5" y="88"/>
                        <a:pt x="3" y="120"/>
                        <a:pt x="0" y="152"/>
                      </a:cubicBezTo>
                      <a:cubicBezTo>
                        <a:pt x="18" y="179"/>
                        <a:pt x="47" y="196"/>
                        <a:pt x="81" y="196"/>
                      </a:cubicBezTo>
                      <a:cubicBezTo>
                        <a:pt x="81" y="126"/>
                        <a:pt x="81" y="126"/>
                        <a:pt x="81" y="126"/>
                      </a:cubicBezTo>
                      <a:cubicBezTo>
                        <a:pt x="31" y="148"/>
                        <a:pt x="31" y="148"/>
                        <a:pt x="31" y="148"/>
                      </a:cubicBezTo>
                      <a:cubicBezTo>
                        <a:pt x="62" y="78"/>
                        <a:pt x="62" y="78"/>
                        <a:pt x="62" y="78"/>
                      </a:cubicBezTo>
                      <a:cubicBezTo>
                        <a:pt x="62" y="78"/>
                        <a:pt x="62" y="78"/>
                        <a:pt x="62" y="78"/>
                      </a:cubicBezTo>
                      <a:cubicBezTo>
                        <a:pt x="81" y="70"/>
                        <a:pt x="81" y="70"/>
                        <a:pt x="81" y="70"/>
                      </a:cubicBez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Oval 537"/>
                <p:cNvSpPr>
                  <a:spLocks noChangeArrowheads="1"/>
                </p:cNvSpPr>
                <p:nvPr/>
              </p:nvSpPr>
              <p:spPr bwMode="auto">
                <a:xfrm>
                  <a:off x="-2176463" y="3649663"/>
                  <a:ext cx="85725"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Freeform 538"/>
                <p:cNvSpPr>
                  <a:spLocks noEditPoints="1"/>
                </p:cNvSpPr>
                <p:nvPr/>
              </p:nvSpPr>
              <p:spPr bwMode="auto">
                <a:xfrm>
                  <a:off x="-2049463" y="4821238"/>
                  <a:ext cx="527050" cy="1012825"/>
                </a:xfrm>
                <a:custGeom>
                  <a:avLst/>
                  <a:gdLst>
                    <a:gd name="T0" fmla="*/ 70 w 140"/>
                    <a:gd name="T1" fmla="*/ 270 h 270"/>
                    <a:gd name="T2" fmla="*/ 140 w 140"/>
                    <a:gd name="T3" fmla="*/ 270 h 270"/>
                    <a:gd name="T4" fmla="*/ 140 w 140"/>
                    <a:gd name="T5" fmla="*/ 0 h 270"/>
                    <a:gd name="T6" fmla="*/ 70 w 140"/>
                    <a:gd name="T7" fmla="*/ 0 h 270"/>
                    <a:gd name="T8" fmla="*/ 70 w 140"/>
                    <a:gd name="T9" fmla="*/ 15 h 270"/>
                    <a:gd name="T10" fmla="*/ 126 w 140"/>
                    <a:gd name="T11" fmla="*/ 15 h 270"/>
                    <a:gd name="T12" fmla="*/ 126 w 140"/>
                    <a:gd name="T13" fmla="*/ 67 h 270"/>
                    <a:gd name="T14" fmla="*/ 70 w 140"/>
                    <a:gd name="T15" fmla="*/ 67 h 270"/>
                    <a:gd name="T16" fmla="*/ 70 w 140"/>
                    <a:gd name="T17" fmla="*/ 79 h 270"/>
                    <a:gd name="T18" fmla="*/ 126 w 140"/>
                    <a:gd name="T19" fmla="*/ 79 h 270"/>
                    <a:gd name="T20" fmla="*/ 126 w 140"/>
                    <a:gd name="T21" fmla="*/ 131 h 270"/>
                    <a:gd name="T22" fmla="*/ 70 w 140"/>
                    <a:gd name="T23" fmla="*/ 131 h 270"/>
                    <a:gd name="T24" fmla="*/ 70 w 140"/>
                    <a:gd name="T25" fmla="*/ 152 h 270"/>
                    <a:gd name="T26" fmla="*/ 70 w 140"/>
                    <a:gd name="T27" fmla="*/ 152 h 270"/>
                    <a:gd name="T28" fmla="*/ 87 w 140"/>
                    <a:gd name="T29" fmla="*/ 169 h 270"/>
                    <a:gd name="T30" fmla="*/ 70 w 140"/>
                    <a:gd name="T31" fmla="*/ 186 h 270"/>
                    <a:gd name="T32" fmla="*/ 70 w 140"/>
                    <a:gd name="T33" fmla="*/ 186 h 270"/>
                    <a:gd name="T34" fmla="*/ 70 w 140"/>
                    <a:gd name="T35" fmla="*/ 186 h 270"/>
                    <a:gd name="T36" fmla="*/ 70 w 140"/>
                    <a:gd name="T37" fmla="*/ 212 h 270"/>
                    <a:gd name="T38" fmla="*/ 70 w 140"/>
                    <a:gd name="T39" fmla="*/ 212 h 270"/>
                    <a:gd name="T40" fmla="*/ 87 w 140"/>
                    <a:gd name="T41" fmla="*/ 229 h 270"/>
                    <a:gd name="T42" fmla="*/ 70 w 140"/>
                    <a:gd name="T43" fmla="*/ 246 h 270"/>
                    <a:gd name="T44" fmla="*/ 70 w 140"/>
                    <a:gd name="T45" fmla="*/ 246 h 270"/>
                    <a:gd name="T46" fmla="*/ 70 w 140"/>
                    <a:gd name="T47" fmla="*/ 246 h 270"/>
                    <a:gd name="T48" fmla="*/ 70 w 140"/>
                    <a:gd name="T49" fmla="*/ 270 h 270"/>
                    <a:gd name="T50" fmla="*/ 0 w 140"/>
                    <a:gd name="T51" fmla="*/ 270 h 270"/>
                    <a:gd name="T52" fmla="*/ 70 w 140"/>
                    <a:gd name="T53" fmla="*/ 270 h 270"/>
                    <a:gd name="T54" fmla="*/ 70 w 140"/>
                    <a:gd name="T55" fmla="*/ 246 h 270"/>
                    <a:gd name="T56" fmla="*/ 53 w 140"/>
                    <a:gd name="T57" fmla="*/ 229 h 270"/>
                    <a:gd name="T58" fmla="*/ 70 w 140"/>
                    <a:gd name="T59" fmla="*/ 212 h 270"/>
                    <a:gd name="T60" fmla="*/ 70 w 140"/>
                    <a:gd name="T61" fmla="*/ 186 h 270"/>
                    <a:gd name="T62" fmla="*/ 53 w 140"/>
                    <a:gd name="T63" fmla="*/ 169 h 270"/>
                    <a:gd name="T64" fmla="*/ 70 w 140"/>
                    <a:gd name="T65" fmla="*/ 152 h 270"/>
                    <a:gd name="T66" fmla="*/ 70 w 140"/>
                    <a:gd name="T67" fmla="*/ 131 h 270"/>
                    <a:gd name="T68" fmla="*/ 14 w 140"/>
                    <a:gd name="T69" fmla="*/ 131 h 270"/>
                    <a:gd name="T70" fmla="*/ 14 w 140"/>
                    <a:gd name="T71" fmla="*/ 79 h 270"/>
                    <a:gd name="T72" fmla="*/ 14 w 140"/>
                    <a:gd name="T73" fmla="*/ 79 h 270"/>
                    <a:gd name="T74" fmla="*/ 70 w 140"/>
                    <a:gd name="T75" fmla="*/ 79 h 270"/>
                    <a:gd name="T76" fmla="*/ 70 w 140"/>
                    <a:gd name="T77" fmla="*/ 67 h 270"/>
                    <a:gd name="T78" fmla="*/ 14 w 140"/>
                    <a:gd name="T79" fmla="*/ 67 h 270"/>
                    <a:gd name="T80" fmla="*/ 14 w 140"/>
                    <a:gd name="T81" fmla="*/ 15 h 270"/>
                    <a:gd name="T82" fmla="*/ 14 w 140"/>
                    <a:gd name="T83" fmla="*/ 15 h 270"/>
                    <a:gd name="T84" fmla="*/ 70 w 140"/>
                    <a:gd name="T85" fmla="*/ 15 h 270"/>
                    <a:gd name="T86" fmla="*/ 70 w 140"/>
                    <a:gd name="T87" fmla="*/ 0 h 270"/>
                    <a:gd name="T88" fmla="*/ 0 w 140"/>
                    <a:gd name="T89" fmla="*/ 0 h 270"/>
                    <a:gd name="T90" fmla="*/ 0 w 140"/>
                    <a:gd name="T91"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270">
                      <a:moveTo>
                        <a:pt x="70" y="270"/>
                      </a:moveTo>
                      <a:cubicBezTo>
                        <a:pt x="140" y="270"/>
                        <a:pt x="140" y="270"/>
                        <a:pt x="140" y="270"/>
                      </a:cubicBezTo>
                      <a:cubicBezTo>
                        <a:pt x="140" y="0"/>
                        <a:pt x="140" y="0"/>
                        <a:pt x="140" y="0"/>
                      </a:cubicBezTo>
                      <a:cubicBezTo>
                        <a:pt x="70" y="0"/>
                        <a:pt x="70" y="0"/>
                        <a:pt x="70" y="0"/>
                      </a:cubicBezTo>
                      <a:cubicBezTo>
                        <a:pt x="70" y="15"/>
                        <a:pt x="70" y="15"/>
                        <a:pt x="70" y="15"/>
                      </a:cubicBezTo>
                      <a:cubicBezTo>
                        <a:pt x="126" y="15"/>
                        <a:pt x="126" y="15"/>
                        <a:pt x="126" y="15"/>
                      </a:cubicBezTo>
                      <a:cubicBezTo>
                        <a:pt x="126" y="67"/>
                        <a:pt x="126" y="67"/>
                        <a:pt x="126" y="67"/>
                      </a:cubicBezTo>
                      <a:cubicBezTo>
                        <a:pt x="70" y="67"/>
                        <a:pt x="70" y="67"/>
                        <a:pt x="70" y="67"/>
                      </a:cubicBezTo>
                      <a:cubicBezTo>
                        <a:pt x="70" y="79"/>
                        <a:pt x="70" y="79"/>
                        <a:pt x="70" y="79"/>
                      </a:cubicBezTo>
                      <a:cubicBezTo>
                        <a:pt x="126" y="79"/>
                        <a:pt x="126" y="79"/>
                        <a:pt x="126" y="79"/>
                      </a:cubicBezTo>
                      <a:cubicBezTo>
                        <a:pt x="126" y="131"/>
                        <a:pt x="126" y="131"/>
                        <a:pt x="126" y="131"/>
                      </a:cubicBezTo>
                      <a:cubicBezTo>
                        <a:pt x="70" y="131"/>
                        <a:pt x="70" y="131"/>
                        <a:pt x="70" y="131"/>
                      </a:cubicBezTo>
                      <a:cubicBezTo>
                        <a:pt x="70" y="152"/>
                        <a:pt x="70" y="152"/>
                        <a:pt x="70" y="152"/>
                      </a:cubicBezTo>
                      <a:cubicBezTo>
                        <a:pt x="70" y="152"/>
                        <a:pt x="70" y="152"/>
                        <a:pt x="70" y="152"/>
                      </a:cubicBezTo>
                      <a:cubicBezTo>
                        <a:pt x="80" y="152"/>
                        <a:pt x="87" y="160"/>
                        <a:pt x="87" y="169"/>
                      </a:cubicBezTo>
                      <a:cubicBezTo>
                        <a:pt x="87" y="178"/>
                        <a:pt x="80" y="186"/>
                        <a:pt x="70" y="186"/>
                      </a:cubicBezTo>
                      <a:cubicBezTo>
                        <a:pt x="70" y="186"/>
                        <a:pt x="70" y="186"/>
                        <a:pt x="70" y="186"/>
                      </a:cubicBezTo>
                      <a:cubicBezTo>
                        <a:pt x="70" y="186"/>
                        <a:pt x="70" y="186"/>
                        <a:pt x="70" y="186"/>
                      </a:cubicBezTo>
                      <a:cubicBezTo>
                        <a:pt x="70" y="212"/>
                        <a:pt x="70" y="212"/>
                        <a:pt x="70" y="212"/>
                      </a:cubicBezTo>
                      <a:cubicBezTo>
                        <a:pt x="70" y="212"/>
                        <a:pt x="70" y="212"/>
                        <a:pt x="70" y="212"/>
                      </a:cubicBezTo>
                      <a:cubicBezTo>
                        <a:pt x="80" y="212"/>
                        <a:pt x="87" y="220"/>
                        <a:pt x="87" y="229"/>
                      </a:cubicBezTo>
                      <a:cubicBezTo>
                        <a:pt x="87" y="239"/>
                        <a:pt x="80" y="246"/>
                        <a:pt x="70" y="246"/>
                      </a:cubicBezTo>
                      <a:cubicBezTo>
                        <a:pt x="70" y="246"/>
                        <a:pt x="70" y="246"/>
                        <a:pt x="70" y="246"/>
                      </a:cubicBezTo>
                      <a:cubicBezTo>
                        <a:pt x="70" y="246"/>
                        <a:pt x="70" y="246"/>
                        <a:pt x="70" y="246"/>
                      </a:cubicBezTo>
                      <a:lnTo>
                        <a:pt x="70" y="270"/>
                      </a:lnTo>
                      <a:close/>
                      <a:moveTo>
                        <a:pt x="0" y="270"/>
                      </a:moveTo>
                      <a:cubicBezTo>
                        <a:pt x="70" y="270"/>
                        <a:pt x="70" y="270"/>
                        <a:pt x="70" y="270"/>
                      </a:cubicBezTo>
                      <a:cubicBezTo>
                        <a:pt x="70" y="246"/>
                        <a:pt x="70" y="246"/>
                        <a:pt x="70" y="246"/>
                      </a:cubicBezTo>
                      <a:cubicBezTo>
                        <a:pt x="61" y="246"/>
                        <a:pt x="53" y="239"/>
                        <a:pt x="53" y="229"/>
                      </a:cubicBezTo>
                      <a:cubicBezTo>
                        <a:pt x="53" y="220"/>
                        <a:pt x="61" y="212"/>
                        <a:pt x="70" y="212"/>
                      </a:cubicBezTo>
                      <a:cubicBezTo>
                        <a:pt x="70" y="186"/>
                        <a:pt x="70" y="186"/>
                        <a:pt x="70" y="186"/>
                      </a:cubicBezTo>
                      <a:cubicBezTo>
                        <a:pt x="61" y="186"/>
                        <a:pt x="53" y="178"/>
                        <a:pt x="53" y="169"/>
                      </a:cubicBezTo>
                      <a:cubicBezTo>
                        <a:pt x="53" y="160"/>
                        <a:pt x="61" y="152"/>
                        <a:pt x="70" y="152"/>
                      </a:cubicBezTo>
                      <a:cubicBezTo>
                        <a:pt x="70" y="131"/>
                        <a:pt x="70" y="131"/>
                        <a:pt x="70" y="131"/>
                      </a:cubicBezTo>
                      <a:cubicBezTo>
                        <a:pt x="14" y="131"/>
                        <a:pt x="14" y="131"/>
                        <a:pt x="14" y="131"/>
                      </a:cubicBezTo>
                      <a:cubicBezTo>
                        <a:pt x="14" y="79"/>
                        <a:pt x="14" y="79"/>
                        <a:pt x="14" y="79"/>
                      </a:cubicBezTo>
                      <a:cubicBezTo>
                        <a:pt x="14" y="79"/>
                        <a:pt x="14" y="79"/>
                        <a:pt x="14" y="79"/>
                      </a:cubicBezTo>
                      <a:cubicBezTo>
                        <a:pt x="70" y="79"/>
                        <a:pt x="70" y="79"/>
                        <a:pt x="70" y="79"/>
                      </a:cubicBezTo>
                      <a:cubicBezTo>
                        <a:pt x="70" y="67"/>
                        <a:pt x="70" y="67"/>
                        <a:pt x="70" y="67"/>
                      </a:cubicBezTo>
                      <a:cubicBezTo>
                        <a:pt x="14" y="67"/>
                        <a:pt x="14" y="67"/>
                        <a:pt x="14" y="67"/>
                      </a:cubicBezTo>
                      <a:cubicBezTo>
                        <a:pt x="14" y="15"/>
                        <a:pt x="14" y="15"/>
                        <a:pt x="14" y="15"/>
                      </a:cubicBezTo>
                      <a:cubicBezTo>
                        <a:pt x="14" y="15"/>
                        <a:pt x="14" y="15"/>
                        <a:pt x="14" y="15"/>
                      </a:cubicBezTo>
                      <a:cubicBezTo>
                        <a:pt x="70" y="15"/>
                        <a:pt x="70" y="15"/>
                        <a:pt x="70" y="15"/>
                      </a:cubicBezTo>
                      <a:cubicBezTo>
                        <a:pt x="70" y="0"/>
                        <a:pt x="70" y="0"/>
                        <a:pt x="70" y="0"/>
                      </a:cubicBezTo>
                      <a:cubicBezTo>
                        <a:pt x="0" y="0"/>
                        <a:pt x="0" y="0"/>
                        <a:pt x="0" y="0"/>
                      </a:cubicBezTo>
                      <a:lnTo>
                        <a:pt x="0"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3" name="Freeform 539"/>
                <p:cNvSpPr/>
                <p:nvPr/>
              </p:nvSpPr>
              <p:spPr bwMode="auto">
                <a:xfrm>
                  <a:off x="-1481138" y="4821238"/>
                  <a:ext cx="217488" cy="1012825"/>
                </a:xfrm>
                <a:custGeom>
                  <a:avLst/>
                  <a:gdLst>
                    <a:gd name="T0" fmla="*/ 137 w 137"/>
                    <a:gd name="T1" fmla="*/ 603 h 638"/>
                    <a:gd name="T2" fmla="*/ 137 w 137"/>
                    <a:gd name="T3" fmla="*/ 106 h 638"/>
                    <a:gd name="T4" fmla="*/ 0 w 137"/>
                    <a:gd name="T5" fmla="*/ 0 h 638"/>
                    <a:gd name="T6" fmla="*/ 0 w 137"/>
                    <a:gd name="T7" fmla="*/ 638 h 638"/>
                    <a:gd name="T8" fmla="*/ 137 w 137"/>
                    <a:gd name="T9" fmla="*/ 603 h 638"/>
                  </a:gdLst>
                  <a:ahLst/>
                  <a:cxnLst>
                    <a:cxn ang="0">
                      <a:pos x="T0" y="T1"/>
                    </a:cxn>
                    <a:cxn ang="0">
                      <a:pos x="T2" y="T3"/>
                    </a:cxn>
                    <a:cxn ang="0">
                      <a:pos x="T4" y="T5"/>
                    </a:cxn>
                    <a:cxn ang="0">
                      <a:pos x="T6" y="T7"/>
                    </a:cxn>
                    <a:cxn ang="0">
                      <a:pos x="T8" y="T9"/>
                    </a:cxn>
                  </a:cxnLst>
                  <a:rect l="0" t="0" r="r" b="b"/>
                  <a:pathLst>
                    <a:path w="137" h="638">
                      <a:moveTo>
                        <a:pt x="137" y="603"/>
                      </a:moveTo>
                      <a:lnTo>
                        <a:pt x="137" y="106"/>
                      </a:lnTo>
                      <a:lnTo>
                        <a:pt x="0" y="0"/>
                      </a:lnTo>
                      <a:lnTo>
                        <a:pt x="0" y="638"/>
                      </a:lnTo>
                      <a:lnTo>
                        <a:pt x="137" y="6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4" name="Rectangle 540"/>
                <p:cNvSpPr>
                  <a:spLocks noChangeArrowheads="1"/>
                </p:cNvSpPr>
                <p:nvPr/>
              </p:nvSpPr>
              <p:spPr bwMode="auto">
                <a:xfrm>
                  <a:off x="-1965325" y="4906963"/>
                  <a:ext cx="36353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Rectangle 541"/>
                <p:cNvSpPr>
                  <a:spLocks noChangeArrowheads="1"/>
                </p:cNvSpPr>
                <p:nvPr/>
              </p:nvSpPr>
              <p:spPr bwMode="auto">
                <a:xfrm>
                  <a:off x="-1965325" y="5143500"/>
                  <a:ext cx="363538"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6" name="Freeform 542"/>
                <p:cNvSpPr/>
                <p:nvPr/>
              </p:nvSpPr>
              <p:spPr bwMode="auto">
                <a:xfrm>
                  <a:off x="-1455738" y="1671638"/>
                  <a:ext cx="357188" cy="608013"/>
                </a:xfrm>
                <a:custGeom>
                  <a:avLst/>
                  <a:gdLst>
                    <a:gd name="T0" fmla="*/ 0 w 95"/>
                    <a:gd name="T1" fmla="*/ 112 h 162"/>
                    <a:gd name="T2" fmla="*/ 0 w 95"/>
                    <a:gd name="T3" fmla="*/ 135 h 162"/>
                    <a:gd name="T4" fmla="*/ 27 w 95"/>
                    <a:gd name="T5" fmla="*/ 162 h 162"/>
                    <a:gd name="T6" fmla="*/ 68 w 95"/>
                    <a:gd name="T7" fmla="*/ 162 h 162"/>
                    <a:gd name="T8" fmla="*/ 95 w 95"/>
                    <a:gd name="T9" fmla="*/ 135 h 162"/>
                    <a:gd name="T10" fmla="*/ 95 w 95"/>
                    <a:gd name="T11" fmla="*/ 112 h 162"/>
                    <a:gd name="T12" fmla="*/ 61 w 95"/>
                    <a:gd name="T13" fmla="*/ 112 h 162"/>
                    <a:gd name="T14" fmla="*/ 61 w 95"/>
                    <a:gd name="T15" fmla="*/ 92 h 162"/>
                    <a:gd name="T16" fmla="*/ 95 w 95"/>
                    <a:gd name="T17" fmla="*/ 92 h 162"/>
                    <a:gd name="T18" fmla="*/ 95 w 95"/>
                    <a:gd name="T19" fmla="*/ 61 h 162"/>
                    <a:gd name="T20" fmla="*/ 61 w 95"/>
                    <a:gd name="T21" fmla="*/ 61 h 162"/>
                    <a:gd name="T22" fmla="*/ 61 w 95"/>
                    <a:gd name="T23" fmla="*/ 40 h 162"/>
                    <a:gd name="T24" fmla="*/ 95 w 95"/>
                    <a:gd name="T25" fmla="*/ 40 h 162"/>
                    <a:gd name="T26" fmla="*/ 95 w 95"/>
                    <a:gd name="T27" fmla="*/ 27 h 162"/>
                    <a:gd name="T28" fmla="*/ 68 w 95"/>
                    <a:gd name="T29" fmla="*/ 0 h 162"/>
                    <a:gd name="T30" fmla="*/ 27 w 95"/>
                    <a:gd name="T31" fmla="*/ 0 h 162"/>
                    <a:gd name="T32" fmla="*/ 0 w 95"/>
                    <a:gd name="T33" fmla="*/ 27 h 162"/>
                    <a:gd name="T34" fmla="*/ 0 w 95"/>
                    <a:gd name="T35" fmla="*/ 40 h 162"/>
                    <a:gd name="T36" fmla="*/ 34 w 95"/>
                    <a:gd name="T37" fmla="*/ 40 h 162"/>
                    <a:gd name="T38" fmla="*/ 34 w 95"/>
                    <a:gd name="T39" fmla="*/ 61 h 162"/>
                    <a:gd name="T40" fmla="*/ 0 w 95"/>
                    <a:gd name="T41" fmla="*/ 61 h 162"/>
                    <a:gd name="T42" fmla="*/ 0 w 95"/>
                    <a:gd name="T43" fmla="*/ 92 h 162"/>
                    <a:gd name="T44" fmla="*/ 34 w 95"/>
                    <a:gd name="T45" fmla="*/ 92 h 162"/>
                    <a:gd name="T46" fmla="*/ 34 w 95"/>
                    <a:gd name="T47" fmla="*/ 112 h 162"/>
                    <a:gd name="T48" fmla="*/ 0 w 95"/>
                    <a:gd name="T49" fmla="*/ 1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162">
                      <a:moveTo>
                        <a:pt x="0" y="112"/>
                      </a:moveTo>
                      <a:cubicBezTo>
                        <a:pt x="0" y="135"/>
                        <a:pt x="0" y="135"/>
                        <a:pt x="0" y="135"/>
                      </a:cubicBezTo>
                      <a:cubicBezTo>
                        <a:pt x="0" y="150"/>
                        <a:pt x="12" y="162"/>
                        <a:pt x="27" y="162"/>
                      </a:cubicBezTo>
                      <a:cubicBezTo>
                        <a:pt x="68" y="162"/>
                        <a:pt x="68" y="162"/>
                        <a:pt x="68" y="162"/>
                      </a:cubicBezTo>
                      <a:cubicBezTo>
                        <a:pt x="83" y="162"/>
                        <a:pt x="95" y="150"/>
                        <a:pt x="95" y="135"/>
                      </a:cubicBezTo>
                      <a:cubicBezTo>
                        <a:pt x="95" y="112"/>
                        <a:pt x="95" y="112"/>
                        <a:pt x="95" y="112"/>
                      </a:cubicBezTo>
                      <a:cubicBezTo>
                        <a:pt x="61" y="112"/>
                        <a:pt x="61" y="112"/>
                        <a:pt x="61" y="112"/>
                      </a:cubicBezTo>
                      <a:cubicBezTo>
                        <a:pt x="61" y="92"/>
                        <a:pt x="61" y="92"/>
                        <a:pt x="61" y="92"/>
                      </a:cubicBezTo>
                      <a:cubicBezTo>
                        <a:pt x="95" y="92"/>
                        <a:pt x="95" y="92"/>
                        <a:pt x="95" y="92"/>
                      </a:cubicBezTo>
                      <a:cubicBezTo>
                        <a:pt x="95" y="61"/>
                        <a:pt x="95" y="61"/>
                        <a:pt x="95" y="61"/>
                      </a:cubicBezTo>
                      <a:cubicBezTo>
                        <a:pt x="61" y="61"/>
                        <a:pt x="61" y="61"/>
                        <a:pt x="61" y="61"/>
                      </a:cubicBezTo>
                      <a:cubicBezTo>
                        <a:pt x="61" y="40"/>
                        <a:pt x="61" y="40"/>
                        <a:pt x="61" y="40"/>
                      </a:cubicBezTo>
                      <a:cubicBezTo>
                        <a:pt x="95" y="40"/>
                        <a:pt x="95" y="40"/>
                        <a:pt x="95" y="40"/>
                      </a:cubicBezTo>
                      <a:cubicBezTo>
                        <a:pt x="95" y="27"/>
                        <a:pt x="95" y="27"/>
                        <a:pt x="95" y="27"/>
                      </a:cubicBezTo>
                      <a:cubicBezTo>
                        <a:pt x="95" y="12"/>
                        <a:pt x="83" y="0"/>
                        <a:pt x="68" y="0"/>
                      </a:cubicBezTo>
                      <a:cubicBezTo>
                        <a:pt x="27" y="0"/>
                        <a:pt x="27" y="0"/>
                        <a:pt x="27" y="0"/>
                      </a:cubicBezTo>
                      <a:cubicBezTo>
                        <a:pt x="12" y="0"/>
                        <a:pt x="0" y="12"/>
                        <a:pt x="0" y="27"/>
                      </a:cubicBezTo>
                      <a:cubicBezTo>
                        <a:pt x="0" y="40"/>
                        <a:pt x="0" y="40"/>
                        <a:pt x="0" y="40"/>
                      </a:cubicBezTo>
                      <a:cubicBezTo>
                        <a:pt x="34" y="40"/>
                        <a:pt x="34" y="40"/>
                        <a:pt x="34" y="40"/>
                      </a:cubicBezTo>
                      <a:cubicBezTo>
                        <a:pt x="34" y="61"/>
                        <a:pt x="34" y="61"/>
                        <a:pt x="34" y="61"/>
                      </a:cubicBezTo>
                      <a:cubicBezTo>
                        <a:pt x="0" y="61"/>
                        <a:pt x="0" y="61"/>
                        <a:pt x="0" y="61"/>
                      </a:cubicBezTo>
                      <a:cubicBezTo>
                        <a:pt x="0" y="92"/>
                        <a:pt x="0" y="92"/>
                        <a:pt x="0" y="92"/>
                      </a:cubicBezTo>
                      <a:cubicBezTo>
                        <a:pt x="34" y="92"/>
                        <a:pt x="34" y="92"/>
                        <a:pt x="34" y="92"/>
                      </a:cubicBezTo>
                      <a:cubicBezTo>
                        <a:pt x="34" y="112"/>
                        <a:pt x="34" y="112"/>
                        <a:pt x="34" y="112"/>
                      </a:cubicBezTo>
                      <a:lnTo>
                        <a:pt x="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7" name="Freeform 543"/>
                <p:cNvSpPr/>
                <p:nvPr/>
              </p:nvSpPr>
              <p:spPr bwMode="auto">
                <a:xfrm>
                  <a:off x="-1563688" y="2212975"/>
                  <a:ext cx="573088" cy="371475"/>
                </a:xfrm>
                <a:custGeom>
                  <a:avLst/>
                  <a:gdLst>
                    <a:gd name="T0" fmla="*/ 0 w 153"/>
                    <a:gd name="T1" fmla="*/ 4 h 99"/>
                    <a:gd name="T2" fmla="*/ 51 w 153"/>
                    <a:gd name="T3" fmla="*/ 47 h 99"/>
                    <a:gd name="T4" fmla="*/ 66 w 153"/>
                    <a:gd name="T5" fmla="*/ 47 h 99"/>
                    <a:gd name="T6" fmla="*/ 66 w 153"/>
                    <a:gd name="T7" fmla="*/ 79 h 99"/>
                    <a:gd name="T8" fmla="*/ 47 w 153"/>
                    <a:gd name="T9" fmla="*/ 79 h 99"/>
                    <a:gd name="T10" fmla="*/ 47 w 153"/>
                    <a:gd name="T11" fmla="*/ 99 h 99"/>
                    <a:gd name="T12" fmla="*/ 107 w 153"/>
                    <a:gd name="T13" fmla="*/ 99 h 99"/>
                    <a:gd name="T14" fmla="*/ 107 w 153"/>
                    <a:gd name="T15" fmla="*/ 79 h 99"/>
                    <a:gd name="T16" fmla="*/ 87 w 153"/>
                    <a:gd name="T17" fmla="*/ 79 h 99"/>
                    <a:gd name="T18" fmla="*/ 87 w 153"/>
                    <a:gd name="T19" fmla="*/ 47 h 99"/>
                    <a:gd name="T20" fmla="*/ 103 w 153"/>
                    <a:gd name="T21" fmla="*/ 47 h 99"/>
                    <a:gd name="T22" fmla="*/ 153 w 153"/>
                    <a:gd name="T23" fmla="*/ 5 h 99"/>
                    <a:gd name="T24" fmla="*/ 133 w 153"/>
                    <a:gd name="T25" fmla="*/ 0 h 99"/>
                    <a:gd name="T26" fmla="*/ 103 w 153"/>
                    <a:gd name="T27" fmla="*/ 27 h 99"/>
                    <a:gd name="T28" fmla="*/ 51 w 153"/>
                    <a:gd name="T29" fmla="*/ 27 h 99"/>
                    <a:gd name="T30" fmla="*/ 20 w 153"/>
                    <a:gd name="T31" fmla="*/ 0 h 99"/>
                    <a:gd name="T32" fmla="*/ 0 w 153"/>
                    <a:gd name="T3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99">
                      <a:moveTo>
                        <a:pt x="0" y="4"/>
                      </a:moveTo>
                      <a:cubicBezTo>
                        <a:pt x="6" y="29"/>
                        <a:pt x="27" y="47"/>
                        <a:pt x="51" y="47"/>
                      </a:cubicBezTo>
                      <a:cubicBezTo>
                        <a:pt x="66" y="47"/>
                        <a:pt x="66" y="47"/>
                        <a:pt x="66" y="47"/>
                      </a:cubicBezTo>
                      <a:cubicBezTo>
                        <a:pt x="66" y="79"/>
                        <a:pt x="66" y="79"/>
                        <a:pt x="66" y="79"/>
                      </a:cubicBezTo>
                      <a:cubicBezTo>
                        <a:pt x="47" y="79"/>
                        <a:pt x="47" y="79"/>
                        <a:pt x="47" y="79"/>
                      </a:cubicBezTo>
                      <a:cubicBezTo>
                        <a:pt x="47" y="99"/>
                        <a:pt x="47" y="99"/>
                        <a:pt x="47" y="99"/>
                      </a:cubicBezTo>
                      <a:cubicBezTo>
                        <a:pt x="107" y="99"/>
                        <a:pt x="107" y="99"/>
                        <a:pt x="107" y="99"/>
                      </a:cubicBezTo>
                      <a:cubicBezTo>
                        <a:pt x="107" y="79"/>
                        <a:pt x="107" y="79"/>
                        <a:pt x="107" y="79"/>
                      </a:cubicBezTo>
                      <a:cubicBezTo>
                        <a:pt x="87" y="79"/>
                        <a:pt x="87" y="79"/>
                        <a:pt x="87" y="79"/>
                      </a:cubicBezTo>
                      <a:cubicBezTo>
                        <a:pt x="87" y="47"/>
                        <a:pt x="87" y="47"/>
                        <a:pt x="87" y="47"/>
                      </a:cubicBezTo>
                      <a:cubicBezTo>
                        <a:pt x="103" y="47"/>
                        <a:pt x="103" y="47"/>
                        <a:pt x="103" y="47"/>
                      </a:cubicBezTo>
                      <a:cubicBezTo>
                        <a:pt x="128" y="47"/>
                        <a:pt x="148" y="25"/>
                        <a:pt x="153" y="5"/>
                      </a:cubicBezTo>
                      <a:cubicBezTo>
                        <a:pt x="133" y="0"/>
                        <a:pt x="133" y="0"/>
                        <a:pt x="133" y="0"/>
                      </a:cubicBezTo>
                      <a:cubicBezTo>
                        <a:pt x="130" y="13"/>
                        <a:pt x="117" y="27"/>
                        <a:pt x="103" y="27"/>
                      </a:cubicBezTo>
                      <a:cubicBezTo>
                        <a:pt x="51" y="27"/>
                        <a:pt x="51" y="27"/>
                        <a:pt x="51" y="27"/>
                      </a:cubicBezTo>
                      <a:cubicBezTo>
                        <a:pt x="37" y="27"/>
                        <a:pt x="24" y="15"/>
                        <a:pt x="2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8" name="Rectangle 544"/>
                <p:cNvSpPr>
                  <a:spLocks noChangeArrowheads="1"/>
                </p:cNvSpPr>
                <p:nvPr/>
              </p:nvSpPr>
              <p:spPr bwMode="auto">
                <a:xfrm>
                  <a:off x="-6805613" y="-1368425"/>
                  <a:ext cx="115888" cy="258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9" name="Rectangle 545"/>
                <p:cNvSpPr>
                  <a:spLocks noChangeArrowheads="1"/>
                </p:cNvSpPr>
                <p:nvPr/>
              </p:nvSpPr>
              <p:spPr bwMode="auto">
                <a:xfrm>
                  <a:off x="-6805613" y="-971550"/>
                  <a:ext cx="115888" cy="461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0" name="Rectangle 546"/>
                <p:cNvSpPr>
                  <a:spLocks noChangeArrowheads="1"/>
                </p:cNvSpPr>
                <p:nvPr/>
              </p:nvSpPr>
              <p:spPr bwMode="auto">
                <a:xfrm>
                  <a:off x="-7083425" y="-1368425"/>
                  <a:ext cx="115888" cy="476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1" name="Rectangle 547"/>
                <p:cNvSpPr>
                  <a:spLocks noChangeArrowheads="1"/>
                </p:cNvSpPr>
                <p:nvPr/>
              </p:nvSpPr>
              <p:spPr bwMode="auto">
                <a:xfrm>
                  <a:off x="-7083425" y="-749300"/>
                  <a:ext cx="115888"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2" name="Rectangle 548"/>
                <p:cNvSpPr>
                  <a:spLocks noChangeArrowheads="1"/>
                </p:cNvSpPr>
                <p:nvPr/>
              </p:nvSpPr>
              <p:spPr bwMode="auto">
                <a:xfrm>
                  <a:off x="-7358063" y="-1368425"/>
                  <a:ext cx="117475" cy="79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3" name="Rectangle 549"/>
                <p:cNvSpPr>
                  <a:spLocks noChangeArrowheads="1"/>
                </p:cNvSpPr>
                <p:nvPr/>
              </p:nvSpPr>
              <p:spPr bwMode="auto">
                <a:xfrm>
                  <a:off x="-7358063" y="-1150937"/>
                  <a:ext cx="117475" cy="641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4" name="Freeform 550"/>
                <p:cNvSpPr/>
                <p:nvPr/>
              </p:nvSpPr>
              <p:spPr bwMode="auto">
                <a:xfrm>
                  <a:off x="-7405688" y="-1266825"/>
                  <a:ext cx="209550" cy="93663"/>
                </a:xfrm>
                <a:custGeom>
                  <a:avLst/>
                  <a:gdLst>
                    <a:gd name="T0" fmla="*/ 0 w 132"/>
                    <a:gd name="T1" fmla="*/ 0 h 59"/>
                    <a:gd name="T2" fmla="*/ 0 w 132"/>
                    <a:gd name="T3" fmla="*/ 59 h 59"/>
                    <a:gd name="T4" fmla="*/ 30 w 132"/>
                    <a:gd name="T5" fmla="*/ 59 h 59"/>
                    <a:gd name="T6" fmla="*/ 104 w 132"/>
                    <a:gd name="T7" fmla="*/ 59 h 59"/>
                    <a:gd name="T8" fmla="*/ 132 w 132"/>
                    <a:gd name="T9" fmla="*/ 59 h 59"/>
                    <a:gd name="T10" fmla="*/ 132 w 132"/>
                    <a:gd name="T11" fmla="*/ 0 h 59"/>
                    <a:gd name="T12" fmla="*/ 104 w 132"/>
                    <a:gd name="T13" fmla="*/ 0 h 59"/>
                    <a:gd name="T14" fmla="*/ 30 w 132"/>
                    <a:gd name="T15" fmla="*/ 0 h 59"/>
                    <a:gd name="T16" fmla="*/ 0 w 13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59">
                      <a:moveTo>
                        <a:pt x="0" y="0"/>
                      </a:moveTo>
                      <a:lnTo>
                        <a:pt x="0" y="59"/>
                      </a:lnTo>
                      <a:lnTo>
                        <a:pt x="30" y="59"/>
                      </a:lnTo>
                      <a:lnTo>
                        <a:pt x="104" y="59"/>
                      </a:lnTo>
                      <a:lnTo>
                        <a:pt x="132" y="59"/>
                      </a:lnTo>
                      <a:lnTo>
                        <a:pt x="132" y="0"/>
                      </a:lnTo>
                      <a:lnTo>
                        <a:pt x="104" y="0"/>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5" name="Freeform 551"/>
                <p:cNvSpPr/>
                <p:nvPr/>
              </p:nvSpPr>
              <p:spPr bwMode="auto">
                <a:xfrm>
                  <a:off x="-7132638" y="-865187"/>
                  <a:ext cx="214313" cy="88900"/>
                </a:xfrm>
                <a:custGeom>
                  <a:avLst/>
                  <a:gdLst>
                    <a:gd name="T0" fmla="*/ 0 w 135"/>
                    <a:gd name="T1" fmla="*/ 0 h 56"/>
                    <a:gd name="T2" fmla="*/ 0 w 135"/>
                    <a:gd name="T3" fmla="*/ 56 h 56"/>
                    <a:gd name="T4" fmla="*/ 31 w 135"/>
                    <a:gd name="T5" fmla="*/ 56 h 56"/>
                    <a:gd name="T6" fmla="*/ 104 w 135"/>
                    <a:gd name="T7" fmla="*/ 56 h 56"/>
                    <a:gd name="T8" fmla="*/ 135 w 135"/>
                    <a:gd name="T9" fmla="*/ 56 h 56"/>
                    <a:gd name="T10" fmla="*/ 135 w 135"/>
                    <a:gd name="T11" fmla="*/ 0 h 56"/>
                    <a:gd name="T12" fmla="*/ 104 w 135"/>
                    <a:gd name="T13" fmla="*/ 0 h 56"/>
                    <a:gd name="T14" fmla="*/ 31 w 135"/>
                    <a:gd name="T15" fmla="*/ 0 h 56"/>
                    <a:gd name="T16" fmla="*/ 0 w 135"/>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6">
                      <a:moveTo>
                        <a:pt x="0" y="0"/>
                      </a:moveTo>
                      <a:lnTo>
                        <a:pt x="0" y="56"/>
                      </a:lnTo>
                      <a:lnTo>
                        <a:pt x="31" y="56"/>
                      </a:lnTo>
                      <a:lnTo>
                        <a:pt x="104" y="56"/>
                      </a:lnTo>
                      <a:lnTo>
                        <a:pt x="135" y="56"/>
                      </a:lnTo>
                      <a:lnTo>
                        <a:pt x="135" y="0"/>
                      </a:lnTo>
                      <a:lnTo>
                        <a:pt x="104" y="0"/>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6" name="Freeform 552"/>
                <p:cNvSpPr/>
                <p:nvPr/>
              </p:nvSpPr>
              <p:spPr bwMode="auto">
                <a:xfrm>
                  <a:off x="-6854825" y="-1087437"/>
                  <a:ext cx="214313" cy="93663"/>
                </a:xfrm>
                <a:custGeom>
                  <a:avLst/>
                  <a:gdLst>
                    <a:gd name="T0" fmla="*/ 31 w 135"/>
                    <a:gd name="T1" fmla="*/ 0 h 59"/>
                    <a:gd name="T2" fmla="*/ 0 w 135"/>
                    <a:gd name="T3" fmla="*/ 0 h 59"/>
                    <a:gd name="T4" fmla="*/ 0 w 135"/>
                    <a:gd name="T5" fmla="*/ 59 h 59"/>
                    <a:gd name="T6" fmla="*/ 31 w 135"/>
                    <a:gd name="T7" fmla="*/ 59 h 59"/>
                    <a:gd name="T8" fmla="*/ 104 w 135"/>
                    <a:gd name="T9" fmla="*/ 59 h 59"/>
                    <a:gd name="T10" fmla="*/ 135 w 135"/>
                    <a:gd name="T11" fmla="*/ 59 h 59"/>
                    <a:gd name="T12" fmla="*/ 135 w 135"/>
                    <a:gd name="T13" fmla="*/ 0 h 59"/>
                    <a:gd name="T14" fmla="*/ 104 w 135"/>
                    <a:gd name="T15" fmla="*/ 0 h 59"/>
                    <a:gd name="T16" fmla="*/ 31 w 135"/>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9">
                      <a:moveTo>
                        <a:pt x="31" y="0"/>
                      </a:moveTo>
                      <a:lnTo>
                        <a:pt x="0" y="0"/>
                      </a:lnTo>
                      <a:lnTo>
                        <a:pt x="0" y="59"/>
                      </a:lnTo>
                      <a:lnTo>
                        <a:pt x="31" y="59"/>
                      </a:lnTo>
                      <a:lnTo>
                        <a:pt x="104" y="59"/>
                      </a:lnTo>
                      <a:lnTo>
                        <a:pt x="135" y="59"/>
                      </a:lnTo>
                      <a:lnTo>
                        <a:pt x="135" y="0"/>
                      </a:lnTo>
                      <a:lnTo>
                        <a:pt x="104"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7" name="Freeform 553"/>
                <p:cNvSpPr>
                  <a:spLocks noEditPoints="1"/>
                </p:cNvSpPr>
                <p:nvPr/>
              </p:nvSpPr>
              <p:spPr bwMode="auto">
                <a:xfrm>
                  <a:off x="-6583363" y="-449262"/>
                  <a:ext cx="657225" cy="555625"/>
                </a:xfrm>
                <a:custGeom>
                  <a:avLst/>
                  <a:gdLst>
                    <a:gd name="T0" fmla="*/ 145 w 175"/>
                    <a:gd name="T1" fmla="*/ 113 h 148"/>
                    <a:gd name="T2" fmla="*/ 134 w 175"/>
                    <a:gd name="T3" fmla="*/ 22 h 148"/>
                    <a:gd name="T4" fmla="*/ 82 w 175"/>
                    <a:gd name="T5" fmla="*/ 0 h 148"/>
                    <a:gd name="T6" fmla="*/ 82 w 175"/>
                    <a:gd name="T7" fmla="*/ 60 h 148"/>
                    <a:gd name="T8" fmla="*/ 126 w 175"/>
                    <a:gd name="T9" fmla="*/ 60 h 148"/>
                    <a:gd name="T10" fmla="*/ 126 w 175"/>
                    <a:gd name="T11" fmla="*/ 88 h 148"/>
                    <a:gd name="T12" fmla="*/ 126 w 175"/>
                    <a:gd name="T13" fmla="*/ 88 h 148"/>
                    <a:gd name="T14" fmla="*/ 126 w 175"/>
                    <a:gd name="T15" fmla="*/ 88 h 148"/>
                    <a:gd name="T16" fmla="*/ 82 w 175"/>
                    <a:gd name="T17" fmla="*/ 88 h 148"/>
                    <a:gd name="T18" fmla="*/ 82 w 175"/>
                    <a:gd name="T19" fmla="*/ 148 h 148"/>
                    <a:gd name="T20" fmla="*/ 121 w 175"/>
                    <a:gd name="T21" fmla="*/ 137 h 148"/>
                    <a:gd name="T22" fmla="*/ 129 w 175"/>
                    <a:gd name="T23" fmla="*/ 145 h 148"/>
                    <a:gd name="T24" fmla="*/ 175 w 175"/>
                    <a:gd name="T25" fmla="*/ 143 h 148"/>
                    <a:gd name="T26" fmla="*/ 145 w 175"/>
                    <a:gd name="T27" fmla="*/ 113 h 148"/>
                    <a:gd name="T28" fmla="*/ 82 w 175"/>
                    <a:gd name="T29" fmla="*/ 0 h 148"/>
                    <a:gd name="T30" fmla="*/ 29 w 175"/>
                    <a:gd name="T31" fmla="*/ 22 h 148"/>
                    <a:gd name="T32" fmla="*/ 29 w 175"/>
                    <a:gd name="T33" fmla="*/ 127 h 148"/>
                    <a:gd name="T34" fmla="*/ 82 w 175"/>
                    <a:gd name="T35" fmla="*/ 148 h 148"/>
                    <a:gd name="T36" fmla="*/ 82 w 175"/>
                    <a:gd name="T37" fmla="*/ 88 h 148"/>
                    <a:gd name="T38" fmla="*/ 37 w 175"/>
                    <a:gd name="T39" fmla="*/ 88 h 148"/>
                    <a:gd name="T40" fmla="*/ 37 w 175"/>
                    <a:gd name="T41" fmla="*/ 60 h 148"/>
                    <a:gd name="T42" fmla="*/ 82 w 175"/>
                    <a:gd name="T43" fmla="*/ 60 h 148"/>
                    <a:gd name="T44" fmla="*/ 82 w 175"/>
                    <a:gd name="T4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148">
                      <a:moveTo>
                        <a:pt x="145" y="113"/>
                      </a:moveTo>
                      <a:cubicBezTo>
                        <a:pt x="163" y="85"/>
                        <a:pt x="159" y="47"/>
                        <a:pt x="134" y="22"/>
                      </a:cubicBezTo>
                      <a:cubicBezTo>
                        <a:pt x="120" y="7"/>
                        <a:pt x="101" y="0"/>
                        <a:pt x="82" y="0"/>
                      </a:cubicBezTo>
                      <a:cubicBezTo>
                        <a:pt x="82" y="60"/>
                        <a:pt x="82" y="60"/>
                        <a:pt x="82" y="60"/>
                      </a:cubicBezTo>
                      <a:cubicBezTo>
                        <a:pt x="126" y="60"/>
                        <a:pt x="126" y="60"/>
                        <a:pt x="126" y="60"/>
                      </a:cubicBezTo>
                      <a:cubicBezTo>
                        <a:pt x="126" y="88"/>
                        <a:pt x="126" y="88"/>
                        <a:pt x="126" y="88"/>
                      </a:cubicBezTo>
                      <a:cubicBezTo>
                        <a:pt x="126" y="88"/>
                        <a:pt x="126" y="88"/>
                        <a:pt x="126" y="88"/>
                      </a:cubicBezTo>
                      <a:cubicBezTo>
                        <a:pt x="126" y="88"/>
                        <a:pt x="126" y="88"/>
                        <a:pt x="126" y="88"/>
                      </a:cubicBezTo>
                      <a:cubicBezTo>
                        <a:pt x="82" y="88"/>
                        <a:pt x="82" y="88"/>
                        <a:pt x="82" y="88"/>
                      </a:cubicBezTo>
                      <a:cubicBezTo>
                        <a:pt x="82" y="148"/>
                        <a:pt x="82" y="148"/>
                        <a:pt x="82" y="148"/>
                      </a:cubicBezTo>
                      <a:cubicBezTo>
                        <a:pt x="95" y="148"/>
                        <a:pt x="109" y="145"/>
                        <a:pt x="121" y="137"/>
                      </a:cubicBezTo>
                      <a:cubicBezTo>
                        <a:pt x="129" y="145"/>
                        <a:pt x="129" y="145"/>
                        <a:pt x="129" y="145"/>
                      </a:cubicBezTo>
                      <a:cubicBezTo>
                        <a:pt x="144" y="144"/>
                        <a:pt x="159" y="144"/>
                        <a:pt x="175" y="143"/>
                      </a:cubicBezTo>
                      <a:lnTo>
                        <a:pt x="145" y="113"/>
                      </a:lnTo>
                      <a:close/>
                      <a:moveTo>
                        <a:pt x="82" y="0"/>
                      </a:moveTo>
                      <a:cubicBezTo>
                        <a:pt x="63" y="0"/>
                        <a:pt x="44" y="7"/>
                        <a:pt x="29" y="22"/>
                      </a:cubicBezTo>
                      <a:cubicBezTo>
                        <a:pt x="0" y="51"/>
                        <a:pt x="0" y="98"/>
                        <a:pt x="29" y="127"/>
                      </a:cubicBezTo>
                      <a:cubicBezTo>
                        <a:pt x="44" y="141"/>
                        <a:pt x="63" y="148"/>
                        <a:pt x="82" y="148"/>
                      </a:cubicBezTo>
                      <a:cubicBezTo>
                        <a:pt x="82" y="88"/>
                        <a:pt x="82" y="88"/>
                        <a:pt x="82" y="88"/>
                      </a:cubicBezTo>
                      <a:cubicBezTo>
                        <a:pt x="37" y="88"/>
                        <a:pt x="37" y="88"/>
                        <a:pt x="37" y="88"/>
                      </a:cubicBezTo>
                      <a:cubicBezTo>
                        <a:pt x="37" y="60"/>
                        <a:pt x="37" y="60"/>
                        <a:pt x="37" y="60"/>
                      </a:cubicBezTo>
                      <a:cubicBezTo>
                        <a:pt x="82" y="60"/>
                        <a:pt x="82" y="60"/>
                        <a:pt x="82" y="60"/>
                      </a:cubicBezTo>
                      <a:lnTo>
                        <a:pt x="8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8" name="Oval 554"/>
                <p:cNvSpPr>
                  <a:spLocks noChangeArrowheads="1"/>
                </p:cNvSpPr>
                <p:nvPr/>
              </p:nvSpPr>
              <p:spPr bwMode="auto">
                <a:xfrm>
                  <a:off x="-2646363" y="5110163"/>
                  <a:ext cx="211138" cy="209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9" name="Freeform 555"/>
                <p:cNvSpPr>
                  <a:spLocks noEditPoints="1"/>
                </p:cNvSpPr>
                <p:nvPr/>
              </p:nvSpPr>
              <p:spPr bwMode="auto">
                <a:xfrm>
                  <a:off x="-2743200" y="5013325"/>
                  <a:ext cx="404813" cy="588963"/>
                </a:xfrm>
                <a:custGeom>
                  <a:avLst/>
                  <a:gdLst>
                    <a:gd name="T0" fmla="*/ 108 w 108"/>
                    <a:gd name="T1" fmla="*/ 0 h 157"/>
                    <a:gd name="T2" fmla="*/ 54 w 108"/>
                    <a:gd name="T3" fmla="*/ 0 h 157"/>
                    <a:gd name="T4" fmla="*/ 54 w 108"/>
                    <a:gd name="T5" fmla="*/ 12 h 157"/>
                    <a:gd name="T6" fmla="*/ 54 w 108"/>
                    <a:gd name="T7" fmla="*/ 12 h 157"/>
                    <a:gd name="T8" fmla="*/ 96 w 108"/>
                    <a:gd name="T9" fmla="*/ 54 h 157"/>
                    <a:gd name="T10" fmla="*/ 54 w 108"/>
                    <a:gd name="T11" fmla="*/ 96 h 157"/>
                    <a:gd name="T12" fmla="*/ 54 w 108"/>
                    <a:gd name="T13" fmla="*/ 96 h 157"/>
                    <a:gd name="T14" fmla="*/ 54 w 108"/>
                    <a:gd name="T15" fmla="*/ 96 h 157"/>
                    <a:gd name="T16" fmla="*/ 54 w 108"/>
                    <a:gd name="T17" fmla="*/ 114 h 157"/>
                    <a:gd name="T18" fmla="*/ 54 w 108"/>
                    <a:gd name="T19" fmla="*/ 114 h 157"/>
                    <a:gd name="T20" fmla="*/ 68 w 108"/>
                    <a:gd name="T21" fmla="*/ 128 h 157"/>
                    <a:gd name="T22" fmla="*/ 54 w 108"/>
                    <a:gd name="T23" fmla="*/ 142 h 157"/>
                    <a:gd name="T24" fmla="*/ 54 w 108"/>
                    <a:gd name="T25" fmla="*/ 142 h 157"/>
                    <a:gd name="T26" fmla="*/ 54 w 108"/>
                    <a:gd name="T27" fmla="*/ 142 h 157"/>
                    <a:gd name="T28" fmla="*/ 54 w 108"/>
                    <a:gd name="T29" fmla="*/ 157 h 157"/>
                    <a:gd name="T30" fmla="*/ 108 w 108"/>
                    <a:gd name="T31" fmla="*/ 157 h 157"/>
                    <a:gd name="T32" fmla="*/ 108 w 108"/>
                    <a:gd name="T33" fmla="*/ 0 h 157"/>
                    <a:gd name="T34" fmla="*/ 54 w 108"/>
                    <a:gd name="T35" fmla="*/ 0 h 157"/>
                    <a:gd name="T36" fmla="*/ 0 w 108"/>
                    <a:gd name="T37" fmla="*/ 0 h 157"/>
                    <a:gd name="T38" fmla="*/ 0 w 108"/>
                    <a:gd name="T39" fmla="*/ 157 h 157"/>
                    <a:gd name="T40" fmla="*/ 54 w 108"/>
                    <a:gd name="T41" fmla="*/ 157 h 157"/>
                    <a:gd name="T42" fmla="*/ 54 w 108"/>
                    <a:gd name="T43" fmla="*/ 142 h 157"/>
                    <a:gd name="T44" fmla="*/ 40 w 108"/>
                    <a:gd name="T45" fmla="*/ 128 h 157"/>
                    <a:gd name="T46" fmla="*/ 54 w 108"/>
                    <a:gd name="T47" fmla="*/ 114 h 157"/>
                    <a:gd name="T48" fmla="*/ 54 w 108"/>
                    <a:gd name="T49" fmla="*/ 96 h 157"/>
                    <a:gd name="T50" fmla="*/ 12 w 108"/>
                    <a:gd name="T51" fmla="*/ 54 h 157"/>
                    <a:gd name="T52" fmla="*/ 54 w 108"/>
                    <a:gd name="T53" fmla="*/ 12 h 157"/>
                    <a:gd name="T54" fmla="*/ 54 w 108"/>
                    <a:gd name="T5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157">
                      <a:moveTo>
                        <a:pt x="108" y="0"/>
                      </a:moveTo>
                      <a:cubicBezTo>
                        <a:pt x="54" y="0"/>
                        <a:pt x="54" y="0"/>
                        <a:pt x="54" y="0"/>
                      </a:cubicBezTo>
                      <a:cubicBezTo>
                        <a:pt x="54" y="12"/>
                        <a:pt x="54" y="12"/>
                        <a:pt x="54" y="12"/>
                      </a:cubicBezTo>
                      <a:cubicBezTo>
                        <a:pt x="54" y="12"/>
                        <a:pt x="54" y="12"/>
                        <a:pt x="54" y="12"/>
                      </a:cubicBezTo>
                      <a:cubicBezTo>
                        <a:pt x="77" y="12"/>
                        <a:pt x="96" y="31"/>
                        <a:pt x="96" y="54"/>
                      </a:cubicBezTo>
                      <a:cubicBezTo>
                        <a:pt x="96" y="77"/>
                        <a:pt x="77" y="96"/>
                        <a:pt x="54" y="96"/>
                      </a:cubicBezTo>
                      <a:cubicBezTo>
                        <a:pt x="54" y="96"/>
                        <a:pt x="54" y="96"/>
                        <a:pt x="54" y="96"/>
                      </a:cubicBezTo>
                      <a:cubicBezTo>
                        <a:pt x="54" y="96"/>
                        <a:pt x="54" y="96"/>
                        <a:pt x="54" y="96"/>
                      </a:cubicBezTo>
                      <a:cubicBezTo>
                        <a:pt x="54" y="114"/>
                        <a:pt x="54" y="114"/>
                        <a:pt x="54" y="114"/>
                      </a:cubicBezTo>
                      <a:cubicBezTo>
                        <a:pt x="54" y="114"/>
                        <a:pt x="54" y="114"/>
                        <a:pt x="54" y="114"/>
                      </a:cubicBezTo>
                      <a:cubicBezTo>
                        <a:pt x="62" y="114"/>
                        <a:pt x="68" y="120"/>
                        <a:pt x="68" y="128"/>
                      </a:cubicBezTo>
                      <a:cubicBezTo>
                        <a:pt x="68" y="136"/>
                        <a:pt x="62" y="142"/>
                        <a:pt x="54" y="142"/>
                      </a:cubicBezTo>
                      <a:cubicBezTo>
                        <a:pt x="54" y="142"/>
                        <a:pt x="54" y="142"/>
                        <a:pt x="54" y="142"/>
                      </a:cubicBezTo>
                      <a:cubicBezTo>
                        <a:pt x="54" y="142"/>
                        <a:pt x="54" y="142"/>
                        <a:pt x="54" y="142"/>
                      </a:cubicBezTo>
                      <a:cubicBezTo>
                        <a:pt x="54" y="157"/>
                        <a:pt x="54" y="157"/>
                        <a:pt x="54" y="157"/>
                      </a:cubicBezTo>
                      <a:cubicBezTo>
                        <a:pt x="108" y="157"/>
                        <a:pt x="108" y="157"/>
                        <a:pt x="108" y="157"/>
                      </a:cubicBezTo>
                      <a:lnTo>
                        <a:pt x="108" y="0"/>
                      </a:lnTo>
                      <a:close/>
                      <a:moveTo>
                        <a:pt x="54" y="0"/>
                      </a:moveTo>
                      <a:cubicBezTo>
                        <a:pt x="0" y="0"/>
                        <a:pt x="0" y="0"/>
                        <a:pt x="0" y="0"/>
                      </a:cubicBezTo>
                      <a:cubicBezTo>
                        <a:pt x="0" y="157"/>
                        <a:pt x="0" y="157"/>
                        <a:pt x="0" y="157"/>
                      </a:cubicBezTo>
                      <a:cubicBezTo>
                        <a:pt x="54" y="157"/>
                        <a:pt x="54" y="157"/>
                        <a:pt x="54" y="157"/>
                      </a:cubicBezTo>
                      <a:cubicBezTo>
                        <a:pt x="54" y="142"/>
                        <a:pt x="54" y="142"/>
                        <a:pt x="54" y="142"/>
                      </a:cubicBezTo>
                      <a:cubicBezTo>
                        <a:pt x="46" y="142"/>
                        <a:pt x="40" y="136"/>
                        <a:pt x="40" y="128"/>
                      </a:cubicBezTo>
                      <a:cubicBezTo>
                        <a:pt x="40" y="120"/>
                        <a:pt x="46" y="114"/>
                        <a:pt x="54" y="114"/>
                      </a:cubicBezTo>
                      <a:cubicBezTo>
                        <a:pt x="54" y="96"/>
                        <a:pt x="54" y="96"/>
                        <a:pt x="54" y="96"/>
                      </a:cubicBezTo>
                      <a:cubicBezTo>
                        <a:pt x="31" y="96"/>
                        <a:pt x="12" y="77"/>
                        <a:pt x="12" y="54"/>
                      </a:cubicBezTo>
                      <a:cubicBezTo>
                        <a:pt x="12" y="31"/>
                        <a:pt x="31" y="12"/>
                        <a:pt x="54" y="12"/>
                      </a:cubicBez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0" name="Freeform 556"/>
                <p:cNvSpPr/>
                <p:nvPr/>
              </p:nvSpPr>
              <p:spPr bwMode="auto">
                <a:xfrm>
                  <a:off x="-3106738" y="5110163"/>
                  <a:ext cx="307975" cy="492125"/>
                </a:xfrm>
                <a:custGeom>
                  <a:avLst/>
                  <a:gdLst>
                    <a:gd name="T0" fmla="*/ 0 w 82"/>
                    <a:gd name="T1" fmla="*/ 131 h 131"/>
                    <a:gd name="T2" fmla="*/ 82 w 82"/>
                    <a:gd name="T3" fmla="*/ 131 h 131"/>
                    <a:gd name="T4" fmla="*/ 82 w 82"/>
                    <a:gd name="T5" fmla="*/ 0 h 131"/>
                    <a:gd name="T6" fmla="*/ 70 w 82"/>
                    <a:gd name="T7" fmla="*/ 23 h 131"/>
                    <a:gd name="T8" fmla="*/ 70 w 82"/>
                    <a:gd name="T9" fmla="*/ 28 h 131"/>
                    <a:gd name="T10" fmla="*/ 44 w 82"/>
                    <a:gd name="T11" fmla="*/ 67 h 131"/>
                    <a:gd name="T12" fmla="*/ 30 w 82"/>
                    <a:gd name="T13" fmla="*/ 88 h 131"/>
                    <a:gd name="T14" fmla="*/ 43 w 82"/>
                    <a:gd name="T15" fmla="*/ 102 h 131"/>
                    <a:gd name="T16" fmla="*/ 28 w 82"/>
                    <a:gd name="T17" fmla="*/ 116 h 131"/>
                    <a:gd name="T18" fmla="*/ 28 w 82"/>
                    <a:gd name="T19" fmla="*/ 116 h 131"/>
                    <a:gd name="T20" fmla="*/ 16 w 82"/>
                    <a:gd name="T21" fmla="*/ 109 h 131"/>
                    <a:gd name="T22" fmla="*/ 0 w 82"/>
                    <a:gd name="T23"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31">
                      <a:moveTo>
                        <a:pt x="0" y="131"/>
                      </a:moveTo>
                      <a:cubicBezTo>
                        <a:pt x="82" y="131"/>
                        <a:pt x="82" y="131"/>
                        <a:pt x="82" y="131"/>
                      </a:cubicBezTo>
                      <a:cubicBezTo>
                        <a:pt x="82" y="0"/>
                        <a:pt x="82" y="0"/>
                        <a:pt x="82" y="0"/>
                      </a:cubicBezTo>
                      <a:cubicBezTo>
                        <a:pt x="78" y="8"/>
                        <a:pt x="74" y="15"/>
                        <a:pt x="70" y="23"/>
                      </a:cubicBezTo>
                      <a:cubicBezTo>
                        <a:pt x="70" y="25"/>
                        <a:pt x="70" y="26"/>
                        <a:pt x="70" y="28"/>
                      </a:cubicBezTo>
                      <a:cubicBezTo>
                        <a:pt x="70" y="46"/>
                        <a:pt x="59" y="61"/>
                        <a:pt x="44" y="67"/>
                      </a:cubicBezTo>
                      <a:cubicBezTo>
                        <a:pt x="39" y="74"/>
                        <a:pt x="35" y="81"/>
                        <a:pt x="30" y="88"/>
                      </a:cubicBezTo>
                      <a:cubicBezTo>
                        <a:pt x="37" y="89"/>
                        <a:pt x="43" y="95"/>
                        <a:pt x="43" y="102"/>
                      </a:cubicBezTo>
                      <a:cubicBezTo>
                        <a:pt x="43" y="110"/>
                        <a:pt x="36" y="116"/>
                        <a:pt x="28" y="116"/>
                      </a:cubicBezTo>
                      <a:cubicBezTo>
                        <a:pt x="28" y="116"/>
                        <a:pt x="28" y="116"/>
                        <a:pt x="28" y="116"/>
                      </a:cubicBezTo>
                      <a:cubicBezTo>
                        <a:pt x="23" y="116"/>
                        <a:pt x="18" y="113"/>
                        <a:pt x="16" y="109"/>
                      </a:cubicBezTo>
                      <a:cubicBezTo>
                        <a:pt x="11" y="116"/>
                        <a:pt x="5" y="124"/>
                        <a:pt x="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1" name="Freeform 557"/>
                <p:cNvSpPr/>
                <p:nvPr/>
              </p:nvSpPr>
              <p:spPr bwMode="auto">
                <a:xfrm>
                  <a:off x="-3043238" y="1462088"/>
                  <a:ext cx="307975" cy="157163"/>
                </a:xfrm>
                <a:custGeom>
                  <a:avLst/>
                  <a:gdLst>
                    <a:gd name="T0" fmla="*/ 65 w 82"/>
                    <a:gd name="T1" fmla="*/ 26 h 42"/>
                    <a:gd name="T2" fmla="*/ 0 w 82"/>
                    <a:gd name="T3" fmla="*/ 26 h 42"/>
                    <a:gd name="T4" fmla="*/ 12 w 82"/>
                    <a:gd name="T5" fmla="*/ 42 h 42"/>
                    <a:gd name="T6" fmla="*/ 82 w 82"/>
                    <a:gd name="T7" fmla="*/ 42 h 42"/>
                    <a:gd name="T8" fmla="*/ 82 w 82"/>
                    <a:gd name="T9" fmla="*/ 0 h 42"/>
                    <a:gd name="T10" fmla="*/ 65 w 82"/>
                    <a:gd name="T11" fmla="*/ 0 h 42"/>
                    <a:gd name="T12" fmla="*/ 65 w 82"/>
                    <a:gd name="T13" fmla="*/ 26 h 42"/>
                  </a:gdLst>
                  <a:ahLst/>
                  <a:cxnLst>
                    <a:cxn ang="0">
                      <a:pos x="T0" y="T1"/>
                    </a:cxn>
                    <a:cxn ang="0">
                      <a:pos x="T2" y="T3"/>
                    </a:cxn>
                    <a:cxn ang="0">
                      <a:pos x="T4" y="T5"/>
                    </a:cxn>
                    <a:cxn ang="0">
                      <a:pos x="T6" y="T7"/>
                    </a:cxn>
                    <a:cxn ang="0">
                      <a:pos x="T8" y="T9"/>
                    </a:cxn>
                    <a:cxn ang="0">
                      <a:pos x="T10" y="T11"/>
                    </a:cxn>
                    <a:cxn ang="0">
                      <a:pos x="T12" y="T13"/>
                    </a:cxn>
                  </a:cxnLst>
                  <a:rect l="0" t="0" r="r" b="b"/>
                  <a:pathLst>
                    <a:path w="82" h="42">
                      <a:moveTo>
                        <a:pt x="65" y="26"/>
                      </a:moveTo>
                      <a:cubicBezTo>
                        <a:pt x="0" y="26"/>
                        <a:pt x="0" y="26"/>
                        <a:pt x="0" y="26"/>
                      </a:cubicBezTo>
                      <a:cubicBezTo>
                        <a:pt x="4" y="31"/>
                        <a:pt x="8" y="37"/>
                        <a:pt x="12" y="42"/>
                      </a:cubicBezTo>
                      <a:cubicBezTo>
                        <a:pt x="82" y="42"/>
                        <a:pt x="82" y="42"/>
                        <a:pt x="82" y="42"/>
                      </a:cubicBezTo>
                      <a:cubicBezTo>
                        <a:pt x="82" y="0"/>
                        <a:pt x="82" y="0"/>
                        <a:pt x="82" y="0"/>
                      </a:cubicBezTo>
                      <a:cubicBezTo>
                        <a:pt x="65" y="0"/>
                        <a:pt x="65" y="0"/>
                        <a:pt x="65" y="0"/>
                      </a:cubicBezTo>
                      <a:lnTo>
                        <a:pt x="65"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2" name="Freeform 558"/>
                <p:cNvSpPr/>
                <p:nvPr/>
              </p:nvSpPr>
              <p:spPr bwMode="auto">
                <a:xfrm>
                  <a:off x="-3279775" y="989013"/>
                  <a:ext cx="461963" cy="525463"/>
                </a:xfrm>
                <a:custGeom>
                  <a:avLst/>
                  <a:gdLst>
                    <a:gd name="T0" fmla="*/ 15 w 123"/>
                    <a:gd name="T1" fmla="*/ 81 h 140"/>
                    <a:gd name="T2" fmla="*/ 15 w 123"/>
                    <a:gd name="T3" fmla="*/ 89 h 140"/>
                    <a:gd name="T4" fmla="*/ 55 w 123"/>
                    <a:gd name="T5" fmla="*/ 140 h 140"/>
                    <a:gd name="T6" fmla="*/ 100 w 123"/>
                    <a:gd name="T7" fmla="*/ 140 h 140"/>
                    <a:gd name="T8" fmla="*/ 100 w 123"/>
                    <a:gd name="T9" fmla="*/ 81 h 140"/>
                    <a:gd name="T10" fmla="*/ 123 w 123"/>
                    <a:gd name="T11" fmla="*/ 81 h 140"/>
                    <a:gd name="T12" fmla="*/ 58 w 123"/>
                    <a:gd name="T13" fmla="*/ 0 h 140"/>
                    <a:gd name="T14" fmla="*/ 0 w 123"/>
                    <a:gd name="T15" fmla="*/ 72 h 140"/>
                    <a:gd name="T16" fmla="*/ 9 w 123"/>
                    <a:gd name="T17" fmla="*/ 81 h 140"/>
                    <a:gd name="T18" fmla="*/ 15 w 123"/>
                    <a:gd name="T19" fmla="*/ 8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0">
                      <a:moveTo>
                        <a:pt x="15" y="81"/>
                      </a:moveTo>
                      <a:cubicBezTo>
                        <a:pt x="15" y="89"/>
                        <a:pt x="15" y="89"/>
                        <a:pt x="15" y="89"/>
                      </a:cubicBezTo>
                      <a:cubicBezTo>
                        <a:pt x="29" y="105"/>
                        <a:pt x="42" y="122"/>
                        <a:pt x="55" y="140"/>
                      </a:cubicBezTo>
                      <a:cubicBezTo>
                        <a:pt x="100" y="140"/>
                        <a:pt x="100" y="140"/>
                        <a:pt x="100" y="140"/>
                      </a:cubicBezTo>
                      <a:cubicBezTo>
                        <a:pt x="100" y="81"/>
                        <a:pt x="100" y="81"/>
                        <a:pt x="100" y="81"/>
                      </a:cubicBezTo>
                      <a:cubicBezTo>
                        <a:pt x="123" y="81"/>
                        <a:pt x="123" y="81"/>
                        <a:pt x="123" y="81"/>
                      </a:cubicBezTo>
                      <a:cubicBezTo>
                        <a:pt x="58" y="0"/>
                        <a:pt x="58" y="0"/>
                        <a:pt x="58" y="0"/>
                      </a:cubicBezTo>
                      <a:cubicBezTo>
                        <a:pt x="0" y="72"/>
                        <a:pt x="0" y="72"/>
                        <a:pt x="0" y="72"/>
                      </a:cubicBezTo>
                      <a:cubicBezTo>
                        <a:pt x="3" y="75"/>
                        <a:pt x="6" y="78"/>
                        <a:pt x="9" y="81"/>
                      </a:cubicBezTo>
                      <a:lnTo>
                        <a:pt x="15"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3" name="Freeform 559"/>
                <p:cNvSpPr>
                  <a:spLocks noEditPoints="1"/>
                </p:cNvSpPr>
                <p:nvPr/>
              </p:nvSpPr>
              <p:spPr bwMode="auto">
                <a:xfrm>
                  <a:off x="-6464300" y="-1514475"/>
                  <a:ext cx="1119188" cy="885825"/>
                </a:xfrm>
                <a:custGeom>
                  <a:avLst/>
                  <a:gdLst>
                    <a:gd name="T0" fmla="*/ 267 w 298"/>
                    <a:gd name="T1" fmla="*/ 53 h 236"/>
                    <a:gd name="T2" fmla="*/ 241 w 298"/>
                    <a:gd name="T3" fmla="*/ 54 h 236"/>
                    <a:gd name="T4" fmla="*/ 241 w 298"/>
                    <a:gd name="T5" fmla="*/ 68 h 236"/>
                    <a:gd name="T6" fmla="*/ 271 w 298"/>
                    <a:gd name="T7" fmla="*/ 134 h 236"/>
                    <a:gd name="T8" fmla="*/ 271 w 298"/>
                    <a:gd name="T9" fmla="*/ 165 h 236"/>
                    <a:gd name="T10" fmla="*/ 241 w 298"/>
                    <a:gd name="T11" fmla="*/ 236 h 236"/>
                    <a:gd name="T12" fmla="*/ 298 w 298"/>
                    <a:gd name="T13" fmla="*/ 223 h 236"/>
                    <a:gd name="T14" fmla="*/ 298 w 298"/>
                    <a:gd name="T15" fmla="*/ 86 h 236"/>
                    <a:gd name="T16" fmla="*/ 240 w 298"/>
                    <a:gd name="T17" fmla="*/ 0 h 236"/>
                    <a:gd name="T18" fmla="*/ 149 w 298"/>
                    <a:gd name="T19" fmla="*/ 19 h 236"/>
                    <a:gd name="T20" fmla="*/ 241 w 298"/>
                    <a:gd name="T21" fmla="*/ 54 h 236"/>
                    <a:gd name="T22" fmla="*/ 149 w 298"/>
                    <a:gd name="T23" fmla="*/ 189 h 236"/>
                    <a:gd name="T24" fmla="*/ 227 w 298"/>
                    <a:gd name="T25" fmla="*/ 223 h 236"/>
                    <a:gd name="T26" fmla="*/ 241 w 298"/>
                    <a:gd name="T27" fmla="*/ 236 h 236"/>
                    <a:gd name="T28" fmla="*/ 211 w 298"/>
                    <a:gd name="T29" fmla="*/ 165 h 236"/>
                    <a:gd name="T30" fmla="*/ 241 w 298"/>
                    <a:gd name="T31" fmla="*/ 134 h 236"/>
                    <a:gd name="T32" fmla="*/ 149 w 298"/>
                    <a:gd name="T33" fmla="*/ 68 h 236"/>
                    <a:gd name="T34" fmla="*/ 149 w 298"/>
                    <a:gd name="T35" fmla="*/ 0 h 236"/>
                    <a:gd name="T36" fmla="*/ 56 w 298"/>
                    <a:gd name="T37" fmla="*/ 3 h 236"/>
                    <a:gd name="T38" fmla="*/ 74 w 298"/>
                    <a:gd name="T39" fmla="*/ 19 h 236"/>
                    <a:gd name="T40" fmla="*/ 149 w 298"/>
                    <a:gd name="T41" fmla="*/ 19 h 236"/>
                    <a:gd name="T42" fmla="*/ 56 w 298"/>
                    <a:gd name="T43" fmla="*/ 236 h 236"/>
                    <a:gd name="T44" fmla="*/ 71 w 298"/>
                    <a:gd name="T45" fmla="*/ 223 h 236"/>
                    <a:gd name="T46" fmla="*/ 149 w 298"/>
                    <a:gd name="T47" fmla="*/ 189 h 236"/>
                    <a:gd name="T48" fmla="*/ 56 w 298"/>
                    <a:gd name="T49" fmla="*/ 68 h 236"/>
                    <a:gd name="T50" fmla="*/ 86 w 298"/>
                    <a:gd name="T51" fmla="*/ 134 h 236"/>
                    <a:gd name="T52" fmla="*/ 86 w 298"/>
                    <a:gd name="T53" fmla="*/ 165 h 236"/>
                    <a:gd name="T54" fmla="*/ 56 w 298"/>
                    <a:gd name="T55" fmla="*/ 236 h 236"/>
                    <a:gd name="T56" fmla="*/ 30 w 298"/>
                    <a:gd name="T57" fmla="*/ 53 h 236"/>
                    <a:gd name="T58" fmla="*/ 0 w 298"/>
                    <a:gd name="T59" fmla="*/ 181 h 236"/>
                    <a:gd name="T60" fmla="*/ 0 w 298"/>
                    <a:gd name="T61" fmla="*/ 223 h 236"/>
                    <a:gd name="T62" fmla="*/ 56 w 298"/>
                    <a:gd name="T63" fmla="*/ 236 h 236"/>
                    <a:gd name="T64" fmla="*/ 26 w 298"/>
                    <a:gd name="T65" fmla="*/ 165 h 236"/>
                    <a:gd name="T66" fmla="*/ 56 w 298"/>
                    <a:gd name="T67" fmla="*/ 134 h 236"/>
                    <a:gd name="T68" fmla="*/ 49 w 298"/>
                    <a:gd name="T69" fmla="*/ 68 h 236"/>
                    <a:gd name="T70" fmla="*/ 56 w 298"/>
                    <a:gd name="T71" fmla="*/ 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236">
                      <a:moveTo>
                        <a:pt x="298" y="86"/>
                      </a:moveTo>
                      <a:cubicBezTo>
                        <a:pt x="267" y="53"/>
                        <a:pt x="267" y="53"/>
                        <a:pt x="267" y="53"/>
                      </a:cubicBezTo>
                      <a:cubicBezTo>
                        <a:pt x="241" y="3"/>
                        <a:pt x="241" y="3"/>
                        <a:pt x="241" y="3"/>
                      </a:cubicBezTo>
                      <a:cubicBezTo>
                        <a:pt x="241" y="54"/>
                        <a:pt x="241" y="54"/>
                        <a:pt x="241" y="54"/>
                      </a:cubicBezTo>
                      <a:cubicBezTo>
                        <a:pt x="248" y="68"/>
                        <a:pt x="248" y="68"/>
                        <a:pt x="248" y="68"/>
                      </a:cubicBezTo>
                      <a:cubicBezTo>
                        <a:pt x="241" y="68"/>
                        <a:pt x="241" y="68"/>
                        <a:pt x="241" y="68"/>
                      </a:cubicBezTo>
                      <a:cubicBezTo>
                        <a:pt x="241" y="134"/>
                        <a:pt x="241" y="134"/>
                        <a:pt x="241" y="134"/>
                      </a:cubicBezTo>
                      <a:cubicBezTo>
                        <a:pt x="271" y="134"/>
                        <a:pt x="271" y="134"/>
                        <a:pt x="271" y="134"/>
                      </a:cubicBezTo>
                      <a:cubicBezTo>
                        <a:pt x="271" y="165"/>
                        <a:pt x="271" y="165"/>
                        <a:pt x="271" y="165"/>
                      </a:cubicBezTo>
                      <a:cubicBezTo>
                        <a:pt x="271" y="165"/>
                        <a:pt x="271" y="165"/>
                        <a:pt x="271" y="165"/>
                      </a:cubicBezTo>
                      <a:cubicBezTo>
                        <a:pt x="241" y="165"/>
                        <a:pt x="241" y="165"/>
                        <a:pt x="241" y="165"/>
                      </a:cubicBezTo>
                      <a:cubicBezTo>
                        <a:pt x="241" y="236"/>
                        <a:pt x="241" y="236"/>
                        <a:pt x="241" y="236"/>
                      </a:cubicBezTo>
                      <a:cubicBezTo>
                        <a:pt x="284" y="236"/>
                        <a:pt x="284" y="236"/>
                        <a:pt x="284" y="236"/>
                      </a:cubicBezTo>
                      <a:cubicBezTo>
                        <a:pt x="291" y="236"/>
                        <a:pt x="298" y="230"/>
                        <a:pt x="298" y="223"/>
                      </a:cubicBezTo>
                      <a:cubicBezTo>
                        <a:pt x="298" y="189"/>
                        <a:pt x="298" y="189"/>
                        <a:pt x="298" y="189"/>
                      </a:cubicBezTo>
                      <a:lnTo>
                        <a:pt x="298" y="86"/>
                      </a:lnTo>
                      <a:close/>
                      <a:moveTo>
                        <a:pt x="241" y="3"/>
                      </a:moveTo>
                      <a:cubicBezTo>
                        <a:pt x="240" y="0"/>
                        <a:pt x="240" y="0"/>
                        <a:pt x="240" y="0"/>
                      </a:cubicBezTo>
                      <a:cubicBezTo>
                        <a:pt x="149" y="0"/>
                        <a:pt x="149" y="0"/>
                        <a:pt x="149" y="0"/>
                      </a:cubicBezTo>
                      <a:cubicBezTo>
                        <a:pt x="149" y="19"/>
                        <a:pt x="149" y="19"/>
                        <a:pt x="149" y="19"/>
                      </a:cubicBezTo>
                      <a:cubicBezTo>
                        <a:pt x="223" y="19"/>
                        <a:pt x="223" y="19"/>
                        <a:pt x="223" y="19"/>
                      </a:cubicBezTo>
                      <a:cubicBezTo>
                        <a:pt x="241" y="54"/>
                        <a:pt x="241" y="54"/>
                        <a:pt x="241" y="54"/>
                      </a:cubicBezTo>
                      <a:cubicBezTo>
                        <a:pt x="241" y="3"/>
                        <a:pt x="241" y="3"/>
                        <a:pt x="241" y="3"/>
                      </a:cubicBezTo>
                      <a:close/>
                      <a:moveTo>
                        <a:pt x="149" y="189"/>
                      </a:moveTo>
                      <a:cubicBezTo>
                        <a:pt x="227" y="189"/>
                        <a:pt x="227" y="189"/>
                        <a:pt x="227" y="189"/>
                      </a:cubicBezTo>
                      <a:cubicBezTo>
                        <a:pt x="227" y="223"/>
                        <a:pt x="227" y="223"/>
                        <a:pt x="227" y="223"/>
                      </a:cubicBezTo>
                      <a:cubicBezTo>
                        <a:pt x="227" y="230"/>
                        <a:pt x="233" y="236"/>
                        <a:pt x="240" y="236"/>
                      </a:cubicBezTo>
                      <a:cubicBezTo>
                        <a:pt x="241" y="236"/>
                        <a:pt x="241" y="236"/>
                        <a:pt x="241" y="236"/>
                      </a:cubicBezTo>
                      <a:cubicBezTo>
                        <a:pt x="241" y="165"/>
                        <a:pt x="241" y="165"/>
                        <a:pt x="241" y="165"/>
                      </a:cubicBezTo>
                      <a:cubicBezTo>
                        <a:pt x="211" y="165"/>
                        <a:pt x="211" y="165"/>
                        <a:pt x="211" y="165"/>
                      </a:cubicBezTo>
                      <a:cubicBezTo>
                        <a:pt x="211" y="134"/>
                        <a:pt x="211" y="134"/>
                        <a:pt x="211" y="134"/>
                      </a:cubicBezTo>
                      <a:cubicBezTo>
                        <a:pt x="241" y="134"/>
                        <a:pt x="241" y="134"/>
                        <a:pt x="241" y="134"/>
                      </a:cubicBezTo>
                      <a:cubicBezTo>
                        <a:pt x="241" y="68"/>
                        <a:pt x="241" y="68"/>
                        <a:pt x="241" y="68"/>
                      </a:cubicBezTo>
                      <a:cubicBezTo>
                        <a:pt x="149" y="68"/>
                        <a:pt x="149" y="68"/>
                        <a:pt x="149" y="68"/>
                      </a:cubicBezTo>
                      <a:lnTo>
                        <a:pt x="149" y="189"/>
                      </a:lnTo>
                      <a:close/>
                      <a:moveTo>
                        <a:pt x="149" y="0"/>
                      </a:moveTo>
                      <a:cubicBezTo>
                        <a:pt x="58" y="0"/>
                        <a:pt x="58" y="0"/>
                        <a:pt x="58" y="0"/>
                      </a:cubicBezTo>
                      <a:cubicBezTo>
                        <a:pt x="56" y="3"/>
                        <a:pt x="56" y="3"/>
                        <a:pt x="56" y="3"/>
                      </a:cubicBezTo>
                      <a:cubicBezTo>
                        <a:pt x="56" y="54"/>
                        <a:pt x="56" y="54"/>
                        <a:pt x="56" y="54"/>
                      </a:cubicBezTo>
                      <a:cubicBezTo>
                        <a:pt x="74" y="19"/>
                        <a:pt x="74" y="19"/>
                        <a:pt x="74" y="19"/>
                      </a:cubicBezTo>
                      <a:cubicBezTo>
                        <a:pt x="74" y="19"/>
                        <a:pt x="74" y="19"/>
                        <a:pt x="74" y="19"/>
                      </a:cubicBezTo>
                      <a:cubicBezTo>
                        <a:pt x="149" y="19"/>
                        <a:pt x="149" y="19"/>
                        <a:pt x="149" y="19"/>
                      </a:cubicBezTo>
                      <a:cubicBezTo>
                        <a:pt x="149" y="0"/>
                        <a:pt x="149" y="0"/>
                        <a:pt x="149" y="0"/>
                      </a:cubicBezTo>
                      <a:close/>
                      <a:moveTo>
                        <a:pt x="56" y="236"/>
                      </a:moveTo>
                      <a:cubicBezTo>
                        <a:pt x="57" y="236"/>
                        <a:pt x="57" y="236"/>
                        <a:pt x="57" y="236"/>
                      </a:cubicBezTo>
                      <a:cubicBezTo>
                        <a:pt x="65" y="236"/>
                        <a:pt x="71" y="230"/>
                        <a:pt x="71" y="223"/>
                      </a:cubicBezTo>
                      <a:cubicBezTo>
                        <a:pt x="71" y="189"/>
                        <a:pt x="71" y="189"/>
                        <a:pt x="71" y="189"/>
                      </a:cubicBezTo>
                      <a:cubicBezTo>
                        <a:pt x="149" y="189"/>
                        <a:pt x="149" y="189"/>
                        <a:pt x="149" y="189"/>
                      </a:cubicBezTo>
                      <a:cubicBezTo>
                        <a:pt x="149" y="68"/>
                        <a:pt x="149" y="68"/>
                        <a:pt x="149" y="68"/>
                      </a:cubicBezTo>
                      <a:cubicBezTo>
                        <a:pt x="56" y="68"/>
                        <a:pt x="56" y="68"/>
                        <a:pt x="56" y="68"/>
                      </a:cubicBezTo>
                      <a:cubicBezTo>
                        <a:pt x="56" y="134"/>
                        <a:pt x="56" y="134"/>
                        <a:pt x="56" y="134"/>
                      </a:cubicBezTo>
                      <a:cubicBezTo>
                        <a:pt x="86" y="134"/>
                        <a:pt x="86" y="134"/>
                        <a:pt x="86" y="134"/>
                      </a:cubicBezTo>
                      <a:cubicBezTo>
                        <a:pt x="86" y="165"/>
                        <a:pt x="86" y="165"/>
                        <a:pt x="86" y="165"/>
                      </a:cubicBezTo>
                      <a:cubicBezTo>
                        <a:pt x="86" y="165"/>
                        <a:pt x="86" y="165"/>
                        <a:pt x="86" y="165"/>
                      </a:cubicBezTo>
                      <a:cubicBezTo>
                        <a:pt x="56" y="165"/>
                        <a:pt x="56" y="165"/>
                        <a:pt x="56" y="165"/>
                      </a:cubicBezTo>
                      <a:lnTo>
                        <a:pt x="56" y="236"/>
                      </a:lnTo>
                      <a:close/>
                      <a:moveTo>
                        <a:pt x="56" y="3"/>
                      </a:moveTo>
                      <a:cubicBezTo>
                        <a:pt x="30" y="53"/>
                        <a:pt x="30" y="53"/>
                        <a:pt x="30" y="53"/>
                      </a:cubicBezTo>
                      <a:cubicBezTo>
                        <a:pt x="0" y="86"/>
                        <a:pt x="0" y="86"/>
                        <a:pt x="0" y="86"/>
                      </a:cubicBezTo>
                      <a:cubicBezTo>
                        <a:pt x="0" y="181"/>
                        <a:pt x="0" y="181"/>
                        <a:pt x="0" y="181"/>
                      </a:cubicBezTo>
                      <a:cubicBezTo>
                        <a:pt x="0" y="189"/>
                        <a:pt x="0" y="189"/>
                        <a:pt x="0" y="189"/>
                      </a:cubicBezTo>
                      <a:cubicBezTo>
                        <a:pt x="0" y="223"/>
                        <a:pt x="0" y="223"/>
                        <a:pt x="0" y="223"/>
                      </a:cubicBezTo>
                      <a:cubicBezTo>
                        <a:pt x="0" y="230"/>
                        <a:pt x="6" y="236"/>
                        <a:pt x="13" y="236"/>
                      </a:cubicBezTo>
                      <a:cubicBezTo>
                        <a:pt x="56" y="236"/>
                        <a:pt x="56" y="236"/>
                        <a:pt x="56" y="236"/>
                      </a:cubicBezTo>
                      <a:cubicBezTo>
                        <a:pt x="56" y="165"/>
                        <a:pt x="56" y="165"/>
                        <a:pt x="56" y="165"/>
                      </a:cubicBezTo>
                      <a:cubicBezTo>
                        <a:pt x="26" y="165"/>
                        <a:pt x="26" y="165"/>
                        <a:pt x="26" y="165"/>
                      </a:cubicBezTo>
                      <a:cubicBezTo>
                        <a:pt x="26" y="134"/>
                        <a:pt x="26" y="134"/>
                        <a:pt x="26" y="134"/>
                      </a:cubicBezTo>
                      <a:cubicBezTo>
                        <a:pt x="56" y="134"/>
                        <a:pt x="56" y="134"/>
                        <a:pt x="56" y="134"/>
                      </a:cubicBezTo>
                      <a:cubicBezTo>
                        <a:pt x="56" y="68"/>
                        <a:pt x="56" y="68"/>
                        <a:pt x="56" y="68"/>
                      </a:cubicBezTo>
                      <a:cubicBezTo>
                        <a:pt x="49" y="68"/>
                        <a:pt x="49" y="68"/>
                        <a:pt x="49" y="68"/>
                      </a:cubicBezTo>
                      <a:cubicBezTo>
                        <a:pt x="56" y="54"/>
                        <a:pt x="56" y="54"/>
                        <a:pt x="56" y="54"/>
                      </a:cubicBezTo>
                      <a:lnTo>
                        <a:pt x="5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4" name="Freeform 560"/>
                <p:cNvSpPr>
                  <a:spLocks noEditPoints="1"/>
                </p:cNvSpPr>
                <p:nvPr/>
              </p:nvSpPr>
              <p:spPr bwMode="auto">
                <a:xfrm>
                  <a:off x="-10094913" y="5710238"/>
                  <a:ext cx="958850" cy="962025"/>
                </a:xfrm>
                <a:custGeom>
                  <a:avLst/>
                  <a:gdLst>
                    <a:gd name="T0" fmla="*/ 191 w 255"/>
                    <a:gd name="T1" fmla="*/ 239 h 256"/>
                    <a:gd name="T2" fmla="*/ 238 w 255"/>
                    <a:gd name="T3" fmla="*/ 191 h 256"/>
                    <a:gd name="T4" fmla="*/ 253 w 255"/>
                    <a:gd name="T5" fmla="*/ 154 h 256"/>
                    <a:gd name="T6" fmla="*/ 253 w 255"/>
                    <a:gd name="T7" fmla="*/ 102 h 256"/>
                    <a:gd name="T8" fmla="*/ 238 w 255"/>
                    <a:gd name="T9" fmla="*/ 64 h 256"/>
                    <a:gd name="T10" fmla="*/ 191 w 255"/>
                    <a:gd name="T11" fmla="*/ 17 h 256"/>
                    <a:gd name="T12" fmla="*/ 174 w 255"/>
                    <a:gd name="T13" fmla="*/ 9 h 256"/>
                    <a:gd name="T14" fmla="*/ 136 w 255"/>
                    <a:gd name="T15" fmla="*/ 0 h 256"/>
                    <a:gd name="T16" fmla="*/ 142 w 255"/>
                    <a:gd name="T17" fmla="*/ 13 h 256"/>
                    <a:gd name="T18" fmla="*/ 158 w 255"/>
                    <a:gd name="T19" fmla="*/ 13 h 256"/>
                    <a:gd name="T20" fmla="*/ 172 w 255"/>
                    <a:gd name="T21" fmla="*/ 17 h 256"/>
                    <a:gd name="T22" fmla="*/ 168 w 255"/>
                    <a:gd name="T23" fmla="*/ 20 h 256"/>
                    <a:gd name="T24" fmla="*/ 148 w 255"/>
                    <a:gd name="T25" fmla="*/ 27 h 256"/>
                    <a:gd name="T26" fmla="*/ 151 w 255"/>
                    <a:gd name="T27" fmla="*/ 41 h 256"/>
                    <a:gd name="T28" fmla="*/ 163 w 255"/>
                    <a:gd name="T29" fmla="*/ 49 h 256"/>
                    <a:gd name="T30" fmla="*/ 181 w 255"/>
                    <a:gd name="T31" fmla="*/ 25 h 256"/>
                    <a:gd name="T32" fmla="*/ 194 w 255"/>
                    <a:gd name="T33" fmla="*/ 29 h 256"/>
                    <a:gd name="T34" fmla="*/ 205 w 255"/>
                    <a:gd name="T35" fmla="*/ 35 h 256"/>
                    <a:gd name="T36" fmla="*/ 210 w 255"/>
                    <a:gd name="T37" fmla="*/ 52 h 256"/>
                    <a:gd name="T38" fmla="*/ 207 w 255"/>
                    <a:gd name="T39" fmla="*/ 61 h 256"/>
                    <a:gd name="T40" fmla="*/ 200 w 255"/>
                    <a:gd name="T41" fmla="*/ 55 h 256"/>
                    <a:gd name="T42" fmla="*/ 184 w 255"/>
                    <a:gd name="T43" fmla="*/ 57 h 256"/>
                    <a:gd name="T44" fmla="*/ 195 w 255"/>
                    <a:gd name="T45" fmla="*/ 63 h 256"/>
                    <a:gd name="T46" fmla="*/ 168 w 255"/>
                    <a:gd name="T47" fmla="*/ 74 h 256"/>
                    <a:gd name="T48" fmla="*/ 155 w 255"/>
                    <a:gd name="T49" fmla="*/ 83 h 256"/>
                    <a:gd name="T50" fmla="*/ 138 w 255"/>
                    <a:gd name="T51" fmla="*/ 98 h 256"/>
                    <a:gd name="T52" fmla="*/ 147 w 255"/>
                    <a:gd name="T53" fmla="*/ 152 h 256"/>
                    <a:gd name="T54" fmla="*/ 162 w 255"/>
                    <a:gd name="T55" fmla="*/ 155 h 256"/>
                    <a:gd name="T56" fmla="*/ 176 w 255"/>
                    <a:gd name="T57" fmla="*/ 160 h 256"/>
                    <a:gd name="T58" fmla="*/ 199 w 255"/>
                    <a:gd name="T59" fmla="*/ 172 h 256"/>
                    <a:gd name="T60" fmla="*/ 212 w 255"/>
                    <a:gd name="T61" fmla="*/ 185 h 256"/>
                    <a:gd name="T62" fmla="*/ 230 w 255"/>
                    <a:gd name="T63" fmla="*/ 191 h 256"/>
                    <a:gd name="T64" fmla="*/ 146 w 255"/>
                    <a:gd name="T65" fmla="*/ 224 h 256"/>
                    <a:gd name="T66" fmla="*/ 1 w 255"/>
                    <a:gd name="T67" fmla="*/ 108 h 256"/>
                    <a:gd name="T68" fmla="*/ 4 w 255"/>
                    <a:gd name="T69" fmla="*/ 160 h 256"/>
                    <a:gd name="T70" fmla="*/ 27 w 255"/>
                    <a:gd name="T71" fmla="*/ 207 h 256"/>
                    <a:gd name="T72" fmla="*/ 81 w 255"/>
                    <a:gd name="T73" fmla="*/ 247 h 256"/>
                    <a:gd name="T74" fmla="*/ 130 w 255"/>
                    <a:gd name="T75" fmla="*/ 203 h 256"/>
                    <a:gd name="T76" fmla="*/ 126 w 255"/>
                    <a:gd name="T77" fmla="*/ 182 h 256"/>
                    <a:gd name="T78" fmla="*/ 132 w 255"/>
                    <a:gd name="T79" fmla="*/ 163 h 256"/>
                    <a:gd name="T80" fmla="*/ 116 w 255"/>
                    <a:gd name="T81" fmla="*/ 158 h 256"/>
                    <a:gd name="T82" fmla="*/ 100 w 255"/>
                    <a:gd name="T83" fmla="*/ 146 h 256"/>
                    <a:gd name="T84" fmla="*/ 73 w 255"/>
                    <a:gd name="T85" fmla="*/ 136 h 256"/>
                    <a:gd name="T86" fmla="*/ 62 w 255"/>
                    <a:gd name="T87" fmla="*/ 114 h 256"/>
                    <a:gd name="T88" fmla="*/ 55 w 255"/>
                    <a:gd name="T89" fmla="*/ 111 h 256"/>
                    <a:gd name="T90" fmla="*/ 55 w 255"/>
                    <a:gd name="T91" fmla="*/ 116 h 256"/>
                    <a:gd name="T92" fmla="*/ 46 w 255"/>
                    <a:gd name="T93" fmla="*/ 95 h 256"/>
                    <a:gd name="T94" fmla="*/ 46 w 255"/>
                    <a:gd name="T95" fmla="*/ 73 h 256"/>
                    <a:gd name="T96" fmla="*/ 56 w 255"/>
                    <a:gd name="T97" fmla="*/ 50 h 256"/>
                    <a:gd name="T98" fmla="*/ 54 w 255"/>
                    <a:gd name="T99" fmla="*/ 36 h 256"/>
                    <a:gd name="T100" fmla="*/ 114 w 255"/>
                    <a:gd name="T101" fmla="*/ 9 h 256"/>
                    <a:gd name="T102" fmla="*/ 136 w 255"/>
                    <a:gd name="T103" fmla="*/ 0 h 256"/>
                    <a:gd name="T104" fmla="*/ 79 w 255"/>
                    <a:gd name="T105" fmla="*/ 9 h 256"/>
                    <a:gd name="T106" fmla="*/ 37 w 255"/>
                    <a:gd name="T107" fmla="*/ 37 h 256"/>
                    <a:gd name="T108" fmla="*/ 8 w 255"/>
                    <a:gd name="T109" fmla="*/ 81 h 256"/>
                    <a:gd name="T110" fmla="*/ 135 w 255"/>
                    <a:gd name="T111" fmla="*/ 160 h 256"/>
                    <a:gd name="T112" fmla="*/ 117 w 255"/>
                    <a:gd name="T113" fmla="*/ 141 h 256"/>
                    <a:gd name="T114" fmla="*/ 113 w 255"/>
                    <a:gd name="T115" fmla="*/ 130 h 256"/>
                    <a:gd name="T116" fmla="*/ 91 w 255"/>
                    <a:gd name="T117" fmla="*/ 133 h 256"/>
                    <a:gd name="T118" fmla="*/ 103 w 255"/>
                    <a:gd name="T119" fmla="*/ 106 h 256"/>
                    <a:gd name="T120" fmla="*/ 126 w 255"/>
                    <a:gd name="T121" fmla="*/ 106 h 256"/>
                    <a:gd name="T122" fmla="*/ 133 w 255"/>
                    <a:gd name="T123" fmla="*/ 10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5" h="256">
                      <a:moveTo>
                        <a:pt x="136" y="255"/>
                      </a:moveTo>
                      <a:cubicBezTo>
                        <a:pt x="143" y="255"/>
                        <a:pt x="150" y="254"/>
                        <a:pt x="156" y="252"/>
                      </a:cubicBezTo>
                      <a:cubicBezTo>
                        <a:pt x="160" y="251"/>
                        <a:pt x="164" y="250"/>
                        <a:pt x="168" y="249"/>
                      </a:cubicBezTo>
                      <a:cubicBezTo>
                        <a:pt x="170" y="248"/>
                        <a:pt x="172" y="248"/>
                        <a:pt x="174" y="247"/>
                      </a:cubicBezTo>
                      <a:cubicBezTo>
                        <a:pt x="178" y="245"/>
                        <a:pt x="182" y="244"/>
                        <a:pt x="186" y="242"/>
                      </a:cubicBezTo>
                      <a:cubicBezTo>
                        <a:pt x="188" y="241"/>
                        <a:pt x="189" y="240"/>
                        <a:pt x="191" y="239"/>
                      </a:cubicBezTo>
                      <a:cubicBezTo>
                        <a:pt x="199" y="234"/>
                        <a:pt x="207" y="229"/>
                        <a:pt x="213" y="222"/>
                      </a:cubicBezTo>
                      <a:cubicBezTo>
                        <a:pt x="215" y="221"/>
                        <a:pt x="216" y="220"/>
                        <a:pt x="218" y="218"/>
                      </a:cubicBezTo>
                      <a:cubicBezTo>
                        <a:pt x="219" y="217"/>
                        <a:pt x="221" y="215"/>
                        <a:pt x="222" y="214"/>
                      </a:cubicBezTo>
                      <a:cubicBezTo>
                        <a:pt x="224" y="211"/>
                        <a:pt x="226" y="209"/>
                        <a:pt x="228" y="207"/>
                      </a:cubicBezTo>
                      <a:cubicBezTo>
                        <a:pt x="231" y="203"/>
                        <a:pt x="234" y="199"/>
                        <a:pt x="236" y="195"/>
                      </a:cubicBezTo>
                      <a:cubicBezTo>
                        <a:pt x="237" y="194"/>
                        <a:pt x="238" y="193"/>
                        <a:pt x="238" y="191"/>
                      </a:cubicBezTo>
                      <a:cubicBezTo>
                        <a:pt x="239" y="190"/>
                        <a:pt x="240" y="188"/>
                        <a:pt x="241" y="186"/>
                      </a:cubicBezTo>
                      <a:cubicBezTo>
                        <a:pt x="242" y="185"/>
                        <a:pt x="242" y="184"/>
                        <a:pt x="243" y="183"/>
                      </a:cubicBezTo>
                      <a:cubicBezTo>
                        <a:pt x="244" y="181"/>
                        <a:pt x="245" y="179"/>
                        <a:pt x="245" y="178"/>
                      </a:cubicBezTo>
                      <a:cubicBezTo>
                        <a:pt x="246" y="176"/>
                        <a:pt x="247" y="174"/>
                        <a:pt x="248" y="172"/>
                      </a:cubicBezTo>
                      <a:cubicBezTo>
                        <a:pt x="249" y="168"/>
                        <a:pt x="250" y="164"/>
                        <a:pt x="251" y="160"/>
                      </a:cubicBezTo>
                      <a:cubicBezTo>
                        <a:pt x="252" y="158"/>
                        <a:pt x="252" y="156"/>
                        <a:pt x="253" y="154"/>
                      </a:cubicBezTo>
                      <a:cubicBezTo>
                        <a:pt x="253" y="151"/>
                        <a:pt x="254" y="149"/>
                        <a:pt x="254" y="147"/>
                      </a:cubicBezTo>
                      <a:cubicBezTo>
                        <a:pt x="254" y="145"/>
                        <a:pt x="254" y="143"/>
                        <a:pt x="255" y="141"/>
                      </a:cubicBezTo>
                      <a:cubicBezTo>
                        <a:pt x="255" y="137"/>
                        <a:pt x="255" y="132"/>
                        <a:pt x="255" y="128"/>
                      </a:cubicBezTo>
                      <a:cubicBezTo>
                        <a:pt x="255" y="123"/>
                        <a:pt x="255" y="119"/>
                        <a:pt x="255" y="115"/>
                      </a:cubicBezTo>
                      <a:cubicBezTo>
                        <a:pt x="254" y="112"/>
                        <a:pt x="254" y="110"/>
                        <a:pt x="254" y="108"/>
                      </a:cubicBezTo>
                      <a:cubicBezTo>
                        <a:pt x="254" y="106"/>
                        <a:pt x="253" y="104"/>
                        <a:pt x="253" y="102"/>
                      </a:cubicBezTo>
                      <a:cubicBezTo>
                        <a:pt x="252" y="100"/>
                        <a:pt x="252" y="98"/>
                        <a:pt x="251" y="96"/>
                      </a:cubicBezTo>
                      <a:cubicBezTo>
                        <a:pt x="250" y="92"/>
                        <a:pt x="249" y="88"/>
                        <a:pt x="248" y="84"/>
                      </a:cubicBezTo>
                      <a:cubicBezTo>
                        <a:pt x="247" y="83"/>
                        <a:pt x="247" y="82"/>
                        <a:pt x="246" y="81"/>
                      </a:cubicBezTo>
                      <a:cubicBezTo>
                        <a:pt x="245" y="78"/>
                        <a:pt x="244" y="75"/>
                        <a:pt x="243" y="72"/>
                      </a:cubicBezTo>
                      <a:cubicBezTo>
                        <a:pt x="242" y="71"/>
                        <a:pt x="242" y="70"/>
                        <a:pt x="241" y="69"/>
                      </a:cubicBezTo>
                      <a:cubicBezTo>
                        <a:pt x="240" y="68"/>
                        <a:pt x="239" y="66"/>
                        <a:pt x="238" y="64"/>
                      </a:cubicBezTo>
                      <a:cubicBezTo>
                        <a:pt x="235" y="59"/>
                        <a:pt x="232" y="54"/>
                        <a:pt x="228" y="49"/>
                      </a:cubicBezTo>
                      <a:cubicBezTo>
                        <a:pt x="226" y="46"/>
                        <a:pt x="224" y="44"/>
                        <a:pt x="222" y="42"/>
                      </a:cubicBezTo>
                      <a:cubicBezTo>
                        <a:pt x="221" y="40"/>
                        <a:pt x="219" y="39"/>
                        <a:pt x="218" y="37"/>
                      </a:cubicBezTo>
                      <a:cubicBezTo>
                        <a:pt x="216" y="36"/>
                        <a:pt x="215" y="34"/>
                        <a:pt x="213" y="33"/>
                      </a:cubicBezTo>
                      <a:cubicBezTo>
                        <a:pt x="211" y="30"/>
                        <a:pt x="207" y="28"/>
                        <a:pt x="204" y="25"/>
                      </a:cubicBezTo>
                      <a:cubicBezTo>
                        <a:pt x="200" y="22"/>
                        <a:pt x="196" y="19"/>
                        <a:pt x="191" y="17"/>
                      </a:cubicBezTo>
                      <a:cubicBezTo>
                        <a:pt x="189" y="16"/>
                        <a:pt x="188" y="15"/>
                        <a:pt x="186" y="14"/>
                      </a:cubicBezTo>
                      <a:cubicBezTo>
                        <a:pt x="185" y="13"/>
                        <a:pt x="184" y="13"/>
                        <a:pt x="183" y="13"/>
                      </a:cubicBezTo>
                      <a:cubicBezTo>
                        <a:pt x="182" y="12"/>
                        <a:pt x="181" y="12"/>
                        <a:pt x="180" y="11"/>
                      </a:cubicBezTo>
                      <a:cubicBezTo>
                        <a:pt x="180" y="11"/>
                        <a:pt x="179" y="11"/>
                        <a:pt x="179" y="11"/>
                      </a:cubicBezTo>
                      <a:cubicBezTo>
                        <a:pt x="177" y="10"/>
                        <a:pt x="176" y="9"/>
                        <a:pt x="174" y="9"/>
                      </a:cubicBezTo>
                      <a:cubicBezTo>
                        <a:pt x="174" y="9"/>
                        <a:pt x="174" y="9"/>
                        <a:pt x="174" y="9"/>
                      </a:cubicBezTo>
                      <a:cubicBezTo>
                        <a:pt x="173" y="8"/>
                        <a:pt x="171" y="7"/>
                        <a:pt x="169" y="7"/>
                      </a:cubicBezTo>
                      <a:cubicBezTo>
                        <a:pt x="169" y="7"/>
                        <a:pt x="169" y="7"/>
                        <a:pt x="168" y="7"/>
                      </a:cubicBezTo>
                      <a:cubicBezTo>
                        <a:pt x="165" y="5"/>
                        <a:pt x="161" y="4"/>
                        <a:pt x="157" y="3"/>
                      </a:cubicBezTo>
                      <a:cubicBezTo>
                        <a:pt x="156" y="3"/>
                        <a:pt x="154" y="3"/>
                        <a:pt x="153" y="2"/>
                      </a:cubicBezTo>
                      <a:cubicBezTo>
                        <a:pt x="152" y="2"/>
                        <a:pt x="151" y="2"/>
                        <a:pt x="150" y="2"/>
                      </a:cubicBezTo>
                      <a:cubicBezTo>
                        <a:pt x="146" y="1"/>
                        <a:pt x="141" y="0"/>
                        <a:pt x="136" y="0"/>
                      </a:cubicBezTo>
                      <a:cubicBezTo>
                        <a:pt x="136" y="7"/>
                        <a:pt x="136" y="7"/>
                        <a:pt x="136" y="7"/>
                      </a:cubicBezTo>
                      <a:cubicBezTo>
                        <a:pt x="142" y="7"/>
                        <a:pt x="147" y="8"/>
                        <a:pt x="152" y="9"/>
                      </a:cubicBezTo>
                      <a:cubicBezTo>
                        <a:pt x="151" y="10"/>
                        <a:pt x="150" y="10"/>
                        <a:pt x="149" y="10"/>
                      </a:cubicBezTo>
                      <a:cubicBezTo>
                        <a:pt x="148" y="10"/>
                        <a:pt x="148" y="11"/>
                        <a:pt x="147" y="11"/>
                      </a:cubicBezTo>
                      <a:cubicBezTo>
                        <a:pt x="145" y="12"/>
                        <a:pt x="143" y="11"/>
                        <a:pt x="141" y="11"/>
                      </a:cubicBezTo>
                      <a:cubicBezTo>
                        <a:pt x="140" y="12"/>
                        <a:pt x="142" y="12"/>
                        <a:pt x="142" y="13"/>
                      </a:cubicBezTo>
                      <a:cubicBezTo>
                        <a:pt x="144" y="14"/>
                        <a:pt x="146" y="13"/>
                        <a:pt x="148" y="13"/>
                      </a:cubicBezTo>
                      <a:cubicBezTo>
                        <a:pt x="150" y="13"/>
                        <a:pt x="152" y="14"/>
                        <a:pt x="153" y="13"/>
                      </a:cubicBezTo>
                      <a:cubicBezTo>
                        <a:pt x="154" y="12"/>
                        <a:pt x="153" y="11"/>
                        <a:pt x="154" y="11"/>
                      </a:cubicBezTo>
                      <a:cubicBezTo>
                        <a:pt x="154" y="10"/>
                        <a:pt x="155" y="10"/>
                        <a:pt x="155" y="10"/>
                      </a:cubicBezTo>
                      <a:cubicBezTo>
                        <a:pt x="157" y="10"/>
                        <a:pt x="158" y="11"/>
                        <a:pt x="159" y="11"/>
                      </a:cubicBezTo>
                      <a:cubicBezTo>
                        <a:pt x="159" y="12"/>
                        <a:pt x="158" y="12"/>
                        <a:pt x="158" y="13"/>
                      </a:cubicBezTo>
                      <a:cubicBezTo>
                        <a:pt x="159" y="13"/>
                        <a:pt x="161" y="13"/>
                        <a:pt x="162" y="12"/>
                      </a:cubicBezTo>
                      <a:cubicBezTo>
                        <a:pt x="162" y="12"/>
                        <a:pt x="162" y="12"/>
                        <a:pt x="163" y="12"/>
                      </a:cubicBezTo>
                      <a:cubicBezTo>
                        <a:pt x="165" y="12"/>
                        <a:pt x="166" y="13"/>
                        <a:pt x="168" y="14"/>
                      </a:cubicBezTo>
                      <a:cubicBezTo>
                        <a:pt x="171" y="15"/>
                        <a:pt x="174" y="16"/>
                        <a:pt x="176" y="17"/>
                      </a:cubicBezTo>
                      <a:cubicBezTo>
                        <a:pt x="176" y="17"/>
                        <a:pt x="175" y="18"/>
                        <a:pt x="175" y="18"/>
                      </a:cubicBezTo>
                      <a:cubicBezTo>
                        <a:pt x="174" y="18"/>
                        <a:pt x="173" y="16"/>
                        <a:pt x="172" y="17"/>
                      </a:cubicBezTo>
                      <a:cubicBezTo>
                        <a:pt x="172" y="18"/>
                        <a:pt x="174" y="19"/>
                        <a:pt x="175" y="19"/>
                      </a:cubicBezTo>
                      <a:cubicBezTo>
                        <a:pt x="176" y="20"/>
                        <a:pt x="177" y="21"/>
                        <a:pt x="177" y="22"/>
                      </a:cubicBezTo>
                      <a:cubicBezTo>
                        <a:pt x="176" y="25"/>
                        <a:pt x="174" y="22"/>
                        <a:pt x="173" y="22"/>
                      </a:cubicBezTo>
                      <a:cubicBezTo>
                        <a:pt x="171" y="22"/>
                        <a:pt x="168" y="26"/>
                        <a:pt x="166" y="23"/>
                      </a:cubicBezTo>
                      <a:cubicBezTo>
                        <a:pt x="167" y="21"/>
                        <a:pt x="168" y="21"/>
                        <a:pt x="169" y="19"/>
                      </a:cubicBezTo>
                      <a:cubicBezTo>
                        <a:pt x="168" y="19"/>
                        <a:pt x="168" y="19"/>
                        <a:pt x="168" y="20"/>
                      </a:cubicBezTo>
                      <a:cubicBezTo>
                        <a:pt x="167" y="20"/>
                        <a:pt x="166" y="20"/>
                        <a:pt x="166" y="21"/>
                      </a:cubicBezTo>
                      <a:cubicBezTo>
                        <a:pt x="165" y="21"/>
                        <a:pt x="164" y="22"/>
                        <a:pt x="163" y="22"/>
                      </a:cubicBezTo>
                      <a:cubicBezTo>
                        <a:pt x="162" y="22"/>
                        <a:pt x="161" y="22"/>
                        <a:pt x="160" y="22"/>
                      </a:cubicBezTo>
                      <a:cubicBezTo>
                        <a:pt x="159" y="23"/>
                        <a:pt x="157" y="24"/>
                        <a:pt x="156" y="25"/>
                      </a:cubicBezTo>
                      <a:cubicBezTo>
                        <a:pt x="155" y="25"/>
                        <a:pt x="154" y="25"/>
                        <a:pt x="153" y="25"/>
                      </a:cubicBezTo>
                      <a:cubicBezTo>
                        <a:pt x="152" y="25"/>
                        <a:pt x="150" y="26"/>
                        <a:pt x="148" y="27"/>
                      </a:cubicBezTo>
                      <a:cubicBezTo>
                        <a:pt x="146" y="28"/>
                        <a:pt x="144" y="29"/>
                        <a:pt x="143" y="30"/>
                      </a:cubicBezTo>
                      <a:cubicBezTo>
                        <a:pt x="143" y="31"/>
                        <a:pt x="141" y="33"/>
                        <a:pt x="141" y="33"/>
                      </a:cubicBezTo>
                      <a:cubicBezTo>
                        <a:pt x="141" y="34"/>
                        <a:pt x="143" y="34"/>
                        <a:pt x="143" y="35"/>
                      </a:cubicBezTo>
                      <a:cubicBezTo>
                        <a:pt x="143" y="36"/>
                        <a:pt x="142" y="37"/>
                        <a:pt x="143" y="37"/>
                      </a:cubicBezTo>
                      <a:cubicBezTo>
                        <a:pt x="143" y="38"/>
                        <a:pt x="144" y="38"/>
                        <a:pt x="145" y="38"/>
                      </a:cubicBezTo>
                      <a:cubicBezTo>
                        <a:pt x="148" y="38"/>
                        <a:pt x="149" y="40"/>
                        <a:pt x="151" y="41"/>
                      </a:cubicBezTo>
                      <a:cubicBezTo>
                        <a:pt x="152" y="41"/>
                        <a:pt x="154" y="42"/>
                        <a:pt x="155" y="42"/>
                      </a:cubicBezTo>
                      <a:cubicBezTo>
                        <a:pt x="157" y="42"/>
                        <a:pt x="159" y="42"/>
                        <a:pt x="159" y="43"/>
                      </a:cubicBezTo>
                      <a:cubicBezTo>
                        <a:pt x="159" y="45"/>
                        <a:pt x="157" y="45"/>
                        <a:pt x="157" y="46"/>
                      </a:cubicBezTo>
                      <a:cubicBezTo>
                        <a:pt x="158" y="47"/>
                        <a:pt x="157" y="48"/>
                        <a:pt x="157" y="49"/>
                      </a:cubicBezTo>
                      <a:cubicBezTo>
                        <a:pt x="157" y="50"/>
                        <a:pt x="158" y="52"/>
                        <a:pt x="159" y="52"/>
                      </a:cubicBezTo>
                      <a:cubicBezTo>
                        <a:pt x="160" y="52"/>
                        <a:pt x="162" y="50"/>
                        <a:pt x="163" y="49"/>
                      </a:cubicBezTo>
                      <a:cubicBezTo>
                        <a:pt x="163" y="47"/>
                        <a:pt x="163" y="45"/>
                        <a:pt x="164" y="44"/>
                      </a:cubicBezTo>
                      <a:cubicBezTo>
                        <a:pt x="171" y="44"/>
                        <a:pt x="176" y="41"/>
                        <a:pt x="176" y="34"/>
                      </a:cubicBezTo>
                      <a:cubicBezTo>
                        <a:pt x="176" y="34"/>
                        <a:pt x="175" y="33"/>
                        <a:pt x="176" y="32"/>
                      </a:cubicBezTo>
                      <a:cubicBezTo>
                        <a:pt x="176" y="31"/>
                        <a:pt x="178" y="30"/>
                        <a:pt x="177" y="29"/>
                      </a:cubicBezTo>
                      <a:cubicBezTo>
                        <a:pt x="178" y="29"/>
                        <a:pt x="178" y="28"/>
                        <a:pt x="179" y="28"/>
                      </a:cubicBezTo>
                      <a:cubicBezTo>
                        <a:pt x="179" y="27"/>
                        <a:pt x="180" y="26"/>
                        <a:pt x="181" y="25"/>
                      </a:cubicBezTo>
                      <a:cubicBezTo>
                        <a:pt x="181" y="25"/>
                        <a:pt x="181" y="25"/>
                        <a:pt x="181" y="25"/>
                      </a:cubicBezTo>
                      <a:cubicBezTo>
                        <a:pt x="181" y="25"/>
                        <a:pt x="182" y="25"/>
                        <a:pt x="183" y="25"/>
                      </a:cubicBezTo>
                      <a:cubicBezTo>
                        <a:pt x="184" y="26"/>
                        <a:pt x="185" y="26"/>
                        <a:pt x="186" y="26"/>
                      </a:cubicBezTo>
                      <a:cubicBezTo>
                        <a:pt x="187" y="26"/>
                        <a:pt x="188" y="25"/>
                        <a:pt x="188" y="25"/>
                      </a:cubicBezTo>
                      <a:cubicBezTo>
                        <a:pt x="190" y="26"/>
                        <a:pt x="191" y="27"/>
                        <a:pt x="192" y="28"/>
                      </a:cubicBezTo>
                      <a:cubicBezTo>
                        <a:pt x="193" y="29"/>
                        <a:pt x="193" y="29"/>
                        <a:pt x="194" y="29"/>
                      </a:cubicBezTo>
                      <a:cubicBezTo>
                        <a:pt x="193" y="31"/>
                        <a:pt x="192" y="31"/>
                        <a:pt x="192" y="32"/>
                      </a:cubicBezTo>
                      <a:cubicBezTo>
                        <a:pt x="192" y="32"/>
                        <a:pt x="192" y="32"/>
                        <a:pt x="192" y="32"/>
                      </a:cubicBezTo>
                      <a:cubicBezTo>
                        <a:pt x="193" y="34"/>
                        <a:pt x="194" y="35"/>
                        <a:pt x="195" y="35"/>
                      </a:cubicBezTo>
                      <a:cubicBezTo>
                        <a:pt x="196" y="35"/>
                        <a:pt x="197" y="34"/>
                        <a:pt x="198" y="34"/>
                      </a:cubicBezTo>
                      <a:cubicBezTo>
                        <a:pt x="199" y="33"/>
                        <a:pt x="200" y="32"/>
                        <a:pt x="201" y="32"/>
                      </a:cubicBezTo>
                      <a:cubicBezTo>
                        <a:pt x="202" y="33"/>
                        <a:pt x="204" y="34"/>
                        <a:pt x="205" y="35"/>
                      </a:cubicBezTo>
                      <a:cubicBezTo>
                        <a:pt x="205" y="35"/>
                        <a:pt x="205" y="36"/>
                        <a:pt x="205" y="36"/>
                      </a:cubicBezTo>
                      <a:cubicBezTo>
                        <a:pt x="205" y="38"/>
                        <a:pt x="205" y="39"/>
                        <a:pt x="205" y="40"/>
                      </a:cubicBezTo>
                      <a:cubicBezTo>
                        <a:pt x="205" y="43"/>
                        <a:pt x="208" y="42"/>
                        <a:pt x="210" y="44"/>
                      </a:cubicBezTo>
                      <a:cubicBezTo>
                        <a:pt x="210" y="44"/>
                        <a:pt x="210" y="45"/>
                        <a:pt x="211" y="45"/>
                      </a:cubicBezTo>
                      <a:cubicBezTo>
                        <a:pt x="211" y="46"/>
                        <a:pt x="212" y="46"/>
                        <a:pt x="212" y="47"/>
                      </a:cubicBezTo>
                      <a:cubicBezTo>
                        <a:pt x="213" y="50"/>
                        <a:pt x="210" y="50"/>
                        <a:pt x="210" y="52"/>
                      </a:cubicBezTo>
                      <a:cubicBezTo>
                        <a:pt x="210" y="54"/>
                        <a:pt x="209" y="53"/>
                        <a:pt x="209" y="55"/>
                      </a:cubicBezTo>
                      <a:cubicBezTo>
                        <a:pt x="209" y="57"/>
                        <a:pt x="212" y="55"/>
                        <a:pt x="213" y="57"/>
                      </a:cubicBezTo>
                      <a:cubicBezTo>
                        <a:pt x="213" y="58"/>
                        <a:pt x="213" y="59"/>
                        <a:pt x="212" y="60"/>
                      </a:cubicBezTo>
                      <a:cubicBezTo>
                        <a:pt x="213" y="61"/>
                        <a:pt x="213" y="63"/>
                        <a:pt x="212" y="63"/>
                      </a:cubicBezTo>
                      <a:cubicBezTo>
                        <a:pt x="210" y="63"/>
                        <a:pt x="210" y="62"/>
                        <a:pt x="209" y="62"/>
                      </a:cubicBezTo>
                      <a:cubicBezTo>
                        <a:pt x="208" y="62"/>
                        <a:pt x="207" y="62"/>
                        <a:pt x="207" y="61"/>
                      </a:cubicBezTo>
                      <a:cubicBezTo>
                        <a:pt x="206" y="61"/>
                        <a:pt x="205" y="61"/>
                        <a:pt x="204" y="61"/>
                      </a:cubicBezTo>
                      <a:cubicBezTo>
                        <a:pt x="203" y="61"/>
                        <a:pt x="201" y="61"/>
                        <a:pt x="200" y="60"/>
                      </a:cubicBezTo>
                      <a:cubicBezTo>
                        <a:pt x="202" y="58"/>
                        <a:pt x="204" y="56"/>
                        <a:pt x="206" y="54"/>
                      </a:cubicBezTo>
                      <a:cubicBezTo>
                        <a:pt x="206" y="54"/>
                        <a:pt x="208" y="53"/>
                        <a:pt x="207" y="52"/>
                      </a:cubicBezTo>
                      <a:cubicBezTo>
                        <a:pt x="206" y="51"/>
                        <a:pt x="205" y="52"/>
                        <a:pt x="204" y="53"/>
                      </a:cubicBezTo>
                      <a:cubicBezTo>
                        <a:pt x="203" y="53"/>
                        <a:pt x="201" y="54"/>
                        <a:pt x="200" y="55"/>
                      </a:cubicBezTo>
                      <a:cubicBezTo>
                        <a:pt x="198" y="55"/>
                        <a:pt x="195" y="54"/>
                        <a:pt x="193" y="55"/>
                      </a:cubicBezTo>
                      <a:cubicBezTo>
                        <a:pt x="192" y="56"/>
                        <a:pt x="195" y="56"/>
                        <a:pt x="195" y="57"/>
                      </a:cubicBezTo>
                      <a:cubicBezTo>
                        <a:pt x="194" y="57"/>
                        <a:pt x="193" y="58"/>
                        <a:pt x="192" y="57"/>
                      </a:cubicBezTo>
                      <a:cubicBezTo>
                        <a:pt x="191" y="56"/>
                        <a:pt x="192" y="55"/>
                        <a:pt x="191" y="55"/>
                      </a:cubicBezTo>
                      <a:cubicBezTo>
                        <a:pt x="191" y="55"/>
                        <a:pt x="188" y="54"/>
                        <a:pt x="187" y="55"/>
                      </a:cubicBezTo>
                      <a:cubicBezTo>
                        <a:pt x="185" y="55"/>
                        <a:pt x="184" y="56"/>
                        <a:pt x="184" y="57"/>
                      </a:cubicBezTo>
                      <a:cubicBezTo>
                        <a:pt x="186" y="58"/>
                        <a:pt x="189" y="56"/>
                        <a:pt x="189" y="58"/>
                      </a:cubicBezTo>
                      <a:cubicBezTo>
                        <a:pt x="188" y="60"/>
                        <a:pt x="186" y="61"/>
                        <a:pt x="186" y="63"/>
                      </a:cubicBezTo>
                      <a:cubicBezTo>
                        <a:pt x="186" y="64"/>
                        <a:pt x="187" y="65"/>
                        <a:pt x="188" y="65"/>
                      </a:cubicBezTo>
                      <a:cubicBezTo>
                        <a:pt x="189" y="65"/>
                        <a:pt x="189" y="65"/>
                        <a:pt x="190" y="65"/>
                      </a:cubicBezTo>
                      <a:cubicBezTo>
                        <a:pt x="191" y="65"/>
                        <a:pt x="191" y="66"/>
                        <a:pt x="192" y="66"/>
                      </a:cubicBezTo>
                      <a:cubicBezTo>
                        <a:pt x="193" y="65"/>
                        <a:pt x="194" y="63"/>
                        <a:pt x="195" y="63"/>
                      </a:cubicBezTo>
                      <a:cubicBezTo>
                        <a:pt x="197" y="65"/>
                        <a:pt x="194" y="66"/>
                        <a:pt x="192" y="67"/>
                      </a:cubicBezTo>
                      <a:cubicBezTo>
                        <a:pt x="189" y="68"/>
                        <a:pt x="187" y="68"/>
                        <a:pt x="185" y="69"/>
                      </a:cubicBezTo>
                      <a:cubicBezTo>
                        <a:pt x="184" y="69"/>
                        <a:pt x="181" y="73"/>
                        <a:pt x="180" y="70"/>
                      </a:cubicBezTo>
                      <a:cubicBezTo>
                        <a:pt x="180" y="68"/>
                        <a:pt x="182" y="69"/>
                        <a:pt x="182" y="67"/>
                      </a:cubicBezTo>
                      <a:cubicBezTo>
                        <a:pt x="180" y="67"/>
                        <a:pt x="178" y="68"/>
                        <a:pt x="176" y="69"/>
                      </a:cubicBezTo>
                      <a:cubicBezTo>
                        <a:pt x="173" y="70"/>
                        <a:pt x="169" y="71"/>
                        <a:pt x="168" y="74"/>
                      </a:cubicBezTo>
                      <a:cubicBezTo>
                        <a:pt x="168" y="75"/>
                        <a:pt x="168" y="76"/>
                        <a:pt x="168" y="76"/>
                      </a:cubicBezTo>
                      <a:cubicBezTo>
                        <a:pt x="168" y="76"/>
                        <a:pt x="166" y="76"/>
                        <a:pt x="165" y="77"/>
                      </a:cubicBezTo>
                      <a:cubicBezTo>
                        <a:pt x="164" y="77"/>
                        <a:pt x="162" y="78"/>
                        <a:pt x="162" y="78"/>
                      </a:cubicBezTo>
                      <a:cubicBezTo>
                        <a:pt x="161" y="79"/>
                        <a:pt x="160" y="79"/>
                        <a:pt x="160" y="79"/>
                      </a:cubicBezTo>
                      <a:cubicBezTo>
                        <a:pt x="159" y="79"/>
                        <a:pt x="158" y="81"/>
                        <a:pt x="157" y="82"/>
                      </a:cubicBezTo>
                      <a:cubicBezTo>
                        <a:pt x="156" y="82"/>
                        <a:pt x="155" y="82"/>
                        <a:pt x="155" y="83"/>
                      </a:cubicBezTo>
                      <a:cubicBezTo>
                        <a:pt x="154" y="83"/>
                        <a:pt x="154" y="85"/>
                        <a:pt x="153" y="85"/>
                      </a:cubicBezTo>
                      <a:cubicBezTo>
                        <a:pt x="152" y="85"/>
                        <a:pt x="151" y="85"/>
                        <a:pt x="151" y="85"/>
                      </a:cubicBezTo>
                      <a:cubicBezTo>
                        <a:pt x="150" y="87"/>
                        <a:pt x="151" y="89"/>
                        <a:pt x="150" y="91"/>
                      </a:cubicBezTo>
                      <a:cubicBezTo>
                        <a:pt x="149" y="92"/>
                        <a:pt x="147" y="93"/>
                        <a:pt x="145" y="95"/>
                      </a:cubicBezTo>
                      <a:cubicBezTo>
                        <a:pt x="144" y="95"/>
                        <a:pt x="143" y="95"/>
                        <a:pt x="141" y="96"/>
                      </a:cubicBezTo>
                      <a:cubicBezTo>
                        <a:pt x="140" y="97"/>
                        <a:pt x="139" y="98"/>
                        <a:pt x="138" y="98"/>
                      </a:cubicBezTo>
                      <a:cubicBezTo>
                        <a:pt x="138" y="99"/>
                        <a:pt x="137" y="99"/>
                        <a:pt x="136" y="100"/>
                      </a:cubicBezTo>
                      <a:cubicBezTo>
                        <a:pt x="136" y="159"/>
                        <a:pt x="136" y="159"/>
                        <a:pt x="136" y="159"/>
                      </a:cubicBezTo>
                      <a:cubicBezTo>
                        <a:pt x="137" y="159"/>
                        <a:pt x="138" y="158"/>
                        <a:pt x="138" y="157"/>
                      </a:cubicBezTo>
                      <a:cubicBezTo>
                        <a:pt x="139" y="156"/>
                        <a:pt x="139" y="155"/>
                        <a:pt x="140" y="154"/>
                      </a:cubicBezTo>
                      <a:cubicBezTo>
                        <a:pt x="142" y="153"/>
                        <a:pt x="143" y="154"/>
                        <a:pt x="145" y="153"/>
                      </a:cubicBezTo>
                      <a:cubicBezTo>
                        <a:pt x="146" y="153"/>
                        <a:pt x="146" y="152"/>
                        <a:pt x="147" y="152"/>
                      </a:cubicBezTo>
                      <a:cubicBezTo>
                        <a:pt x="148" y="151"/>
                        <a:pt x="148" y="150"/>
                        <a:pt x="149" y="151"/>
                      </a:cubicBezTo>
                      <a:cubicBezTo>
                        <a:pt x="150" y="152"/>
                        <a:pt x="148" y="152"/>
                        <a:pt x="149" y="154"/>
                      </a:cubicBezTo>
                      <a:cubicBezTo>
                        <a:pt x="151" y="155"/>
                        <a:pt x="152" y="152"/>
                        <a:pt x="153" y="152"/>
                      </a:cubicBezTo>
                      <a:cubicBezTo>
                        <a:pt x="154" y="152"/>
                        <a:pt x="155" y="153"/>
                        <a:pt x="156" y="153"/>
                      </a:cubicBezTo>
                      <a:cubicBezTo>
                        <a:pt x="157" y="154"/>
                        <a:pt x="157" y="155"/>
                        <a:pt x="159" y="155"/>
                      </a:cubicBezTo>
                      <a:cubicBezTo>
                        <a:pt x="159" y="155"/>
                        <a:pt x="160" y="155"/>
                        <a:pt x="162" y="155"/>
                      </a:cubicBezTo>
                      <a:cubicBezTo>
                        <a:pt x="163" y="155"/>
                        <a:pt x="164" y="156"/>
                        <a:pt x="165" y="156"/>
                      </a:cubicBezTo>
                      <a:cubicBezTo>
                        <a:pt x="166" y="156"/>
                        <a:pt x="167" y="155"/>
                        <a:pt x="168" y="155"/>
                      </a:cubicBezTo>
                      <a:cubicBezTo>
                        <a:pt x="170" y="154"/>
                        <a:pt x="171" y="155"/>
                        <a:pt x="172" y="156"/>
                      </a:cubicBezTo>
                      <a:cubicBezTo>
                        <a:pt x="173" y="157"/>
                        <a:pt x="174" y="155"/>
                        <a:pt x="175" y="156"/>
                      </a:cubicBezTo>
                      <a:cubicBezTo>
                        <a:pt x="174" y="157"/>
                        <a:pt x="175" y="157"/>
                        <a:pt x="175" y="158"/>
                      </a:cubicBezTo>
                      <a:cubicBezTo>
                        <a:pt x="176" y="159"/>
                        <a:pt x="176" y="159"/>
                        <a:pt x="176" y="160"/>
                      </a:cubicBezTo>
                      <a:cubicBezTo>
                        <a:pt x="177" y="160"/>
                        <a:pt x="178" y="160"/>
                        <a:pt x="179" y="161"/>
                      </a:cubicBezTo>
                      <a:cubicBezTo>
                        <a:pt x="180" y="162"/>
                        <a:pt x="180" y="163"/>
                        <a:pt x="181" y="164"/>
                      </a:cubicBezTo>
                      <a:cubicBezTo>
                        <a:pt x="183" y="165"/>
                        <a:pt x="185" y="167"/>
                        <a:pt x="186" y="167"/>
                      </a:cubicBezTo>
                      <a:cubicBezTo>
                        <a:pt x="188" y="167"/>
                        <a:pt x="189" y="166"/>
                        <a:pt x="190" y="167"/>
                      </a:cubicBezTo>
                      <a:cubicBezTo>
                        <a:pt x="193" y="167"/>
                        <a:pt x="195" y="168"/>
                        <a:pt x="197" y="170"/>
                      </a:cubicBezTo>
                      <a:cubicBezTo>
                        <a:pt x="198" y="171"/>
                        <a:pt x="199" y="171"/>
                        <a:pt x="199" y="172"/>
                      </a:cubicBezTo>
                      <a:cubicBezTo>
                        <a:pt x="200" y="173"/>
                        <a:pt x="199" y="174"/>
                        <a:pt x="200" y="175"/>
                      </a:cubicBezTo>
                      <a:cubicBezTo>
                        <a:pt x="200" y="177"/>
                        <a:pt x="203" y="177"/>
                        <a:pt x="202" y="180"/>
                      </a:cubicBezTo>
                      <a:cubicBezTo>
                        <a:pt x="202" y="181"/>
                        <a:pt x="203" y="182"/>
                        <a:pt x="204" y="182"/>
                      </a:cubicBezTo>
                      <a:cubicBezTo>
                        <a:pt x="205" y="183"/>
                        <a:pt x="206" y="184"/>
                        <a:pt x="207" y="184"/>
                      </a:cubicBezTo>
                      <a:cubicBezTo>
                        <a:pt x="207" y="184"/>
                        <a:pt x="208" y="184"/>
                        <a:pt x="208" y="184"/>
                      </a:cubicBezTo>
                      <a:cubicBezTo>
                        <a:pt x="210" y="184"/>
                        <a:pt x="211" y="184"/>
                        <a:pt x="212" y="185"/>
                      </a:cubicBezTo>
                      <a:cubicBezTo>
                        <a:pt x="213" y="185"/>
                        <a:pt x="214" y="185"/>
                        <a:pt x="215" y="186"/>
                      </a:cubicBezTo>
                      <a:cubicBezTo>
                        <a:pt x="215" y="186"/>
                        <a:pt x="216" y="188"/>
                        <a:pt x="216" y="188"/>
                      </a:cubicBezTo>
                      <a:cubicBezTo>
                        <a:pt x="217" y="188"/>
                        <a:pt x="218" y="188"/>
                        <a:pt x="219" y="188"/>
                      </a:cubicBezTo>
                      <a:cubicBezTo>
                        <a:pt x="221" y="188"/>
                        <a:pt x="223" y="189"/>
                        <a:pt x="224" y="189"/>
                      </a:cubicBezTo>
                      <a:cubicBezTo>
                        <a:pt x="225" y="189"/>
                        <a:pt x="225" y="189"/>
                        <a:pt x="226" y="189"/>
                      </a:cubicBezTo>
                      <a:cubicBezTo>
                        <a:pt x="228" y="189"/>
                        <a:pt x="229" y="190"/>
                        <a:pt x="230" y="191"/>
                      </a:cubicBezTo>
                      <a:cubicBezTo>
                        <a:pt x="214" y="218"/>
                        <a:pt x="187" y="238"/>
                        <a:pt x="156" y="245"/>
                      </a:cubicBezTo>
                      <a:cubicBezTo>
                        <a:pt x="156" y="244"/>
                        <a:pt x="155" y="243"/>
                        <a:pt x="155" y="242"/>
                      </a:cubicBezTo>
                      <a:cubicBezTo>
                        <a:pt x="155" y="239"/>
                        <a:pt x="156" y="237"/>
                        <a:pt x="155" y="235"/>
                      </a:cubicBezTo>
                      <a:cubicBezTo>
                        <a:pt x="155" y="233"/>
                        <a:pt x="155" y="230"/>
                        <a:pt x="154" y="229"/>
                      </a:cubicBezTo>
                      <a:cubicBezTo>
                        <a:pt x="153" y="228"/>
                        <a:pt x="150" y="226"/>
                        <a:pt x="149" y="225"/>
                      </a:cubicBezTo>
                      <a:cubicBezTo>
                        <a:pt x="148" y="224"/>
                        <a:pt x="147" y="224"/>
                        <a:pt x="146" y="224"/>
                      </a:cubicBezTo>
                      <a:cubicBezTo>
                        <a:pt x="143" y="223"/>
                        <a:pt x="139" y="220"/>
                        <a:pt x="138" y="218"/>
                      </a:cubicBezTo>
                      <a:cubicBezTo>
                        <a:pt x="138" y="217"/>
                        <a:pt x="138" y="217"/>
                        <a:pt x="138" y="216"/>
                      </a:cubicBezTo>
                      <a:cubicBezTo>
                        <a:pt x="137" y="215"/>
                        <a:pt x="137" y="215"/>
                        <a:pt x="136" y="214"/>
                      </a:cubicBezTo>
                      <a:lnTo>
                        <a:pt x="136" y="255"/>
                      </a:lnTo>
                      <a:close/>
                      <a:moveTo>
                        <a:pt x="2" y="102"/>
                      </a:moveTo>
                      <a:cubicBezTo>
                        <a:pt x="2" y="104"/>
                        <a:pt x="1" y="106"/>
                        <a:pt x="1" y="108"/>
                      </a:cubicBezTo>
                      <a:cubicBezTo>
                        <a:pt x="1" y="110"/>
                        <a:pt x="0" y="112"/>
                        <a:pt x="0" y="115"/>
                      </a:cubicBezTo>
                      <a:cubicBezTo>
                        <a:pt x="0" y="119"/>
                        <a:pt x="0" y="123"/>
                        <a:pt x="0" y="128"/>
                      </a:cubicBezTo>
                      <a:cubicBezTo>
                        <a:pt x="0" y="132"/>
                        <a:pt x="0" y="136"/>
                        <a:pt x="0" y="141"/>
                      </a:cubicBezTo>
                      <a:cubicBezTo>
                        <a:pt x="0" y="143"/>
                        <a:pt x="1" y="145"/>
                        <a:pt x="1" y="147"/>
                      </a:cubicBezTo>
                      <a:cubicBezTo>
                        <a:pt x="1" y="149"/>
                        <a:pt x="2" y="151"/>
                        <a:pt x="2" y="154"/>
                      </a:cubicBezTo>
                      <a:cubicBezTo>
                        <a:pt x="3" y="156"/>
                        <a:pt x="3" y="158"/>
                        <a:pt x="4" y="160"/>
                      </a:cubicBezTo>
                      <a:cubicBezTo>
                        <a:pt x="5" y="164"/>
                        <a:pt x="6" y="168"/>
                        <a:pt x="7" y="172"/>
                      </a:cubicBezTo>
                      <a:cubicBezTo>
                        <a:pt x="8" y="174"/>
                        <a:pt x="9" y="176"/>
                        <a:pt x="10" y="178"/>
                      </a:cubicBezTo>
                      <a:cubicBezTo>
                        <a:pt x="10" y="179"/>
                        <a:pt x="11" y="181"/>
                        <a:pt x="12" y="183"/>
                      </a:cubicBezTo>
                      <a:cubicBezTo>
                        <a:pt x="13" y="184"/>
                        <a:pt x="13" y="185"/>
                        <a:pt x="14" y="186"/>
                      </a:cubicBezTo>
                      <a:cubicBezTo>
                        <a:pt x="14" y="188"/>
                        <a:pt x="15" y="190"/>
                        <a:pt x="16" y="191"/>
                      </a:cubicBezTo>
                      <a:cubicBezTo>
                        <a:pt x="20" y="197"/>
                        <a:pt x="23" y="202"/>
                        <a:pt x="27" y="207"/>
                      </a:cubicBezTo>
                      <a:cubicBezTo>
                        <a:pt x="29" y="209"/>
                        <a:pt x="31" y="211"/>
                        <a:pt x="33" y="214"/>
                      </a:cubicBezTo>
                      <a:cubicBezTo>
                        <a:pt x="34" y="215"/>
                        <a:pt x="36" y="217"/>
                        <a:pt x="37" y="218"/>
                      </a:cubicBezTo>
                      <a:cubicBezTo>
                        <a:pt x="38" y="220"/>
                        <a:pt x="40" y="221"/>
                        <a:pt x="41" y="222"/>
                      </a:cubicBezTo>
                      <a:cubicBezTo>
                        <a:pt x="48" y="229"/>
                        <a:pt x="56" y="234"/>
                        <a:pt x="64" y="239"/>
                      </a:cubicBezTo>
                      <a:cubicBezTo>
                        <a:pt x="66" y="240"/>
                        <a:pt x="67" y="241"/>
                        <a:pt x="69" y="242"/>
                      </a:cubicBezTo>
                      <a:cubicBezTo>
                        <a:pt x="73" y="244"/>
                        <a:pt x="77" y="245"/>
                        <a:pt x="81" y="247"/>
                      </a:cubicBezTo>
                      <a:cubicBezTo>
                        <a:pt x="82" y="248"/>
                        <a:pt x="84" y="248"/>
                        <a:pt x="86" y="249"/>
                      </a:cubicBezTo>
                      <a:cubicBezTo>
                        <a:pt x="99" y="253"/>
                        <a:pt x="113" y="256"/>
                        <a:pt x="127" y="256"/>
                      </a:cubicBezTo>
                      <a:cubicBezTo>
                        <a:pt x="130" y="256"/>
                        <a:pt x="133" y="256"/>
                        <a:pt x="136" y="255"/>
                      </a:cubicBezTo>
                      <a:cubicBezTo>
                        <a:pt x="136" y="214"/>
                        <a:pt x="136" y="214"/>
                        <a:pt x="136" y="214"/>
                      </a:cubicBezTo>
                      <a:cubicBezTo>
                        <a:pt x="136" y="213"/>
                        <a:pt x="135" y="213"/>
                        <a:pt x="135" y="212"/>
                      </a:cubicBezTo>
                      <a:cubicBezTo>
                        <a:pt x="133" y="209"/>
                        <a:pt x="132" y="206"/>
                        <a:pt x="130" y="203"/>
                      </a:cubicBezTo>
                      <a:cubicBezTo>
                        <a:pt x="129" y="202"/>
                        <a:pt x="128" y="200"/>
                        <a:pt x="127" y="199"/>
                      </a:cubicBezTo>
                      <a:cubicBezTo>
                        <a:pt x="127" y="199"/>
                        <a:pt x="125" y="198"/>
                        <a:pt x="125" y="197"/>
                      </a:cubicBezTo>
                      <a:cubicBezTo>
                        <a:pt x="124" y="196"/>
                        <a:pt x="123" y="194"/>
                        <a:pt x="124" y="193"/>
                      </a:cubicBezTo>
                      <a:cubicBezTo>
                        <a:pt x="124" y="192"/>
                        <a:pt x="126" y="191"/>
                        <a:pt x="126" y="190"/>
                      </a:cubicBezTo>
                      <a:cubicBezTo>
                        <a:pt x="126" y="189"/>
                        <a:pt x="125" y="188"/>
                        <a:pt x="125" y="187"/>
                      </a:cubicBezTo>
                      <a:cubicBezTo>
                        <a:pt x="124" y="185"/>
                        <a:pt x="125" y="184"/>
                        <a:pt x="126" y="182"/>
                      </a:cubicBezTo>
                      <a:cubicBezTo>
                        <a:pt x="126" y="182"/>
                        <a:pt x="127" y="181"/>
                        <a:pt x="127" y="180"/>
                      </a:cubicBezTo>
                      <a:cubicBezTo>
                        <a:pt x="127" y="179"/>
                        <a:pt x="128" y="179"/>
                        <a:pt x="129" y="178"/>
                      </a:cubicBezTo>
                      <a:cubicBezTo>
                        <a:pt x="129" y="178"/>
                        <a:pt x="130" y="177"/>
                        <a:pt x="130" y="176"/>
                      </a:cubicBezTo>
                      <a:cubicBezTo>
                        <a:pt x="131" y="175"/>
                        <a:pt x="133" y="174"/>
                        <a:pt x="133" y="173"/>
                      </a:cubicBezTo>
                      <a:cubicBezTo>
                        <a:pt x="134" y="172"/>
                        <a:pt x="134" y="167"/>
                        <a:pt x="133" y="165"/>
                      </a:cubicBezTo>
                      <a:cubicBezTo>
                        <a:pt x="133" y="164"/>
                        <a:pt x="132" y="164"/>
                        <a:pt x="132" y="163"/>
                      </a:cubicBezTo>
                      <a:cubicBezTo>
                        <a:pt x="131" y="161"/>
                        <a:pt x="131" y="159"/>
                        <a:pt x="129" y="159"/>
                      </a:cubicBezTo>
                      <a:cubicBezTo>
                        <a:pt x="128" y="159"/>
                        <a:pt x="128" y="160"/>
                        <a:pt x="127" y="161"/>
                      </a:cubicBezTo>
                      <a:cubicBezTo>
                        <a:pt x="127" y="162"/>
                        <a:pt x="127" y="163"/>
                        <a:pt x="126" y="163"/>
                      </a:cubicBezTo>
                      <a:cubicBezTo>
                        <a:pt x="124" y="164"/>
                        <a:pt x="124" y="162"/>
                        <a:pt x="122" y="161"/>
                      </a:cubicBezTo>
                      <a:cubicBezTo>
                        <a:pt x="121" y="161"/>
                        <a:pt x="120" y="161"/>
                        <a:pt x="120" y="161"/>
                      </a:cubicBezTo>
                      <a:cubicBezTo>
                        <a:pt x="118" y="160"/>
                        <a:pt x="118" y="158"/>
                        <a:pt x="116" y="158"/>
                      </a:cubicBezTo>
                      <a:cubicBezTo>
                        <a:pt x="115" y="157"/>
                        <a:pt x="114" y="157"/>
                        <a:pt x="113" y="156"/>
                      </a:cubicBezTo>
                      <a:cubicBezTo>
                        <a:pt x="113" y="156"/>
                        <a:pt x="113" y="154"/>
                        <a:pt x="113" y="153"/>
                      </a:cubicBezTo>
                      <a:cubicBezTo>
                        <a:pt x="112" y="153"/>
                        <a:pt x="111" y="149"/>
                        <a:pt x="109" y="149"/>
                      </a:cubicBezTo>
                      <a:cubicBezTo>
                        <a:pt x="108" y="148"/>
                        <a:pt x="106" y="148"/>
                        <a:pt x="104" y="148"/>
                      </a:cubicBezTo>
                      <a:cubicBezTo>
                        <a:pt x="104" y="147"/>
                        <a:pt x="103" y="147"/>
                        <a:pt x="102" y="147"/>
                      </a:cubicBezTo>
                      <a:cubicBezTo>
                        <a:pt x="102" y="147"/>
                        <a:pt x="101" y="147"/>
                        <a:pt x="100" y="146"/>
                      </a:cubicBezTo>
                      <a:cubicBezTo>
                        <a:pt x="97" y="145"/>
                        <a:pt x="96" y="141"/>
                        <a:pt x="92" y="141"/>
                      </a:cubicBezTo>
                      <a:cubicBezTo>
                        <a:pt x="91" y="141"/>
                        <a:pt x="90" y="142"/>
                        <a:pt x="88" y="142"/>
                      </a:cubicBezTo>
                      <a:cubicBezTo>
                        <a:pt x="87" y="142"/>
                        <a:pt x="85" y="141"/>
                        <a:pt x="83" y="140"/>
                      </a:cubicBezTo>
                      <a:cubicBezTo>
                        <a:pt x="82" y="140"/>
                        <a:pt x="80" y="139"/>
                        <a:pt x="78" y="138"/>
                      </a:cubicBezTo>
                      <a:cubicBezTo>
                        <a:pt x="77" y="138"/>
                        <a:pt x="76" y="137"/>
                        <a:pt x="75" y="136"/>
                      </a:cubicBezTo>
                      <a:cubicBezTo>
                        <a:pt x="75" y="136"/>
                        <a:pt x="74" y="136"/>
                        <a:pt x="73" y="136"/>
                      </a:cubicBezTo>
                      <a:cubicBezTo>
                        <a:pt x="72" y="135"/>
                        <a:pt x="71" y="134"/>
                        <a:pt x="70" y="134"/>
                      </a:cubicBezTo>
                      <a:cubicBezTo>
                        <a:pt x="69" y="133"/>
                        <a:pt x="68" y="132"/>
                        <a:pt x="68" y="131"/>
                      </a:cubicBezTo>
                      <a:cubicBezTo>
                        <a:pt x="68" y="130"/>
                        <a:pt x="69" y="129"/>
                        <a:pt x="69" y="128"/>
                      </a:cubicBezTo>
                      <a:cubicBezTo>
                        <a:pt x="69" y="125"/>
                        <a:pt x="67" y="122"/>
                        <a:pt x="65" y="120"/>
                      </a:cubicBezTo>
                      <a:cubicBezTo>
                        <a:pt x="64" y="119"/>
                        <a:pt x="63" y="118"/>
                        <a:pt x="62" y="116"/>
                      </a:cubicBezTo>
                      <a:cubicBezTo>
                        <a:pt x="62" y="115"/>
                        <a:pt x="62" y="115"/>
                        <a:pt x="62" y="114"/>
                      </a:cubicBezTo>
                      <a:cubicBezTo>
                        <a:pt x="61" y="114"/>
                        <a:pt x="60" y="112"/>
                        <a:pt x="59" y="111"/>
                      </a:cubicBezTo>
                      <a:cubicBezTo>
                        <a:pt x="58" y="110"/>
                        <a:pt x="57" y="109"/>
                        <a:pt x="57" y="108"/>
                      </a:cubicBezTo>
                      <a:cubicBezTo>
                        <a:pt x="56" y="106"/>
                        <a:pt x="57" y="105"/>
                        <a:pt x="57" y="103"/>
                      </a:cubicBezTo>
                      <a:cubicBezTo>
                        <a:pt x="56" y="101"/>
                        <a:pt x="52" y="102"/>
                        <a:pt x="53" y="105"/>
                      </a:cubicBezTo>
                      <a:cubicBezTo>
                        <a:pt x="53" y="106"/>
                        <a:pt x="54" y="107"/>
                        <a:pt x="54" y="108"/>
                      </a:cubicBezTo>
                      <a:cubicBezTo>
                        <a:pt x="55" y="109"/>
                        <a:pt x="55" y="110"/>
                        <a:pt x="55" y="111"/>
                      </a:cubicBezTo>
                      <a:cubicBezTo>
                        <a:pt x="56" y="112"/>
                        <a:pt x="57" y="113"/>
                        <a:pt x="57" y="114"/>
                      </a:cubicBezTo>
                      <a:cubicBezTo>
                        <a:pt x="58" y="116"/>
                        <a:pt x="58" y="118"/>
                        <a:pt x="58" y="119"/>
                      </a:cubicBezTo>
                      <a:cubicBezTo>
                        <a:pt x="59" y="120"/>
                        <a:pt x="60" y="121"/>
                        <a:pt x="59" y="123"/>
                      </a:cubicBezTo>
                      <a:cubicBezTo>
                        <a:pt x="58" y="123"/>
                        <a:pt x="58" y="122"/>
                        <a:pt x="57" y="121"/>
                      </a:cubicBezTo>
                      <a:cubicBezTo>
                        <a:pt x="56" y="121"/>
                        <a:pt x="55" y="120"/>
                        <a:pt x="54" y="119"/>
                      </a:cubicBezTo>
                      <a:cubicBezTo>
                        <a:pt x="54" y="118"/>
                        <a:pt x="55" y="117"/>
                        <a:pt x="55" y="116"/>
                      </a:cubicBezTo>
                      <a:cubicBezTo>
                        <a:pt x="54" y="114"/>
                        <a:pt x="50" y="114"/>
                        <a:pt x="50" y="112"/>
                      </a:cubicBezTo>
                      <a:cubicBezTo>
                        <a:pt x="50" y="111"/>
                        <a:pt x="52" y="110"/>
                        <a:pt x="52" y="109"/>
                      </a:cubicBezTo>
                      <a:cubicBezTo>
                        <a:pt x="52" y="108"/>
                        <a:pt x="50" y="107"/>
                        <a:pt x="50" y="106"/>
                      </a:cubicBezTo>
                      <a:cubicBezTo>
                        <a:pt x="49" y="105"/>
                        <a:pt x="49" y="103"/>
                        <a:pt x="49" y="102"/>
                      </a:cubicBezTo>
                      <a:cubicBezTo>
                        <a:pt x="49" y="100"/>
                        <a:pt x="49" y="99"/>
                        <a:pt x="49" y="98"/>
                      </a:cubicBezTo>
                      <a:cubicBezTo>
                        <a:pt x="49" y="97"/>
                        <a:pt x="47" y="95"/>
                        <a:pt x="46" y="95"/>
                      </a:cubicBezTo>
                      <a:cubicBezTo>
                        <a:pt x="45" y="94"/>
                        <a:pt x="44" y="94"/>
                        <a:pt x="43" y="94"/>
                      </a:cubicBezTo>
                      <a:cubicBezTo>
                        <a:pt x="43" y="93"/>
                        <a:pt x="43" y="91"/>
                        <a:pt x="43" y="90"/>
                      </a:cubicBezTo>
                      <a:cubicBezTo>
                        <a:pt x="42" y="88"/>
                        <a:pt x="42" y="86"/>
                        <a:pt x="42" y="85"/>
                      </a:cubicBezTo>
                      <a:cubicBezTo>
                        <a:pt x="42" y="83"/>
                        <a:pt x="42" y="81"/>
                        <a:pt x="42" y="79"/>
                      </a:cubicBezTo>
                      <a:cubicBezTo>
                        <a:pt x="43" y="78"/>
                        <a:pt x="44" y="77"/>
                        <a:pt x="45" y="76"/>
                      </a:cubicBezTo>
                      <a:cubicBezTo>
                        <a:pt x="45" y="75"/>
                        <a:pt x="46" y="74"/>
                        <a:pt x="46" y="73"/>
                      </a:cubicBezTo>
                      <a:cubicBezTo>
                        <a:pt x="47" y="71"/>
                        <a:pt x="49" y="70"/>
                        <a:pt x="51" y="68"/>
                      </a:cubicBezTo>
                      <a:cubicBezTo>
                        <a:pt x="52" y="66"/>
                        <a:pt x="54" y="64"/>
                        <a:pt x="55" y="62"/>
                      </a:cubicBezTo>
                      <a:cubicBezTo>
                        <a:pt x="55" y="61"/>
                        <a:pt x="56" y="59"/>
                        <a:pt x="56" y="59"/>
                      </a:cubicBezTo>
                      <a:cubicBezTo>
                        <a:pt x="56" y="57"/>
                        <a:pt x="53" y="56"/>
                        <a:pt x="53" y="55"/>
                      </a:cubicBezTo>
                      <a:cubicBezTo>
                        <a:pt x="54" y="54"/>
                        <a:pt x="55" y="54"/>
                        <a:pt x="55" y="53"/>
                      </a:cubicBezTo>
                      <a:cubicBezTo>
                        <a:pt x="56" y="52"/>
                        <a:pt x="56" y="51"/>
                        <a:pt x="56" y="50"/>
                      </a:cubicBezTo>
                      <a:cubicBezTo>
                        <a:pt x="56" y="49"/>
                        <a:pt x="55" y="47"/>
                        <a:pt x="55" y="46"/>
                      </a:cubicBezTo>
                      <a:cubicBezTo>
                        <a:pt x="56" y="45"/>
                        <a:pt x="57" y="44"/>
                        <a:pt x="56" y="43"/>
                      </a:cubicBezTo>
                      <a:cubicBezTo>
                        <a:pt x="56" y="42"/>
                        <a:pt x="54" y="44"/>
                        <a:pt x="53" y="43"/>
                      </a:cubicBezTo>
                      <a:cubicBezTo>
                        <a:pt x="52" y="42"/>
                        <a:pt x="53" y="41"/>
                        <a:pt x="53" y="40"/>
                      </a:cubicBezTo>
                      <a:cubicBezTo>
                        <a:pt x="53" y="39"/>
                        <a:pt x="53" y="39"/>
                        <a:pt x="53" y="38"/>
                      </a:cubicBezTo>
                      <a:cubicBezTo>
                        <a:pt x="53" y="37"/>
                        <a:pt x="54" y="36"/>
                        <a:pt x="54" y="36"/>
                      </a:cubicBezTo>
                      <a:cubicBezTo>
                        <a:pt x="53" y="35"/>
                        <a:pt x="53" y="34"/>
                        <a:pt x="52" y="33"/>
                      </a:cubicBezTo>
                      <a:cubicBezTo>
                        <a:pt x="67" y="21"/>
                        <a:pt x="86" y="12"/>
                        <a:pt x="106" y="9"/>
                      </a:cubicBezTo>
                      <a:cubicBezTo>
                        <a:pt x="106" y="9"/>
                        <a:pt x="106" y="9"/>
                        <a:pt x="106" y="9"/>
                      </a:cubicBezTo>
                      <a:cubicBezTo>
                        <a:pt x="106" y="9"/>
                        <a:pt x="106" y="10"/>
                        <a:pt x="107" y="10"/>
                      </a:cubicBezTo>
                      <a:cubicBezTo>
                        <a:pt x="108" y="9"/>
                        <a:pt x="109" y="10"/>
                        <a:pt x="111" y="10"/>
                      </a:cubicBezTo>
                      <a:cubicBezTo>
                        <a:pt x="112" y="10"/>
                        <a:pt x="113" y="9"/>
                        <a:pt x="114" y="9"/>
                      </a:cubicBezTo>
                      <a:cubicBezTo>
                        <a:pt x="117" y="10"/>
                        <a:pt x="120" y="12"/>
                        <a:pt x="122" y="11"/>
                      </a:cubicBezTo>
                      <a:cubicBezTo>
                        <a:pt x="123" y="10"/>
                        <a:pt x="123" y="10"/>
                        <a:pt x="123" y="9"/>
                      </a:cubicBezTo>
                      <a:cubicBezTo>
                        <a:pt x="124" y="8"/>
                        <a:pt x="124" y="8"/>
                        <a:pt x="124" y="7"/>
                      </a:cubicBezTo>
                      <a:cubicBezTo>
                        <a:pt x="125" y="7"/>
                        <a:pt x="126" y="7"/>
                        <a:pt x="127" y="7"/>
                      </a:cubicBezTo>
                      <a:cubicBezTo>
                        <a:pt x="130" y="7"/>
                        <a:pt x="133" y="7"/>
                        <a:pt x="136" y="7"/>
                      </a:cubicBezTo>
                      <a:cubicBezTo>
                        <a:pt x="136" y="0"/>
                        <a:pt x="136" y="0"/>
                        <a:pt x="136" y="0"/>
                      </a:cubicBezTo>
                      <a:cubicBezTo>
                        <a:pt x="134" y="0"/>
                        <a:pt x="132" y="0"/>
                        <a:pt x="130" y="0"/>
                      </a:cubicBezTo>
                      <a:cubicBezTo>
                        <a:pt x="129" y="0"/>
                        <a:pt x="128" y="0"/>
                        <a:pt x="127" y="0"/>
                      </a:cubicBezTo>
                      <a:cubicBezTo>
                        <a:pt x="126" y="0"/>
                        <a:pt x="125" y="0"/>
                        <a:pt x="123" y="0"/>
                      </a:cubicBezTo>
                      <a:cubicBezTo>
                        <a:pt x="111" y="0"/>
                        <a:pt x="98" y="3"/>
                        <a:pt x="86" y="7"/>
                      </a:cubicBezTo>
                      <a:cubicBezTo>
                        <a:pt x="84" y="7"/>
                        <a:pt x="82" y="8"/>
                        <a:pt x="81" y="9"/>
                      </a:cubicBezTo>
                      <a:cubicBezTo>
                        <a:pt x="80" y="9"/>
                        <a:pt x="79" y="9"/>
                        <a:pt x="79" y="9"/>
                      </a:cubicBezTo>
                      <a:cubicBezTo>
                        <a:pt x="77" y="10"/>
                        <a:pt x="76" y="11"/>
                        <a:pt x="75" y="11"/>
                      </a:cubicBezTo>
                      <a:cubicBezTo>
                        <a:pt x="73" y="12"/>
                        <a:pt x="71" y="13"/>
                        <a:pt x="69" y="14"/>
                      </a:cubicBezTo>
                      <a:cubicBezTo>
                        <a:pt x="67" y="15"/>
                        <a:pt x="66" y="16"/>
                        <a:pt x="64" y="17"/>
                      </a:cubicBezTo>
                      <a:cubicBezTo>
                        <a:pt x="57" y="21"/>
                        <a:pt x="50" y="26"/>
                        <a:pt x="44" y="31"/>
                      </a:cubicBezTo>
                      <a:cubicBezTo>
                        <a:pt x="43" y="32"/>
                        <a:pt x="42" y="32"/>
                        <a:pt x="41" y="33"/>
                      </a:cubicBezTo>
                      <a:cubicBezTo>
                        <a:pt x="40" y="34"/>
                        <a:pt x="38" y="36"/>
                        <a:pt x="37" y="37"/>
                      </a:cubicBezTo>
                      <a:cubicBezTo>
                        <a:pt x="36" y="39"/>
                        <a:pt x="34" y="40"/>
                        <a:pt x="33" y="42"/>
                      </a:cubicBezTo>
                      <a:cubicBezTo>
                        <a:pt x="31" y="44"/>
                        <a:pt x="29" y="46"/>
                        <a:pt x="27" y="49"/>
                      </a:cubicBezTo>
                      <a:cubicBezTo>
                        <a:pt x="23" y="54"/>
                        <a:pt x="20" y="59"/>
                        <a:pt x="16" y="64"/>
                      </a:cubicBezTo>
                      <a:cubicBezTo>
                        <a:pt x="15" y="66"/>
                        <a:pt x="14" y="68"/>
                        <a:pt x="14" y="69"/>
                      </a:cubicBezTo>
                      <a:cubicBezTo>
                        <a:pt x="13" y="70"/>
                        <a:pt x="13" y="71"/>
                        <a:pt x="12" y="72"/>
                      </a:cubicBezTo>
                      <a:cubicBezTo>
                        <a:pt x="11" y="75"/>
                        <a:pt x="10" y="78"/>
                        <a:pt x="8" y="81"/>
                      </a:cubicBezTo>
                      <a:cubicBezTo>
                        <a:pt x="8" y="82"/>
                        <a:pt x="8" y="83"/>
                        <a:pt x="7" y="84"/>
                      </a:cubicBezTo>
                      <a:cubicBezTo>
                        <a:pt x="6" y="88"/>
                        <a:pt x="5" y="92"/>
                        <a:pt x="4" y="96"/>
                      </a:cubicBezTo>
                      <a:cubicBezTo>
                        <a:pt x="3" y="98"/>
                        <a:pt x="3" y="100"/>
                        <a:pt x="2" y="102"/>
                      </a:cubicBezTo>
                      <a:close/>
                      <a:moveTo>
                        <a:pt x="136" y="100"/>
                      </a:moveTo>
                      <a:cubicBezTo>
                        <a:pt x="136" y="159"/>
                        <a:pt x="136" y="159"/>
                        <a:pt x="136" y="159"/>
                      </a:cubicBezTo>
                      <a:cubicBezTo>
                        <a:pt x="136" y="160"/>
                        <a:pt x="135" y="160"/>
                        <a:pt x="135" y="160"/>
                      </a:cubicBezTo>
                      <a:cubicBezTo>
                        <a:pt x="134" y="160"/>
                        <a:pt x="133" y="159"/>
                        <a:pt x="132" y="158"/>
                      </a:cubicBezTo>
                      <a:cubicBezTo>
                        <a:pt x="129" y="157"/>
                        <a:pt x="127" y="159"/>
                        <a:pt x="124" y="159"/>
                      </a:cubicBezTo>
                      <a:cubicBezTo>
                        <a:pt x="122" y="159"/>
                        <a:pt x="119" y="155"/>
                        <a:pt x="119" y="153"/>
                      </a:cubicBezTo>
                      <a:cubicBezTo>
                        <a:pt x="119" y="152"/>
                        <a:pt x="119" y="150"/>
                        <a:pt x="120" y="148"/>
                      </a:cubicBezTo>
                      <a:cubicBezTo>
                        <a:pt x="120" y="147"/>
                        <a:pt x="121" y="146"/>
                        <a:pt x="121" y="145"/>
                      </a:cubicBezTo>
                      <a:cubicBezTo>
                        <a:pt x="121" y="143"/>
                        <a:pt x="119" y="142"/>
                        <a:pt x="117" y="141"/>
                      </a:cubicBezTo>
                      <a:cubicBezTo>
                        <a:pt x="115" y="141"/>
                        <a:pt x="111" y="142"/>
                        <a:pt x="108" y="141"/>
                      </a:cubicBezTo>
                      <a:cubicBezTo>
                        <a:pt x="108" y="140"/>
                        <a:pt x="109" y="140"/>
                        <a:pt x="109" y="139"/>
                      </a:cubicBezTo>
                      <a:cubicBezTo>
                        <a:pt x="110" y="138"/>
                        <a:pt x="109" y="138"/>
                        <a:pt x="110" y="137"/>
                      </a:cubicBezTo>
                      <a:cubicBezTo>
                        <a:pt x="110" y="136"/>
                        <a:pt x="111" y="135"/>
                        <a:pt x="111" y="135"/>
                      </a:cubicBezTo>
                      <a:cubicBezTo>
                        <a:pt x="112" y="134"/>
                        <a:pt x="112" y="133"/>
                        <a:pt x="112" y="132"/>
                      </a:cubicBezTo>
                      <a:cubicBezTo>
                        <a:pt x="112" y="131"/>
                        <a:pt x="113" y="130"/>
                        <a:pt x="113" y="130"/>
                      </a:cubicBezTo>
                      <a:cubicBezTo>
                        <a:pt x="113" y="129"/>
                        <a:pt x="113" y="128"/>
                        <a:pt x="112" y="127"/>
                      </a:cubicBezTo>
                      <a:cubicBezTo>
                        <a:pt x="110" y="127"/>
                        <a:pt x="108" y="127"/>
                        <a:pt x="107" y="128"/>
                      </a:cubicBezTo>
                      <a:cubicBezTo>
                        <a:pt x="104" y="129"/>
                        <a:pt x="105" y="133"/>
                        <a:pt x="102" y="134"/>
                      </a:cubicBezTo>
                      <a:cubicBezTo>
                        <a:pt x="101" y="134"/>
                        <a:pt x="99" y="134"/>
                        <a:pt x="98" y="135"/>
                      </a:cubicBezTo>
                      <a:cubicBezTo>
                        <a:pt x="97" y="135"/>
                        <a:pt x="96" y="135"/>
                        <a:pt x="95" y="135"/>
                      </a:cubicBezTo>
                      <a:cubicBezTo>
                        <a:pt x="94" y="135"/>
                        <a:pt x="92" y="134"/>
                        <a:pt x="91" y="133"/>
                      </a:cubicBezTo>
                      <a:cubicBezTo>
                        <a:pt x="90" y="133"/>
                        <a:pt x="89" y="129"/>
                        <a:pt x="89" y="129"/>
                      </a:cubicBezTo>
                      <a:cubicBezTo>
                        <a:pt x="87" y="125"/>
                        <a:pt x="89" y="121"/>
                        <a:pt x="90" y="118"/>
                      </a:cubicBezTo>
                      <a:cubicBezTo>
                        <a:pt x="91" y="118"/>
                        <a:pt x="91" y="117"/>
                        <a:pt x="91" y="116"/>
                      </a:cubicBezTo>
                      <a:cubicBezTo>
                        <a:pt x="92" y="115"/>
                        <a:pt x="91" y="114"/>
                        <a:pt x="92" y="113"/>
                      </a:cubicBezTo>
                      <a:cubicBezTo>
                        <a:pt x="92" y="111"/>
                        <a:pt x="95" y="110"/>
                        <a:pt x="97" y="109"/>
                      </a:cubicBezTo>
                      <a:cubicBezTo>
                        <a:pt x="99" y="108"/>
                        <a:pt x="100" y="106"/>
                        <a:pt x="103" y="106"/>
                      </a:cubicBezTo>
                      <a:cubicBezTo>
                        <a:pt x="104" y="106"/>
                        <a:pt x="105" y="106"/>
                        <a:pt x="107" y="107"/>
                      </a:cubicBezTo>
                      <a:cubicBezTo>
                        <a:pt x="108" y="107"/>
                        <a:pt x="108" y="108"/>
                        <a:pt x="109" y="108"/>
                      </a:cubicBezTo>
                      <a:cubicBezTo>
                        <a:pt x="112" y="108"/>
                        <a:pt x="112" y="106"/>
                        <a:pt x="115" y="105"/>
                      </a:cubicBezTo>
                      <a:cubicBezTo>
                        <a:pt x="117" y="105"/>
                        <a:pt x="118" y="104"/>
                        <a:pt x="120" y="105"/>
                      </a:cubicBezTo>
                      <a:cubicBezTo>
                        <a:pt x="121" y="105"/>
                        <a:pt x="122" y="106"/>
                        <a:pt x="123" y="106"/>
                      </a:cubicBezTo>
                      <a:cubicBezTo>
                        <a:pt x="124" y="106"/>
                        <a:pt x="125" y="105"/>
                        <a:pt x="126" y="106"/>
                      </a:cubicBezTo>
                      <a:cubicBezTo>
                        <a:pt x="127" y="106"/>
                        <a:pt x="128" y="107"/>
                        <a:pt x="128" y="108"/>
                      </a:cubicBezTo>
                      <a:cubicBezTo>
                        <a:pt x="128" y="110"/>
                        <a:pt x="127" y="111"/>
                        <a:pt x="128" y="112"/>
                      </a:cubicBezTo>
                      <a:cubicBezTo>
                        <a:pt x="129" y="113"/>
                        <a:pt x="131" y="114"/>
                        <a:pt x="133" y="114"/>
                      </a:cubicBezTo>
                      <a:cubicBezTo>
                        <a:pt x="134" y="114"/>
                        <a:pt x="133" y="112"/>
                        <a:pt x="133" y="110"/>
                      </a:cubicBezTo>
                      <a:cubicBezTo>
                        <a:pt x="133" y="110"/>
                        <a:pt x="133" y="109"/>
                        <a:pt x="133" y="108"/>
                      </a:cubicBezTo>
                      <a:cubicBezTo>
                        <a:pt x="133" y="107"/>
                        <a:pt x="133" y="107"/>
                        <a:pt x="133" y="106"/>
                      </a:cubicBezTo>
                      <a:cubicBezTo>
                        <a:pt x="133" y="103"/>
                        <a:pt x="134" y="101"/>
                        <a:pt x="136"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5" name="Freeform 561"/>
                <p:cNvSpPr/>
                <p:nvPr/>
              </p:nvSpPr>
              <p:spPr bwMode="auto">
                <a:xfrm>
                  <a:off x="-10969625" y="3649663"/>
                  <a:ext cx="342900" cy="987425"/>
                </a:xfrm>
                <a:custGeom>
                  <a:avLst/>
                  <a:gdLst>
                    <a:gd name="T0" fmla="*/ 10 w 91"/>
                    <a:gd name="T1" fmla="*/ 31 h 263"/>
                    <a:gd name="T2" fmla="*/ 1 w 91"/>
                    <a:gd name="T3" fmla="*/ 64 h 263"/>
                    <a:gd name="T4" fmla="*/ 7 w 91"/>
                    <a:gd name="T5" fmla="*/ 91 h 263"/>
                    <a:gd name="T6" fmla="*/ 33 w 91"/>
                    <a:gd name="T7" fmla="*/ 120 h 263"/>
                    <a:gd name="T8" fmla="*/ 33 w 91"/>
                    <a:gd name="T9" fmla="*/ 263 h 263"/>
                    <a:gd name="T10" fmla="*/ 58 w 91"/>
                    <a:gd name="T11" fmla="*/ 263 h 263"/>
                    <a:gd name="T12" fmla="*/ 58 w 91"/>
                    <a:gd name="T13" fmla="*/ 120 h 263"/>
                    <a:gd name="T14" fmla="*/ 83 w 91"/>
                    <a:gd name="T15" fmla="*/ 91 h 263"/>
                    <a:gd name="T16" fmla="*/ 90 w 91"/>
                    <a:gd name="T17" fmla="*/ 64 h 263"/>
                    <a:gd name="T18" fmla="*/ 80 w 91"/>
                    <a:gd name="T19" fmla="*/ 31 h 263"/>
                    <a:gd name="T20" fmla="*/ 60 w 91"/>
                    <a:gd name="T21" fmla="*/ 0 h 263"/>
                    <a:gd name="T22" fmla="*/ 67 w 91"/>
                    <a:gd name="T23" fmla="*/ 62 h 263"/>
                    <a:gd name="T24" fmla="*/ 58 w 91"/>
                    <a:gd name="T25" fmla="*/ 62 h 263"/>
                    <a:gd name="T26" fmla="*/ 52 w 91"/>
                    <a:gd name="T27" fmla="*/ 0 h 263"/>
                    <a:gd name="T28" fmla="*/ 45 w 91"/>
                    <a:gd name="T29" fmla="*/ 0 h 263"/>
                    <a:gd name="T30" fmla="*/ 39 w 91"/>
                    <a:gd name="T31" fmla="*/ 0 h 263"/>
                    <a:gd name="T32" fmla="*/ 32 w 91"/>
                    <a:gd name="T33" fmla="*/ 62 h 263"/>
                    <a:gd name="T34" fmla="*/ 24 w 91"/>
                    <a:gd name="T35" fmla="*/ 62 h 263"/>
                    <a:gd name="T36" fmla="*/ 30 w 91"/>
                    <a:gd name="T37" fmla="*/ 0 h 263"/>
                    <a:gd name="T38" fmla="*/ 10 w 91"/>
                    <a:gd name="T39" fmla="*/ 3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263">
                      <a:moveTo>
                        <a:pt x="10" y="31"/>
                      </a:moveTo>
                      <a:cubicBezTo>
                        <a:pt x="6" y="41"/>
                        <a:pt x="2" y="52"/>
                        <a:pt x="1" y="64"/>
                      </a:cubicBezTo>
                      <a:cubicBezTo>
                        <a:pt x="0" y="74"/>
                        <a:pt x="2" y="82"/>
                        <a:pt x="7" y="91"/>
                      </a:cubicBezTo>
                      <a:cubicBezTo>
                        <a:pt x="12" y="100"/>
                        <a:pt x="22" y="114"/>
                        <a:pt x="33" y="120"/>
                      </a:cubicBezTo>
                      <a:cubicBezTo>
                        <a:pt x="33" y="263"/>
                        <a:pt x="33" y="263"/>
                        <a:pt x="33" y="263"/>
                      </a:cubicBezTo>
                      <a:cubicBezTo>
                        <a:pt x="58" y="263"/>
                        <a:pt x="58" y="263"/>
                        <a:pt x="58" y="263"/>
                      </a:cubicBezTo>
                      <a:cubicBezTo>
                        <a:pt x="58" y="120"/>
                        <a:pt x="58" y="120"/>
                        <a:pt x="58" y="120"/>
                      </a:cubicBezTo>
                      <a:cubicBezTo>
                        <a:pt x="69" y="114"/>
                        <a:pt x="78" y="100"/>
                        <a:pt x="83" y="91"/>
                      </a:cubicBezTo>
                      <a:cubicBezTo>
                        <a:pt x="88" y="82"/>
                        <a:pt x="91" y="74"/>
                        <a:pt x="90" y="64"/>
                      </a:cubicBezTo>
                      <a:cubicBezTo>
                        <a:pt x="88" y="52"/>
                        <a:pt x="84" y="42"/>
                        <a:pt x="80" y="31"/>
                      </a:cubicBezTo>
                      <a:cubicBezTo>
                        <a:pt x="77" y="22"/>
                        <a:pt x="71" y="2"/>
                        <a:pt x="60" y="0"/>
                      </a:cubicBezTo>
                      <a:cubicBezTo>
                        <a:pt x="67" y="62"/>
                        <a:pt x="67" y="62"/>
                        <a:pt x="67" y="62"/>
                      </a:cubicBezTo>
                      <a:cubicBezTo>
                        <a:pt x="58" y="62"/>
                        <a:pt x="58" y="62"/>
                        <a:pt x="58" y="62"/>
                      </a:cubicBezTo>
                      <a:cubicBezTo>
                        <a:pt x="52" y="0"/>
                        <a:pt x="52" y="0"/>
                        <a:pt x="52" y="0"/>
                      </a:cubicBezTo>
                      <a:cubicBezTo>
                        <a:pt x="45" y="0"/>
                        <a:pt x="45" y="0"/>
                        <a:pt x="45" y="0"/>
                      </a:cubicBezTo>
                      <a:cubicBezTo>
                        <a:pt x="39" y="0"/>
                        <a:pt x="39" y="0"/>
                        <a:pt x="39" y="0"/>
                      </a:cubicBezTo>
                      <a:cubicBezTo>
                        <a:pt x="32" y="62"/>
                        <a:pt x="32" y="62"/>
                        <a:pt x="32" y="62"/>
                      </a:cubicBezTo>
                      <a:cubicBezTo>
                        <a:pt x="24" y="62"/>
                        <a:pt x="24" y="62"/>
                        <a:pt x="24" y="62"/>
                      </a:cubicBezTo>
                      <a:cubicBezTo>
                        <a:pt x="30" y="0"/>
                        <a:pt x="30" y="0"/>
                        <a:pt x="30" y="0"/>
                      </a:cubicBezTo>
                      <a:cubicBezTo>
                        <a:pt x="19" y="2"/>
                        <a:pt x="13" y="22"/>
                        <a:pt x="1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6" name="Freeform 562"/>
                <p:cNvSpPr/>
                <p:nvPr/>
              </p:nvSpPr>
              <p:spPr bwMode="auto">
                <a:xfrm>
                  <a:off x="-10521950" y="3627438"/>
                  <a:ext cx="360363" cy="1009650"/>
                </a:xfrm>
                <a:custGeom>
                  <a:avLst/>
                  <a:gdLst>
                    <a:gd name="T0" fmla="*/ 60 w 96"/>
                    <a:gd name="T1" fmla="*/ 269 h 269"/>
                    <a:gd name="T2" fmla="*/ 60 w 96"/>
                    <a:gd name="T3" fmla="*/ 128 h 269"/>
                    <a:gd name="T4" fmla="*/ 96 w 96"/>
                    <a:gd name="T5" fmla="*/ 72 h 269"/>
                    <a:gd name="T6" fmla="*/ 48 w 96"/>
                    <a:gd name="T7" fmla="*/ 0 h 269"/>
                    <a:gd name="T8" fmla="*/ 0 w 96"/>
                    <a:gd name="T9" fmla="*/ 72 h 269"/>
                    <a:gd name="T10" fmla="*/ 36 w 96"/>
                    <a:gd name="T11" fmla="*/ 128 h 269"/>
                    <a:gd name="T12" fmla="*/ 36 w 96"/>
                    <a:gd name="T13" fmla="*/ 269 h 269"/>
                    <a:gd name="T14" fmla="*/ 60 w 96"/>
                    <a:gd name="T15" fmla="*/ 269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69">
                      <a:moveTo>
                        <a:pt x="60" y="269"/>
                      </a:moveTo>
                      <a:cubicBezTo>
                        <a:pt x="60" y="128"/>
                        <a:pt x="60" y="128"/>
                        <a:pt x="60" y="128"/>
                      </a:cubicBezTo>
                      <a:cubicBezTo>
                        <a:pt x="81" y="122"/>
                        <a:pt x="96" y="99"/>
                        <a:pt x="96" y="72"/>
                      </a:cubicBezTo>
                      <a:cubicBezTo>
                        <a:pt x="96" y="40"/>
                        <a:pt x="75" y="0"/>
                        <a:pt x="48" y="0"/>
                      </a:cubicBezTo>
                      <a:cubicBezTo>
                        <a:pt x="22" y="0"/>
                        <a:pt x="0" y="40"/>
                        <a:pt x="0" y="72"/>
                      </a:cubicBezTo>
                      <a:cubicBezTo>
                        <a:pt x="0" y="99"/>
                        <a:pt x="15" y="121"/>
                        <a:pt x="36" y="128"/>
                      </a:cubicBezTo>
                      <a:cubicBezTo>
                        <a:pt x="36" y="269"/>
                        <a:pt x="36" y="269"/>
                        <a:pt x="36" y="269"/>
                      </a:cubicBezTo>
                      <a:lnTo>
                        <a:pt x="60" y="2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7" name="Freeform 563"/>
                <p:cNvSpPr/>
                <p:nvPr/>
              </p:nvSpPr>
              <p:spPr bwMode="auto">
                <a:xfrm>
                  <a:off x="-10142538" y="4752975"/>
                  <a:ext cx="420688" cy="425450"/>
                </a:xfrm>
                <a:custGeom>
                  <a:avLst/>
                  <a:gdLst>
                    <a:gd name="T0" fmla="*/ 25 w 112"/>
                    <a:gd name="T1" fmla="*/ 104 h 113"/>
                    <a:gd name="T2" fmla="*/ 56 w 112"/>
                    <a:gd name="T3" fmla="*/ 113 h 113"/>
                    <a:gd name="T4" fmla="*/ 112 w 112"/>
                    <a:gd name="T5" fmla="*/ 57 h 113"/>
                    <a:gd name="T6" fmla="*/ 56 w 112"/>
                    <a:gd name="T7" fmla="*/ 0 h 113"/>
                    <a:gd name="T8" fmla="*/ 0 w 112"/>
                    <a:gd name="T9" fmla="*/ 49 h 113"/>
                    <a:gd name="T10" fmla="*/ 56 w 112"/>
                    <a:gd name="T11" fmla="*/ 49 h 113"/>
                    <a:gd name="T12" fmla="*/ 74 w 112"/>
                    <a:gd name="T13" fmla="*/ 49 h 113"/>
                    <a:gd name="T14" fmla="*/ 62 w 112"/>
                    <a:gd name="T15" fmla="*/ 62 h 113"/>
                    <a:gd name="T16" fmla="*/ 25 w 112"/>
                    <a:gd name="T1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13">
                      <a:moveTo>
                        <a:pt x="25" y="104"/>
                      </a:moveTo>
                      <a:cubicBezTo>
                        <a:pt x="34" y="110"/>
                        <a:pt x="44" y="113"/>
                        <a:pt x="56" y="113"/>
                      </a:cubicBezTo>
                      <a:cubicBezTo>
                        <a:pt x="87" y="113"/>
                        <a:pt x="112" y="88"/>
                        <a:pt x="112" y="57"/>
                      </a:cubicBezTo>
                      <a:cubicBezTo>
                        <a:pt x="112" y="26"/>
                        <a:pt x="87" y="0"/>
                        <a:pt x="56" y="0"/>
                      </a:cubicBezTo>
                      <a:cubicBezTo>
                        <a:pt x="27" y="0"/>
                        <a:pt x="4" y="21"/>
                        <a:pt x="0" y="49"/>
                      </a:cubicBezTo>
                      <a:cubicBezTo>
                        <a:pt x="56" y="49"/>
                        <a:pt x="56" y="49"/>
                        <a:pt x="56" y="49"/>
                      </a:cubicBezTo>
                      <a:cubicBezTo>
                        <a:pt x="74" y="49"/>
                        <a:pt x="74" y="49"/>
                        <a:pt x="74" y="49"/>
                      </a:cubicBezTo>
                      <a:cubicBezTo>
                        <a:pt x="62" y="62"/>
                        <a:pt x="62" y="62"/>
                        <a:pt x="62" y="62"/>
                      </a:cubicBezTo>
                      <a:lnTo>
                        <a:pt x="2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8" name="Freeform 564"/>
                <p:cNvSpPr/>
                <p:nvPr/>
              </p:nvSpPr>
              <p:spPr bwMode="auto">
                <a:xfrm>
                  <a:off x="-10804525" y="4967288"/>
                  <a:ext cx="871538" cy="819150"/>
                </a:xfrm>
                <a:custGeom>
                  <a:avLst/>
                  <a:gdLst>
                    <a:gd name="T0" fmla="*/ 103 w 232"/>
                    <a:gd name="T1" fmla="*/ 117 h 218"/>
                    <a:gd name="T2" fmla="*/ 103 w 232"/>
                    <a:gd name="T3" fmla="*/ 123 h 218"/>
                    <a:gd name="T4" fmla="*/ 103 w 232"/>
                    <a:gd name="T5" fmla="*/ 129 h 218"/>
                    <a:gd name="T6" fmla="*/ 103 w 232"/>
                    <a:gd name="T7" fmla="*/ 200 h 218"/>
                    <a:gd name="T8" fmla="*/ 76 w 232"/>
                    <a:gd name="T9" fmla="*/ 218 h 218"/>
                    <a:gd name="T10" fmla="*/ 152 w 232"/>
                    <a:gd name="T11" fmla="*/ 218 h 218"/>
                    <a:gd name="T12" fmla="*/ 128 w 232"/>
                    <a:gd name="T13" fmla="*/ 200 h 218"/>
                    <a:gd name="T14" fmla="*/ 128 w 232"/>
                    <a:gd name="T15" fmla="*/ 129 h 218"/>
                    <a:gd name="T16" fmla="*/ 128 w 232"/>
                    <a:gd name="T17" fmla="*/ 123 h 218"/>
                    <a:gd name="T18" fmla="*/ 128 w 232"/>
                    <a:gd name="T19" fmla="*/ 117 h 218"/>
                    <a:gd name="T20" fmla="*/ 194 w 232"/>
                    <a:gd name="T21" fmla="*/ 42 h 218"/>
                    <a:gd name="T22" fmla="*/ 232 w 232"/>
                    <a:gd name="T23" fmla="*/ 0 h 218"/>
                    <a:gd name="T24" fmla="*/ 175 w 232"/>
                    <a:gd name="T25" fmla="*/ 0 h 218"/>
                    <a:gd name="T26" fmla="*/ 0 w 232"/>
                    <a:gd name="T27" fmla="*/ 0 h 218"/>
                    <a:gd name="T28" fmla="*/ 103 w 232"/>
                    <a:gd name="T29" fmla="*/ 11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218">
                      <a:moveTo>
                        <a:pt x="103" y="117"/>
                      </a:moveTo>
                      <a:cubicBezTo>
                        <a:pt x="103" y="123"/>
                        <a:pt x="103" y="123"/>
                        <a:pt x="103" y="123"/>
                      </a:cubicBezTo>
                      <a:cubicBezTo>
                        <a:pt x="103" y="129"/>
                        <a:pt x="103" y="129"/>
                        <a:pt x="103" y="129"/>
                      </a:cubicBezTo>
                      <a:cubicBezTo>
                        <a:pt x="103" y="200"/>
                        <a:pt x="103" y="200"/>
                        <a:pt x="103" y="200"/>
                      </a:cubicBezTo>
                      <a:cubicBezTo>
                        <a:pt x="88" y="202"/>
                        <a:pt x="76" y="209"/>
                        <a:pt x="76" y="218"/>
                      </a:cubicBezTo>
                      <a:cubicBezTo>
                        <a:pt x="152" y="218"/>
                        <a:pt x="152" y="218"/>
                        <a:pt x="152" y="218"/>
                      </a:cubicBezTo>
                      <a:cubicBezTo>
                        <a:pt x="152" y="210"/>
                        <a:pt x="142" y="203"/>
                        <a:pt x="128" y="200"/>
                      </a:cubicBezTo>
                      <a:cubicBezTo>
                        <a:pt x="128" y="129"/>
                        <a:pt x="128" y="129"/>
                        <a:pt x="128" y="129"/>
                      </a:cubicBezTo>
                      <a:cubicBezTo>
                        <a:pt x="128" y="123"/>
                        <a:pt x="128" y="123"/>
                        <a:pt x="128" y="123"/>
                      </a:cubicBezTo>
                      <a:cubicBezTo>
                        <a:pt x="128" y="117"/>
                        <a:pt x="128" y="117"/>
                        <a:pt x="128" y="117"/>
                      </a:cubicBezTo>
                      <a:cubicBezTo>
                        <a:pt x="194" y="42"/>
                        <a:pt x="194" y="42"/>
                        <a:pt x="194" y="42"/>
                      </a:cubicBezTo>
                      <a:cubicBezTo>
                        <a:pt x="232" y="0"/>
                        <a:pt x="232" y="0"/>
                        <a:pt x="232" y="0"/>
                      </a:cubicBezTo>
                      <a:cubicBezTo>
                        <a:pt x="175" y="0"/>
                        <a:pt x="175" y="0"/>
                        <a:pt x="175" y="0"/>
                      </a:cubicBezTo>
                      <a:cubicBezTo>
                        <a:pt x="0" y="0"/>
                        <a:pt x="0" y="0"/>
                        <a:pt x="0" y="0"/>
                      </a:cubicBezTo>
                      <a:lnTo>
                        <a:pt x="103"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9" name="Freeform 565"/>
                <p:cNvSpPr/>
                <p:nvPr/>
              </p:nvSpPr>
              <p:spPr bwMode="auto">
                <a:xfrm>
                  <a:off x="-5078413" y="-828675"/>
                  <a:ext cx="935038" cy="241300"/>
                </a:xfrm>
                <a:custGeom>
                  <a:avLst/>
                  <a:gdLst>
                    <a:gd name="T0" fmla="*/ 385 w 589"/>
                    <a:gd name="T1" fmla="*/ 78 h 152"/>
                    <a:gd name="T2" fmla="*/ 206 w 589"/>
                    <a:gd name="T3" fmla="*/ 78 h 152"/>
                    <a:gd name="T4" fmla="*/ 206 w 589"/>
                    <a:gd name="T5" fmla="*/ 0 h 152"/>
                    <a:gd name="T6" fmla="*/ 0 w 589"/>
                    <a:gd name="T7" fmla="*/ 0 h 152"/>
                    <a:gd name="T8" fmla="*/ 0 w 589"/>
                    <a:gd name="T9" fmla="*/ 152 h 152"/>
                    <a:gd name="T10" fmla="*/ 589 w 589"/>
                    <a:gd name="T11" fmla="*/ 152 h 152"/>
                    <a:gd name="T12" fmla="*/ 589 w 589"/>
                    <a:gd name="T13" fmla="*/ 0 h 152"/>
                    <a:gd name="T14" fmla="*/ 385 w 589"/>
                    <a:gd name="T15" fmla="*/ 0 h 152"/>
                    <a:gd name="T16" fmla="*/ 385 w 589"/>
                    <a:gd name="T17" fmla="*/ 7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152">
                      <a:moveTo>
                        <a:pt x="385" y="78"/>
                      </a:moveTo>
                      <a:lnTo>
                        <a:pt x="206" y="78"/>
                      </a:lnTo>
                      <a:lnTo>
                        <a:pt x="206" y="0"/>
                      </a:lnTo>
                      <a:lnTo>
                        <a:pt x="0" y="0"/>
                      </a:lnTo>
                      <a:lnTo>
                        <a:pt x="0" y="152"/>
                      </a:lnTo>
                      <a:lnTo>
                        <a:pt x="589" y="152"/>
                      </a:lnTo>
                      <a:lnTo>
                        <a:pt x="589" y="0"/>
                      </a:lnTo>
                      <a:lnTo>
                        <a:pt x="385" y="0"/>
                      </a:lnTo>
                      <a:lnTo>
                        <a:pt x="385"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0" name="Rectangle 566"/>
                <p:cNvSpPr>
                  <a:spLocks noChangeArrowheads="1"/>
                </p:cNvSpPr>
                <p:nvPr/>
              </p:nvSpPr>
              <p:spPr bwMode="auto">
                <a:xfrm>
                  <a:off x="-4699000" y="-828675"/>
                  <a:ext cx="1762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1" name="Freeform 567"/>
                <p:cNvSpPr>
                  <a:spLocks noEditPoints="1"/>
                </p:cNvSpPr>
                <p:nvPr/>
              </p:nvSpPr>
              <p:spPr bwMode="auto">
                <a:xfrm>
                  <a:off x="-5078413" y="-1373187"/>
                  <a:ext cx="935038" cy="488950"/>
                </a:xfrm>
                <a:custGeom>
                  <a:avLst/>
                  <a:gdLst>
                    <a:gd name="T0" fmla="*/ 440 w 589"/>
                    <a:gd name="T1" fmla="*/ 0 h 308"/>
                    <a:gd name="T2" fmla="*/ 296 w 589"/>
                    <a:gd name="T3" fmla="*/ 0 h 308"/>
                    <a:gd name="T4" fmla="*/ 296 w 589"/>
                    <a:gd name="T5" fmla="*/ 53 h 308"/>
                    <a:gd name="T6" fmla="*/ 388 w 589"/>
                    <a:gd name="T7" fmla="*/ 53 h 308"/>
                    <a:gd name="T8" fmla="*/ 388 w 589"/>
                    <a:gd name="T9" fmla="*/ 112 h 308"/>
                    <a:gd name="T10" fmla="*/ 296 w 589"/>
                    <a:gd name="T11" fmla="*/ 112 h 308"/>
                    <a:gd name="T12" fmla="*/ 296 w 589"/>
                    <a:gd name="T13" fmla="*/ 308 h 308"/>
                    <a:gd name="T14" fmla="*/ 385 w 589"/>
                    <a:gd name="T15" fmla="*/ 308 h 308"/>
                    <a:gd name="T16" fmla="*/ 589 w 589"/>
                    <a:gd name="T17" fmla="*/ 308 h 308"/>
                    <a:gd name="T18" fmla="*/ 589 w 589"/>
                    <a:gd name="T19" fmla="*/ 112 h 308"/>
                    <a:gd name="T20" fmla="*/ 440 w 589"/>
                    <a:gd name="T21" fmla="*/ 112 h 308"/>
                    <a:gd name="T22" fmla="*/ 440 w 589"/>
                    <a:gd name="T23" fmla="*/ 0 h 308"/>
                    <a:gd name="T24" fmla="*/ 296 w 589"/>
                    <a:gd name="T25" fmla="*/ 0 h 308"/>
                    <a:gd name="T26" fmla="*/ 151 w 589"/>
                    <a:gd name="T27" fmla="*/ 0 h 308"/>
                    <a:gd name="T28" fmla="*/ 151 w 589"/>
                    <a:gd name="T29" fmla="*/ 112 h 308"/>
                    <a:gd name="T30" fmla="*/ 0 w 589"/>
                    <a:gd name="T31" fmla="*/ 112 h 308"/>
                    <a:gd name="T32" fmla="*/ 0 w 589"/>
                    <a:gd name="T33" fmla="*/ 308 h 308"/>
                    <a:gd name="T34" fmla="*/ 206 w 589"/>
                    <a:gd name="T35" fmla="*/ 308 h 308"/>
                    <a:gd name="T36" fmla="*/ 296 w 589"/>
                    <a:gd name="T37" fmla="*/ 308 h 308"/>
                    <a:gd name="T38" fmla="*/ 296 w 589"/>
                    <a:gd name="T39" fmla="*/ 112 h 308"/>
                    <a:gd name="T40" fmla="*/ 201 w 589"/>
                    <a:gd name="T41" fmla="*/ 112 h 308"/>
                    <a:gd name="T42" fmla="*/ 201 w 589"/>
                    <a:gd name="T43" fmla="*/ 112 h 308"/>
                    <a:gd name="T44" fmla="*/ 201 w 589"/>
                    <a:gd name="T45" fmla="*/ 53 h 308"/>
                    <a:gd name="T46" fmla="*/ 296 w 589"/>
                    <a:gd name="T47" fmla="*/ 53 h 308"/>
                    <a:gd name="T48" fmla="*/ 296 w 589"/>
                    <a:gd name="T4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9" h="308">
                      <a:moveTo>
                        <a:pt x="440" y="0"/>
                      </a:moveTo>
                      <a:lnTo>
                        <a:pt x="296" y="0"/>
                      </a:lnTo>
                      <a:lnTo>
                        <a:pt x="296" y="53"/>
                      </a:lnTo>
                      <a:lnTo>
                        <a:pt x="388" y="53"/>
                      </a:lnTo>
                      <a:lnTo>
                        <a:pt x="388" y="112"/>
                      </a:lnTo>
                      <a:lnTo>
                        <a:pt x="296" y="112"/>
                      </a:lnTo>
                      <a:lnTo>
                        <a:pt x="296" y="308"/>
                      </a:lnTo>
                      <a:lnTo>
                        <a:pt x="385" y="308"/>
                      </a:lnTo>
                      <a:lnTo>
                        <a:pt x="589" y="308"/>
                      </a:lnTo>
                      <a:lnTo>
                        <a:pt x="589" y="112"/>
                      </a:lnTo>
                      <a:lnTo>
                        <a:pt x="440" y="112"/>
                      </a:lnTo>
                      <a:lnTo>
                        <a:pt x="440" y="0"/>
                      </a:lnTo>
                      <a:close/>
                      <a:moveTo>
                        <a:pt x="296" y="0"/>
                      </a:moveTo>
                      <a:lnTo>
                        <a:pt x="151" y="0"/>
                      </a:lnTo>
                      <a:lnTo>
                        <a:pt x="151" y="112"/>
                      </a:lnTo>
                      <a:lnTo>
                        <a:pt x="0" y="112"/>
                      </a:lnTo>
                      <a:lnTo>
                        <a:pt x="0" y="308"/>
                      </a:lnTo>
                      <a:lnTo>
                        <a:pt x="206" y="308"/>
                      </a:lnTo>
                      <a:lnTo>
                        <a:pt x="296" y="308"/>
                      </a:lnTo>
                      <a:lnTo>
                        <a:pt x="296" y="112"/>
                      </a:lnTo>
                      <a:lnTo>
                        <a:pt x="201" y="112"/>
                      </a:lnTo>
                      <a:lnTo>
                        <a:pt x="201" y="112"/>
                      </a:lnTo>
                      <a:lnTo>
                        <a:pt x="201" y="53"/>
                      </a:lnTo>
                      <a:lnTo>
                        <a:pt x="296" y="53"/>
                      </a:lnTo>
                      <a:lnTo>
                        <a:pt x="2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2" name="Freeform 568"/>
                <p:cNvSpPr/>
                <p:nvPr/>
              </p:nvSpPr>
              <p:spPr bwMode="auto">
                <a:xfrm>
                  <a:off x="-10106025" y="139700"/>
                  <a:ext cx="946150" cy="976313"/>
                </a:xfrm>
                <a:custGeom>
                  <a:avLst/>
                  <a:gdLst>
                    <a:gd name="T0" fmla="*/ 127 w 252"/>
                    <a:gd name="T1" fmla="*/ 0 h 260"/>
                    <a:gd name="T2" fmla="*/ 99 w 252"/>
                    <a:gd name="T3" fmla="*/ 56 h 260"/>
                    <a:gd name="T4" fmla="*/ 99 w 252"/>
                    <a:gd name="T5" fmla="*/ 96 h 260"/>
                    <a:gd name="T6" fmla="*/ 0 w 252"/>
                    <a:gd name="T7" fmla="*/ 138 h 260"/>
                    <a:gd name="T8" fmla="*/ 0 w 252"/>
                    <a:gd name="T9" fmla="*/ 165 h 260"/>
                    <a:gd name="T10" fmla="*/ 99 w 252"/>
                    <a:gd name="T11" fmla="*/ 146 h 260"/>
                    <a:gd name="T12" fmla="*/ 99 w 252"/>
                    <a:gd name="T13" fmla="*/ 201 h 260"/>
                    <a:gd name="T14" fmla="*/ 56 w 252"/>
                    <a:gd name="T15" fmla="*/ 232 h 260"/>
                    <a:gd name="T16" fmla="*/ 56 w 252"/>
                    <a:gd name="T17" fmla="*/ 260 h 260"/>
                    <a:gd name="T18" fmla="*/ 127 w 252"/>
                    <a:gd name="T19" fmla="*/ 235 h 260"/>
                    <a:gd name="T20" fmla="*/ 196 w 252"/>
                    <a:gd name="T21" fmla="*/ 260 h 260"/>
                    <a:gd name="T22" fmla="*/ 196 w 252"/>
                    <a:gd name="T23" fmla="*/ 232 h 260"/>
                    <a:gd name="T24" fmla="*/ 155 w 252"/>
                    <a:gd name="T25" fmla="*/ 202 h 260"/>
                    <a:gd name="T26" fmla="*/ 155 w 252"/>
                    <a:gd name="T27" fmla="*/ 146 h 260"/>
                    <a:gd name="T28" fmla="*/ 252 w 252"/>
                    <a:gd name="T29" fmla="*/ 165 h 260"/>
                    <a:gd name="T30" fmla="*/ 252 w 252"/>
                    <a:gd name="T31" fmla="*/ 138 h 260"/>
                    <a:gd name="T32" fmla="*/ 155 w 252"/>
                    <a:gd name="T33" fmla="*/ 96 h 260"/>
                    <a:gd name="T34" fmla="*/ 155 w 252"/>
                    <a:gd name="T35" fmla="*/ 56 h 260"/>
                    <a:gd name="T36" fmla="*/ 127 w 252"/>
                    <a:gd name="T3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0">
                      <a:moveTo>
                        <a:pt x="127" y="0"/>
                      </a:moveTo>
                      <a:cubicBezTo>
                        <a:pt x="111" y="0"/>
                        <a:pt x="99" y="41"/>
                        <a:pt x="99" y="56"/>
                      </a:cubicBezTo>
                      <a:cubicBezTo>
                        <a:pt x="99" y="96"/>
                        <a:pt x="99" y="96"/>
                        <a:pt x="99" y="96"/>
                      </a:cubicBezTo>
                      <a:cubicBezTo>
                        <a:pt x="0" y="138"/>
                        <a:pt x="0" y="138"/>
                        <a:pt x="0" y="138"/>
                      </a:cubicBezTo>
                      <a:cubicBezTo>
                        <a:pt x="0" y="165"/>
                        <a:pt x="0" y="165"/>
                        <a:pt x="0" y="165"/>
                      </a:cubicBezTo>
                      <a:cubicBezTo>
                        <a:pt x="99" y="146"/>
                        <a:pt x="99" y="146"/>
                        <a:pt x="99" y="146"/>
                      </a:cubicBezTo>
                      <a:cubicBezTo>
                        <a:pt x="99" y="201"/>
                        <a:pt x="99" y="201"/>
                        <a:pt x="99" y="201"/>
                      </a:cubicBezTo>
                      <a:cubicBezTo>
                        <a:pt x="56" y="232"/>
                        <a:pt x="56" y="232"/>
                        <a:pt x="56" y="232"/>
                      </a:cubicBezTo>
                      <a:cubicBezTo>
                        <a:pt x="56" y="260"/>
                        <a:pt x="56" y="260"/>
                        <a:pt x="56" y="260"/>
                      </a:cubicBezTo>
                      <a:cubicBezTo>
                        <a:pt x="127" y="235"/>
                        <a:pt x="127" y="235"/>
                        <a:pt x="127" y="235"/>
                      </a:cubicBezTo>
                      <a:cubicBezTo>
                        <a:pt x="196" y="260"/>
                        <a:pt x="196" y="260"/>
                        <a:pt x="196" y="260"/>
                      </a:cubicBezTo>
                      <a:cubicBezTo>
                        <a:pt x="196" y="232"/>
                        <a:pt x="196" y="232"/>
                        <a:pt x="196" y="232"/>
                      </a:cubicBezTo>
                      <a:cubicBezTo>
                        <a:pt x="155" y="202"/>
                        <a:pt x="155" y="202"/>
                        <a:pt x="155" y="202"/>
                      </a:cubicBezTo>
                      <a:cubicBezTo>
                        <a:pt x="155" y="146"/>
                        <a:pt x="155" y="146"/>
                        <a:pt x="155" y="146"/>
                      </a:cubicBezTo>
                      <a:cubicBezTo>
                        <a:pt x="252" y="165"/>
                        <a:pt x="252" y="165"/>
                        <a:pt x="252" y="165"/>
                      </a:cubicBezTo>
                      <a:cubicBezTo>
                        <a:pt x="252" y="138"/>
                        <a:pt x="252" y="138"/>
                        <a:pt x="252" y="138"/>
                      </a:cubicBezTo>
                      <a:cubicBezTo>
                        <a:pt x="155" y="96"/>
                        <a:pt x="155" y="96"/>
                        <a:pt x="155" y="96"/>
                      </a:cubicBezTo>
                      <a:cubicBezTo>
                        <a:pt x="155" y="56"/>
                        <a:pt x="155" y="56"/>
                        <a:pt x="155" y="56"/>
                      </a:cubicBezTo>
                      <a:cubicBezTo>
                        <a:pt x="155" y="41"/>
                        <a:pt x="143" y="0"/>
                        <a:pt x="1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3" name="Freeform 569"/>
                <p:cNvSpPr>
                  <a:spLocks noEditPoints="1"/>
                </p:cNvSpPr>
                <p:nvPr/>
              </p:nvSpPr>
              <p:spPr bwMode="auto">
                <a:xfrm>
                  <a:off x="-2462213" y="2216150"/>
                  <a:ext cx="574675" cy="915988"/>
                </a:xfrm>
                <a:custGeom>
                  <a:avLst/>
                  <a:gdLst>
                    <a:gd name="T0" fmla="*/ 153 w 153"/>
                    <a:gd name="T1" fmla="*/ 244 h 244"/>
                    <a:gd name="T2" fmla="*/ 136 w 153"/>
                    <a:gd name="T3" fmla="*/ 4 h 244"/>
                    <a:gd name="T4" fmla="*/ 122 w 153"/>
                    <a:gd name="T5" fmla="*/ 0 h 244"/>
                    <a:gd name="T6" fmla="*/ 136 w 153"/>
                    <a:gd name="T7" fmla="*/ 20 h 244"/>
                    <a:gd name="T8" fmla="*/ 136 w 153"/>
                    <a:gd name="T9" fmla="*/ 158 h 244"/>
                    <a:gd name="T10" fmla="*/ 122 w 153"/>
                    <a:gd name="T11" fmla="*/ 175 h 244"/>
                    <a:gd name="T12" fmla="*/ 136 w 153"/>
                    <a:gd name="T13" fmla="*/ 194 h 244"/>
                    <a:gd name="T14" fmla="*/ 122 w 153"/>
                    <a:gd name="T15" fmla="*/ 194 h 244"/>
                    <a:gd name="T16" fmla="*/ 136 w 153"/>
                    <a:gd name="T17" fmla="*/ 208 h 244"/>
                    <a:gd name="T18" fmla="*/ 136 w 153"/>
                    <a:gd name="T19" fmla="*/ 228 h 244"/>
                    <a:gd name="T20" fmla="*/ 122 w 153"/>
                    <a:gd name="T21" fmla="*/ 244 h 244"/>
                    <a:gd name="T22" fmla="*/ 107 w 153"/>
                    <a:gd name="T23" fmla="*/ 4 h 244"/>
                    <a:gd name="T24" fmla="*/ 77 w 153"/>
                    <a:gd name="T25" fmla="*/ 20 h 244"/>
                    <a:gd name="T26" fmla="*/ 122 w 153"/>
                    <a:gd name="T27" fmla="*/ 0 h 244"/>
                    <a:gd name="T28" fmla="*/ 77 w 153"/>
                    <a:gd name="T29" fmla="*/ 244 h 244"/>
                    <a:gd name="T30" fmla="*/ 122 w 153"/>
                    <a:gd name="T31" fmla="*/ 228 h 244"/>
                    <a:gd name="T32" fmla="*/ 107 w 153"/>
                    <a:gd name="T33" fmla="*/ 208 h 244"/>
                    <a:gd name="T34" fmla="*/ 122 w 153"/>
                    <a:gd name="T35" fmla="*/ 194 h 244"/>
                    <a:gd name="T36" fmla="*/ 107 w 153"/>
                    <a:gd name="T37" fmla="*/ 175 h 244"/>
                    <a:gd name="T38" fmla="*/ 122 w 153"/>
                    <a:gd name="T39" fmla="*/ 158 h 244"/>
                    <a:gd name="T40" fmla="*/ 77 w 153"/>
                    <a:gd name="T41" fmla="*/ 175 h 244"/>
                    <a:gd name="T42" fmla="*/ 91 w 153"/>
                    <a:gd name="T43" fmla="*/ 194 h 244"/>
                    <a:gd name="T44" fmla="*/ 77 w 153"/>
                    <a:gd name="T45" fmla="*/ 194 h 244"/>
                    <a:gd name="T46" fmla="*/ 91 w 153"/>
                    <a:gd name="T47" fmla="*/ 208 h 244"/>
                    <a:gd name="T48" fmla="*/ 91 w 153"/>
                    <a:gd name="T49" fmla="*/ 228 h 244"/>
                    <a:gd name="T50" fmla="*/ 77 w 153"/>
                    <a:gd name="T51" fmla="*/ 244 h 244"/>
                    <a:gd name="T52" fmla="*/ 31 w 153"/>
                    <a:gd name="T53" fmla="*/ 4 h 244"/>
                    <a:gd name="T54" fmla="*/ 77 w 153"/>
                    <a:gd name="T55" fmla="*/ 20 h 244"/>
                    <a:gd name="T56" fmla="*/ 31 w 153"/>
                    <a:gd name="T57" fmla="*/ 244 h 244"/>
                    <a:gd name="T58" fmla="*/ 77 w 153"/>
                    <a:gd name="T59" fmla="*/ 228 h 244"/>
                    <a:gd name="T60" fmla="*/ 62 w 153"/>
                    <a:gd name="T61" fmla="*/ 208 h 244"/>
                    <a:gd name="T62" fmla="*/ 77 w 153"/>
                    <a:gd name="T63" fmla="*/ 194 h 244"/>
                    <a:gd name="T64" fmla="*/ 62 w 153"/>
                    <a:gd name="T65" fmla="*/ 175 h 244"/>
                    <a:gd name="T66" fmla="*/ 77 w 153"/>
                    <a:gd name="T67" fmla="*/ 158 h 244"/>
                    <a:gd name="T68" fmla="*/ 31 w 153"/>
                    <a:gd name="T69" fmla="*/ 175 h 244"/>
                    <a:gd name="T70" fmla="*/ 46 w 153"/>
                    <a:gd name="T71" fmla="*/ 194 h 244"/>
                    <a:gd name="T72" fmla="*/ 31 w 153"/>
                    <a:gd name="T73" fmla="*/ 194 h 244"/>
                    <a:gd name="T74" fmla="*/ 46 w 153"/>
                    <a:gd name="T75" fmla="*/ 208 h 244"/>
                    <a:gd name="T76" fmla="*/ 46 w 153"/>
                    <a:gd name="T77" fmla="*/ 228 h 244"/>
                    <a:gd name="T78" fmla="*/ 31 w 153"/>
                    <a:gd name="T79" fmla="*/ 244 h 244"/>
                    <a:gd name="T80" fmla="*/ 0 w 153"/>
                    <a:gd name="T81" fmla="*/ 4 h 244"/>
                    <a:gd name="T82" fmla="*/ 5 w 153"/>
                    <a:gd name="T83" fmla="*/ 244 h 244"/>
                    <a:gd name="T84" fmla="*/ 31 w 153"/>
                    <a:gd name="T85" fmla="*/ 228 h 244"/>
                    <a:gd name="T86" fmla="*/ 17 w 153"/>
                    <a:gd name="T87" fmla="*/ 208 h 244"/>
                    <a:gd name="T88" fmla="*/ 31 w 153"/>
                    <a:gd name="T89" fmla="*/ 194 h 244"/>
                    <a:gd name="T90" fmla="*/ 17 w 153"/>
                    <a:gd name="T91" fmla="*/ 175 h 244"/>
                    <a:gd name="T92" fmla="*/ 31 w 153"/>
                    <a:gd name="T93" fmla="*/ 158 h 244"/>
                    <a:gd name="T94" fmla="*/ 17 w 153"/>
                    <a:gd name="T95" fmla="*/ 20 h 244"/>
                    <a:gd name="T96" fmla="*/ 31 w 153"/>
                    <a:gd name="T9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44">
                      <a:moveTo>
                        <a:pt x="122" y="244"/>
                      </a:moveTo>
                      <a:cubicBezTo>
                        <a:pt x="153" y="244"/>
                        <a:pt x="153" y="244"/>
                        <a:pt x="153" y="244"/>
                      </a:cubicBezTo>
                      <a:cubicBezTo>
                        <a:pt x="153" y="4"/>
                        <a:pt x="153" y="4"/>
                        <a:pt x="153" y="4"/>
                      </a:cubicBezTo>
                      <a:cubicBezTo>
                        <a:pt x="136" y="4"/>
                        <a:pt x="136" y="4"/>
                        <a:pt x="136" y="4"/>
                      </a:cubicBezTo>
                      <a:cubicBezTo>
                        <a:pt x="136" y="0"/>
                        <a:pt x="136" y="0"/>
                        <a:pt x="136" y="0"/>
                      </a:cubicBezTo>
                      <a:cubicBezTo>
                        <a:pt x="122" y="0"/>
                        <a:pt x="122" y="0"/>
                        <a:pt x="122" y="0"/>
                      </a:cubicBezTo>
                      <a:cubicBezTo>
                        <a:pt x="122" y="20"/>
                        <a:pt x="122" y="20"/>
                        <a:pt x="122" y="20"/>
                      </a:cubicBezTo>
                      <a:cubicBezTo>
                        <a:pt x="136" y="20"/>
                        <a:pt x="136" y="20"/>
                        <a:pt x="136" y="20"/>
                      </a:cubicBezTo>
                      <a:cubicBezTo>
                        <a:pt x="136" y="158"/>
                        <a:pt x="136" y="158"/>
                        <a:pt x="136" y="158"/>
                      </a:cubicBezTo>
                      <a:cubicBezTo>
                        <a:pt x="136" y="158"/>
                        <a:pt x="136" y="158"/>
                        <a:pt x="136" y="158"/>
                      </a:cubicBezTo>
                      <a:cubicBezTo>
                        <a:pt x="122" y="158"/>
                        <a:pt x="122" y="158"/>
                        <a:pt x="122" y="158"/>
                      </a:cubicBezTo>
                      <a:cubicBezTo>
                        <a:pt x="122" y="175"/>
                        <a:pt x="122" y="175"/>
                        <a:pt x="122" y="175"/>
                      </a:cubicBezTo>
                      <a:cubicBezTo>
                        <a:pt x="136" y="175"/>
                        <a:pt x="136" y="175"/>
                        <a:pt x="136" y="175"/>
                      </a:cubicBezTo>
                      <a:cubicBezTo>
                        <a:pt x="136" y="194"/>
                        <a:pt x="136" y="194"/>
                        <a:pt x="136" y="194"/>
                      </a:cubicBezTo>
                      <a:cubicBezTo>
                        <a:pt x="136" y="194"/>
                        <a:pt x="136" y="194"/>
                        <a:pt x="136" y="194"/>
                      </a:cubicBezTo>
                      <a:cubicBezTo>
                        <a:pt x="122" y="194"/>
                        <a:pt x="122" y="194"/>
                        <a:pt x="122" y="194"/>
                      </a:cubicBezTo>
                      <a:cubicBezTo>
                        <a:pt x="122" y="208"/>
                        <a:pt x="122" y="208"/>
                        <a:pt x="122" y="208"/>
                      </a:cubicBezTo>
                      <a:cubicBezTo>
                        <a:pt x="136" y="208"/>
                        <a:pt x="136" y="208"/>
                        <a:pt x="136" y="208"/>
                      </a:cubicBezTo>
                      <a:cubicBezTo>
                        <a:pt x="136" y="228"/>
                        <a:pt x="136" y="228"/>
                        <a:pt x="136" y="228"/>
                      </a:cubicBezTo>
                      <a:cubicBezTo>
                        <a:pt x="136" y="228"/>
                        <a:pt x="136" y="228"/>
                        <a:pt x="136" y="228"/>
                      </a:cubicBezTo>
                      <a:cubicBezTo>
                        <a:pt x="122" y="228"/>
                        <a:pt x="122" y="228"/>
                        <a:pt x="122" y="228"/>
                      </a:cubicBezTo>
                      <a:lnTo>
                        <a:pt x="122" y="244"/>
                      </a:lnTo>
                      <a:close/>
                      <a:moveTo>
                        <a:pt x="107" y="0"/>
                      </a:moveTo>
                      <a:cubicBezTo>
                        <a:pt x="107" y="4"/>
                        <a:pt x="107" y="4"/>
                        <a:pt x="107" y="4"/>
                      </a:cubicBezTo>
                      <a:cubicBezTo>
                        <a:pt x="77" y="4"/>
                        <a:pt x="77" y="4"/>
                        <a:pt x="77" y="4"/>
                      </a:cubicBezTo>
                      <a:cubicBezTo>
                        <a:pt x="77" y="20"/>
                        <a:pt x="77" y="20"/>
                        <a:pt x="77" y="20"/>
                      </a:cubicBezTo>
                      <a:cubicBezTo>
                        <a:pt x="122" y="20"/>
                        <a:pt x="122" y="20"/>
                        <a:pt x="122" y="20"/>
                      </a:cubicBezTo>
                      <a:cubicBezTo>
                        <a:pt x="122" y="0"/>
                        <a:pt x="122" y="0"/>
                        <a:pt x="122" y="0"/>
                      </a:cubicBezTo>
                      <a:cubicBezTo>
                        <a:pt x="107" y="0"/>
                        <a:pt x="107" y="0"/>
                        <a:pt x="107" y="0"/>
                      </a:cubicBezTo>
                      <a:close/>
                      <a:moveTo>
                        <a:pt x="77" y="244"/>
                      </a:moveTo>
                      <a:cubicBezTo>
                        <a:pt x="122" y="244"/>
                        <a:pt x="122" y="244"/>
                        <a:pt x="122" y="244"/>
                      </a:cubicBezTo>
                      <a:cubicBezTo>
                        <a:pt x="122" y="228"/>
                        <a:pt x="122" y="228"/>
                        <a:pt x="122" y="228"/>
                      </a:cubicBezTo>
                      <a:cubicBezTo>
                        <a:pt x="107" y="228"/>
                        <a:pt x="107" y="228"/>
                        <a:pt x="107" y="228"/>
                      </a:cubicBezTo>
                      <a:cubicBezTo>
                        <a:pt x="107" y="208"/>
                        <a:pt x="107" y="208"/>
                        <a:pt x="107" y="208"/>
                      </a:cubicBezTo>
                      <a:cubicBezTo>
                        <a:pt x="122" y="208"/>
                        <a:pt x="122" y="208"/>
                        <a:pt x="122" y="208"/>
                      </a:cubicBezTo>
                      <a:cubicBezTo>
                        <a:pt x="122" y="194"/>
                        <a:pt x="122" y="194"/>
                        <a:pt x="122" y="194"/>
                      </a:cubicBezTo>
                      <a:cubicBezTo>
                        <a:pt x="107" y="194"/>
                        <a:pt x="107" y="194"/>
                        <a:pt x="107" y="194"/>
                      </a:cubicBezTo>
                      <a:cubicBezTo>
                        <a:pt x="107" y="175"/>
                        <a:pt x="107" y="175"/>
                        <a:pt x="107" y="175"/>
                      </a:cubicBezTo>
                      <a:cubicBezTo>
                        <a:pt x="122" y="175"/>
                        <a:pt x="122" y="175"/>
                        <a:pt x="122" y="175"/>
                      </a:cubicBezTo>
                      <a:cubicBezTo>
                        <a:pt x="122" y="158"/>
                        <a:pt x="122" y="158"/>
                        <a:pt x="122" y="158"/>
                      </a:cubicBezTo>
                      <a:cubicBezTo>
                        <a:pt x="77" y="158"/>
                        <a:pt x="77" y="158"/>
                        <a:pt x="77" y="158"/>
                      </a:cubicBezTo>
                      <a:cubicBezTo>
                        <a:pt x="77" y="175"/>
                        <a:pt x="77" y="175"/>
                        <a:pt x="77" y="175"/>
                      </a:cubicBezTo>
                      <a:cubicBezTo>
                        <a:pt x="91" y="175"/>
                        <a:pt x="91" y="175"/>
                        <a:pt x="91" y="175"/>
                      </a:cubicBezTo>
                      <a:cubicBezTo>
                        <a:pt x="91" y="194"/>
                        <a:pt x="91" y="194"/>
                        <a:pt x="91" y="194"/>
                      </a:cubicBezTo>
                      <a:cubicBezTo>
                        <a:pt x="91" y="194"/>
                        <a:pt x="91" y="194"/>
                        <a:pt x="91" y="194"/>
                      </a:cubicBezTo>
                      <a:cubicBezTo>
                        <a:pt x="77" y="194"/>
                        <a:pt x="77" y="194"/>
                        <a:pt x="77" y="194"/>
                      </a:cubicBezTo>
                      <a:cubicBezTo>
                        <a:pt x="77" y="208"/>
                        <a:pt x="77" y="208"/>
                        <a:pt x="77" y="208"/>
                      </a:cubicBezTo>
                      <a:cubicBezTo>
                        <a:pt x="91" y="208"/>
                        <a:pt x="91" y="208"/>
                        <a:pt x="91" y="208"/>
                      </a:cubicBezTo>
                      <a:cubicBezTo>
                        <a:pt x="91" y="228"/>
                        <a:pt x="91" y="228"/>
                        <a:pt x="91" y="228"/>
                      </a:cubicBezTo>
                      <a:cubicBezTo>
                        <a:pt x="91" y="228"/>
                        <a:pt x="91" y="228"/>
                        <a:pt x="91" y="228"/>
                      </a:cubicBezTo>
                      <a:cubicBezTo>
                        <a:pt x="77" y="228"/>
                        <a:pt x="77" y="228"/>
                        <a:pt x="77" y="228"/>
                      </a:cubicBezTo>
                      <a:lnTo>
                        <a:pt x="77" y="244"/>
                      </a:lnTo>
                      <a:close/>
                      <a:moveTo>
                        <a:pt x="77" y="4"/>
                      </a:moveTo>
                      <a:cubicBezTo>
                        <a:pt x="31" y="4"/>
                        <a:pt x="31" y="4"/>
                        <a:pt x="31" y="4"/>
                      </a:cubicBezTo>
                      <a:cubicBezTo>
                        <a:pt x="31" y="20"/>
                        <a:pt x="31" y="20"/>
                        <a:pt x="31" y="20"/>
                      </a:cubicBezTo>
                      <a:cubicBezTo>
                        <a:pt x="77" y="20"/>
                        <a:pt x="77" y="20"/>
                        <a:pt x="77" y="20"/>
                      </a:cubicBezTo>
                      <a:cubicBezTo>
                        <a:pt x="77" y="4"/>
                        <a:pt x="77" y="4"/>
                        <a:pt x="77" y="4"/>
                      </a:cubicBezTo>
                      <a:close/>
                      <a:moveTo>
                        <a:pt x="31" y="244"/>
                      </a:moveTo>
                      <a:cubicBezTo>
                        <a:pt x="77" y="244"/>
                        <a:pt x="77" y="244"/>
                        <a:pt x="77" y="244"/>
                      </a:cubicBezTo>
                      <a:cubicBezTo>
                        <a:pt x="77" y="228"/>
                        <a:pt x="77" y="228"/>
                        <a:pt x="77" y="228"/>
                      </a:cubicBezTo>
                      <a:cubicBezTo>
                        <a:pt x="62" y="228"/>
                        <a:pt x="62" y="228"/>
                        <a:pt x="62" y="228"/>
                      </a:cubicBezTo>
                      <a:cubicBezTo>
                        <a:pt x="62" y="208"/>
                        <a:pt x="62" y="208"/>
                        <a:pt x="62" y="208"/>
                      </a:cubicBezTo>
                      <a:cubicBezTo>
                        <a:pt x="77" y="208"/>
                        <a:pt x="77" y="208"/>
                        <a:pt x="77" y="208"/>
                      </a:cubicBezTo>
                      <a:cubicBezTo>
                        <a:pt x="77" y="194"/>
                        <a:pt x="77" y="194"/>
                        <a:pt x="77" y="194"/>
                      </a:cubicBezTo>
                      <a:cubicBezTo>
                        <a:pt x="62" y="194"/>
                        <a:pt x="62" y="194"/>
                        <a:pt x="62" y="194"/>
                      </a:cubicBezTo>
                      <a:cubicBezTo>
                        <a:pt x="62" y="175"/>
                        <a:pt x="62" y="175"/>
                        <a:pt x="62" y="175"/>
                      </a:cubicBezTo>
                      <a:cubicBezTo>
                        <a:pt x="77" y="175"/>
                        <a:pt x="77" y="175"/>
                        <a:pt x="77" y="175"/>
                      </a:cubicBezTo>
                      <a:cubicBezTo>
                        <a:pt x="77" y="158"/>
                        <a:pt x="77" y="158"/>
                        <a:pt x="77" y="158"/>
                      </a:cubicBezTo>
                      <a:cubicBezTo>
                        <a:pt x="31" y="158"/>
                        <a:pt x="31" y="158"/>
                        <a:pt x="31" y="158"/>
                      </a:cubicBezTo>
                      <a:cubicBezTo>
                        <a:pt x="31" y="175"/>
                        <a:pt x="31" y="175"/>
                        <a:pt x="31" y="175"/>
                      </a:cubicBezTo>
                      <a:cubicBezTo>
                        <a:pt x="46" y="175"/>
                        <a:pt x="46" y="175"/>
                        <a:pt x="46" y="175"/>
                      </a:cubicBezTo>
                      <a:cubicBezTo>
                        <a:pt x="46" y="194"/>
                        <a:pt x="46" y="194"/>
                        <a:pt x="46" y="194"/>
                      </a:cubicBezTo>
                      <a:cubicBezTo>
                        <a:pt x="46" y="194"/>
                        <a:pt x="46" y="194"/>
                        <a:pt x="46" y="194"/>
                      </a:cubicBezTo>
                      <a:cubicBezTo>
                        <a:pt x="31" y="194"/>
                        <a:pt x="31" y="194"/>
                        <a:pt x="31" y="194"/>
                      </a:cubicBezTo>
                      <a:cubicBezTo>
                        <a:pt x="31" y="208"/>
                        <a:pt x="31" y="208"/>
                        <a:pt x="31" y="208"/>
                      </a:cubicBezTo>
                      <a:cubicBezTo>
                        <a:pt x="46" y="208"/>
                        <a:pt x="46" y="208"/>
                        <a:pt x="46" y="208"/>
                      </a:cubicBezTo>
                      <a:cubicBezTo>
                        <a:pt x="46" y="228"/>
                        <a:pt x="46" y="228"/>
                        <a:pt x="46" y="228"/>
                      </a:cubicBezTo>
                      <a:cubicBezTo>
                        <a:pt x="46" y="228"/>
                        <a:pt x="46" y="228"/>
                        <a:pt x="46" y="228"/>
                      </a:cubicBezTo>
                      <a:cubicBezTo>
                        <a:pt x="31" y="228"/>
                        <a:pt x="31" y="228"/>
                        <a:pt x="31" y="228"/>
                      </a:cubicBezTo>
                      <a:lnTo>
                        <a:pt x="31" y="244"/>
                      </a:lnTo>
                      <a:close/>
                      <a:moveTo>
                        <a:pt x="31" y="4"/>
                      </a:moveTo>
                      <a:cubicBezTo>
                        <a:pt x="0" y="4"/>
                        <a:pt x="0" y="4"/>
                        <a:pt x="0" y="4"/>
                      </a:cubicBezTo>
                      <a:cubicBezTo>
                        <a:pt x="0" y="211"/>
                        <a:pt x="0" y="211"/>
                        <a:pt x="0" y="211"/>
                      </a:cubicBezTo>
                      <a:cubicBezTo>
                        <a:pt x="2" y="222"/>
                        <a:pt x="4" y="233"/>
                        <a:pt x="5" y="244"/>
                      </a:cubicBezTo>
                      <a:cubicBezTo>
                        <a:pt x="31" y="244"/>
                        <a:pt x="31" y="244"/>
                        <a:pt x="31" y="244"/>
                      </a:cubicBezTo>
                      <a:cubicBezTo>
                        <a:pt x="31" y="228"/>
                        <a:pt x="31" y="228"/>
                        <a:pt x="31" y="228"/>
                      </a:cubicBezTo>
                      <a:cubicBezTo>
                        <a:pt x="17" y="228"/>
                        <a:pt x="17" y="228"/>
                        <a:pt x="17" y="228"/>
                      </a:cubicBezTo>
                      <a:cubicBezTo>
                        <a:pt x="17" y="208"/>
                        <a:pt x="17" y="208"/>
                        <a:pt x="17" y="208"/>
                      </a:cubicBezTo>
                      <a:cubicBezTo>
                        <a:pt x="31" y="208"/>
                        <a:pt x="31" y="208"/>
                        <a:pt x="31" y="208"/>
                      </a:cubicBezTo>
                      <a:cubicBezTo>
                        <a:pt x="31" y="194"/>
                        <a:pt x="31" y="194"/>
                        <a:pt x="31" y="194"/>
                      </a:cubicBezTo>
                      <a:cubicBezTo>
                        <a:pt x="17" y="194"/>
                        <a:pt x="17" y="194"/>
                        <a:pt x="17" y="194"/>
                      </a:cubicBezTo>
                      <a:cubicBezTo>
                        <a:pt x="17" y="175"/>
                        <a:pt x="17" y="175"/>
                        <a:pt x="17" y="175"/>
                      </a:cubicBezTo>
                      <a:cubicBezTo>
                        <a:pt x="31" y="175"/>
                        <a:pt x="31" y="175"/>
                        <a:pt x="31" y="175"/>
                      </a:cubicBezTo>
                      <a:cubicBezTo>
                        <a:pt x="31" y="158"/>
                        <a:pt x="31" y="158"/>
                        <a:pt x="31" y="158"/>
                      </a:cubicBezTo>
                      <a:cubicBezTo>
                        <a:pt x="17" y="158"/>
                        <a:pt x="17" y="158"/>
                        <a:pt x="17" y="158"/>
                      </a:cubicBezTo>
                      <a:cubicBezTo>
                        <a:pt x="17" y="20"/>
                        <a:pt x="17" y="20"/>
                        <a:pt x="17" y="20"/>
                      </a:cubicBezTo>
                      <a:cubicBezTo>
                        <a:pt x="31" y="20"/>
                        <a:pt x="31" y="20"/>
                        <a:pt x="31" y="20"/>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4" name="Freeform 570"/>
                <p:cNvSpPr/>
                <p:nvPr/>
              </p:nvSpPr>
              <p:spPr bwMode="auto">
                <a:xfrm>
                  <a:off x="-4252913" y="287338"/>
                  <a:ext cx="368300" cy="165100"/>
                </a:xfrm>
                <a:custGeom>
                  <a:avLst/>
                  <a:gdLst>
                    <a:gd name="T0" fmla="*/ 0 w 232"/>
                    <a:gd name="T1" fmla="*/ 56 h 104"/>
                    <a:gd name="T2" fmla="*/ 90 w 232"/>
                    <a:gd name="T3" fmla="*/ 104 h 104"/>
                    <a:gd name="T4" fmla="*/ 232 w 232"/>
                    <a:gd name="T5" fmla="*/ 104 h 104"/>
                    <a:gd name="T6" fmla="*/ 29 w 232"/>
                    <a:gd name="T7" fmla="*/ 0 h 104"/>
                    <a:gd name="T8" fmla="*/ 0 w 232"/>
                    <a:gd name="T9" fmla="*/ 56 h 104"/>
                  </a:gdLst>
                  <a:ahLst/>
                  <a:cxnLst>
                    <a:cxn ang="0">
                      <a:pos x="T0" y="T1"/>
                    </a:cxn>
                    <a:cxn ang="0">
                      <a:pos x="T2" y="T3"/>
                    </a:cxn>
                    <a:cxn ang="0">
                      <a:pos x="T4" y="T5"/>
                    </a:cxn>
                    <a:cxn ang="0">
                      <a:pos x="T6" y="T7"/>
                    </a:cxn>
                    <a:cxn ang="0">
                      <a:pos x="T8" y="T9"/>
                    </a:cxn>
                  </a:cxnLst>
                  <a:rect l="0" t="0" r="r" b="b"/>
                  <a:pathLst>
                    <a:path w="232" h="104">
                      <a:moveTo>
                        <a:pt x="0" y="56"/>
                      </a:moveTo>
                      <a:lnTo>
                        <a:pt x="90" y="104"/>
                      </a:lnTo>
                      <a:lnTo>
                        <a:pt x="232" y="104"/>
                      </a:lnTo>
                      <a:lnTo>
                        <a:pt x="29"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5" name="Freeform 571"/>
                <p:cNvSpPr/>
                <p:nvPr/>
              </p:nvSpPr>
              <p:spPr bwMode="auto">
                <a:xfrm>
                  <a:off x="-4252913" y="474663"/>
                  <a:ext cx="893763" cy="446088"/>
                </a:xfrm>
                <a:custGeom>
                  <a:avLst/>
                  <a:gdLst>
                    <a:gd name="T0" fmla="*/ 169 w 238"/>
                    <a:gd name="T1" fmla="*/ 119 h 119"/>
                    <a:gd name="T2" fmla="*/ 192 w 238"/>
                    <a:gd name="T3" fmla="*/ 119 h 119"/>
                    <a:gd name="T4" fmla="*/ 192 w 238"/>
                    <a:gd name="T5" fmla="*/ 96 h 119"/>
                    <a:gd name="T6" fmla="*/ 238 w 238"/>
                    <a:gd name="T7" fmla="*/ 96 h 119"/>
                    <a:gd name="T8" fmla="*/ 238 w 238"/>
                    <a:gd name="T9" fmla="*/ 24 h 119"/>
                    <a:gd name="T10" fmla="*/ 192 w 238"/>
                    <a:gd name="T11" fmla="*/ 24 h 119"/>
                    <a:gd name="T12" fmla="*/ 192 w 238"/>
                    <a:gd name="T13" fmla="*/ 0 h 119"/>
                    <a:gd name="T14" fmla="*/ 112 w 238"/>
                    <a:gd name="T15" fmla="*/ 0 h 119"/>
                    <a:gd name="T16" fmla="*/ 52 w 238"/>
                    <a:gd name="T17" fmla="*/ 0 h 119"/>
                    <a:gd name="T18" fmla="*/ 0 w 238"/>
                    <a:gd name="T19" fmla="*/ 0 h 119"/>
                    <a:gd name="T20" fmla="*/ 0 w 238"/>
                    <a:gd name="T21" fmla="*/ 4 h 119"/>
                    <a:gd name="T22" fmla="*/ 72 w 238"/>
                    <a:gd name="T23" fmla="*/ 47 h 119"/>
                    <a:gd name="T24" fmla="*/ 144 w 238"/>
                    <a:gd name="T25" fmla="*/ 47 h 119"/>
                    <a:gd name="T26" fmla="*/ 144 w 238"/>
                    <a:gd name="T27" fmla="*/ 73 h 119"/>
                    <a:gd name="T28" fmla="*/ 110 w 238"/>
                    <a:gd name="T29" fmla="*/ 73 h 119"/>
                    <a:gd name="T30" fmla="*/ 169 w 238"/>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19">
                      <a:moveTo>
                        <a:pt x="169" y="119"/>
                      </a:moveTo>
                      <a:cubicBezTo>
                        <a:pt x="192" y="119"/>
                        <a:pt x="192" y="119"/>
                        <a:pt x="192" y="119"/>
                      </a:cubicBezTo>
                      <a:cubicBezTo>
                        <a:pt x="192" y="96"/>
                        <a:pt x="192" y="96"/>
                        <a:pt x="192" y="96"/>
                      </a:cubicBezTo>
                      <a:cubicBezTo>
                        <a:pt x="238" y="96"/>
                        <a:pt x="238" y="96"/>
                        <a:pt x="238" y="96"/>
                      </a:cubicBezTo>
                      <a:cubicBezTo>
                        <a:pt x="238" y="24"/>
                        <a:pt x="238" y="24"/>
                        <a:pt x="238" y="24"/>
                      </a:cubicBezTo>
                      <a:cubicBezTo>
                        <a:pt x="192" y="24"/>
                        <a:pt x="192" y="24"/>
                        <a:pt x="192" y="24"/>
                      </a:cubicBezTo>
                      <a:cubicBezTo>
                        <a:pt x="192" y="0"/>
                        <a:pt x="192" y="0"/>
                        <a:pt x="192" y="0"/>
                      </a:cubicBezTo>
                      <a:cubicBezTo>
                        <a:pt x="112" y="0"/>
                        <a:pt x="112" y="0"/>
                        <a:pt x="112" y="0"/>
                      </a:cubicBezTo>
                      <a:cubicBezTo>
                        <a:pt x="52" y="0"/>
                        <a:pt x="52" y="0"/>
                        <a:pt x="52" y="0"/>
                      </a:cubicBezTo>
                      <a:cubicBezTo>
                        <a:pt x="0" y="0"/>
                        <a:pt x="0" y="0"/>
                        <a:pt x="0" y="0"/>
                      </a:cubicBezTo>
                      <a:cubicBezTo>
                        <a:pt x="0" y="4"/>
                        <a:pt x="0" y="4"/>
                        <a:pt x="0" y="4"/>
                      </a:cubicBezTo>
                      <a:cubicBezTo>
                        <a:pt x="25" y="17"/>
                        <a:pt x="49" y="31"/>
                        <a:pt x="72" y="47"/>
                      </a:cubicBezTo>
                      <a:cubicBezTo>
                        <a:pt x="144" y="47"/>
                        <a:pt x="144" y="47"/>
                        <a:pt x="144" y="47"/>
                      </a:cubicBezTo>
                      <a:cubicBezTo>
                        <a:pt x="144" y="73"/>
                        <a:pt x="144" y="73"/>
                        <a:pt x="144" y="73"/>
                      </a:cubicBezTo>
                      <a:cubicBezTo>
                        <a:pt x="110" y="73"/>
                        <a:pt x="110" y="73"/>
                        <a:pt x="110" y="73"/>
                      </a:cubicBezTo>
                      <a:cubicBezTo>
                        <a:pt x="131" y="88"/>
                        <a:pt x="150" y="103"/>
                        <a:pt x="16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6" name="Freeform 572"/>
                <p:cNvSpPr>
                  <a:spLocks noEditPoints="1"/>
                </p:cNvSpPr>
                <p:nvPr/>
              </p:nvSpPr>
              <p:spPr bwMode="auto">
                <a:xfrm>
                  <a:off x="-1579563" y="2741613"/>
                  <a:ext cx="687388" cy="552450"/>
                </a:xfrm>
                <a:custGeom>
                  <a:avLst/>
                  <a:gdLst>
                    <a:gd name="T0" fmla="*/ 145 w 183"/>
                    <a:gd name="T1" fmla="*/ 147 h 147"/>
                    <a:gd name="T2" fmla="*/ 145 w 183"/>
                    <a:gd name="T3" fmla="*/ 97 h 147"/>
                    <a:gd name="T4" fmla="*/ 169 w 183"/>
                    <a:gd name="T5" fmla="*/ 74 h 147"/>
                    <a:gd name="T6" fmla="*/ 183 w 183"/>
                    <a:gd name="T7" fmla="*/ 74 h 147"/>
                    <a:gd name="T8" fmla="*/ 183 w 183"/>
                    <a:gd name="T9" fmla="*/ 20 h 147"/>
                    <a:gd name="T10" fmla="*/ 163 w 183"/>
                    <a:gd name="T11" fmla="*/ 0 h 147"/>
                    <a:gd name="T12" fmla="*/ 118 w 183"/>
                    <a:gd name="T13" fmla="*/ 0 h 147"/>
                    <a:gd name="T14" fmla="*/ 118 w 183"/>
                    <a:gd name="T15" fmla="*/ 24 h 147"/>
                    <a:gd name="T16" fmla="*/ 134 w 183"/>
                    <a:gd name="T17" fmla="*/ 40 h 147"/>
                    <a:gd name="T18" fmla="*/ 118 w 183"/>
                    <a:gd name="T19" fmla="*/ 57 h 147"/>
                    <a:gd name="T20" fmla="*/ 118 w 183"/>
                    <a:gd name="T21" fmla="*/ 67 h 147"/>
                    <a:gd name="T22" fmla="*/ 134 w 183"/>
                    <a:gd name="T23" fmla="*/ 84 h 147"/>
                    <a:gd name="T24" fmla="*/ 118 w 183"/>
                    <a:gd name="T25" fmla="*/ 100 h 147"/>
                    <a:gd name="T26" fmla="*/ 118 w 183"/>
                    <a:gd name="T27" fmla="*/ 147 h 147"/>
                    <a:gd name="T28" fmla="*/ 145 w 183"/>
                    <a:gd name="T29" fmla="*/ 147 h 147"/>
                    <a:gd name="T30" fmla="*/ 118 w 183"/>
                    <a:gd name="T31" fmla="*/ 0 h 147"/>
                    <a:gd name="T32" fmla="*/ 65 w 183"/>
                    <a:gd name="T33" fmla="*/ 0 h 147"/>
                    <a:gd name="T34" fmla="*/ 65 w 183"/>
                    <a:gd name="T35" fmla="*/ 24 h 147"/>
                    <a:gd name="T36" fmla="*/ 65 w 183"/>
                    <a:gd name="T37" fmla="*/ 24 h 147"/>
                    <a:gd name="T38" fmla="*/ 65 w 183"/>
                    <a:gd name="T39" fmla="*/ 24 h 147"/>
                    <a:gd name="T40" fmla="*/ 81 w 183"/>
                    <a:gd name="T41" fmla="*/ 40 h 147"/>
                    <a:gd name="T42" fmla="*/ 65 w 183"/>
                    <a:gd name="T43" fmla="*/ 57 h 147"/>
                    <a:gd name="T44" fmla="*/ 65 w 183"/>
                    <a:gd name="T45" fmla="*/ 57 h 147"/>
                    <a:gd name="T46" fmla="*/ 65 w 183"/>
                    <a:gd name="T47" fmla="*/ 67 h 147"/>
                    <a:gd name="T48" fmla="*/ 65 w 183"/>
                    <a:gd name="T49" fmla="*/ 67 h 147"/>
                    <a:gd name="T50" fmla="*/ 65 w 183"/>
                    <a:gd name="T51" fmla="*/ 67 h 147"/>
                    <a:gd name="T52" fmla="*/ 81 w 183"/>
                    <a:gd name="T53" fmla="*/ 84 h 147"/>
                    <a:gd name="T54" fmla="*/ 65 w 183"/>
                    <a:gd name="T55" fmla="*/ 100 h 147"/>
                    <a:gd name="T56" fmla="*/ 65 w 183"/>
                    <a:gd name="T57" fmla="*/ 100 h 147"/>
                    <a:gd name="T58" fmla="*/ 65 w 183"/>
                    <a:gd name="T59" fmla="*/ 147 h 147"/>
                    <a:gd name="T60" fmla="*/ 118 w 183"/>
                    <a:gd name="T61" fmla="*/ 147 h 147"/>
                    <a:gd name="T62" fmla="*/ 118 w 183"/>
                    <a:gd name="T63" fmla="*/ 100 h 147"/>
                    <a:gd name="T64" fmla="*/ 118 w 183"/>
                    <a:gd name="T65" fmla="*/ 100 h 147"/>
                    <a:gd name="T66" fmla="*/ 101 w 183"/>
                    <a:gd name="T67" fmla="*/ 84 h 147"/>
                    <a:gd name="T68" fmla="*/ 118 w 183"/>
                    <a:gd name="T69" fmla="*/ 67 h 147"/>
                    <a:gd name="T70" fmla="*/ 118 w 183"/>
                    <a:gd name="T71" fmla="*/ 67 h 147"/>
                    <a:gd name="T72" fmla="*/ 118 w 183"/>
                    <a:gd name="T73" fmla="*/ 67 h 147"/>
                    <a:gd name="T74" fmla="*/ 118 w 183"/>
                    <a:gd name="T75" fmla="*/ 57 h 147"/>
                    <a:gd name="T76" fmla="*/ 118 w 183"/>
                    <a:gd name="T77" fmla="*/ 57 h 147"/>
                    <a:gd name="T78" fmla="*/ 101 w 183"/>
                    <a:gd name="T79" fmla="*/ 40 h 147"/>
                    <a:gd name="T80" fmla="*/ 118 w 183"/>
                    <a:gd name="T81" fmla="*/ 24 h 147"/>
                    <a:gd name="T82" fmla="*/ 118 w 183"/>
                    <a:gd name="T83" fmla="*/ 24 h 147"/>
                    <a:gd name="T84" fmla="*/ 118 w 183"/>
                    <a:gd name="T85" fmla="*/ 24 h 147"/>
                    <a:gd name="T86" fmla="*/ 118 w 183"/>
                    <a:gd name="T87" fmla="*/ 0 h 147"/>
                    <a:gd name="T88" fmla="*/ 65 w 183"/>
                    <a:gd name="T89" fmla="*/ 0 h 147"/>
                    <a:gd name="T90" fmla="*/ 19 w 183"/>
                    <a:gd name="T91" fmla="*/ 0 h 147"/>
                    <a:gd name="T92" fmla="*/ 0 w 183"/>
                    <a:gd name="T93" fmla="*/ 20 h 147"/>
                    <a:gd name="T94" fmla="*/ 0 w 183"/>
                    <a:gd name="T95" fmla="*/ 74 h 147"/>
                    <a:gd name="T96" fmla="*/ 15 w 183"/>
                    <a:gd name="T97" fmla="*/ 74 h 147"/>
                    <a:gd name="T98" fmla="*/ 38 w 183"/>
                    <a:gd name="T99" fmla="*/ 97 h 147"/>
                    <a:gd name="T100" fmla="*/ 38 w 183"/>
                    <a:gd name="T101" fmla="*/ 147 h 147"/>
                    <a:gd name="T102" fmla="*/ 65 w 183"/>
                    <a:gd name="T103" fmla="*/ 147 h 147"/>
                    <a:gd name="T104" fmla="*/ 65 w 183"/>
                    <a:gd name="T105" fmla="*/ 100 h 147"/>
                    <a:gd name="T106" fmla="*/ 48 w 183"/>
                    <a:gd name="T107" fmla="*/ 84 h 147"/>
                    <a:gd name="T108" fmla="*/ 65 w 183"/>
                    <a:gd name="T109" fmla="*/ 67 h 147"/>
                    <a:gd name="T110" fmla="*/ 65 w 183"/>
                    <a:gd name="T111" fmla="*/ 57 h 147"/>
                    <a:gd name="T112" fmla="*/ 48 w 183"/>
                    <a:gd name="T113" fmla="*/ 40 h 147"/>
                    <a:gd name="T114" fmla="*/ 65 w 183"/>
                    <a:gd name="T115" fmla="*/ 24 h 147"/>
                    <a:gd name="T116" fmla="*/ 65 w 183"/>
                    <a:gd name="T1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 h="147">
                      <a:moveTo>
                        <a:pt x="145" y="147"/>
                      </a:moveTo>
                      <a:cubicBezTo>
                        <a:pt x="145" y="97"/>
                        <a:pt x="145" y="97"/>
                        <a:pt x="145" y="97"/>
                      </a:cubicBezTo>
                      <a:cubicBezTo>
                        <a:pt x="145" y="82"/>
                        <a:pt x="154" y="74"/>
                        <a:pt x="169" y="74"/>
                      </a:cubicBezTo>
                      <a:cubicBezTo>
                        <a:pt x="183" y="74"/>
                        <a:pt x="183" y="74"/>
                        <a:pt x="183" y="74"/>
                      </a:cubicBezTo>
                      <a:cubicBezTo>
                        <a:pt x="183" y="20"/>
                        <a:pt x="183" y="20"/>
                        <a:pt x="183" y="20"/>
                      </a:cubicBezTo>
                      <a:cubicBezTo>
                        <a:pt x="183" y="9"/>
                        <a:pt x="174" y="0"/>
                        <a:pt x="163" y="0"/>
                      </a:cubicBezTo>
                      <a:cubicBezTo>
                        <a:pt x="118" y="0"/>
                        <a:pt x="118" y="0"/>
                        <a:pt x="118" y="0"/>
                      </a:cubicBezTo>
                      <a:cubicBezTo>
                        <a:pt x="118" y="24"/>
                        <a:pt x="118" y="24"/>
                        <a:pt x="118" y="24"/>
                      </a:cubicBezTo>
                      <a:cubicBezTo>
                        <a:pt x="127" y="24"/>
                        <a:pt x="134" y="31"/>
                        <a:pt x="134" y="40"/>
                      </a:cubicBezTo>
                      <a:cubicBezTo>
                        <a:pt x="134" y="49"/>
                        <a:pt x="127" y="57"/>
                        <a:pt x="118" y="57"/>
                      </a:cubicBezTo>
                      <a:cubicBezTo>
                        <a:pt x="118" y="67"/>
                        <a:pt x="118" y="67"/>
                        <a:pt x="118" y="67"/>
                      </a:cubicBezTo>
                      <a:cubicBezTo>
                        <a:pt x="127" y="67"/>
                        <a:pt x="134" y="75"/>
                        <a:pt x="134" y="84"/>
                      </a:cubicBezTo>
                      <a:cubicBezTo>
                        <a:pt x="134" y="93"/>
                        <a:pt x="127" y="100"/>
                        <a:pt x="118" y="100"/>
                      </a:cubicBezTo>
                      <a:cubicBezTo>
                        <a:pt x="118" y="147"/>
                        <a:pt x="118" y="147"/>
                        <a:pt x="118" y="147"/>
                      </a:cubicBezTo>
                      <a:lnTo>
                        <a:pt x="145" y="147"/>
                      </a:lnTo>
                      <a:close/>
                      <a:moveTo>
                        <a:pt x="118" y="0"/>
                      </a:moveTo>
                      <a:cubicBezTo>
                        <a:pt x="65" y="0"/>
                        <a:pt x="65" y="0"/>
                        <a:pt x="65" y="0"/>
                      </a:cubicBezTo>
                      <a:cubicBezTo>
                        <a:pt x="65" y="24"/>
                        <a:pt x="65" y="24"/>
                        <a:pt x="65" y="24"/>
                      </a:cubicBezTo>
                      <a:cubicBezTo>
                        <a:pt x="65" y="24"/>
                        <a:pt x="65" y="24"/>
                        <a:pt x="65" y="24"/>
                      </a:cubicBezTo>
                      <a:cubicBezTo>
                        <a:pt x="65" y="24"/>
                        <a:pt x="65" y="24"/>
                        <a:pt x="65" y="24"/>
                      </a:cubicBezTo>
                      <a:cubicBezTo>
                        <a:pt x="74" y="24"/>
                        <a:pt x="81" y="31"/>
                        <a:pt x="81" y="40"/>
                      </a:cubicBezTo>
                      <a:cubicBezTo>
                        <a:pt x="81" y="49"/>
                        <a:pt x="74" y="57"/>
                        <a:pt x="65" y="57"/>
                      </a:cubicBezTo>
                      <a:cubicBezTo>
                        <a:pt x="65" y="57"/>
                        <a:pt x="65" y="57"/>
                        <a:pt x="65" y="57"/>
                      </a:cubicBezTo>
                      <a:cubicBezTo>
                        <a:pt x="65" y="67"/>
                        <a:pt x="65" y="67"/>
                        <a:pt x="65" y="67"/>
                      </a:cubicBezTo>
                      <a:cubicBezTo>
                        <a:pt x="65" y="67"/>
                        <a:pt x="65" y="67"/>
                        <a:pt x="65" y="67"/>
                      </a:cubicBezTo>
                      <a:cubicBezTo>
                        <a:pt x="65" y="67"/>
                        <a:pt x="65" y="67"/>
                        <a:pt x="65" y="67"/>
                      </a:cubicBezTo>
                      <a:cubicBezTo>
                        <a:pt x="74" y="67"/>
                        <a:pt x="81" y="75"/>
                        <a:pt x="81" y="84"/>
                      </a:cubicBezTo>
                      <a:cubicBezTo>
                        <a:pt x="81" y="93"/>
                        <a:pt x="74" y="100"/>
                        <a:pt x="65" y="100"/>
                      </a:cubicBezTo>
                      <a:cubicBezTo>
                        <a:pt x="65" y="100"/>
                        <a:pt x="65" y="100"/>
                        <a:pt x="65" y="100"/>
                      </a:cubicBezTo>
                      <a:cubicBezTo>
                        <a:pt x="65" y="147"/>
                        <a:pt x="65" y="147"/>
                        <a:pt x="65" y="147"/>
                      </a:cubicBezTo>
                      <a:cubicBezTo>
                        <a:pt x="118" y="147"/>
                        <a:pt x="118" y="147"/>
                        <a:pt x="118" y="147"/>
                      </a:cubicBezTo>
                      <a:cubicBezTo>
                        <a:pt x="118" y="100"/>
                        <a:pt x="118" y="100"/>
                        <a:pt x="118" y="100"/>
                      </a:cubicBezTo>
                      <a:cubicBezTo>
                        <a:pt x="118" y="100"/>
                        <a:pt x="118" y="100"/>
                        <a:pt x="118" y="100"/>
                      </a:cubicBezTo>
                      <a:cubicBezTo>
                        <a:pt x="109" y="100"/>
                        <a:pt x="101" y="93"/>
                        <a:pt x="101" y="84"/>
                      </a:cubicBezTo>
                      <a:cubicBezTo>
                        <a:pt x="101" y="75"/>
                        <a:pt x="109" y="67"/>
                        <a:pt x="118" y="67"/>
                      </a:cubicBezTo>
                      <a:cubicBezTo>
                        <a:pt x="118" y="67"/>
                        <a:pt x="118" y="67"/>
                        <a:pt x="118" y="67"/>
                      </a:cubicBezTo>
                      <a:cubicBezTo>
                        <a:pt x="118" y="67"/>
                        <a:pt x="118" y="67"/>
                        <a:pt x="118" y="67"/>
                      </a:cubicBezTo>
                      <a:cubicBezTo>
                        <a:pt x="118" y="57"/>
                        <a:pt x="118" y="57"/>
                        <a:pt x="118" y="57"/>
                      </a:cubicBezTo>
                      <a:cubicBezTo>
                        <a:pt x="118" y="57"/>
                        <a:pt x="118" y="57"/>
                        <a:pt x="118" y="57"/>
                      </a:cubicBezTo>
                      <a:cubicBezTo>
                        <a:pt x="109" y="57"/>
                        <a:pt x="101" y="49"/>
                        <a:pt x="101" y="40"/>
                      </a:cubicBezTo>
                      <a:cubicBezTo>
                        <a:pt x="101" y="31"/>
                        <a:pt x="109" y="24"/>
                        <a:pt x="118" y="24"/>
                      </a:cubicBezTo>
                      <a:cubicBezTo>
                        <a:pt x="118" y="24"/>
                        <a:pt x="118" y="24"/>
                        <a:pt x="118" y="24"/>
                      </a:cubicBezTo>
                      <a:cubicBezTo>
                        <a:pt x="118" y="24"/>
                        <a:pt x="118" y="24"/>
                        <a:pt x="118" y="24"/>
                      </a:cubicBezTo>
                      <a:lnTo>
                        <a:pt x="118" y="0"/>
                      </a:lnTo>
                      <a:close/>
                      <a:moveTo>
                        <a:pt x="65" y="0"/>
                      </a:moveTo>
                      <a:cubicBezTo>
                        <a:pt x="19" y="0"/>
                        <a:pt x="19" y="0"/>
                        <a:pt x="19" y="0"/>
                      </a:cubicBezTo>
                      <a:cubicBezTo>
                        <a:pt x="8" y="0"/>
                        <a:pt x="0" y="9"/>
                        <a:pt x="0" y="20"/>
                      </a:cubicBezTo>
                      <a:cubicBezTo>
                        <a:pt x="0" y="74"/>
                        <a:pt x="0" y="74"/>
                        <a:pt x="0" y="74"/>
                      </a:cubicBezTo>
                      <a:cubicBezTo>
                        <a:pt x="15" y="74"/>
                        <a:pt x="15" y="74"/>
                        <a:pt x="15" y="74"/>
                      </a:cubicBezTo>
                      <a:cubicBezTo>
                        <a:pt x="30" y="74"/>
                        <a:pt x="38" y="82"/>
                        <a:pt x="38" y="97"/>
                      </a:cubicBezTo>
                      <a:cubicBezTo>
                        <a:pt x="38" y="147"/>
                        <a:pt x="38" y="147"/>
                        <a:pt x="38" y="147"/>
                      </a:cubicBezTo>
                      <a:cubicBezTo>
                        <a:pt x="65" y="147"/>
                        <a:pt x="65" y="147"/>
                        <a:pt x="65" y="147"/>
                      </a:cubicBezTo>
                      <a:cubicBezTo>
                        <a:pt x="65" y="100"/>
                        <a:pt x="65" y="100"/>
                        <a:pt x="65" y="100"/>
                      </a:cubicBezTo>
                      <a:cubicBezTo>
                        <a:pt x="56" y="100"/>
                        <a:pt x="48" y="93"/>
                        <a:pt x="48" y="84"/>
                      </a:cubicBezTo>
                      <a:cubicBezTo>
                        <a:pt x="48" y="75"/>
                        <a:pt x="56" y="67"/>
                        <a:pt x="65" y="67"/>
                      </a:cubicBezTo>
                      <a:cubicBezTo>
                        <a:pt x="65" y="57"/>
                        <a:pt x="65" y="57"/>
                        <a:pt x="65" y="57"/>
                      </a:cubicBezTo>
                      <a:cubicBezTo>
                        <a:pt x="56" y="57"/>
                        <a:pt x="48" y="49"/>
                        <a:pt x="48" y="40"/>
                      </a:cubicBezTo>
                      <a:cubicBezTo>
                        <a:pt x="48" y="31"/>
                        <a:pt x="56" y="24"/>
                        <a:pt x="65" y="24"/>
                      </a:cubicBez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7" name="Freeform 573"/>
                <p:cNvSpPr/>
                <p:nvPr/>
              </p:nvSpPr>
              <p:spPr bwMode="auto">
                <a:xfrm>
                  <a:off x="-1703388" y="3046413"/>
                  <a:ext cx="935038" cy="498475"/>
                </a:xfrm>
                <a:custGeom>
                  <a:avLst/>
                  <a:gdLst>
                    <a:gd name="T0" fmla="*/ 233 w 249"/>
                    <a:gd name="T1" fmla="*/ 0 h 133"/>
                    <a:gd name="T2" fmla="*/ 216 w 249"/>
                    <a:gd name="T3" fmla="*/ 0 h 133"/>
                    <a:gd name="T4" fmla="*/ 202 w 249"/>
                    <a:gd name="T5" fmla="*/ 0 h 133"/>
                    <a:gd name="T6" fmla="*/ 184 w 249"/>
                    <a:gd name="T7" fmla="*/ 16 h 133"/>
                    <a:gd name="T8" fmla="*/ 184 w 249"/>
                    <a:gd name="T9" fmla="*/ 72 h 133"/>
                    <a:gd name="T10" fmla="*/ 64 w 249"/>
                    <a:gd name="T11" fmla="*/ 72 h 133"/>
                    <a:gd name="T12" fmla="*/ 64 w 249"/>
                    <a:gd name="T13" fmla="*/ 16 h 133"/>
                    <a:gd name="T14" fmla="*/ 48 w 249"/>
                    <a:gd name="T15" fmla="*/ 0 h 133"/>
                    <a:gd name="T16" fmla="*/ 33 w 249"/>
                    <a:gd name="T17" fmla="*/ 0 h 133"/>
                    <a:gd name="T18" fmla="*/ 17 w 249"/>
                    <a:gd name="T19" fmla="*/ 0 h 133"/>
                    <a:gd name="T20" fmla="*/ 0 w 249"/>
                    <a:gd name="T21" fmla="*/ 16 h 133"/>
                    <a:gd name="T22" fmla="*/ 0 w 249"/>
                    <a:gd name="T23" fmla="*/ 99 h 133"/>
                    <a:gd name="T24" fmla="*/ 23 w 249"/>
                    <a:gd name="T25" fmla="*/ 123 h 133"/>
                    <a:gd name="T26" fmla="*/ 24 w 249"/>
                    <a:gd name="T27" fmla="*/ 125 h 133"/>
                    <a:gd name="T28" fmla="*/ 26 w 249"/>
                    <a:gd name="T29" fmla="*/ 129 h 133"/>
                    <a:gd name="T30" fmla="*/ 34 w 249"/>
                    <a:gd name="T31" fmla="*/ 133 h 133"/>
                    <a:gd name="T32" fmla="*/ 38 w 249"/>
                    <a:gd name="T33" fmla="*/ 133 h 133"/>
                    <a:gd name="T34" fmla="*/ 46 w 249"/>
                    <a:gd name="T35" fmla="*/ 129 h 133"/>
                    <a:gd name="T36" fmla="*/ 48 w 249"/>
                    <a:gd name="T37" fmla="*/ 125 h 133"/>
                    <a:gd name="T38" fmla="*/ 48 w 249"/>
                    <a:gd name="T39" fmla="*/ 123 h 133"/>
                    <a:gd name="T40" fmla="*/ 200 w 249"/>
                    <a:gd name="T41" fmla="*/ 123 h 133"/>
                    <a:gd name="T42" fmla="*/ 201 w 249"/>
                    <a:gd name="T43" fmla="*/ 125 h 133"/>
                    <a:gd name="T44" fmla="*/ 203 w 249"/>
                    <a:gd name="T45" fmla="*/ 129 h 133"/>
                    <a:gd name="T46" fmla="*/ 211 w 249"/>
                    <a:gd name="T47" fmla="*/ 133 h 133"/>
                    <a:gd name="T48" fmla="*/ 215 w 249"/>
                    <a:gd name="T49" fmla="*/ 133 h 133"/>
                    <a:gd name="T50" fmla="*/ 223 w 249"/>
                    <a:gd name="T51" fmla="*/ 129 h 133"/>
                    <a:gd name="T52" fmla="*/ 225 w 249"/>
                    <a:gd name="T53" fmla="*/ 125 h 133"/>
                    <a:gd name="T54" fmla="*/ 225 w 249"/>
                    <a:gd name="T55" fmla="*/ 123 h 133"/>
                    <a:gd name="T56" fmla="*/ 233 w 249"/>
                    <a:gd name="T57" fmla="*/ 123 h 133"/>
                    <a:gd name="T58" fmla="*/ 249 w 249"/>
                    <a:gd name="T59" fmla="*/ 99 h 133"/>
                    <a:gd name="T60" fmla="*/ 249 w 249"/>
                    <a:gd name="T61" fmla="*/ 16 h 133"/>
                    <a:gd name="T62" fmla="*/ 233 w 249"/>
                    <a:gd name="T6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133">
                      <a:moveTo>
                        <a:pt x="233" y="0"/>
                      </a:moveTo>
                      <a:cubicBezTo>
                        <a:pt x="216" y="0"/>
                        <a:pt x="216" y="0"/>
                        <a:pt x="216" y="0"/>
                      </a:cubicBezTo>
                      <a:cubicBezTo>
                        <a:pt x="202" y="0"/>
                        <a:pt x="202" y="0"/>
                        <a:pt x="202" y="0"/>
                      </a:cubicBezTo>
                      <a:cubicBezTo>
                        <a:pt x="191" y="0"/>
                        <a:pt x="184" y="5"/>
                        <a:pt x="184" y="16"/>
                      </a:cubicBezTo>
                      <a:cubicBezTo>
                        <a:pt x="184" y="72"/>
                        <a:pt x="184" y="72"/>
                        <a:pt x="184" y="72"/>
                      </a:cubicBezTo>
                      <a:cubicBezTo>
                        <a:pt x="64" y="72"/>
                        <a:pt x="64" y="72"/>
                        <a:pt x="64" y="72"/>
                      </a:cubicBezTo>
                      <a:cubicBezTo>
                        <a:pt x="64" y="16"/>
                        <a:pt x="64" y="16"/>
                        <a:pt x="64" y="16"/>
                      </a:cubicBezTo>
                      <a:cubicBezTo>
                        <a:pt x="64" y="5"/>
                        <a:pt x="59" y="0"/>
                        <a:pt x="48" y="0"/>
                      </a:cubicBezTo>
                      <a:cubicBezTo>
                        <a:pt x="33" y="0"/>
                        <a:pt x="33" y="0"/>
                        <a:pt x="33" y="0"/>
                      </a:cubicBezTo>
                      <a:cubicBezTo>
                        <a:pt x="17" y="0"/>
                        <a:pt x="17" y="0"/>
                        <a:pt x="17" y="0"/>
                      </a:cubicBezTo>
                      <a:cubicBezTo>
                        <a:pt x="6" y="0"/>
                        <a:pt x="0" y="5"/>
                        <a:pt x="0" y="16"/>
                      </a:cubicBezTo>
                      <a:cubicBezTo>
                        <a:pt x="0" y="99"/>
                        <a:pt x="0" y="99"/>
                        <a:pt x="0" y="99"/>
                      </a:cubicBezTo>
                      <a:cubicBezTo>
                        <a:pt x="0" y="110"/>
                        <a:pt x="12" y="123"/>
                        <a:pt x="23" y="123"/>
                      </a:cubicBezTo>
                      <a:cubicBezTo>
                        <a:pt x="23" y="123"/>
                        <a:pt x="23" y="124"/>
                        <a:pt x="24" y="125"/>
                      </a:cubicBezTo>
                      <a:cubicBezTo>
                        <a:pt x="24" y="127"/>
                        <a:pt x="25" y="128"/>
                        <a:pt x="26" y="129"/>
                      </a:cubicBezTo>
                      <a:cubicBezTo>
                        <a:pt x="28" y="132"/>
                        <a:pt x="31" y="133"/>
                        <a:pt x="34" y="133"/>
                      </a:cubicBezTo>
                      <a:cubicBezTo>
                        <a:pt x="38" y="133"/>
                        <a:pt x="38" y="133"/>
                        <a:pt x="38" y="133"/>
                      </a:cubicBezTo>
                      <a:cubicBezTo>
                        <a:pt x="41" y="133"/>
                        <a:pt x="44" y="132"/>
                        <a:pt x="46" y="129"/>
                      </a:cubicBezTo>
                      <a:cubicBezTo>
                        <a:pt x="47" y="128"/>
                        <a:pt x="48" y="127"/>
                        <a:pt x="48" y="125"/>
                      </a:cubicBezTo>
                      <a:cubicBezTo>
                        <a:pt x="48" y="124"/>
                        <a:pt x="48" y="123"/>
                        <a:pt x="48" y="123"/>
                      </a:cubicBezTo>
                      <a:cubicBezTo>
                        <a:pt x="200" y="123"/>
                        <a:pt x="200" y="123"/>
                        <a:pt x="200" y="123"/>
                      </a:cubicBezTo>
                      <a:cubicBezTo>
                        <a:pt x="200" y="123"/>
                        <a:pt x="200" y="124"/>
                        <a:pt x="201" y="125"/>
                      </a:cubicBezTo>
                      <a:cubicBezTo>
                        <a:pt x="201" y="127"/>
                        <a:pt x="202" y="128"/>
                        <a:pt x="203" y="129"/>
                      </a:cubicBezTo>
                      <a:cubicBezTo>
                        <a:pt x="205" y="132"/>
                        <a:pt x="208" y="133"/>
                        <a:pt x="211" y="133"/>
                      </a:cubicBezTo>
                      <a:cubicBezTo>
                        <a:pt x="215" y="133"/>
                        <a:pt x="215" y="133"/>
                        <a:pt x="215" y="133"/>
                      </a:cubicBezTo>
                      <a:cubicBezTo>
                        <a:pt x="218" y="133"/>
                        <a:pt x="221" y="132"/>
                        <a:pt x="223" y="129"/>
                      </a:cubicBezTo>
                      <a:cubicBezTo>
                        <a:pt x="224" y="128"/>
                        <a:pt x="225" y="127"/>
                        <a:pt x="225" y="125"/>
                      </a:cubicBezTo>
                      <a:cubicBezTo>
                        <a:pt x="225" y="124"/>
                        <a:pt x="225" y="123"/>
                        <a:pt x="225" y="123"/>
                      </a:cubicBezTo>
                      <a:cubicBezTo>
                        <a:pt x="233" y="123"/>
                        <a:pt x="233" y="123"/>
                        <a:pt x="233" y="123"/>
                      </a:cubicBezTo>
                      <a:cubicBezTo>
                        <a:pt x="244" y="123"/>
                        <a:pt x="249" y="110"/>
                        <a:pt x="249" y="99"/>
                      </a:cubicBezTo>
                      <a:cubicBezTo>
                        <a:pt x="249" y="16"/>
                        <a:pt x="249" y="16"/>
                        <a:pt x="249" y="16"/>
                      </a:cubicBezTo>
                      <a:cubicBezTo>
                        <a:pt x="249" y="5"/>
                        <a:pt x="244" y="0"/>
                        <a:pt x="2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8" name="Oval 574"/>
                <p:cNvSpPr>
                  <a:spLocks noChangeArrowheads="1"/>
                </p:cNvSpPr>
                <p:nvPr/>
              </p:nvSpPr>
              <p:spPr bwMode="auto">
                <a:xfrm>
                  <a:off x="-1373188" y="2854325"/>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9" name="Oval 575"/>
                <p:cNvSpPr>
                  <a:spLocks noChangeArrowheads="1"/>
                </p:cNvSpPr>
                <p:nvPr/>
              </p:nvSpPr>
              <p:spPr bwMode="auto">
                <a:xfrm>
                  <a:off x="-1173163" y="2854325"/>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0" name="Oval 576"/>
                <p:cNvSpPr>
                  <a:spLocks noChangeArrowheads="1"/>
                </p:cNvSpPr>
                <p:nvPr/>
              </p:nvSpPr>
              <p:spPr bwMode="auto">
                <a:xfrm>
                  <a:off x="-1373188" y="3019425"/>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1" name="Oval 577"/>
                <p:cNvSpPr>
                  <a:spLocks noChangeArrowheads="1"/>
                </p:cNvSpPr>
                <p:nvPr/>
              </p:nvSpPr>
              <p:spPr bwMode="auto">
                <a:xfrm>
                  <a:off x="-1173163" y="3019425"/>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2" name="Freeform 578"/>
                <p:cNvSpPr/>
                <p:nvPr/>
              </p:nvSpPr>
              <p:spPr bwMode="auto">
                <a:xfrm>
                  <a:off x="-6550025" y="7275513"/>
                  <a:ext cx="754063" cy="200025"/>
                </a:xfrm>
                <a:custGeom>
                  <a:avLst/>
                  <a:gdLst>
                    <a:gd name="T0" fmla="*/ 64 w 475"/>
                    <a:gd name="T1" fmla="*/ 126 h 126"/>
                    <a:gd name="T2" fmla="*/ 76 w 475"/>
                    <a:gd name="T3" fmla="*/ 126 h 126"/>
                    <a:gd name="T4" fmla="*/ 400 w 475"/>
                    <a:gd name="T5" fmla="*/ 126 h 126"/>
                    <a:gd name="T6" fmla="*/ 407 w 475"/>
                    <a:gd name="T7" fmla="*/ 126 h 126"/>
                    <a:gd name="T8" fmla="*/ 475 w 475"/>
                    <a:gd name="T9" fmla="*/ 0 h 126"/>
                    <a:gd name="T10" fmla="*/ 473 w 475"/>
                    <a:gd name="T11" fmla="*/ 0 h 126"/>
                    <a:gd name="T12" fmla="*/ 404 w 475"/>
                    <a:gd name="T13" fmla="*/ 0 h 126"/>
                    <a:gd name="T14" fmla="*/ 348 w 475"/>
                    <a:gd name="T15" fmla="*/ 0 h 126"/>
                    <a:gd name="T16" fmla="*/ 128 w 475"/>
                    <a:gd name="T17" fmla="*/ 0 h 126"/>
                    <a:gd name="T18" fmla="*/ 71 w 475"/>
                    <a:gd name="T19" fmla="*/ 0 h 126"/>
                    <a:gd name="T20" fmla="*/ 0 w 475"/>
                    <a:gd name="T21" fmla="*/ 0 h 126"/>
                    <a:gd name="T22" fmla="*/ 64 w 475"/>
                    <a:gd name="T23"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5" h="126">
                      <a:moveTo>
                        <a:pt x="64" y="126"/>
                      </a:moveTo>
                      <a:lnTo>
                        <a:pt x="76" y="126"/>
                      </a:lnTo>
                      <a:lnTo>
                        <a:pt x="400" y="126"/>
                      </a:lnTo>
                      <a:lnTo>
                        <a:pt x="407" y="126"/>
                      </a:lnTo>
                      <a:lnTo>
                        <a:pt x="475" y="0"/>
                      </a:lnTo>
                      <a:lnTo>
                        <a:pt x="473" y="0"/>
                      </a:lnTo>
                      <a:lnTo>
                        <a:pt x="404" y="0"/>
                      </a:lnTo>
                      <a:lnTo>
                        <a:pt x="348" y="0"/>
                      </a:lnTo>
                      <a:lnTo>
                        <a:pt x="128" y="0"/>
                      </a:lnTo>
                      <a:lnTo>
                        <a:pt x="71" y="0"/>
                      </a:lnTo>
                      <a:lnTo>
                        <a:pt x="0" y="0"/>
                      </a:lnTo>
                      <a:lnTo>
                        <a:pt x="64"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3" name="Freeform 579"/>
                <p:cNvSpPr/>
                <p:nvPr/>
              </p:nvSpPr>
              <p:spPr bwMode="auto">
                <a:xfrm>
                  <a:off x="-6553200" y="7321550"/>
                  <a:ext cx="754063" cy="355600"/>
                </a:xfrm>
                <a:custGeom>
                  <a:avLst/>
                  <a:gdLst>
                    <a:gd name="T0" fmla="*/ 0 w 201"/>
                    <a:gd name="T1" fmla="*/ 95 h 95"/>
                    <a:gd name="T2" fmla="*/ 201 w 201"/>
                    <a:gd name="T3" fmla="*/ 95 h 95"/>
                    <a:gd name="T4" fmla="*/ 201 w 201"/>
                    <a:gd name="T5" fmla="*/ 0 h 95"/>
                    <a:gd name="T6" fmla="*/ 178 w 201"/>
                    <a:gd name="T7" fmla="*/ 44 h 95"/>
                    <a:gd name="T8" fmla="*/ 177 w 201"/>
                    <a:gd name="T9" fmla="*/ 47 h 95"/>
                    <a:gd name="T10" fmla="*/ 173 w 201"/>
                    <a:gd name="T11" fmla="*/ 47 h 95"/>
                    <a:gd name="T12" fmla="*/ 167 w 201"/>
                    <a:gd name="T13" fmla="*/ 47 h 95"/>
                    <a:gd name="T14" fmla="*/ 117 w 201"/>
                    <a:gd name="T15" fmla="*/ 47 h 95"/>
                    <a:gd name="T16" fmla="*/ 117 w 201"/>
                    <a:gd name="T17" fmla="*/ 50 h 95"/>
                    <a:gd name="T18" fmla="*/ 115 w 201"/>
                    <a:gd name="T19" fmla="*/ 58 h 95"/>
                    <a:gd name="T20" fmla="*/ 101 w 201"/>
                    <a:gd name="T21" fmla="*/ 65 h 95"/>
                    <a:gd name="T22" fmla="*/ 88 w 201"/>
                    <a:gd name="T23" fmla="*/ 58 h 95"/>
                    <a:gd name="T24" fmla="*/ 86 w 201"/>
                    <a:gd name="T25" fmla="*/ 50 h 95"/>
                    <a:gd name="T26" fmla="*/ 86 w 201"/>
                    <a:gd name="T27" fmla="*/ 47 h 95"/>
                    <a:gd name="T28" fmla="*/ 36 w 201"/>
                    <a:gd name="T29" fmla="*/ 47 h 95"/>
                    <a:gd name="T30" fmla="*/ 28 w 201"/>
                    <a:gd name="T31" fmla="*/ 47 h 95"/>
                    <a:gd name="T32" fmla="*/ 25 w 201"/>
                    <a:gd name="T33" fmla="*/ 47 h 95"/>
                    <a:gd name="T34" fmla="*/ 23 w 201"/>
                    <a:gd name="T35" fmla="*/ 44 h 95"/>
                    <a:gd name="T36" fmla="*/ 0 w 201"/>
                    <a:gd name="T37" fmla="*/ 1 h 95"/>
                    <a:gd name="T38" fmla="*/ 0 w 201"/>
                    <a:gd name="T3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95">
                      <a:moveTo>
                        <a:pt x="0" y="95"/>
                      </a:moveTo>
                      <a:cubicBezTo>
                        <a:pt x="201" y="95"/>
                        <a:pt x="201" y="95"/>
                        <a:pt x="201" y="95"/>
                      </a:cubicBezTo>
                      <a:cubicBezTo>
                        <a:pt x="201" y="0"/>
                        <a:pt x="201" y="0"/>
                        <a:pt x="201" y="0"/>
                      </a:cubicBezTo>
                      <a:cubicBezTo>
                        <a:pt x="178" y="44"/>
                        <a:pt x="178" y="44"/>
                        <a:pt x="178" y="44"/>
                      </a:cubicBezTo>
                      <a:cubicBezTo>
                        <a:pt x="177" y="47"/>
                        <a:pt x="177" y="47"/>
                        <a:pt x="177" y="47"/>
                      </a:cubicBezTo>
                      <a:cubicBezTo>
                        <a:pt x="173" y="47"/>
                        <a:pt x="173" y="47"/>
                        <a:pt x="173" y="47"/>
                      </a:cubicBezTo>
                      <a:cubicBezTo>
                        <a:pt x="167" y="47"/>
                        <a:pt x="167" y="47"/>
                        <a:pt x="167" y="47"/>
                      </a:cubicBezTo>
                      <a:cubicBezTo>
                        <a:pt x="117" y="47"/>
                        <a:pt x="117" y="47"/>
                        <a:pt x="117" y="47"/>
                      </a:cubicBezTo>
                      <a:cubicBezTo>
                        <a:pt x="117" y="48"/>
                        <a:pt x="117" y="49"/>
                        <a:pt x="117" y="50"/>
                      </a:cubicBezTo>
                      <a:cubicBezTo>
                        <a:pt x="117" y="53"/>
                        <a:pt x="116" y="56"/>
                        <a:pt x="115" y="58"/>
                      </a:cubicBezTo>
                      <a:cubicBezTo>
                        <a:pt x="112" y="63"/>
                        <a:pt x="107" y="65"/>
                        <a:pt x="101" y="65"/>
                      </a:cubicBezTo>
                      <a:cubicBezTo>
                        <a:pt x="96" y="65"/>
                        <a:pt x="91" y="63"/>
                        <a:pt x="88" y="58"/>
                      </a:cubicBezTo>
                      <a:cubicBezTo>
                        <a:pt x="87" y="56"/>
                        <a:pt x="86" y="53"/>
                        <a:pt x="86" y="50"/>
                      </a:cubicBezTo>
                      <a:cubicBezTo>
                        <a:pt x="86" y="49"/>
                        <a:pt x="86" y="48"/>
                        <a:pt x="86" y="47"/>
                      </a:cubicBezTo>
                      <a:cubicBezTo>
                        <a:pt x="36" y="47"/>
                        <a:pt x="36" y="47"/>
                        <a:pt x="36" y="47"/>
                      </a:cubicBezTo>
                      <a:cubicBezTo>
                        <a:pt x="28" y="47"/>
                        <a:pt x="28" y="47"/>
                        <a:pt x="28" y="47"/>
                      </a:cubicBezTo>
                      <a:cubicBezTo>
                        <a:pt x="25" y="47"/>
                        <a:pt x="25" y="47"/>
                        <a:pt x="25" y="47"/>
                      </a:cubicBezTo>
                      <a:cubicBezTo>
                        <a:pt x="23" y="44"/>
                        <a:pt x="23" y="44"/>
                        <a:pt x="23" y="44"/>
                      </a:cubicBezTo>
                      <a:cubicBezTo>
                        <a:pt x="0" y="1"/>
                        <a:pt x="0" y="1"/>
                        <a:pt x="0" y="1"/>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4" name="Freeform 580"/>
                <p:cNvSpPr/>
                <p:nvPr/>
              </p:nvSpPr>
              <p:spPr bwMode="auto">
                <a:xfrm>
                  <a:off x="-6437313" y="7005638"/>
                  <a:ext cx="528638" cy="247650"/>
                </a:xfrm>
                <a:custGeom>
                  <a:avLst/>
                  <a:gdLst>
                    <a:gd name="T0" fmla="*/ 141 w 141"/>
                    <a:gd name="T1" fmla="*/ 66 h 66"/>
                    <a:gd name="T2" fmla="*/ 141 w 141"/>
                    <a:gd name="T3" fmla="*/ 28 h 66"/>
                    <a:gd name="T4" fmla="*/ 114 w 141"/>
                    <a:gd name="T5" fmla="*/ 0 h 66"/>
                    <a:gd name="T6" fmla="*/ 27 w 141"/>
                    <a:gd name="T7" fmla="*/ 0 h 66"/>
                    <a:gd name="T8" fmla="*/ 0 w 141"/>
                    <a:gd name="T9" fmla="*/ 28 h 66"/>
                    <a:gd name="T10" fmla="*/ 0 w 141"/>
                    <a:gd name="T11" fmla="*/ 66 h 66"/>
                    <a:gd name="T12" fmla="*/ 24 w 141"/>
                    <a:gd name="T13" fmla="*/ 66 h 66"/>
                    <a:gd name="T14" fmla="*/ 24 w 141"/>
                    <a:gd name="T15" fmla="*/ 28 h 66"/>
                    <a:gd name="T16" fmla="*/ 27 w 141"/>
                    <a:gd name="T17" fmla="*/ 24 h 66"/>
                    <a:gd name="T18" fmla="*/ 114 w 141"/>
                    <a:gd name="T19" fmla="*/ 24 h 66"/>
                    <a:gd name="T20" fmla="*/ 117 w 141"/>
                    <a:gd name="T21" fmla="*/ 28 h 66"/>
                    <a:gd name="T22" fmla="*/ 117 w 141"/>
                    <a:gd name="T23" fmla="*/ 66 h 66"/>
                    <a:gd name="T24" fmla="*/ 141 w 141"/>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66">
                      <a:moveTo>
                        <a:pt x="141" y="66"/>
                      </a:moveTo>
                      <a:cubicBezTo>
                        <a:pt x="141" y="28"/>
                        <a:pt x="141" y="28"/>
                        <a:pt x="141" y="28"/>
                      </a:cubicBezTo>
                      <a:cubicBezTo>
                        <a:pt x="141" y="13"/>
                        <a:pt x="129" y="0"/>
                        <a:pt x="114" y="0"/>
                      </a:cubicBezTo>
                      <a:cubicBezTo>
                        <a:pt x="27" y="0"/>
                        <a:pt x="27" y="0"/>
                        <a:pt x="27" y="0"/>
                      </a:cubicBezTo>
                      <a:cubicBezTo>
                        <a:pt x="12" y="0"/>
                        <a:pt x="0" y="13"/>
                        <a:pt x="0" y="28"/>
                      </a:cubicBezTo>
                      <a:cubicBezTo>
                        <a:pt x="0" y="66"/>
                        <a:pt x="0" y="66"/>
                        <a:pt x="0" y="66"/>
                      </a:cubicBezTo>
                      <a:cubicBezTo>
                        <a:pt x="24" y="66"/>
                        <a:pt x="24" y="66"/>
                        <a:pt x="24" y="66"/>
                      </a:cubicBezTo>
                      <a:cubicBezTo>
                        <a:pt x="24" y="28"/>
                        <a:pt x="24" y="28"/>
                        <a:pt x="24" y="28"/>
                      </a:cubicBezTo>
                      <a:cubicBezTo>
                        <a:pt x="24" y="26"/>
                        <a:pt x="25" y="24"/>
                        <a:pt x="27" y="24"/>
                      </a:cubicBezTo>
                      <a:cubicBezTo>
                        <a:pt x="114" y="24"/>
                        <a:pt x="114" y="24"/>
                        <a:pt x="114" y="24"/>
                      </a:cubicBezTo>
                      <a:cubicBezTo>
                        <a:pt x="116" y="24"/>
                        <a:pt x="117" y="26"/>
                        <a:pt x="117" y="28"/>
                      </a:cubicBezTo>
                      <a:cubicBezTo>
                        <a:pt x="117" y="66"/>
                        <a:pt x="117" y="66"/>
                        <a:pt x="117" y="66"/>
                      </a:cubicBezTo>
                      <a:lnTo>
                        <a:pt x="14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5" name="Freeform 581"/>
                <p:cNvSpPr>
                  <a:spLocks noEditPoints="1"/>
                </p:cNvSpPr>
                <p:nvPr/>
              </p:nvSpPr>
              <p:spPr bwMode="auto">
                <a:xfrm>
                  <a:off x="-8555038" y="84138"/>
                  <a:ext cx="788988" cy="787400"/>
                </a:xfrm>
                <a:custGeom>
                  <a:avLst/>
                  <a:gdLst>
                    <a:gd name="T0" fmla="*/ 105 w 210"/>
                    <a:gd name="T1" fmla="*/ 210 h 210"/>
                    <a:gd name="T2" fmla="*/ 140 w 210"/>
                    <a:gd name="T3" fmla="*/ 204 h 210"/>
                    <a:gd name="T4" fmla="*/ 190 w 210"/>
                    <a:gd name="T5" fmla="*/ 166 h 210"/>
                    <a:gd name="T6" fmla="*/ 210 w 210"/>
                    <a:gd name="T7" fmla="*/ 105 h 210"/>
                    <a:gd name="T8" fmla="*/ 105 w 210"/>
                    <a:gd name="T9" fmla="*/ 0 h 210"/>
                    <a:gd name="T10" fmla="*/ 105 w 210"/>
                    <a:gd name="T11" fmla="*/ 74 h 210"/>
                    <a:gd name="T12" fmla="*/ 135 w 210"/>
                    <a:gd name="T13" fmla="*/ 105 h 210"/>
                    <a:gd name="T14" fmla="*/ 105 w 210"/>
                    <a:gd name="T15" fmla="*/ 135 h 210"/>
                    <a:gd name="T16" fmla="*/ 105 w 210"/>
                    <a:gd name="T17" fmla="*/ 210 h 210"/>
                    <a:gd name="T18" fmla="*/ 105 w 210"/>
                    <a:gd name="T19" fmla="*/ 0 h 210"/>
                    <a:gd name="T20" fmla="*/ 0 w 210"/>
                    <a:gd name="T21" fmla="*/ 105 h 210"/>
                    <a:gd name="T22" fmla="*/ 105 w 210"/>
                    <a:gd name="T23" fmla="*/ 210 h 210"/>
                    <a:gd name="T24" fmla="*/ 105 w 210"/>
                    <a:gd name="T25" fmla="*/ 210 h 210"/>
                    <a:gd name="T26" fmla="*/ 105 w 210"/>
                    <a:gd name="T27" fmla="*/ 135 h 210"/>
                    <a:gd name="T28" fmla="*/ 105 w 210"/>
                    <a:gd name="T29" fmla="*/ 135 h 210"/>
                    <a:gd name="T30" fmla="*/ 105 w 210"/>
                    <a:gd name="T31" fmla="*/ 135 h 210"/>
                    <a:gd name="T32" fmla="*/ 75 w 210"/>
                    <a:gd name="T33" fmla="*/ 105 h 210"/>
                    <a:gd name="T34" fmla="*/ 105 w 210"/>
                    <a:gd name="T35" fmla="*/ 74 h 210"/>
                    <a:gd name="T36" fmla="*/ 105 w 210"/>
                    <a:gd name="T37" fmla="*/ 74 h 210"/>
                    <a:gd name="T38" fmla="*/ 105 w 210"/>
                    <a:gd name="T3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210">
                      <a:moveTo>
                        <a:pt x="105" y="210"/>
                      </a:moveTo>
                      <a:cubicBezTo>
                        <a:pt x="117" y="210"/>
                        <a:pt x="129" y="208"/>
                        <a:pt x="140" y="204"/>
                      </a:cubicBezTo>
                      <a:cubicBezTo>
                        <a:pt x="156" y="191"/>
                        <a:pt x="173" y="178"/>
                        <a:pt x="190" y="166"/>
                      </a:cubicBezTo>
                      <a:cubicBezTo>
                        <a:pt x="203" y="149"/>
                        <a:pt x="210" y="128"/>
                        <a:pt x="210" y="105"/>
                      </a:cubicBezTo>
                      <a:cubicBezTo>
                        <a:pt x="210" y="47"/>
                        <a:pt x="163" y="0"/>
                        <a:pt x="105" y="0"/>
                      </a:cubicBezTo>
                      <a:cubicBezTo>
                        <a:pt x="105" y="74"/>
                        <a:pt x="105" y="74"/>
                        <a:pt x="105" y="74"/>
                      </a:cubicBezTo>
                      <a:cubicBezTo>
                        <a:pt x="122" y="74"/>
                        <a:pt x="135" y="88"/>
                        <a:pt x="135" y="105"/>
                      </a:cubicBezTo>
                      <a:cubicBezTo>
                        <a:pt x="135" y="122"/>
                        <a:pt x="122" y="135"/>
                        <a:pt x="105" y="135"/>
                      </a:cubicBezTo>
                      <a:lnTo>
                        <a:pt x="105" y="210"/>
                      </a:lnTo>
                      <a:close/>
                      <a:moveTo>
                        <a:pt x="105" y="0"/>
                      </a:moveTo>
                      <a:cubicBezTo>
                        <a:pt x="47" y="0"/>
                        <a:pt x="0" y="47"/>
                        <a:pt x="0" y="105"/>
                      </a:cubicBezTo>
                      <a:cubicBezTo>
                        <a:pt x="0" y="163"/>
                        <a:pt x="47" y="210"/>
                        <a:pt x="105" y="210"/>
                      </a:cubicBezTo>
                      <a:cubicBezTo>
                        <a:pt x="105" y="210"/>
                        <a:pt x="105" y="210"/>
                        <a:pt x="105" y="210"/>
                      </a:cubicBezTo>
                      <a:cubicBezTo>
                        <a:pt x="105" y="135"/>
                        <a:pt x="105" y="135"/>
                        <a:pt x="105" y="135"/>
                      </a:cubicBezTo>
                      <a:cubicBezTo>
                        <a:pt x="105" y="135"/>
                        <a:pt x="105" y="135"/>
                        <a:pt x="105" y="135"/>
                      </a:cubicBezTo>
                      <a:cubicBezTo>
                        <a:pt x="105" y="135"/>
                        <a:pt x="105" y="135"/>
                        <a:pt x="105" y="135"/>
                      </a:cubicBezTo>
                      <a:cubicBezTo>
                        <a:pt x="88" y="135"/>
                        <a:pt x="75" y="122"/>
                        <a:pt x="75" y="105"/>
                      </a:cubicBezTo>
                      <a:cubicBezTo>
                        <a:pt x="75" y="88"/>
                        <a:pt x="88" y="74"/>
                        <a:pt x="105" y="74"/>
                      </a:cubicBezTo>
                      <a:cubicBezTo>
                        <a:pt x="105" y="74"/>
                        <a:pt x="105" y="74"/>
                        <a:pt x="105" y="74"/>
                      </a:cubicBezTo>
                      <a:cubicBezTo>
                        <a:pt x="105" y="0"/>
                        <a:pt x="105" y="0"/>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6" name="Freeform 582"/>
                <p:cNvSpPr>
                  <a:spLocks noEditPoints="1"/>
                </p:cNvSpPr>
                <p:nvPr/>
              </p:nvSpPr>
              <p:spPr bwMode="auto">
                <a:xfrm>
                  <a:off x="-8255000" y="384175"/>
                  <a:ext cx="184150" cy="184150"/>
                </a:xfrm>
                <a:custGeom>
                  <a:avLst/>
                  <a:gdLst>
                    <a:gd name="T0" fmla="*/ 25 w 49"/>
                    <a:gd name="T1" fmla="*/ 49 h 49"/>
                    <a:gd name="T2" fmla="*/ 49 w 49"/>
                    <a:gd name="T3" fmla="*/ 25 h 49"/>
                    <a:gd name="T4" fmla="*/ 25 w 49"/>
                    <a:gd name="T5" fmla="*/ 0 h 49"/>
                    <a:gd name="T6" fmla="*/ 25 w 49"/>
                    <a:gd name="T7" fmla="*/ 7 h 49"/>
                    <a:gd name="T8" fmla="*/ 42 w 49"/>
                    <a:gd name="T9" fmla="*/ 25 h 49"/>
                    <a:gd name="T10" fmla="*/ 25 w 49"/>
                    <a:gd name="T11" fmla="*/ 42 h 49"/>
                    <a:gd name="T12" fmla="*/ 25 w 49"/>
                    <a:gd name="T13" fmla="*/ 49 h 49"/>
                    <a:gd name="T14" fmla="*/ 25 w 49"/>
                    <a:gd name="T15" fmla="*/ 0 h 49"/>
                    <a:gd name="T16" fmla="*/ 0 w 49"/>
                    <a:gd name="T17" fmla="*/ 25 h 49"/>
                    <a:gd name="T18" fmla="*/ 25 w 49"/>
                    <a:gd name="T19" fmla="*/ 49 h 49"/>
                    <a:gd name="T20" fmla="*/ 25 w 49"/>
                    <a:gd name="T21" fmla="*/ 49 h 49"/>
                    <a:gd name="T22" fmla="*/ 25 w 49"/>
                    <a:gd name="T23" fmla="*/ 42 h 49"/>
                    <a:gd name="T24" fmla="*/ 25 w 49"/>
                    <a:gd name="T25" fmla="*/ 42 h 49"/>
                    <a:gd name="T26" fmla="*/ 25 w 49"/>
                    <a:gd name="T27" fmla="*/ 42 h 49"/>
                    <a:gd name="T28" fmla="*/ 8 w 49"/>
                    <a:gd name="T29" fmla="*/ 25 h 49"/>
                    <a:gd name="T30" fmla="*/ 25 w 49"/>
                    <a:gd name="T31" fmla="*/ 7 h 49"/>
                    <a:gd name="T32" fmla="*/ 25 w 49"/>
                    <a:gd name="T33" fmla="*/ 7 h 49"/>
                    <a:gd name="T34" fmla="*/ 25 w 49"/>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9">
                      <a:moveTo>
                        <a:pt x="25" y="49"/>
                      </a:moveTo>
                      <a:cubicBezTo>
                        <a:pt x="38" y="49"/>
                        <a:pt x="49" y="38"/>
                        <a:pt x="49" y="25"/>
                      </a:cubicBezTo>
                      <a:cubicBezTo>
                        <a:pt x="49" y="11"/>
                        <a:pt x="38" y="0"/>
                        <a:pt x="25" y="0"/>
                      </a:cubicBezTo>
                      <a:cubicBezTo>
                        <a:pt x="25" y="7"/>
                        <a:pt x="25" y="7"/>
                        <a:pt x="25" y="7"/>
                      </a:cubicBezTo>
                      <a:cubicBezTo>
                        <a:pt x="34" y="7"/>
                        <a:pt x="42" y="15"/>
                        <a:pt x="42" y="25"/>
                      </a:cubicBezTo>
                      <a:cubicBezTo>
                        <a:pt x="42" y="34"/>
                        <a:pt x="34" y="42"/>
                        <a:pt x="25" y="42"/>
                      </a:cubicBezTo>
                      <a:lnTo>
                        <a:pt x="25" y="49"/>
                      </a:lnTo>
                      <a:close/>
                      <a:moveTo>
                        <a:pt x="25" y="0"/>
                      </a:moveTo>
                      <a:cubicBezTo>
                        <a:pt x="11" y="0"/>
                        <a:pt x="0" y="11"/>
                        <a:pt x="0" y="25"/>
                      </a:cubicBezTo>
                      <a:cubicBezTo>
                        <a:pt x="0" y="38"/>
                        <a:pt x="11" y="49"/>
                        <a:pt x="25" y="49"/>
                      </a:cubicBezTo>
                      <a:cubicBezTo>
                        <a:pt x="25" y="49"/>
                        <a:pt x="25" y="49"/>
                        <a:pt x="25" y="49"/>
                      </a:cubicBezTo>
                      <a:cubicBezTo>
                        <a:pt x="25" y="42"/>
                        <a:pt x="25" y="42"/>
                        <a:pt x="25" y="42"/>
                      </a:cubicBezTo>
                      <a:cubicBezTo>
                        <a:pt x="25" y="42"/>
                        <a:pt x="25" y="42"/>
                        <a:pt x="25" y="42"/>
                      </a:cubicBezTo>
                      <a:cubicBezTo>
                        <a:pt x="25" y="42"/>
                        <a:pt x="25" y="42"/>
                        <a:pt x="25" y="42"/>
                      </a:cubicBezTo>
                      <a:cubicBezTo>
                        <a:pt x="15" y="42"/>
                        <a:pt x="8" y="34"/>
                        <a:pt x="8" y="25"/>
                      </a:cubicBezTo>
                      <a:cubicBezTo>
                        <a:pt x="8" y="15"/>
                        <a:pt x="15" y="7"/>
                        <a:pt x="25" y="7"/>
                      </a:cubicBezTo>
                      <a:cubicBezTo>
                        <a:pt x="25" y="7"/>
                        <a:pt x="25" y="7"/>
                        <a:pt x="25" y="7"/>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7" name="Freeform 583"/>
                <p:cNvSpPr/>
                <p:nvPr/>
              </p:nvSpPr>
              <p:spPr bwMode="auto">
                <a:xfrm>
                  <a:off x="-8558213" y="-1035050"/>
                  <a:ext cx="971550" cy="819150"/>
                </a:xfrm>
                <a:custGeom>
                  <a:avLst/>
                  <a:gdLst>
                    <a:gd name="T0" fmla="*/ 173 w 259"/>
                    <a:gd name="T1" fmla="*/ 0 h 218"/>
                    <a:gd name="T2" fmla="*/ 92 w 259"/>
                    <a:gd name="T3" fmla="*/ 0 h 218"/>
                    <a:gd name="T4" fmla="*/ 0 w 259"/>
                    <a:gd name="T5" fmla="*/ 77 h 218"/>
                    <a:gd name="T6" fmla="*/ 25 w 259"/>
                    <a:gd name="T7" fmla="*/ 114 h 218"/>
                    <a:gd name="T8" fmla="*/ 58 w 259"/>
                    <a:gd name="T9" fmla="*/ 80 h 218"/>
                    <a:gd name="T10" fmla="*/ 58 w 259"/>
                    <a:gd name="T11" fmla="*/ 218 h 218"/>
                    <a:gd name="T12" fmla="*/ 130 w 259"/>
                    <a:gd name="T13" fmla="*/ 218 h 218"/>
                    <a:gd name="T14" fmla="*/ 202 w 259"/>
                    <a:gd name="T15" fmla="*/ 218 h 218"/>
                    <a:gd name="T16" fmla="*/ 201 w 259"/>
                    <a:gd name="T17" fmla="*/ 80 h 218"/>
                    <a:gd name="T18" fmla="*/ 235 w 259"/>
                    <a:gd name="T19" fmla="*/ 114 h 218"/>
                    <a:gd name="T20" fmla="*/ 259 w 259"/>
                    <a:gd name="T21" fmla="*/ 77 h 218"/>
                    <a:gd name="T22" fmla="*/ 173 w 259"/>
                    <a:gd name="T2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218">
                      <a:moveTo>
                        <a:pt x="173" y="0"/>
                      </a:moveTo>
                      <a:cubicBezTo>
                        <a:pt x="159" y="23"/>
                        <a:pt x="106" y="23"/>
                        <a:pt x="92" y="0"/>
                      </a:cubicBezTo>
                      <a:cubicBezTo>
                        <a:pt x="92" y="0"/>
                        <a:pt x="14" y="45"/>
                        <a:pt x="0" y="77"/>
                      </a:cubicBezTo>
                      <a:cubicBezTo>
                        <a:pt x="25" y="114"/>
                        <a:pt x="25" y="114"/>
                        <a:pt x="25" y="114"/>
                      </a:cubicBezTo>
                      <a:cubicBezTo>
                        <a:pt x="25" y="114"/>
                        <a:pt x="48" y="89"/>
                        <a:pt x="58" y="80"/>
                      </a:cubicBezTo>
                      <a:cubicBezTo>
                        <a:pt x="58" y="218"/>
                        <a:pt x="58" y="218"/>
                        <a:pt x="58" y="218"/>
                      </a:cubicBezTo>
                      <a:cubicBezTo>
                        <a:pt x="130" y="218"/>
                        <a:pt x="130" y="218"/>
                        <a:pt x="130" y="218"/>
                      </a:cubicBezTo>
                      <a:cubicBezTo>
                        <a:pt x="202" y="218"/>
                        <a:pt x="202" y="218"/>
                        <a:pt x="202" y="218"/>
                      </a:cubicBezTo>
                      <a:cubicBezTo>
                        <a:pt x="201" y="80"/>
                        <a:pt x="201" y="80"/>
                        <a:pt x="201" y="80"/>
                      </a:cubicBezTo>
                      <a:cubicBezTo>
                        <a:pt x="212" y="89"/>
                        <a:pt x="235" y="114"/>
                        <a:pt x="235" y="114"/>
                      </a:cubicBezTo>
                      <a:cubicBezTo>
                        <a:pt x="259" y="77"/>
                        <a:pt x="259" y="77"/>
                        <a:pt x="259" y="77"/>
                      </a:cubicBezTo>
                      <a:cubicBezTo>
                        <a:pt x="246" y="45"/>
                        <a:pt x="173" y="0"/>
                        <a:pt x="1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8" name="Freeform 584"/>
                <p:cNvSpPr/>
                <p:nvPr/>
              </p:nvSpPr>
              <p:spPr bwMode="auto">
                <a:xfrm>
                  <a:off x="-8197850" y="-1071562"/>
                  <a:ext cx="273050" cy="77788"/>
                </a:xfrm>
                <a:custGeom>
                  <a:avLst/>
                  <a:gdLst>
                    <a:gd name="T0" fmla="*/ 37 w 73"/>
                    <a:gd name="T1" fmla="*/ 21 h 21"/>
                    <a:gd name="T2" fmla="*/ 72 w 73"/>
                    <a:gd name="T3" fmla="*/ 6 h 21"/>
                    <a:gd name="T4" fmla="*/ 71 w 73"/>
                    <a:gd name="T5" fmla="*/ 1 h 21"/>
                    <a:gd name="T6" fmla="*/ 65 w 73"/>
                    <a:gd name="T7" fmla="*/ 3 h 21"/>
                    <a:gd name="T8" fmla="*/ 37 w 73"/>
                    <a:gd name="T9" fmla="*/ 14 h 21"/>
                    <a:gd name="T10" fmla="*/ 8 w 73"/>
                    <a:gd name="T11" fmla="*/ 3 h 21"/>
                    <a:gd name="T12" fmla="*/ 3 w 73"/>
                    <a:gd name="T13" fmla="*/ 1 h 21"/>
                    <a:gd name="T14" fmla="*/ 1 w 73"/>
                    <a:gd name="T15" fmla="*/ 6 h 21"/>
                    <a:gd name="T16" fmla="*/ 37 w 73"/>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1">
                      <a:moveTo>
                        <a:pt x="37" y="21"/>
                      </a:moveTo>
                      <a:cubicBezTo>
                        <a:pt x="53" y="21"/>
                        <a:pt x="67" y="15"/>
                        <a:pt x="72" y="6"/>
                      </a:cubicBezTo>
                      <a:cubicBezTo>
                        <a:pt x="73" y="5"/>
                        <a:pt x="72" y="2"/>
                        <a:pt x="71" y="1"/>
                      </a:cubicBezTo>
                      <a:cubicBezTo>
                        <a:pt x="69" y="0"/>
                        <a:pt x="66" y="1"/>
                        <a:pt x="65" y="3"/>
                      </a:cubicBezTo>
                      <a:cubicBezTo>
                        <a:pt x="62" y="8"/>
                        <a:pt x="51" y="14"/>
                        <a:pt x="37" y="14"/>
                      </a:cubicBezTo>
                      <a:cubicBezTo>
                        <a:pt x="22" y="14"/>
                        <a:pt x="11" y="8"/>
                        <a:pt x="8" y="3"/>
                      </a:cubicBezTo>
                      <a:cubicBezTo>
                        <a:pt x="7" y="1"/>
                        <a:pt x="4" y="0"/>
                        <a:pt x="3" y="1"/>
                      </a:cubicBezTo>
                      <a:cubicBezTo>
                        <a:pt x="1" y="2"/>
                        <a:pt x="0" y="5"/>
                        <a:pt x="1" y="6"/>
                      </a:cubicBezTo>
                      <a:cubicBezTo>
                        <a:pt x="6" y="15"/>
                        <a:pt x="20" y="21"/>
                        <a:pt x="3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9" name="Freeform 585"/>
                <p:cNvSpPr/>
                <p:nvPr/>
              </p:nvSpPr>
              <p:spPr bwMode="auto">
                <a:xfrm>
                  <a:off x="-2586038" y="6149975"/>
                  <a:ext cx="830263" cy="855663"/>
                </a:xfrm>
                <a:custGeom>
                  <a:avLst/>
                  <a:gdLst>
                    <a:gd name="T0" fmla="*/ 168 w 221"/>
                    <a:gd name="T1" fmla="*/ 4 h 228"/>
                    <a:gd name="T2" fmla="*/ 153 w 221"/>
                    <a:gd name="T3" fmla="*/ 4 h 228"/>
                    <a:gd name="T4" fmla="*/ 150 w 221"/>
                    <a:gd name="T5" fmla="*/ 7 h 228"/>
                    <a:gd name="T6" fmla="*/ 132 w 221"/>
                    <a:gd name="T7" fmla="*/ 15 h 228"/>
                    <a:gd name="T8" fmla="*/ 52 w 221"/>
                    <a:gd name="T9" fmla="*/ 15 h 228"/>
                    <a:gd name="T10" fmla="*/ 39 w 221"/>
                    <a:gd name="T11" fmla="*/ 24 h 228"/>
                    <a:gd name="T12" fmla="*/ 5 w 221"/>
                    <a:gd name="T13" fmla="*/ 118 h 228"/>
                    <a:gd name="T14" fmla="*/ 21 w 221"/>
                    <a:gd name="T15" fmla="*/ 141 h 228"/>
                    <a:gd name="T16" fmla="*/ 87 w 221"/>
                    <a:gd name="T17" fmla="*/ 141 h 228"/>
                    <a:gd name="T18" fmla="*/ 85 w 221"/>
                    <a:gd name="T19" fmla="*/ 162 h 228"/>
                    <a:gd name="T20" fmla="*/ 72 w 221"/>
                    <a:gd name="T21" fmla="*/ 197 h 228"/>
                    <a:gd name="T22" fmla="*/ 80 w 221"/>
                    <a:gd name="T23" fmla="*/ 216 h 228"/>
                    <a:gd name="T24" fmla="*/ 104 w 221"/>
                    <a:gd name="T25" fmla="*/ 214 h 228"/>
                    <a:gd name="T26" fmla="*/ 123 w 221"/>
                    <a:gd name="T27" fmla="*/ 169 h 228"/>
                    <a:gd name="T28" fmla="*/ 166 w 221"/>
                    <a:gd name="T29" fmla="*/ 119 h 228"/>
                    <a:gd name="T30" fmla="*/ 173 w 221"/>
                    <a:gd name="T31" fmla="*/ 111 h 228"/>
                    <a:gd name="T32" fmla="*/ 217 w 221"/>
                    <a:gd name="T33" fmla="*/ 68 h 228"/>
                    <a:gd name="T34" fmla="*/ 217 w 221"/>
                    <a:gd name="T35" fmla="*/ 53 h 228"/>
                    <a:gd name="T36" fmla="*/ 168 w 221"/>
                    <a:gd name="T37"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1" h="228">
                      <a:moveTo>
                        <a:pt x="168" y="4"/>
                      </a:moveTo>
                      <a:cubicBezTo>
                        <a:pt x="164" y="0"/>
                        <a:pt x="157" y="0"/>
                        <a:pt x="153" y="4"/>
                      </a:cubicBezTo>
                      <a:cubicBezTo>
                        <a:pt x="150" y="7"/>
                        <a:pt x="150" y="7"/>
                        <a:pt x="150" y="7"/>
                      </a:cubicBezTo>
                      <a:cubicBezTo>
                        <a:pt x="146" y="11"/>
                        <a:pt x="138" y="15"/>
                        <a:pt x="132" y="15"/>
                      </a:cubicBezTo>
                      <a:cubicBezTo>
                        <a:pt x="52" y="15"/>
                        <a:pt x="52" y="15"/>
                        <a:pt x="52" y="15"/>
                      </a:cubicBezTo>
                      <a:cubicBezTo>
                        <a:pt x="47" y="15"/>
                        <a:pt x="40" y="19"/>
                        <a:pt x="39" y="24"/>
                      </a:cubicBezTo>
                      <a:cubicBezTo>
                        <a:pt x="5" y="118"/>
                        <a:pt x="5" y="118"/>
                        <a:pt x="5" y="118"/>
                      </a:cubicBezTo>
                      <a:cubicBezTo>
                        <a:pt x="0" y="130"/>
                        <a:pt x="7" y="141"/>
                        <a:pt x="21" y="141"/>
                      </a:cubicBezTo>
                      <a:cubicBezTo>
                        <a:pt x="87" y="141"/>
                        <a:pt x="87" y="141"/>
                        <a:pt x="87" y="141"/>
                      </a:cubicBezTo>
                      <a:cubicBezTo>
                        <a:pt x="90" y="150"/>
                        <a:pt x="88" y="158"/>
                        <a:pt x="85" y="162"/>
                      </a:cubicBezTo>
                      <a:cubicBezTo>
                        <a:pt x="81" y="168"/>
                        <a:pt x="70" y="180"/>
                        <a:pt x="72" y="197"/>
                      </a:cubicBezTo>
                      <a:cubicBezTo>
                        <a:pt x="73" y="202"/>
                        <a:pt x="76" y="211"/>
                        <a:pt x="80" y="216"/>
                      </a:cubicBezTo>
                      <a:cubicBezTo>
                        <a:pt x="90" y="228"/>
                        <a:pt x="104" y="225"/>
                        <a:pt x="104" y="214"/>
                      </a:cubicBezTo>
                      <a:cubicBezTo>
                        <a:pt x="104" y="200"/>
                        <a:pt x="97" y="186"/>
                        <a:pt x="123" y="169"/>
                      </a:cubicBezTo>
                      <a:cubicBezTo>
                        <a:pt x="149" y="152"/>
                        <a:pt x="166" y="119"/>
                        <a:pt x="166" y="119"/>
                      </a:cubicBezTo>
                      <a:cubicBezTo>
                        <a:pt x="166" y="119"/>
                        <a:pt x="169" y="115"/>
                        <a:pt x="173" y="111"/>
                      </a:cubicBezTo>
                      <a:cubicBezTo>
                        <a:pt x="217" y="68"/>
                        <a:pt x="217" y="68"/>
                        <a:pt x="217" y="68"/>
                      </a:cubicBezTo>
                      <a:cubicBezTo>
                        <a:pt x="221" y="64"/>
                        <a:pt x="221" y="57"/>
                        <a:pt x="217" y="53"/>
                      </a:cubicBezTo>
                      <a:lnTo>
                        <a:pt x="16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0" name="Freeform 586"/>
                <p:cNvSpPr/>
                <p:nvPr/>
              </p:nvSpPr>
              <p:spPr bwMode="auto">
                <a:xfrm>
                  <a:off x="-1951038" y="6070600"/>
                  <a:ext cx="274638" cy="271463"/>
                </a:xfrm>
                <a:custGeom>
                  <a:avLst/>
                  <a:gdLst>
                    <a:gd name="T0" fmla="*/ 140 w 173"/>
                    <a:gd name="T1" fmla="*/ 171 h 171"/>
                    <a:gd name="T2" fmla="*/ 0 w 173"/>
                    <a:gd name="T3" fmla="*/ 31 h 171"/>
                    <a:gd name="T4" fmla="*/ 33 w 173"/>
                    <a:gd name="T5" fmla="*/ 0 h 171"/>
                    <a:gd name="T6" fmla="*/ 173 w 173"/>
                    <a:gd name="T7" fmla="*/ 138 h 171"/>
                    <a:gd name="T8" fmla="*/ 140 w 173"/>
                    <a:gd name="T9" fmla="*/ 171 h 171"/>
                  </a:gdLst>
                  <a:ahLst/>
                  <a:cxnLst>
                    <a:cxn ang="0">
                      <a:pos x="T0" y="T1"/>
                    </a:cxn>
                    <a:cxn ang="0">
                      <a:pos x="T2" y="T3"/>
                    </a:cxn>
                    <a:cxn ang="0">
                      <a:pos x="T4" y="T5"/>
                    </a:cxn>
                    <a:cxn ang="0">
                      <a:pos x="T6" y="T7"/>
                    </a:cxn>
                    <a:cxn ang="0">
                      <a:pos x="T8" y="T9"/>
                    </a:cxn>
                  </a:cxnLst>
                  <a:rect l="0" t="0" r="r" b="b"/>
                  <a:pathLst>
                    <a:path w="173" h="171">
                      <a:moveTo>
                        <a:pt x="140" y="171"/>
                      </a:moveTo>
                      <a:lnTo>
                        <a:pt x="0" y="31"/>
                      </a:lnTo>
                      <a:lnTo>
                        <a:pt x="33" y="0"/>
                      </a:lnTo>
                      <a:lnTo>
                        <a:pt x="173" y="138"/>
                      </a:lnTo>
                      <a:lnTo>
                        <a:pt x="140"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1" name="Freeform 587"/>
                <p:cNvSpPr/>
                <p:nvPr/>
              </p:nvSpPr>
              <p:spPr bwMode="auto">
                <a:xfrm>
                  <a:off x="-9410700" y="-471487"/>
                  <a:ext cx="935038" cy="882650"/>
                </a:xfrm>
                <a:custGeom>
                  <a:avLst/>
                  <a:gdLst>
                    <a:gd name="T0" fmla="*/ 35 w 249"/>
                    <a:gd name="T1" fmla="*/ 189 h 235"/>
                    <a:gd name="T2" fmla="*/ 104 w 249"/>
                    <a:gd name="T3" fmla="*/ 154 h 235"/>
                    <a:gd name="T4" fmla="*/ 116 w 249"/>
                    <a:gd name="T5" fmla="*/ 152 h 235"/>
                    <a:gd name="T6" fmla="*/ 117 w 249"/>
                    <a:gd name="T7" fmla="*/ 165 h 235"/>
                    <a:gd name="T8" fmla="*/ 116 w 249"/>
                    <a:gd name="T9" fmla="*/ 194 h 235"/>
                    <a:gd name="T10" fmla="*/ 114 w 249"/>
                    <a:gd name="T11" fmla="*/ 235 h 235"/>
                    <a:gd name="T12" fmla="*/ 135 w 249"/>
                    <a:gd name="T13" fmla="*/ 235 h 235"/>
                    <a:gd name="T14" fmla="*/ 133 w 249"/>
                    <a:gd name="T15" fmla="*/ 194 h 235"/>
                    <a:gd name="T16" fmla="*/ 132 w 249"/>
                    <a:gd name="T17" fmla="*/ 165 h 235"/>
                    <a:gd name="T18" fmla="*/ 133 w 249"/>
                    <a:gd name="T19" fmla="*/ 152 h 235"/>
                    <a:gd name="T20" fmla="*/ 145 w 249"/>
                    <a:gd name="T21" fmla="*/ 154 h 235"/>
                    <a:gd name="T22" fmla="*/ 213 w 249"/>
                    <a:gd name="T23" fmla="*/ 189 h 235"/>
                    <a:gd name="T24" fmla="*/ 241 w 249"/>
                    <a:gd name="T25" fmla="*/ 162 h 235"/>
                    <a:gd name="T26" fmla="*/ 224 w 249"/>
                    <a:gd name="T27" fmla="*/ 77 h 235"/>
                    <a:gd name="T28" fmla="*/ 139 w 249"/>
                    <a:gd name="T29" fmla="*/ 130 h 235"/>
                    <a:gd name="T30" fmla="*/ 135 w 249"/>
                    <a:gd name="T31" fmla="*/ 123 h 235"/>
                    <a:gd name="T32" fmla="*/ 150 w 249"/>
                    <a:gd name="T33" fmla="*/ 94 h 235"/>
                    <a:gd name="T34" fmla="*/ 178 w 249"/>
                    <a:gd name="T35" fmla="*/ 29 h 235"/>
                    <a:gd name="T36" fmla="*/ 124 w 249"/>
                    <a:gd name="T37" fmla="*/ 0 h 235"/>
                    <a:gd name="T38" fmla="*/ 71 w 249"/>
                    <a:gd name="T39" fmla="*/ 29 h 235"/>
                    <a:gd name="T40" fmla="*/ 99 w 249"/>
                    <a:gd name="T41" fmla="*/ 94 h 235"/>
                    <a:gd name="T42" fmla="*/ 114 w 249"/>
                    <a:gd name="T43" fmla="*/ 123 h 235"/>
                    <a:gd name="T44" fmla="*/ 110 w 249"/>
                    <a:gd name="T45" fmla="*/ 130 h 235"/>
                    <a:gd name="T46" fmla="*/ 25 w 249"/>
                    <a:gd name="T47" fmla="*/ 77 h 235"/>
                    <a:gd name="T48" fmla="*/ 8 w 249"/>
                    <a:gd name="T49" fmla="*/ 162 h 235"/>
                    <a:gd name="T50" fmla="*/ 35 w 249"/>
                    <a:gd name="T51" fmla="*/ 18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35">
                      <a:moveTo>
                        <a:pt x="35" y="189"/>
                      </a:moveTo>
                      <a:cubicBezTo>
                        <a:pt x="61" y="192"/>
                        <a:pt x="83" y="165"/>
                        <a:pt x="104" y="154"/>
                      </a:cubicBezTo>
                      <a:cubicBezTo>
                        <a:pt x="106" y="153"/>
                        <a:pt x="114" y="148"/>
                        <a:pt x="116" y="152"/>
                      </a:cubicBezTo>
                      <a:cubicBezTo>
                        <a:pt x="118" y="155"/>
                        <a:pt x="117" y="161"/>
                        <a:pt x="117" y="165"/>
                      </a:cubicBezTo>
                      <a:cubicBezTo>
                        <a:pt x="117" y="175"/>
                        <a:pt x="116" y="184"/>
                        <a:pt x="116" y="194"/>
                      </a:cubicBezTo>
                      <a:cubicBezTo>
                        <a:pt x="115" y="205"/>
                        <a:pt x="115" y="223"/>
                        <a:pt x="114" y="235"/>
                      </a:cubicBezTo>
                      <a:cubicBezTo>
                        <a:pt x="135" y="235"/>
                        <a:pt x="135" y="235"/>
                        <a:pt x="135" y="235"/>
                      </a:cubicBezTo>
                      <a:cubicBezTo>
                        <a:pt x="134" y="223"/>
                        <a:pt x="134" y="205"/>
                        <a:pt x="133" y="194"/>
                      </a:cubicBezTo>
                      <a:cubicBezTo>
                        <a:pt x="133" y="184"/>
                        <a:pt x="132" y="175"/>
                        <a:pt x="132" y="165"/>
                      </a:cubicBezTo>
                      <a:cubicBezTo>
                        <a:pt x="132" y="161"/>
                        <a:pt x="131" y="155"/>
                        <a:pt x="133" y="152"/>
                      </a:cubicBezTo>
                      <a:cubicBezTo>
                        <a:pt x="135" y="148"/>
                        <a:pt x="143" y="153"/>
                        <a:pt x="145" y="154"/>
                      </a:cubicBezTo>
                      <a:cubicBezTo>
                        <a:pt x="166" y="165"/>
                        <a:pt x="188" y="192"/>
                        <a:pt x="213" y="189"/>
                      </a:cubicBezTo>
                      <a:cubicBezTo>
                        <a:pt x="228" y="187"/>
                        <a:pt x="236" y="175"/>
                        <a:pt x="241" y="162"/>
                      </a:cubicBezTo>
                      <a:cubicBezTo>
                        <a:pt x="249" y="138"/>
                        <a:pt x="249" y="92"/>
                        <a:pt x="224" y="77"/>
                      </a:cubicBezTo>
                      <a:cubicBezTo>
                        <a:pt x="185" y="53"/>
                        <a:pt x="172" y="128"/>
                        <a:pt x="139" y="130"/>
                      </a:cubicBezTo>
                      <a:cubicBezTo>
                        <a:pt x="132" y="131"/>
                        <a:pt x="133" y="129"/>
                        <a:pt x="135" y="123"/>
                      </a:cubicBezTo>
                      <a:cubicBezTo>
                        <a:pt x="138" y="112"/>
                        <a:pt x="144" y="103"/>
                        <a:pt x="150" y="94"/>
                      </a:cubicBezTo>
                      <a:cubicBezTo>
                        <a:pt x="164" y="76"/>
                        <a:pt x="182" y="53"/>
                        <a:pt x="178" y="29"/>
                      </a:cubicBezTo>
                      <a:cubicBezTo>
                        <a:pt x="175" y="6"/>
                        <a:pt x="148" y="0"/>
                        <a:pt x="124" y="0"/>
                      </a:cubicBezTo>
                      <a:cubicBezTo>
                        <a:pt x="101" y="0"/>
                        <a:pt x="74" y="6"/>
                        <a:pt x="71" y="29"/>
                      </a:cubicBezTo>
                      <a:cubicBezTo>
                        <a:pt x="67" y="53"/>
                        <a:pt x="85" y="76"/>
                        <a:pt x="99" y="94"/>
                      </a:cubicBezTo>
                      <a:cubicBezTo>
                        <a:pt x="105" y="103"/>
                        <a:pt x="111" y="112"/>
                        <a:pt x="114" y="123"/>
                      </a:cubicBezTo>
                      <a:cubicBezTo>
                        <a:pt x="116" y="129"/>
                        <a:pt x="117" y="131"/>
                        <a:pt x="110" y="130"/>
                      </a:cubicBezTo>
                      <a:cubicBezTo>
                        <a:pt x="77" y="128"/>
                        <a:pt x="64" y="53"/>
                        <a:pt x="25" y="77"/>
                      </a:cubicBezTo>
                      <a:cubicBezTo>
                        <a:pt x="0" y="92"/>
                        <a:pt x="0" y="138"/>
                        <a:pt x="8" y="162"/>
                      </a:cubicBezTo>
                      <a:cubicBezTo>
                        <a:pt x="13" y="175"/>
                        <a:pt x="21" y="187"/>
                        <a:pt x="35"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2" name="Freeform 588"/>
                <p:cNvSpPr/>
                <p:nvPr/>
              </p:nvSpPr>
              <p:spPr bwMode="auto">
                <a:xfrm>
                  <a:off x="-10555288" y="1112838"/>
                  <a:ext cx="806450" cy="866775"/>
                </a:xfrm>
                <a:custGeom>
                  <a:avLst/>
                  <a:gdLst>
                    <a:gd name="T0" fmla="*/ 178 w 215"/>
                    <a:gd name="T1" fmla="*/ 158 h 231"/>
                    <a:gd name="T2" fmla="*/ 193 w 215"/>
                    <a:gd name="T3" fmla="*/ 150 h 231"/>
                    <a:gd name="T4" fmla="*/ 212 w 215"/>
                    <a:gd name="T5" fmla="*/ 143 h 231"/>
                    <a:gd name="T6" fmla="*/ 214 w 215"/>
                    <a:gd name="T7" fmla="*/ 115 h 231"/>
                    <a:gd name="T8" fmla="*/ 209 w 215"/>
                    <a:gd name="T9" fmla="*/ 67 h 231"/>
                    <a:gd name="T10" fmla="*/ 160 w 215"/>
                    <a:gd name="T11" fmla="*/ 109 h 231"/>
                    <a:gd name="T12" fmla="*/ 144 w 215"/>
                    <a:gd name="T13" fmla="*/ 125 h 231"/>
                    <a:gd name="T14" fmla="*/ 145 w 215"/>
                    <a:gd name="T15" fmla="*/ 107 h 231"/>
                    <a:gd name="T16" fmla="*/ 161 w 215"/>
                    <a:gd name="T17" fmla="*/ 76 h 231"/>
                    <a:gd name="T18" fmla="*/ 147 w 215"/>
                    <a:gd name="T19" fmla="*/ 46 h 231"/>
                    <a:gd name="T20" fmla="*/ 108 w 215"/>
                    <a:gd name="T21" fmla="*/ 1 h 231"/>
                    <a:gd name="T22" fmla="*/ 108 w 215"/>
                    <a:gd name="T23" fmla="*/ 0 h 231"/>
                    <a:gd name="T24" fmla="*/ 107 w 215"/>
                    <a:gd name="T25" fmla="*/ 0 h 231"/>
                    <a:gd name="T26" fmla="*/ 107 w 215"/>
                    <a:gd name="T27" fmla="*/ 0 h 231"/>
                    <a:gd name="T28" fmla="*/ 107 w 215"/>
                    <a:gd name="T29" fmla="*/ 1 h 231"/>
                    <a:gd name="T30" fmla="*/ 68 w 215"/>
                    <a:gd name="T31" fmla="*/ 46 h 231"/>
                    <a:gd name="T32" fmla="*/ 54 w 215"/>
                    <a:gd name="T33" fmla="*/ 76 h 231"/>
                    <a:gd name="T34" fmla="*/ 70 w 215"/>
                    <a:gd name="T35" fmla="*/ 108 h 231"/>
                    <a:gd name="T36" fmla="*/ 71 w 215"/>
                    <a:gd name="T37" fmla="*/ 125 h 231"/>
                    <a:gd name="T38" fmla="*/ 55 w 215"/>
                    <a:gd name="T39" fmla="*/ 109 h 231"/>
                    <a:gd name="T40" fmla="*/ 6 w 215"/>
                    <a:gd name="T41" fmla="*/ 67 h 231"/>
                    <a:gd name="T42" fmla="*/ 1 w 215"/>
                    <a:gd name="T43" fmla="*/ 115 h 231"/>
                    <a:gd name="T44" fmla="*/ 3 w 215"/>
                    <a:gd name="T45" fmla="*/ 143 h 231"/>
                    <a:gd name="T46" fmla="*/ 21 w 215"/>
                    <a:gd name="T47" fmla="*/ 150 h 231"/>
                    <a:gd name="T48" fmla="*/ 37 w 215"/>
                    <a:gd name="T49" fmla="*/ 158 h 231"/>
                    <a:gd name="T50" fmla="*/ 34 w 215"/>
                    <a:gd name="T51" fmla="*/ 169 h 231"/>
                    <a:gd name="T52" fmla="*/ 1 w 215"/>
                    <a:gd name="T53" fmla="*/ 158 h 231"/>
                    <a:gd name="T54" fmla="*/ 49 w 215"/>
                    <a:gd name="T55" fmla="*/ 226 h 231"/>
                    <a:gd name="T56" fmla="*/ 73 w 215"/>
                    <a:gd name="T57" fmla="*/ 222 h 231"/>
                    <a:gd name="T58" fmla="*/ 94 w 215"/>
                    <a:gd name="T59" fmla="*/ 208 h 231"/>
                    <a:gd name="T60" fmla="*/ 102 w 215"/>
                    <a:gd name="T61" fmla="*/ 205 h 231"/>
                    <a:gd name="T62" fmla="*/ 102 w 215"/>
                    <a:gd name="T63" fmla="*/ 195 h 231"/>
                    <a:gd name="T64" fmla="*/ 107 w 215"/>
                    <a:gd name="T65" fmla="*/ 103 h 231"/>
                    <a:gd name="T66" fmla="*/ 113 w 215"/>
                    <a:gd name="T67" fmla="*/ 195 h 231"/>
                    <a:gd name="T68" fmla="*/ 113 w 215"/>
                    <a:gd name="T69" fmla="*/ 205 h 231"/>
                    <a:gd name="T70" fmla="*/ 120 w 215"/>
                    <a:gd name="T71" fmla="*/ 208 h 231"/>
                    <a:gd name="T72" fmla="*/ 142 w 215"/>
                    <a:gd name="T73" fmla="*/ 222 h 231"/>
                    <a:gd name="T74" fmla="*/ 166 w 215"/>
                    <a:gd name="T75" fmla="*/ 226 h 231"/>
                    <a:gd name="T76" fmla="*/ 214 w 215"/>
                    <a:gd name="T77" fmla="*/ 158 h 231"/>
                    <a:gd name="T78" fmla="*/ 181 w 215"/>
                    <a:gd name="T79" fmla="*/ 169 h 231"/>
                    <a:gd name="T80" fmla="*/ 178 w 215"/>
                    <a:gd name="T81" fmla="*/ 15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 h="231">
                      <a:moveTo>
                        <a:pt x="178" y="158"/>
                      </a:moveTo>
                      <a:cubicBezTo>
                        <a:pt x="182" y="154"/>
                        <a:pt x="188" y="152"/>
                        <a:pt x="193" y="150"/>
                      </a:cubicBezTo>
                      <a:cubicBezTo>
                        <a:pt x="199" y="148"/>
                        <a:pt x="206" y="147"/>
                        <a:pt x="212" y="143"/>
                      </a:cubicBezTo>
                      <a:cubicBezTo>
                        <a:pt x="214" y="134"/>
                        <a:pt x="215" y="125"/>
                        <a:pt x="214" y="115"/>
                      </a:cubicBezTo>
                      <a:cubicBezTo>
                        <a:pt x="213" y="99"/>
                        <a:pt x="209" y="84"/>
                        <a:pt x="209" y="67"/>
                      </a:cubicBezTo>
                      <a:cubicBezTo>
                        <a:pt x="189" y="78"/>
                        <a:pt x="167" y="85"/>
                        <a:pt x="160" y="109"/>
                      </a:cubicBezTo>
                      <a:cubicBezTo>
                        <a:pt x="159" y="114"/>
                        <a:pt x="152" y="129"/>
                        <a:pt x="144" y="125"/>
                      </a:cubicBezTo>
                      <a:cubicBezTo>
                        <a:pt x="138" y="121"/>
                        <a:pt x="142" y="112"/>
                        <a:pt x="145" y="107"/>
                      </a:cubicBezTo>
                      <a:cubicBezTo>
                        <a:pt x="152" y="97"/>
                        <a:pt x="161" y="89"/>
                        <a:pt x="161" y="76"/>
                      </a:cubicBezTo>
                      <a:cubicBezTo>
                        <a:pt x="161" y="64"/>
                        <a:pt x="153" y="55"/>
                        <a:pt x="147" y="46"/>
                      </a:cubicBezTo>
                      <a:cubicBezTo>
                        <a:pt x="134" y="30"/>
                        <a:pt x="119" y="17"/>
                        <a:pt x="108" y="1"/>
                      </a:cubicBezTo>
                      <a:cubicBezTo>
                        <a:pt x="108" y="0"/>
                        <a:pt x="108" y="0"/>
                        <a:pt x="108" y="0"/>
                      </a:cubicBezTo>
                      <a:cubicBezTo>
                        <a:pt x="108" y="0"/>
                        <a:pt x="108" y="0"/>
                        <a:pt x="107" y="0"/>
                      </a:cubicBezTo>
                      <a:cubicBezTo>
                        <a:pt x="107" y="0"/>
                        <a:pt x="107" y="0"/>
                        <a:pt x="107" y="0"/>
                      </a:cubicBezTo>
                      <a:cubicBezTo>
                        <a:pt x="107" y="1"/>
                        <a:pt x="107" y="1"/>
                        <a:pt x="107" y="1"/>
                      </a:cubicBezTo>
                      <a:cubicBezTo>
                        <a:pt x="96" y="17"/>
                        <a:pt x="80" y="30"/>
                        <a:pt x="68" y="46"/>
                      </a:cubicBezTo>
                      <a:cubicBezTo>
                        <a:pt x="61" y="55"/>
                        <a:pt x="54" y="64"/>
                        <a:pt x="54" y="76"/>
                      </a:cubicBezTo>
                      <a:cubicBezTo>
                        <a:pt x="54" y="89"/>
                        <a:pt x="63" y="97"/>
                        <a:pt x="70" y="108"/>
                      </a:cubicBezTo>
                      <a:cubicBezTo>
                        <a:pt x="73" y="112"/>
                        <a:pt x="77" y="121"/>
                        <a:pt x="71" y="125"/>
                      </a:cubicBezTo>
                      <a:cubicBezTo>
                        <a:pt x="63" y="129"/>
                        <a:pt x="56" y="114"/>
                        <a:pt x="55" y="109"/>
                      </a:cubicBezTo>
                      <a:cubicBezTo>
                        <a:pt x="48" y="85"/>
                        <a:pt x="26" y="78"/>
                        <a:pt x="6" y="67"/>
                      </a:cubicBezTo>
                      <a:cubicBezTo>
                        <a:pt x="5" y="84"/>
                        <a:pt x="2" y="99"/>
                        <a:pt x="1" y="115"/>
                      </a:cubicBezTo>
                      <a:cubicBezTo>
                        <a:pt x="0" y="125"/>
                        <a:pt x="1" y="134"/>
                        <a:pt x="3" y="143"/>
                      </a:cubicBezTo>
                      <a:cubicBezTo>
                        <a:pt x="9" y="147"/>
                        <a:pt x="15" y="148"/>
                        <a:pt x="21" y="150"/>
                      </a:cubicBezTo>
                      <a:cubicBezTo>
                        <a:pt x="27" y="152"/>
                        <a:pt x="33" y="154"/>
                        <a:pt x="37" y="158"/>
                      </a:cubicBezTo>
                      <a:cubicBezTo>
                        <a:pt x="42" y="162"/>
                        <a:pt x="42" y="170"/>
                        <a:pt x="34" y="169"/>
                      </a:cubicBezTo>
                      <a:cubicBezTo>
                        <a:pt x="23" y="168"/>
                        <a:pt x="12" y="157"/>
                        <a:pt x="1" y="158"/>
                      </a:cubicBezTo>
                      <a:cubicBezTo>
                        <a:pt x="6" y="187"/>
                        <a:pt x="20" y="214"/>
                        <a:pt x="49" y="226"/>
                      </a:cubicBezTo>
                      <a:cubicBezTo>
                        <a:pt x="59" y="231"/>
                        <a:pt x="64" y="229"/>
                        <a:pt x="73" y="222"/>
                      </a:cubicBezTo>
                      <a:cubicBezTo>
                        <a:pt x="80" y="216"/>
                        <a:pt x="85" y="210"/>
                        <a:pt x="94" y="208"/>
                      </a:cubicBezTo>
                      <a:cubicBezTo>
                        <a:pt x="98" y="207"/>
                        <a:pt x="102" y="209"/>
                        <a:pt x="102" y="205"/>
                      </a:cubicBezTo>
                      <a:cubicBezTo>
                        <a:pt x="102" y="201"/>
                        <a:pt x="102" y="198"/>
                        <a:pt x="102" y="195"/>
                      </a:cubicBezTo>
                      <a:cubicBezTo>
                        <a:pt x="104" y="159"/>
                        <a:pt x="106" y="138"/>
                        <a:pt x="107" y="103"/>
                      </a:cubicBezTo>
                      <a:cubicBezTo>
                        <a:pt x="109" y="138"/>
                        <a:pt x="111" y="159"/>
                        <a:pt x="113" y="195"/>
                      </a:cubicBezTo>
                      <a:cubicBezTo>
                        <a:pt x="113" y="198"/>
                        <a:pt x="113" y="201"/>
                        <a:pt x="113" y="205"/>
                      </a:cubicBezTo>
                      <a:cubicBezTo>
                        <a:pt x="113" y="209"/>
                        <a:pt x="117" y="207"/>
                        <a:pt x="120" y="208"/>
                      </a:cubicBezTo>
                      <a:cubicBezTo>
                        <a:pt x="130" y="210"/>
                        <a:pt x="135" y="216"/>
                        <a:pt x="142" y="222"/>
                      </a:cubicBezTo>
                      <a:cubicBezTo>
                        <a:pt x="151" y="229"/>
                        <a:pt x="156" y="231"/>
                        <a:pt x="166" y="226"/>
                      </a:cubicBezTo>
                      <a:cubicBezTo>
                        <a:pt x="195" y="214"/>
                        <a:pt x="209" y="187"/>
                        <a:pt x="214" y="158"/>
                      </a:cubicBezTo>
                      <a:cubicBezTo>
                        <a:pt x="203" y="157"/>
                        <a:pt x="192" y="168"/>
                        <a:pt x="181" y="169"/>
                      </a:cubicBezTo>
                      <a:cubicBezTo>
                        <a:pt x="173" y="170"/>
                        <a:pt x="173" y="162"/>
                        <a:pt x="178"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3" name="Rectangle 589"/>
                <p:cNvSpPr>
                  <a:spLocks noChangeArrowheads="1"/>
                </p:cNvSpPr>
                <p:nvPr/>
              </p:nvSpPr>
              <p:spPr bwMode="auto">
                <a:xfrm>
                  <a:off x="-10180638" y="1911350"/>
                  <a:ext cx="5715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4" name="Freeform 590"/>
                <p:cNvSpPr>
                  <a:spLocks noEditPoints="1"/>
                </p:cNvSpPr>
                <p:nvPr/>
              </p:nvSpPr>
              <p:spPr bwMode="auto">
                <a:xfrm>
                  <a:off x="-8915400" y="1049338"/>
                  <a:ext cx="660400" cy="550863"/>
                </a:xfrm>
                <a:custGeom>
                  <a:avLst/>
                  <a:gdLst>
                    <a:gd name="T0" fmla="*/ 45 w 176"/>
                    <a:gd name="T1" fmla="*/ 147 h 147"/>
                    <a:gd name="T2" fmla="*/ 52 w 176"/>
                    <a:gd name="T3" fmla="*/ 147 h 147"/>
                    <a:gd name="T4" fmla="*/ 64 w 176"/>
                    <a:gd name="T5" fmla="*/ 129 h 147"/>
                    <a:gd name="T6" fmla="*/ 45 w 176"/>
                    <a:gd name="T7" fmla="*/ 129 h 147"/>
                    <a:gd name="T8" fmla="*/ 45 w 176"/>
                    <a:gd name="T9" fmla="*/ 147 h 147"/>
                    <a:gd name="T10" fmla="*/ 45 w 176"/>
                    <a:gd name="T11" fmla="*/ 91 h 147"/>
                    <a:gd name="T12" fmla="*/ 57 w 176"/>
                    <a:gd name="T13" fmla="*/ 73 h 147"/>
                    <a:gd name="T14" fmla="*/ 81 w 176"/>
                    <a:gd name="T15" fmla="*/ 106 h 147"/>
                    <a:gd name="T16" fmla="*/ 105 w 176"/>
                    <a:gd name="T17" fmla="*/ 76 h 147"/>
                    <a:gd name="T18" fmla="*/ 125 w 176"/>
                    <a:gd name="T19" fmla="*/ 48 h 147"/>
                    <a:gd name="T20" fmla="*/ 125 w 176"/>
                    <a:gd name="T21" fmla="*/ 48 h 147"/>
                    <a:gd name="T22" fmla="*/ 127 w 176"/>
                    <a:gd name="T23" fmla="*/ 51 h 147"/>
                    <a:gd name="T24" fmla="*/ 176 w 176"/>
                    <a:gd name="T25" fmla="*/ 0 h 147"/>
                    <a:gd name="T26" fmla="*/ 45 w 176"/>
                    <a:gd name="T27" fmla="*/ 0 h 147"/>
                    <a:gd name="T28" fmla="*/ 45 w 176"/>
                    <a:gd name="T29" fmla="*/ 19 h 147"/>
                    <a:gd name="T30" fmla="*/ 61 w 176"/>
                    <a:gd name="T31" fmla="*/ 35 h 147"/>
                    <a:gd name="T32" fmla="*/ 45 w 176"/>
                    <a:gd name="T33" fmla="*/ 51 h 147"/>
                    <a:gd name="T34" fmla="*/ 45 w 176"/>
                    <a:gd name="T35" fmla="*/ 91 h 147"/>
                    <a:gd name="T36" fmla="*/ 0 w 176"/>
                    <a:gd name="T37" fmla="*/ 147 h 147"/>
                    <a:gd name="T38" fmla="*/ 45 w 176"/>
                    <a:gd name="T39" fmla="*/ 147 h 147"/>
                    <a:gd name="T40" fmla="*/ 45 w 176"/>
                    <a:gd name="T41" fmla="*/ 129 h 147"/>
                    <a:gd name="T42" fmla="*/ 17 w 176"/>
                    <a:gd name="T43" fmla="*/ 129 h 147"/>
                    <a:gd name="T44" fmla="*/ 17 w 176"/>
                    <a:gd name="T45" fmla="*/ 129 h 147"/>
                    <a:gd name="T46" fmla="*/ 45 w 176"/>
                    <a:gd name="T47" fmla="*/ 91 h 147"/>
                    <a:gd name="T48" fmla="*/ 45 w 176"/>
                    <a:gd name="T49" fmla="*/ 51 h 147"/>
                    <a:gd name="T50" fmla="*/ 45 w 176"/>
                    <a:gd name="T51" fmla="*/ 51 h 147"/>
                    <a:gd name="T52" fmla="*/ 29 w 176"/>
                    <a:gd name="T53" fmla="*/ 35 h 147"/>
                    <a:gd name="T54" fmla="*/ 45 w 176"/>
                    <a:gd name="T55" fmla="*/ 19 h 147"/>
                    <a:gd name="T56" fmla="*/ 45 w 176"/>
                    <a:gd name="T57" fmla="*/ 19 h 147"/>
                    <a:gd name="T58" fmla="*/ 45 w 176"/>
                    <a:gd name="T59" fmla="*/ 19 h 147"/>
                    <a:gd name="T60" fmla="*/ 45 w 176"/>
                    <a:gd name="T61" fmla="*/ 0 h 147"/>
                    <a:gd name="T62" fmla="*/ 0 w 176"/>
                    <a:gd name="T63" fmla="*/ 0 h 147"/>
                    <a:gd name="T64" fmla="*/ 0 w 176"/>
                    <a:gd name="T6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7">
                      <a:moveTo>
                        <a:pt x="45" y="147"/>
                      </a:moveTo>
                      <a:cubicBezTo>
                        <a:pt x="52" y="147"/>
                        <a:pt x="52" y="147"/>
                        <a:pt x="52" y="147"/>
                      </a:cubicBezTo>
                      <a:cubicBezTo>
                        <a:pt x="56" y="141"/>
                        <a:pt x="60" y="135"/>
                        <a:pt x="64" y="129"/>
                      </a:cubicBezTo>
                      <a:cubicBezTo>
                        <a:pt x="45" y="129"/>
                        <a:pt x="45" y="129"/>
                        <a:pt x="45" y="129"/>
                      </a:cubicBezTo>
                      <a:cubicBezTo>
                        <a:pt x="45" y="147"/>
                        <a:pt x="45" y="147"/>
                        <a:pt x="45" y="147"/>
                      </a:cubicBezTo>
                      <a:close/>
                      <a:moveTo>
                        <a:pt x="45" y="91"/>
                      </a:moveTo>
                      <a:cubicBezTo>
                        <a:pt x="57" y="73"/>
                        <a:pt x="57" y="73"/>
                        <a:pt x="57" y="73"/>
                      </a:cubicBezTo>
                      <a:cubicBezTo>
                        <a:pt x="81" y="106"/>
                        <a:pt x="81" y="106"/>
                        <a:pt x="81" y="106"/>
                      </a:cubicBezTo>
                      <a:cubicBezTo>
                        <a:pt x="89" y="96"/>
                        <a:pt x="97" y="86"/>
                        <a:pt x="105" y="76"/>
                      </a:cubicBezTo>
                      <a:cubicBezTo>
                        <a:pt x="125" y="48"/>
                        <a:pt x="125" y="48"/>
                        <a:pt x="125" y="48"/>
                      </a:cubicBezTo>
                      <a:cubicBezTo>
                        <a:pt x="125" y="48"/>
                        <a:pt x="125" y="48"/>
                        <a:pt x="125" y="48"/>
                      </a:cubicBezTo>
                      <a:cubicBezTo>
                        <a:pt x="127" y="51"/>
                        <a:pt x="127" y="51"/>
                        <a:pt x="127" y="51"/>
                      </a:cubicBezTo>
                      <a:cubicBezTo>
                        <a:pt x="143" y="33"/>
                        <a:pt x="159" y="16"/>
                        <a:pt x="176" y="0"/>
                      </a:cubicBezTo>
                      <a:cubicBezTo>
                        <a:pt x="45" y="0"/>
                        <a:pt x="45" y="0"/>
                        <a:pt x="45" y="0"/>
                      </a:cubicBezTo>
                      <a:cubicBezTo>
                        <a:pt x="45" y="19"/>
                        <a:pt x="45" y="19"/>
                        <a:pt x="45" y="19"/>
                      </a:cubicBezTo>
                      <a:cubicBezTo>
                        <a:pt x="54" y="19"/>
                        <a:pt x="61" y="26"/>
                        <a:pt x="61" y="35"/>
                      </a:cubicBezTo>
                      <a:cubicBezTo>
                        <a:pt x="61" y="44"/>
                        <a:pt x="54" y="51"/>
                        <a:pt x="45" y="51"/>
                      </a:cubicBezTo>
                      <a:lnTo>
                        <a:pt x="45" y="91"/>
                      </a:lnTo>
                      <a:close/>
                      <a:moveTo>
                        <a:pt x="0" y="147"/>
                      </a:moveTo>
                      <a:cubicBezTo>
                        <a:pt x="45" y="147"/>
                        <a:pt x="45" y="147"/>
                        <a:pt x="45" y="147"/>
                      </a:cubicBezTo>
                      <a:cubicBezTo>
                        <a:pt x="45" y="129"/>
                        <a:pt x="45" y="129"/>
                        <a:pt x="45" y="129"/>
                      </a:cubicBezTo>
                      <a:cubicBezTo>
                        <a:pt x="17" y="129"/>
                        <a:pt x="17" y="129"/>
                        <a:pt x="17" y="129"/>
                      </a:cubicBezTo>
                      <a:cubicBezTo>
                        <a:pt x="17" y="129"/>
                        <a:pt x="17" y="129"/>
                        <a:pt x="17" y="129"/>
                      </a:cubicBezTo>
                      <a:cubicBezTo>
                        <a:pt x="45" y="91"/>
                        <a:pt x="45" y="91"/>
                        <a:pt x="45" y="91"/>
                      </a:cubicBezTo>
                      <a:cubicBezTo>
                        <a:pt x="45" y="51"/>
                        <a:pt x="45" y="51"/>
                        <a:pt x="45" y="51"/>
                      </a:cubicBezTo>
                      <a:cubicBezTo>
                        <a:pt x="45" y="51"/>
                        <a:pt x="45" y="51"/>
                        <a:pt x="45" y="51"/>
                      </a:cubicBezTo>
                      <a:cubicBezTo>
                        <a:pt x="36" y="51"/>
                        <a:pt x="29" y="44"/>
                        <a:pt x="29" y="35"/>
                      </a:cubicBezTo>
                      <a:cubicBezTo>
                        <a:pt x="29" y="26"/>
                        <a:pt x="36" y="19"/>
                        <a:pt x="45" y="19"/>
                      </a:cubicBezTo>
                      <a:cubicBezTo>
                        <a:pt x="45" y="19"/>
                        <a:pt x="45" y="19"/>
                        <a:pt x="45" y="19"/>
                      </a:cubicBezTo>
                      <a:cubicBezTo>
                        <a:pt x="45" y="19"/>
                        <a:pt x="45" y="19"/>
                        <a:pt x="45" y="19"/>
                      </a:cubicBezTo>
                      <a:cubicBezTo>
                        <a:pt x="45" y="0"/>
                        <a:pt x="45" y="0"/>
                        <a:pt x="45" y="0"/>
                      </a:cubicBezTo>
                      <a:cubicBezTo>
                        <a:pt x="0" y="0"/>
                        <a:pt x="0" y="0"/>
                        <a:pt x="0" y="0"/>
                      </a:cubicBezTo>
                      <a:lnTo>
                        <a:pt x="0"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5" name="Freeform 591"/>
                <p:cNvSpPr/>
                <p:nvPr/>
              </p:nvSpPr>
              <p:spPr bwMode="auto">
                <a:xfrm>
                  <a:off x="-2420938" y="508000"/>
                  <a:ext cx="79375" cy="412750"/>
                </a:xfrm>
                <a:custGeom>
                  <a:avLst/>
                  <a:gdLst>
                    <a:gd name="T0" fmla="*/ 21 w 21"/>
                    <a:gd name="T1" fmla="*/ 2 h 110"/>
                    <a:gd name="T2" fmla="*/ 11 w 21"/>
                    <a:gd name="T3" fmla="*/ 0 h 110"/>
                    <a:gd name="T4" fmla="*/ 11 w 21"/>
                    <a:gd name="T5" fmla="*/ 0 h 110"/>
                    <a:gd name="T6" fmla="*/ 0 w 21"/>
                    <a:gd name="T7" fmla="*/ 3 h 110"/>
                    <a:gd name="T8" fmla="*/ 0 w 21"/>
                    <a:gd name="T9" fmla="*/ 110 h 110"/>
                    <a:gd name="T10" fmla="*/ 21 w 21"/>
                    <a:gd name="T11" fmla="*/ 110 h 110"/>
                    <a:gd name="T12" fmla="*/ 21 w 21"/>
                    <a:gd name="T13" fmla="*/ 2 h 110"/>
                  </a:gdLst>
                  <a:ahLst/>
                  <a:cxnLst>
                    <a:cxn ang="0">
                      <a:pos x="T0" y="T1"/>
                    </a:cxn>
                    <a:cxn ang="0">
                      <a:pos x="T2" y="T3"/>
                    </a:cxn>
                    <a:cxn ang="0">
                      <a:pos x="T4" y="T5"/>
                    </a:cxn>
                    <a:cxn ang="0">
                      <a:pos x="T6" y="T7"/>
                    </a:cxn>
                    <a:cxn ang="0">
                      <a:pos x="T8" y="T9"/>
                    </a:cxn>
                    <a:cxn ang="0">
                      <a:pos x="T10" y="T11"/>
                    </a:cxn>
                    <a:cxn ang="0">
                      <a:pos x="T12" y="T13"/>
                    </a:cxn>
                  </a:cxnLst>
                  <a:rect l="0" t="0" r="r" b="b"/>
                  <a:pathLst>
                    <a:path w="21" h="110">
                      <a:moveTo>
                        <a:pt x="21" y="2"/>
                      </a:moveTo>
                      <a:cubicBezTo>
                        <a:pt x="18" y="1"/>
                        <a:pt x="15" y="0"/>
                        <a:pt x="11" y="0"/>
                      </a:cubicBezTo>
                      <a:cubicBezTo>
                        <a:pt x="11" y="0"/>
                        <a:pt x="11" y="0"/>
                        <a:pt x="11" y="0"/>
                      </a:cubicBezTo>
                      <a:cubicBezTo>
                        <a:pt x="7" y="0"/>
                        <a:pt x="3" y="1"/>
                        <a:pt x="0" y="3"/>
                      </a:cubicBezTo>
                      <a:cubicBezTo>
                        <a:pt x="0" y="110"/>
                        <a:pt x="0" y="110"/>
                        <a:pt x="0" y="110"/>
                      </a:cubicBezTo>
                      <a:cubicBezTo>
                        <a:pt x="21" y="110"/>
                        <a:pt x="21" y="110"/>
                        <a:pt x="21" y="110"/>
                      </a:cubicBezTo>
                      <a:lnTo>
                        <a:pt x="2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6" name="Freeform 592"/>
                <p:cNvSpPr/>
                <p:nvPr/>
              </p:nvSpPr>
              <p:spPr bwMode="auto">
                <a:xfrm>
                  <a:off x="-2420938" y="-58737"/>
                  <a:ext cx="79375" cy="57150"/>
                </a:xfrm>
                <a:custGeom>
                  <a:avLst/>
                  <a:gdLst>
                    <a:gd name="T0" fmla="*/ 13 w 21"/>
                    <a:gd name="T1" fmla="*/ 14 h 15"/>
                    <a:gd name="T2" fmla="*/ 15 w 21"/>
                    <a:gd name="T3" fmla="*/ 14 h 15"/>
                    <a:gd name="T4" fmla="*/ 21 w 21"/>
                    <a:gd name="T5" fmla="*/ 14 h 15"/>
                    <a:gd name="T6" fmla="*/ 21 w 21"/>
                    <a:gd name="T7" fmla="*/ 0 h 15"/>
                    <a:gd name="T8" fmla="*/ 0 w 21"/>
                    <a:gd name="T9" fmla="*/ 0 h 15"/>
                    <a:gd name="T10" fmla="*/ 0 w 21"/>
                    <a:gd name="T11" fmla="*/ 15 h 15"/>
                    <a:gd name="T12" fmla="*/ 13 w 2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13" y="14"/>
                      </a:moveTo>
                      <a:cubicBezTo>
                        <a:pt x="13" y="14"/>
                        <a:pt x="14" y="14"/>
                        <a:pt x="15" y="14"/>
                      </a:cubicBezTo>
                      <a:cubicBezTo>
                        <a:pt x="17" y="14"/>
                        <a:pt x="19" y="14"/>
                        <a:pt x="21" y="14"/>
                      </a:cubicBezTo>
                      <a:cubicBezTo>
                        <a:pt x="21" y="0"/>
                        <a:pt x="21" y="0"/>
                        <a:pt x="21" y="0"/>
                      </a:cubicBezTo>
                      <a:cubicBezTo>
                        <a:pt x="0" y="0"/>
                        <a:pt x="0" y="0"/>
                        <a:pt x="0" y="0"/>
                      </a:cubicBezTo>
                      <a:cubicBezTo>
                        <a:pt x="0" y="15"/>
                        <a:pt x="0" y="15"/>
                        <a:pt x="0" y="15"/>
                      </a:cubicBezTo>
                      <a:cubicBezTo>
                        <a:pt x="4" y="14"/>
                        <a:pt x="8" y="14"/>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7" name="Freeform 593"/>
                <p:cNvSpPr/>
                <p:nvPr/>
              </p:nvSpPr>
              <p:spPr bwMode="auto">
                <a:xfrm>
                  <a:off x="-2757488" y="20638"/>
                  <a:ext cx="768350" cy="566738"/>
                </a:xfrm>
                <a:custGeom>
                  <a:avLst/>
                  <a:gdLst>
                    <a:gd name="T0" fmla="*/ 111 w 205"/>
                    <a:gd name="T1" fmla="*/ 0 h 151"/>
                    <a:gd name="T2" fmla="*/ 105 w 205"/>
                    <a:gd name="T3" fmla="*/ 0 h 151"/>
                    <a:gd name="T4" fmla="*/ 103 w 205"/>
                    <a:gd name="T5" fmla="*/ 0 h 151"/>
                    <a:gd name="T6" fmla="*/ 90 w 205"/>
                    <a:gd name="T7" fmla="*/ 1 h 151"/>
                    <a:gd name="T8" fmla="*/ 1 w 205"/>
                    <a:gd name="T9" fmla="*/ 99 h 151"/>
                    <a:gd name="T10" fmla="*/ 7 w 205"/>
                    <a:gd name="T11" fmla="*/ 138 h 151"/>
                    <a:gd name="T12" fmla="*/ 11 w 205"/>
                    <a:gd name="T13" fmla="*/ 143 h 151"/>
                    <a:gd name="T14" fmla="*/ 16 w 205"/>
                    <a:gd name="T15" fmla="*/ 137 h 151"/>
                    <a:gd name="T16" fmla="*/ 42 w 205"/>
                    <a:gd name="T17" fmla="*/ 121 h 151"/>
                    <a:gd name="T18" fmla="*/ 43 w 205"/>
                    <a:gd name="T19" fmla="*/ 121 h 151"/>
                    <a:gd name="T20" fmla="*/ 69 w 205"/>
                    <a:gd name="T21" fmla="*/ 138 h 151"/>
                    <a:gd name="T22" fmla="*/ 72 w 205"/>
                    <a:gd name="T23" fmla="*/ 143 h 151"/>
                    <a:gd name="T24" fmla="*/ 75 w 205"/>
                    <a:gd name="T25" fmla="*/ 139 h 151"/>
                    <a:gd name="T26" fmla="*/ 90 w 205"/>
                    <a:gd name="T27" fmla="*/ 125 h 151"/>
                    <a:gd name="T28" fmla="*/ 101 w 205"/>
                    <a:gd name="T29" fmla="*/ 123 h 151"/>
                    <a:gd name="T30" fmla="*/ 102 w 205"/>
                    <a:gd name="T31" fmla="*/ 123 h 151"/>
                    <a:gd name="T32" fmla="*/ 111 w 205"/>
                    <a:gd name="T33" fmla="*/ 125 h 151"/>
                    <a:gd name="T34" fmla="*/ 128 w 205"/>
                    <a:gd name="T35" fmla="*/ 140 h 151"/>
                    <a:gd name="T36" fmla="*/ 131 w 205"/>
                    <a:gd name="T37" fmla="*/ 145 h 151"/>
                    <a:gd name="T38" fmla="*/ 134 w 205"/>
                    <a:gd name="T39" fmla="*/ 140 h 151"/>
                    <a:gd name="T40" fmla="*/ 160 w 205"/>
                    <a:gd name="T41" fmla="*/ 124 h 151"/>
                    <a:gd name="T42" fmla="*/ 160 w 205"/>
                    <a:gd name="T43" fmla="*/ 124 h 151"/>
                    <a:gd name="T44" fmla="*/ 186 w 205"/>
                    <a:gd name="T45" fmla="*/ 141 h 151"/>
                    <a:gd name="T46" fmla="*/ 188 w 205"/>
                    <a:gd name="T47" fmla="*/ 148 h 151"/>
                    <a:gd name="T48" fmla="*/ 190 w 205"/>
                    <a:gd name="T49" fmla="*/ 151 h 151"/>
                    <a:gd name="T50" fmla="*/ 192 w 205"/>
                    <a:gd name="T51" fmla="*/ 148 h 151"/>
                    <a:gd name="T52" fmla="*/ 195 w 205"/>
                    <a:gd name="T53" fmla="*/ 142 h 151"/>
                    <a:gd name="T54" fmla="*/ 204 w 205"/>
                    <a:gd name="T55" fmla="*/ 104 h 151"/>
                    <a:gd name="T56" fmla="*/ 111 w 205"/>
                    <a:gd name="T5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151">
                      <a:moveTo>
                        <a:pt x="111" y="0"/>
                      </a:moveTo>
                      <a:cubicBezTo>
                        <a:pt x="109" y="0"/>
                        <a:pt x="107" y="0"/>
                        <a:pt x="105" y="0"/>
                      </a:cubicBezTo>
                      <a:cubicBezTo>
                        <a:pt x="104" y="0"/>
                        <a:pt x="103" y="0"/>
                        <a:pt x="103" y="0"/>
                      </a:cubicBezTo>
                      <a:cubicBezTo>
                        <a:pt x="98" y="0"/>
                        <a:pt x="94" y="0"/>
                        <a:pt x="90" y="1"/>
                      </a:cubicBezTo>
                      <a:cubicBezTo>
                        <a:pt x="41" y="7"/>
                        <a:pt x="2" y="48"/>
                        <a:pt x="1" y="99"/>
                      </a:cubicBezTo>
                      <a:cubicBezTo>
                        <a:pt x="0" y="113"/>
                        <a:pt x="3" y="126"/>
                        <a:pt x="7" y="138"/>
                      </a:cubicBezTo>
                      <a:cubicBezTo>
                        <a:pt x="8" y="141"/>
                        <a:pt x="10" y="143"/>
                        <a:pt x="11" y="143"/>
                      </a:cubicBezTo>
                      <a:cubicBezTo>
                        <a:pt x="13" y="143"/>
                        <a:pt x="14" y="141"/>
                        <a:pt x="16" y="137"/>
                      </a:cubicBezTo>
                      <a:cubicBezTo>
                        <a:pt x="21" y="128"/>
                        <a:pt x="31" y="121"/>
                        <a:pt x="42" y="121"/>
                      </a:cubicBezTo>
                      <a:cubicBezTo>
                        <a:pt x="42" y="121"/>
                        <a:pt x="43" y="121"/>
                        <a:pt x="43" y="121"/>
                      </a:cubicBezTo>
                      <a:cubicBezTo>
                        <a:pt x="54" y="122"/>
                        <a:pt x="64" y="129"/>
                        <a:pt x="69" y="138"/>
                      </a:cubicBezTo>
                      <a:cubicBezTo>
                        <a:pt x="70" y="142"/>
                        <a:pt x="71" y="143"/>
                        <a:pt x="72" y="143"/>
                      </a:cubicBezTo>
                      <a:cubicBezTo>
                        <a:pt x="72" y="143"/>
                        <a:pt x="73" y="142"/>
                        <a:pt x="75" y="139"/>
                      </a:cubicBezTo>
                      <a:cubicBezTo>
                        <a:pt x="78" y="132"/>
                        <a:pt x="83" y="127"/>
                        <a:pt x="90" y="125"/>
                      </a:cubicBezTo>
                      <a:cubicBezTo>
                        <a:pt x="93" y="123"/>
                        <a:pt x="97" y="123"/>
                        <a:pt x="101" y="123"/>
                      </a:cubicBezTo>
                      <a:cubicBezTo>
                        <a:pt x="101" y="123"/>
                        <a:pt x="101" y="123"/>
                        <a:pt x="102" y="123"/>
                      </a:cubicBezTo>
                      <a:cubicBezTo>
                        <a:pt x="105" y="123"/>
                        <a:pt x="108" y="123"/>
                        <a:pt x="111" y="125"/>
                      </a:cubicBezTo>
                      <a:cubicBezTo>
                        <a:pt x="119" y="127"/>
                        <a:pt x="125" y="133"/>
                        <a:pt x="128" y="140"/>
                      </a:cubicBezTo>
                      <a:cubicBezTo>
                        <a:pt x="130" y="143"/>
                        <a:pt x="130" y="145"/>
                        <a:pt x="131" y="145"/>
                      </a:cubicBezTo>
                      <a:cubicBezTo>
                        <a:pt x="132" y="145"/>
                        <a:pt x="132" y="143"/>
                        <a:pt x="134" y="140"/>
                      </a:cubicBezTo>
                      <a:cubicBezTo>
                        <a:pt x="139" y="131"/>
                        <a:pt x="148" y="124"/>
                        <a:pt x="160" y="124"/>
                      </a:cubicBezTo>
                      <a:cubicBezTo>
                        <a:pt x="160" y="124"/>
                        <a:pt x="160" y="124"/>
                        <a:pt x="160" y="124"/>
                      </a:cubicBezTo>
                      <a:cubicBezTo>
                        <a:pt x="172" y="124"/>
                        <a:pt x="182" y="131"/>
                        <a:pt x="186" y="141"/>
                      </a:cubicBezTo>
                      <a:cubicBezTo>
                        <a:pt x="187" y="144"/>
                        <a:pt x="188" y="146"/>
                        <a:pt x="188" y="148"/>
                      </a:cubicBezTo>
                      <a:cubicBezTo>
                        <a:pt x="189" y="150"/>
                        <a:pt x="189" y="151"/>
                        <a:pt x="190" y="151"/>
                      </a:cubicBezTo>
                      <a:cubicBezTo>
                        <a:pt x="191" y="151"/>
                        <a:pt x="192" y="150"/>
                        <a:pt x="192" y="148"/>
                      </a:cubicBezTo>
                      <a:cubicBezTo>
                        <a:pt x="193" y="147"/>
                        <a:pt x="194" y="145"/>
                        <a:pt x="195" y="142"/>
                      </a:cubicBezTo>
                      <a:cubicBezTo>
                        <a:pt x="200" y="131"/>
                        <a:pt x="203" y="118"/>
                        <a:pt x="204" y="104"/>
                      </a:cubicBezTo>
                      <a:cubicBezTo>
                        <a:pt x="205" y="50"/>
                        <a:pt x="164" y="5"/>
                        <a:pt x="1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 name="Freeform 594"/>
                <p:cNvSpPr/>
                <p:nvPr/>
              </p:nvSpPr>
              <p:spPr bwMode="auto">
                <a:xfrm>
                  <a:off x="-5791200" y="8350250"/>
                  <a:ext cx="300038" cy="217488"/>
                </a:xfrm>
                <a:custGeom>
                  <a:avLst/>
                  <a:gdLst>
                    <a:gd name="T0" fmla="*/ 52 w 80"/>
                    <a:gd name="T1" fmla="*/ 17 h 58"/>
                    <a:gd name="T2" fmla="*/ 71 w 80"/>
                    <a:gd name="T3" fmla="*/ 5 h 58"/>
                    <a:gd name="T4" fmla="*/ 80 w 80"/>
                    <a:gd name="T5" fmla="*/ 2 h 58"/>
                    <a:gd name="T6" fmla="*/ 48 w 80"/>
                    <a:gd name="T7" fmla="*/ 4 h 58"/>
                    <a:gd name="T8" fmla="*/ 26 w 80"/>
                    <a:gd name="T9" fmla="*/ 22 h 58"/>
                    <a:gd name="T10" fmla="*/ 16 w 80"/>
                    <a:gd name="T11" fmla="*/ 38 h 58"/>
                    <a:gd name="T12" fmla="*/ 0 w 80"/>
                    <a:gd name="T13" fmla="*/ 58 h 58"/>
                    <a:gd name="T14" fmla="*/ 28 w 80"/>
                    <a:gd name="T15" fmla="*/ 46 h 58"/>
                    <a:gd name="T16" fmla="*/ 52 w 80"/>
                    <a:gd name="T17" fmla="*/ 1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8">
                      <a:moveTo>
                        <a:pt x="52" y="17"/>
                      </a:moveTo>
                      <a:cubicBezTo>
                        <a:pt x="57" y="12"/>
                        <a:pt x="64" y="8"/>
                        <a:pt x="71" y="5"/>
                      </a:cubicBezTo>
                      <a:cubicBezTo>
                        <a:pt x="73" y="4"/>
                        <a:pt x="78" y="1"/>
                        <a:pt x="80" y="2"/>
                      </a:cubicBezTo>
                      <a:cubicBezTo>
                        <a:pt x="70" y="1"/>
                        <a:pt x="58" y="0"/>
                        <a:pt x="48" y="4"/>
                      </a:cubicBezTo>
                      <a:cubicBezTo>
                        <a:pt x="39" y="8"/>
                        <a:pt x="31" y="14"/>
                        <a:pt x="26" y="22"/>
                      </a:cubicBezTo>
                      <a:cubicBezTo>
                        <a:pt x="22" y="27"/>
                        <a:pt x="19" y="33"/>
                        <a:pt x="16" y="38"/>
                      </a:cubicBezTo>
                      <a:cubicBezTo>
                        <a:pt x="13" y="45"/>
                        <a:pt x="8" y="55"/>
                        <a:pt x="0" y="58"/>
                      </a:cubicBezTo>
                      <a:cubicBezTo>
                        <a:pt x="10" y="57"/>
                        <a:pt x="20" y="52"/>
                        <a:pt x="28" y="46"/>
                      </a:cubicBezTo>
                      <a:cubicBezTo>
                        <a:pt x="38" y="38"/>
                        <a:pt x="44" y="27"/>
                        <a:pt x="5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 name="Freeform 595"/>
                <p:cNvSpPr/>
                <p:nvPr/>
              </p:nvSpPr>
              <p:spPr bwMode="auto">
                <a:xfrm>
                  <a:off x="-5768975" y="8356600"/>
                  <a:ext cx="398463" cy="266700"/>
                </a:xfrm>
                <a:custGeom>
                  <a:avLst/>
                  <a:gdLst>
                    <a:gd name="T0" fmla="*/ 68 w 106"/>
                    <a:gd name="T1" fmla="*/ 7 h 71"/>
                    <a:gd name="T2" fmla="*/ 42 w 106"/>
                    <a:gd name="T3" fmla="*/ 31 h 71"/>
                    <a:gd name="T4" fmla="*/ 23 w 106"/>
                    <a:gd name="T5" fmla="*/ 51 h 71"/>
                    <a:gd name="T6" fmla="*/ 0 w 106"/>
                    <a:gd name="T7" fmla="*/ 60 h 71"/>
                    <a:gd name="T8" fmla="*/ 58 w 106"/>
                    <a:gd name="T9" fmla="*/ 60 h 71"/>
                    <a:gd name="T10" fmla="*/ 89 w 106"/>
                    <a:gd name="T11" fmla="*/ 18 h 71"/>
                    <a:gd name="T12" fmla="*/ 100 w 106"/>
                    <a:gd name="T13" fmla="*/ 5 h 71"/>
                    <a:gd name="T14" fmla="*/ 106 w 106"/>
                    <a:gd name="T15" fmla="*/ 1 h 71"/>
                    <a:gd name="T16" fmla="*/ 68 w 106"/>
                    <a:gd name="T17"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71">
                      <a:moveTo>
                        <a:pt x="68" y="7"/>
                      </a:moveTo>
                      <a:cubicBezTo>
                        <a:pt x="57" y="13"/>
                        <a:pt x="50" y="21"/>
                        <a:pt x="42" y="31"/>
                      </a:cubicBezTo>
                      <a:cubicBezTo>
                        <a:pt x="37" y="38"/>
                        <a:pt x="30" y="46"/>
                        <a:pt x="23" y="51"/>
                      </a:cubicBezTo>
                      <a:cubicBezTo>
                        <a:pt x="16" y="55"/>
                        <a:pt x="8" y="60"/>
                        <a:pt x="0" y="60"/>
                      </a:cubicBezTo>
                      <a:cubicBezTo>
                        <a:pt x="18" y="71"/>
                        <a:pt x="40" y="71"/>
                        <a:pt x="58" y="60"/>
                      </a:cubicBezTo>
                      <a:cubicBezTo>
                        <a:pt x="74" y="50"/>
                        <a:pt x="80" y="34"/>
                        <a:pt x="89" y="18"/>
                      </a:cubicBezTo>
                      <a:cubicBezTo>
                        <a:pt x="92" y="13"/>
                        <a:pt x="96" y="9"/>
                        <a:pt x="100" y="5"/>
                      </a:cubicBezTo>
                      <a:cubicBezTo>
                        <a:pt x="101" y="4"/>
                        <a:pt x="104" y="1"/>
                        <a:pt x="106" y="1"/>
                      </a:cubicBezTo>
                      <a:cubicBezTo>
                        <a:pt x="93" y="0"/>
                        <a:pt x="80" y="1"/>
                        <a:pt x="6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0" name="Freeform 596"/>
                <p:cNvSpPr/>
                <p:nvPr/>
              </p:nvSpPr>
              <p:spPr bwMode="auto">
                <a:xfrm>
                  <a:off x="-5788025" y="8124825"/>
                  <a:ext cx="255588" cy="187325"/>
                </a:xfrm>
                <a:custGeom>
                  <a:avLst/>
                  <a:gdLst>
                    <a:gd name="T0" fmla="*/ 22 w 68"/>
                    <a:gd name="T1" fmla="*/ 19 h 50"/>
                    <a:gd name="T2" fmla="*/ 14 w 68"/>
                    <a:gd name="T3" fmla="*/ 33 h 50"/>
                    <a:gd name="T4" fmla="*/ 0 w 68"/>
                    <a:gd name="T5" fmla="*/ 50 h 50"/>
                    <a:gd name="T6" fmla="*/ 23 w 68"/>
                    <a:gd name="T7" fmla="*/ 40 h 50"/>
                    <a:gd name="T8" fmla="*/ 44 w 68"/>
                    <a:gd name="T9" fmla="*/ 15 h 50"/>
                    <a:gd name="T10" fmla="*/ 60 w 68"/>
                    <a:gd name="T11" fmla="*/ 5 h 50"/>
                    <a:gd name="T12" fmla="*/ 68 w 68"/>
                    <a:gd name="T13" fmla="*/ 2 h 50"/>
                    <a:gd name="T14" fmla="*/ 40 w 68"/>
                    <a:gd name="T15" fmla="*/ 4 h 50"/>
                    <a:gd name="T16" fmla="*/ 22 w 68"/>
                    <a:gd name="T17"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0">
                      <a:moveTo>
                        <a:pt x="22" y="19"/>
                      </a:moveTo>
                      <a:cubicBezTo>
                        <a:pt x="18" y="24"/>
                        <a:pt x="16" y="28"/>
                        <a:pt x="14" y="33"/>
                      </a:cubicBezTo>
                      <a:cubicBezTo>
                        <a:pt x="10" y="39"/>
                        <a:pt x="6" y="47"/>
                        <a:pt x="0" y="50"/>
                      </a:cubicBezTo>
                      <a:cubicBezTo>
                        <a:pt x="8" y="49"/>
                        <a:pt x="16" y="45"/>
                        <a:pt x="23" y="40"/>
                      </a:cubicBezTo>
                      <a:cubicBezTo>
                        <a:pt x="32" y="33"/>
                        <a:pt x="37" y="23"/>
                        <a:pt x="44" y="15"/>
                      </a:cubicBezTo>
                      <a:cubicBezTo>
                        <a:pt x="49" y="10"/>
                        <a:pt x="54" y="7"/>
                        <a:pt x="60" y="5"/>
                      </a:cubicBezTo>
                      <a:cubicBezTo>
                        <a:pt x="62" y="4"/>
                        <a:pt x="66" y="2"/>
                        <a:pt x="68" y="2"/>
                      </a:cubicBezTo>
                      <a:cubicBezTo>
                        <a:pt x="59" y="1"/>
                        <a:pt x="49" y="0"/>
                        <a:pt x="40" y="4"/>
                      </a:cubicBezTo>
                      <a:cubicBezTo>
                        <a:pt x="33" y="7"/>
                        <a:pt x="26" y="13"/>
                        <a:pt x="2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1" name="Freeform 597"/>
                <p:cNvSpPr/>
                <p:nvPr/>
              </p:nvSpPr>
              <p:spPr bwMode="auto">
                <a:xfrm>
                  <a:off x="-5768975" y="8132763"/>
                  <a:ext cx="338138" cy="228600"/>
                </a:xfrm>
                <a:custGeom>
                  <a:avLst/>
                  <a:gdLst>
                    <a:gd name="T0" fmla="*/ 85 w 90"/>
                    <a:gd name="T1" fmla="*/ 4 h 61"/>
                    <a:gd name="T2" fmla="*/ 90 w 90"/>
                    <a:gd name="T3" fmla="*/ 1 h 61"/>
                    <a:gd name="T4" fmla="*/ 58 w 90"/>
                    <a:gd name="T5" fmla="*/ 6 h 61"/>
                    <a:gd name="T6" fmla="*/ 36 w 90"/>
                    <a:gd name="T7" fmla="*/ 26 h 61"/>
                    <a:gd name="T8" fmla="*/ 19 w 90"/>
                    <a:gd name="T9" fmla="*/ 44 h 61"/>
                    <a:gd name="T10" fmla="*/ 0 w 90"/>
                    <a:gd name="T11" fmla="*/ 52 h 61"/>
                    <a:gd name="T12" fmla="*/ 49 w 90"/>
                    <a:gd name="T13" fmla="*/ 51 h 61"/>
                    <a:gd name="T14" fmla="*/ 76 w 90"/>
                    <a:gd name="T15" fmla="*/ 16 h 61"/>
                    <a:gd name="T16" fmla="*/ 85 w 90"/>
                    <a:gd name="T17"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1">
                      <a:moveTo>
                        <a:pt x="85" y="4"/>
                      </a:moveTo>
                      <a:cubicBezTo>
                        <a:pt x="86" y="4"/>
                        <a:pt x="89" y="1"/>
                        <a:pt x="90" y="1"/>
                      </a:cubicBezTo>
                      <a:cubicBezTo>
                        <a:pt x="79" y="0"/>
                        <a:pt x="68" y="1"/>
                        <a:pt x="58" y="6"/>
                      </a:cubicBezTo>
                      <a:cubicBezTo>
                        <a:pt x="49" y="12"/>
                        <a:pt x="43" y="18"/>
                        <a:pt x="36" y="26"/>
                      </a:cubicBezTo>
                      <a:cubicBezTo>
                        <a:pt x="31" y="33"/>
                        <a:pt x="26" y="40"/>
                        <a:pt x="19" y="44"/>
                      </a:cubicBezTo>
                      <a:cubicBezTo>
                        <a:pt x="14" y="47"/>
                        <a:pt x="6" y="51"/>
                        <a:pt x="0" y="52"/>
                      </a:cubicBezTo>
                      <a:cubicBezTo>
                        <a:pt x="15" y="61"/>
                        <a:pt x="34" y="61"/>
                        <a:pt x="49" y="51"/>
                      </a:cubicBezTo>
                      <a:cubicBezTo>
                        <a:pt x="63" y="43"/>
                        <a:pt x="68" y="29"/>
                        <a:pt x="76" y="16"/>
                      </a:cubicBezTo>
                      <a:cubicBezTo>
                        <a:pt x="78" y="11"/>
                        <a:pt x="82" y="8"/>
                        <a:pt x="8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2" name="Freeform 598"/>
                <p:cNvSpPr/>
                <p:nvPr/>
              </p:nvSpPr>
              <p:spPr bwMode="auto">
                <a:xfrm>
                  <a:off x="-6121400" y="8350250"/>
                  <a:ext cx="300038" cy="217488"/>
                </a:xfrm>
                <a:custGeom>
                  <a:avLst/>
                  <a:gdLst>
                    <a:gd name="T0" fmla="*/ 28 w 80"/>
                    <a:gd name="T1" fmla="*/ 17 h 58"/>
                    <a:gd name="T2" fmla="*/ 53 w 80"/>
                    <a:gd name="T3" fmla="*/ 46 h 58"/>
                    <a:gd name="T4" fmla="*/ 80 w 80"/>
                    <a:gd name="T5" fmla="*/ 58 h 58"/>
                    <a:gd name="T6" fmla="*/ 64 w 80"/>
                    <a:gd name="T7" fmla="*/ 38 h 58"/>
                    <a:gd name="T8" fmla="*/ 54 w 80"/>
                    <a:gd name="T9" fmla="*/ 22 h 58"/>
                    <a:gd name="T10" fmla="*/ 33 w 80"/>
                    <a:gd name="T11" fmla="*/ 4 h 58"/>
                    <a:gd name="T12" fmla="*/ 0 w 80"/>
                    <a:gd name="T13" fmla="*/ 2 h 58"/>
                    <a:gd name="T14" fmla="*/ 9 w 80"/>
                    <a:gd name="T15" fmla="*/ 5 h 58"/>
                    <a:gd name="T16" fmla="*/ 28 w 80"/>
                    <a:gd name="T17" fmla="*/ 1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8">
                      <a:moveTo>
                        <a:pt x="28" y="17"/>
                      </a:moveTo>
                      <a:cubicBezTo>
                        <a:pt x="37" y="27"/>
                        <a:pt x="43" y="38"/>
                        <a:pt x="53" y="46"/>
                      </a:cubicBezTo>
                      <a:cubicBezTo>
                        <a:pt x="61" y="52"/>
                        <a:pt x="70" y="57"/>
                        <a:pt x="80" y="58"/>
                      </a:cubicBezTo>
                      <a:cubicBezTo>
                        <a:pt x="72" y="55"/>
                        <a:pt x="68" y="45"/>
                        <a:pt x="64" y="38"/>
                      </a:cubicBezTo>
                      <a:cubicBezTo>
                        <a:pt x="61" y="33"/>
                        <a:pt x="58" y="27"/>
                        <a:pt x="54" y="22"/>
                      </a:cubicBezTo>
                      <a:cubicBezTo>
                        <a:pt x="49" y="14"/>
                        <a:pt x="42" y="8"/>
                        <a:pt x="33" y="4"/>
                      </a:cubicBezTo>
                      <a:cubicBezTo>
                        <a:pt x="22" y="0"/>
                        <a:pt x="11" y="1"/>
                        <a:pt x="0" y="2"/>
                      </a:cubicBezTo>
                      <a:cubicBezTo>
                        <a:pt x="3" y="1"/>
                        <a:pt x="7" y="4"/>
                        <a:pt x="9" y="5"/>
                      </a:cubicBezTo>
                      <a:cubicBezTo>
                        <a:pt x="16" y="8"/>
                        <a:pt x="23" y="12"/>
                        <a:pt x="2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3" name="Freeform 599"/>
                <p:cNvSpPr/>
                <p:nvPr/>
              </p:nvSpPr>
              <p:spPr bwMode="auto">
                <a:xfrm>
                  <a:off x="-6238875" y="8356600"/>
                  <a:ext cx="395288" cy="266700"/>
                </a:xfrm>
                <a:custGeom>
                  <a:avLst/>
                  <a:gdLst>
                    <a:gd name="T0" fmla="*/ 16 w 105"/>
                    <a:gd name="T1" fmla="*/ 18 h 71"/>
                    <a:gd name="T2" fmla="*/ 48 w 105"/>
                    <a:gd name="T3" fmla="*/ 60 h 71"/>
                    <a:gd name="T4" fmla="*/ 105 w 105"/>
                    <a:gd name="T5" fmla="*/ 60 h 71"/>
                    <a:gd name="T6" fmla="*/ 83 w 105"/>
                    <a:gd name="T7" fmla="*/ 51 h 71"/>
                    <a:gd name="T8" fmla="*/ 63 w 105"/>
                    <a:gd name="T9" fmla="*/ 31 h 71"/>
                    <a:gd name="T10" fmla="*/ 37 w 105"/>
                    <a:gd name="T11" fmla="*/ 7 h 71"/>
                    <a:gd name="T12" fmla="*/ 0 w 105"/>
                    <a:gd name="T13" fmla="*/ 1 h 71"/>
                    <a:gd name="T14" fmla="*/ 5 w 105"/>
                    <a:gd name="T15" fmla="*/ 5 h 71"/>
                    <a:gd name="T16" fmla="*/ 16 w 105"/>
                    <a:gd name="T17" fmla="*/ 1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71">
                      <a:moveTo>
                        <a:pt x="16" y="18"/>
                      </a:moveTo>
                      <a:cubicBezTo>
                        <a:pt x="26" y="34"/>
                        <a:pt x="32" y="50"/>
                        <a:pt x="48" y="60"/>
                      </a:cubicBezTo>
                      <a:cubicBezTo>
                        <a:pt x="65" y="71"/>
                        <a:pt x="88" y="71"/>
                        <a:pt x="105" y="60"/>
                      </a:cubicBezTo>
                      <a:cubicBezTo>
                        <a:pt x="98" y="60"/>
                        <a:pt x="89" y="55"/>
                        <a:pt x="83" y="51"/>
                      </a:cubicBezTo>
                      <a:cubicBezTo>
                        <a:pt x="75" y="46"/>
                        <a:pt x="69" y="38"/>
                        <a:pt x="63" y="31"/>
                      </a:cubicBezTo>
                      <a:cubicBezTo>
                        <a:pt x="55" y="21"/>
                        <a:pt x="48" y="13"/>
                        <a:pt x="37" y="7"/>
                      </a:cubicBezTo>
                      <a:cubicBezTo>
                        <a:pt x="26" y="1"/>
                        <a:pt x="12" y="0"/>
                        <a:pt x="0" y="1"/>
                      </a:cubicBezTo>
                      <a:cubicBezTo>
                        <a:pt x="1" y="1"/>
                        <a:pt x="4" y="4"/>
                        <a:pt x="5" y="5"/>
                      </a:cubicBezTo>
                      <a:cubicBezTo>
                        <a:pt x="10" y="9"/>
                        <a:pt x="13" y="13"/>
                        <a:pt x="1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 name="Freeform 600"/>
                <p:cNvSpPr/>
                <p:nvPr/>
              </p:nvSpPr>
              <p:spPr bwMode="auto">
                <a:xfrm>
                  <a:off x="-6080125" y="8124825"/>
                  <a:ext cx="258763" cy="187325"/>
                </a:xfrm>
                <a:custGeom>
                  <a:avLst/>
                  <a:gdLst>
                    <a:gd name="T0" fmla="*/ 28 w 69"/>
                    <a:gd name="T1" fmla="*/ 4 h 50"/>
                    <a:gd name="T2" fmla="*/ 0 w 69"/>
                    <a:gd name="T3" fmla="*/ 2 h 50"/>
                    <a:gd name="T4" fmla="*/ 8 w 69"/>
                    <a:gd name="T5" fmla="*/ 5 h 50"/>
                    <a:gd name="T6" fmla="*/ 24 w 69"/>
                    <a:gd name="T7" fmla="*/ 15 h 50"/>
                    <a:gd name="T8" fmla="*/ 45 w 69"/>
                    <a:gd name="T9" fmla="*/ 40 h 50"/>
                    <a:gd name="T10" fmla="*/ 69 w 69"/>
                    <a:gd name="T11" fmla="*/ 50 h 50"/>
                    <a:gd name="T12" fmla="*/ 55 w 69"/>
                    <a:gd name="T13" fmla="*/ 33 h 50"/>
                    <a:gd name="T14" fmla="*/ 47 w 69"/>
                    <a:gd name="T15" fmla="*/ 19 h 50"/>
                    <a:gd name="T16" fmla="*/ 28 w 69"/>
                    <a:gd name="T17"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0">
                      <a:moveTo>
                        <a:pt x="28" y="4"/>
                      </a:moveTo>
                      <a:cubicBezTo>
                        <a:pt x="19" y="0"/>
                        <a:pt x="9" y="1"/>
                        <a:pt x="0" y="2"/>
                      </a:cubicBezTo>
                      <a:cubicBezTo>
                        <a:pt x="2" y="2"/>
                        <a:pt x="6" y="4"/>
                        <a:pt x="8" y="5"/>
                      </a:cubicBezTo>
                      <a:cubicBezTo>
                        <a:pt x="14" y="7"/>
                        <a:pt x="20" y="10"/>
                        <a:pt x="24" y="15"/>
                      </a:cubicBezTo>
                      <a:cubicBezTo>
                        <a:pt x="31" y="23"/>
                        <a:pt x="37" y="33"/>
                        <a:pt x="45" y="40"/>
                      </a:cubicBezTo>
                      <a:cubicBezTo>
                        <a:pt x="52" y="45"/>
                        <a:pt x="60" y="49"/>
                        <a:pt x="69" y="50"/>
                      </a:cubicBezTo>
                      <a:cubicBezTo>
                        <a:pt x="62" y="47"/>
                        <a:pt x="58" y="39"/>
                        <a:pt x="55" y="33"/>
                      </a:cubicBezTo>
                      <a:cubicBezTo>
                        <a:pt x="52" y="28"/>
                        <a:pt x="50" y="24"/>
                        <a:pt x="47" y="19"/>
                      </a:cubicBezTo>
                      <a:cubicBezTo>
                        <a:pt x="42" y="13"/>
                        <a:pt x="36" y="7"/>
                        <a:pt x="2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 name="Freeform 601"/>
                <p:cNvSpPr/>
                <p:nvPr/>
              </p:nvSpPr>
              <p:spPr bwMode="auto">
                <a:xfrm>
                  <a:off x="-6181725" y="8132763"/>
                  <a:ext cx="338138" cy="228600"/>
                </a:xfrm>
                <a:custGeom>
                  <a:avLst/>
                  <a:gdLst>
                    <a:gd name="T0" fmla="*/ 0 w 90"/>
                    <a:gd name="T1" fmla="*/ 1 h 61"/>
                    <a:gd name="T2" fmla="*/ 5 w 90"/>
                    <a:gd name="T3" fmla="*/ 4 h 61"/>
                    <a:gd name="T4" fmla="*/ 14 w 90"/>
                    <a:gd name="T5" fmla="*/ 16 h 61"/>
                    <a:gd name="T6" fmla="*/ 41 w 90"/>
                    <a:gd name="T7" fmla="*/ 51 h 61"/>
                    <a:gd name="T8" fmla="*/ 90 w 90"/>
                    <a:gd name="T9" fmla="*/ 52 h 61"/>
                    <a:gd name="T10" fmla="*/ 71 w 90"/>
                    <a:gd name="T11" fmla="*/ 44 h 61"/>
                    <a:gd name="T12" fmla="*/ 54 w 90"/>
                    <a:gd name="T13" fmla="*/ 26 h 61"/>
                    <a:gd name="T14" fmla="*/ 32 w 90"/>
                    <a:gd name="T15" fmla="*/ 6 h 61"/>
                    <a:gd name="T16" fmla="*/ 0 w 90"/>
                    <a:gd name="T17"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1">
                      <a:moveTo>
                        <a:pt x="0" y="1"/>
                      </a:moveTo>
                      <a:cubicBezTo>
                        <a:pt x="1" y="1"/>
                        <a:pt x="4" y="4"/>
                        <a:pt x="5" y="4"/>
                      </a:cubicBezTo>
                      <a:cubicBezTo>
                        <a:pt x="9" y="8"/>
                        <a:pt x="12" y="11"/>
                        <a:pt x="14" y="16"/>
                      </a:cubicBezTo>
                      <a:cubicBezTo>
                        <a:pt x="22" y="29"/>
                        <a:pt x="27" y="43"/>
                        <a:pt x="41" y="51"/>
                      </a:cubicBezTo>
                      <a:cubicBezTo>
                        <a:pt x="56" y="61"/>
                        <a:pt x="75" y="61"/>
                        <a:pt x="90" y="52"/>
                      </a:cubicBezTo>
                      <a:cubicBezTo>
                        <a:pt x="84" y="51"/>
                        <a:pt x="76" y="47"/>
                        <a:pt x="71" y="44"/>
                      </a:cubicBezTo>
                      <a:cubicBezTo>
                        <a:pt x="64" y="40"/>
                        <a:pt x="59" y="33"/>
                        <a:pt x="54" y="26"/>
                      </a:cubicBezTo>
                      <a:cubicBezTo>
                        <a:pt x="48" y="18"/>
                        <a:pt x="42" y="12"/>
                        <a:pt x="32" y="6"/>
                      </a:cubicBezTo>
                      <a:cubicBezTo>
                        <a:pt x="22" y="1"/>
                        <a:pt x="1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6" name="Freeform 602"/>
                <p:cNvSpPr/>
                <p:nvPr/>
              </p:nvSpPr>
              <p:spPr bwMode="auto">
                <a:xfrm>
                  <a:off x="-5810250" y="7966075"/>
                  <a:ext cx="142875" cy="293688"/>
                </a:xfrm>
                <a:custGeom>
                  <a:avLst/>
                  <a:gdLst>
                    <a:gd name="T0" fmla="*/ 25 w 38"/>
                    <a:gd name="T1" fmla="*/ 26 h 78"/>
                    <a:gd name="T2" fmla="*/ 5 w 38"/>
                    <a:gd name="T3" fmla="*/ 52 h 78"/>
                    <a:gd name="T4" fmla="*/ 1 w 38"/>
                    <a:gd name="T5" fmla="*/ 78 h 78"/>
                    <a:gd name="T6" fmla="*/ 14 w 38"/>
                    <a:gd name="T7" fmla="*/ 60 h 78"/>
                    <a:gd name="T8" fmla="*/ 25 w 38"/>
                    <a:gd name="T9" fmla="*/ 49 h 78"/>
                    <a:gd name="T10" fmla="*/ 36 w 38"/>
                    <a:gd name="T11" fmla="*/ 28 h 78"/>
                    <a:gd name="T12" fmla="*/ 32 w 38"/>
                    <a:gd name="T13" fmla="*/ 0 h 78"/>
                    <a:gd name="T14" fmla="*/ 31 w 38"/>
                    <a:gd name="T15" fmla="*/ 9 h 78"/>
                    <a:gd name="T16" fmla="*/ 25 w 38"/>
                    <a:gd name="T17"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8">
                      <a:moveTo>
                        <a:pt x="25" y="26"/>
                      </a:moveTo>
                      <a:cubicBezTo>
                        <a:pt x="18" y="35"/>
                        <a:pt x="10" y="43"/>
                        <a:pt x="5" y="52"/>
                      </a:cubicBezTo>
                      <a:cubicBezTo>
                        <a:pt x="1" y="60"/>
                        <a:pt x="0" y="69"/>
                        <a:pt x="1" y="78"/>
                      </a:cubicBezTo>
                      <a:cubicBezTo>
                        <a:pt x="1" y="71"/>
                        <a:pt x="9" y="65"/>
                        <a:pt x="14" y="60"/>
                      </a:cubicBezTo>
                      <a:cubicBezTo>
                        <a:pt x="18" y="57"/>
                        <a:pt x="22" y="54"/>
                        <a:pt x="25" y="49"/>
                      </a:cubicBezTo>
                      <a:cubicBezTo>
                        <a:pt x="31" y="43"/>
                        <a:pt x="35" y="36"/>
                        <a:pt x="36" y="28"/>
                      </a:cubicBezTo>
                      <a:cubicBezTo>
                        <a:pt x="38" y="18"/>
                        <a:pt x="35" y="9"/>
                        <a:pt x="32" y="0"/>
                      </a:cubicBezTo>
                      <a:cubicBezTo>
                        <a:pt x="33" y="2"/>
                        <a:pt x="32" y="6"/>
                        <a:pt x="31" y="9"/>
                      </a:cubicBezTo>
                      <a:cubicBezTo>
                        <a:pt x="30" y="15"/>
                        <a:pt x="28" y="21"/>
                        <a:pt x="2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7" name="Freeform 603"/>
                <p:cNvSpPr/>
                <p:nvPr/>
              </p:nvSpPr>
              <p:spPr bwMode="auto">
                <a:xfrm>
                  <a:off x="-5892800" y="7872413"/>
                  <a:ext cx="190500" cy="371475"/>
                </a:xfrm>
                <a:custGeom>
                  <a:avLst/>
                  <a:gdLst>
                    <a:gd name="T0" fmla="*/ 17 w 51"/>
                    <a:gd name="T1" fmla="*/ 99 h 99"/>
                    <a:gd name="T2" fmla="*/ 20 w 51"/>
                    <a:gd name="T3" fmla="*/ 79 h 99"/>
                    <a:gd name="T4" fmla="*/ 33 w 51"/>
                    <a:gd name="T5" fmla="*/ 58 h 99"/>
                    <a:gd name="T6" fmla="*/ 48 w 51"/>
                    <a:gd name="T7" fmla="*/ 32 h 99"/>
                    <a:gd name="T8" fmla="*/ 47 w 51"/>
                    <a:gd name="T9" fmla="*/ 0 h 99"/>
                    <a:gd name="T10" fmla="*/ 44 w 51"/>
                    <a:gd name="T11" fmla="*/ 6 h 99"/>
                    <a:gd name="T12" fmla="*/ 35 w 51"/>
                    <a:gd name="T13" fmla="*/ 17 h 99"/>
                    <a:gd name="T14" fmla="*/ 6 w 51"/>
                    <a:gd name="T15" fmla="*/ 51 h 99"/>
                    <a:gd name="T16" fmla="*/ 17 w 51"/>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99">
                      <a:moveTo>
                        <a:pt x="17" y="99"/>
                      </a:moveTo>
                      <a:cubicBezTo>
                        <a:pt x="16" y="93"/>
                        <a:pt x="18" y="85"/>
                        <a:pt x="20" y="79"/>
                      </a:cubicBezTo>
                      <a:cubicBezTo>
                        <a:pt x="23" y="71"/>
                        <a:pt x="28" y="64"/>
                        <a:pt x="33" y="58"/>
                      </a:cubicBezTo>
                      <a:cubicBezTo>
                        <a:pt x="40" y="50"/>
                        <a:pt x="45" y="43"/>
                        <a:pt x="48" y="32"/>
                      </a:cubicBezTo>
                      <a:cubicBezTo>
                        <a:pt x="51" y="22"/>
                        <a:pt x="50" y="10"/>
                        <a:pt x="47" y="0"/>
                      </a:cubicBezTo>
                      <a:cubicBezTo>
                        <a:pt x="47" y="1"/>
                        <a:pt x="45" y="5"/>
                        <a:pt x="44" y="6"/>
                      </a:cubicBezTo>
                      <a:cubicBezTo>
                        <a:pt x="42" y="10"/>
                        <a:pt x="39" y="14"/>
                        <a:pt x="35" y="17"/>
                      </a:cubicBezTo>
                      <a:cubicBezTo>
                        <a:pt x="24" y="28"/>
                        <a:pt x="11" y="36"/>
                        <a:pt x="6" y="51"/>
                      </a:cubicBezTo>
                      <a:cubicBezTo>
                        <a:pt x="0" y="68"/>
                        <a:pt x="4" y="86"/>
                        <a:pt x="1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8" name="Freeform 604"/>
                <p:cNvSpPr/>
                <p:nvPr/>
              </p:nvSpPr>
              <p:spPr bwMode="auto">
                <a:xfrm>
                  <a:off x="-7462838" y="-185737"/>
                  <a:ext cx="425450" cy="603250"/>
                </a:xfrm>
                <a:custGeom>
                  <a:avLst/>
                  <a:gdLst>
                    <a:gd name="T0" fmla="*/ 113 w 113"/>
                    <a:gd name="T1" fmla="*/ 107 h 161"/>
                    <a:gd name="T2" fmla="*/ 113 w 113"/>
                    <a:gd name="T3" fmla="*/ 0 h 161"/>
                    <a:gd name="T4" fmla="*/ 57 w 113"/>
                    <a:gd name="T5" fmla="*/ 0 h 161"/>
                    <a:gd name="T6" fmla="*/ 0 w 113"/>
                    <a:gd name="T7" fmla="*/ 147 h 161"/>
                    <a:gd name="T8" fmla="*/ 32 w 113"/>
                    <a:gd name="T9" fmla="*/ 161 h 161"/>
                    <a:gd name="T10" fmla="*/ 103 w 113"/>
                    <a:gd name="T11" fmla="*/ 131 h 161"/>
                    <a:gd name="T12" fmla="*/ 113 w 113"/>
                    <a:gd name="T13" fmla="*/ 107 h 161"/>
                  </a:gdLst>
                  <a:ahLst/>
                  <a:cxnLst>
                    <a:cxn ang="0">
                      <a:pos x="T0" y="T1"/>
                    </a:cxn>
                    <a:cxn ang="0">
                      <a:pos x="T2" y="T3"/>
                    </a:cxn>
                    <a:cxn ang="0">
                      <a:pos x="T4" y="T5"/>
                    </a:cxn>
                    <a:cxn ang="0">
                      <a:pos x="T6" y="T7"/>
                    </a:cxn>
                    <a:cxn ang="0">
                      <a:pos x="T8" y="T9"/>
                    </a:cxn>
                    <a:cxn ang="0">
                      <a:pos x="T10" y="T11"/>
                    </a:cxn>
                    <a:cxn ang="0">
                      <a:pos x="T12" y="T13"/>
                    </a:cxn>
                  </a:cxnLst>
                  <a:rect l="0" t="0" r="r" b="b"/>
                  <a:pathLst>
                    <a:path w="113" h="161">
                      <a:moveTo>
                        <a:pt x="113" y="107"/>
                      </a:moveTo>
                      <a:cubicBezTo>
                        <a:pt x="113" y="0"/>
                        <a:pt x="113" y="0"/>
                        <a:pt x="113" y="0"/>
                      </a:cubicBezTo>
                      <a:cubicBezTo>
                        <a:pt x="57" y="0"/>
                        <a:pt x="57" y="0"/>
                        <a:pt x="57" y="0"/>
                      </a:cubicBezTo>
                      <a:cubicBezTo>
                        <a:pt x="0" y="147"/>
                        <a:pt x="0" y="147"/>
                        <a:pt x="0" y="147"/>
                      </a:cubicBezTo>
                      <a:cubicBezTo>
                        <a:pt x="32" y="161"/>
                        <a:pt x="32" y="161"/>
                        <a:pt x="32" y="161"/>
                      </a:cubicBezTo>
                      <a:cubicBezTo>
                        <a:pt x="55" y="150"/>
                        <a:pt x="79" y="140"/>
                        <a:pt x="103" y="131"/>
                      </a:cubicBezTo>
                      <a:lnTo>
                        <a:pt x="11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9" name="Freeform 605"/>
                <p:cNvSpPr/>
                <p:nvPr/>
              </p:nvSpPr>
              <p:spPr bwMode="auto">
                <a:xfrm>
                  <a:off x="-7011988" y="-185737"/>
                  <a:ext cx="79375" cy="212725"/>
                </a:xfrm>
                <a:custGeom>
                  <a:avLst/>
                  <a:gdLst>
                    <a:gd name="T0" fmla="*/ 0 w 21"/>
                    <a:gd name="T1" fmla="*/ 57 h 57"/>
                    <a:gd name="T2" fmla="*/ 20 w 21"/>
                    <a:gd name="T3" fmla="*/ 2 h 57"/>
                    <a:gd name="T4" fmla="*/ 21 w 21"/>
                    <a:gd name="T5" fmla="*/ 0 h 57"/>
                    <a:gd name="T6" fmla="*/ 0 w 21"/>
                    <a:gd name="T7" fmla="*/ 0 h 57"/>
                    <a:gd name="T8" fmla="*/ 0 w 21"/>
                    <a:gd name="T9" fmla="*/ 57 h 57"/>
                  </a:gdLst>
                  <a:ahLst/>
                  <a:cxnLst>
                    <a:cxn ang="0">
                      <a:pos x="T0" y="T1"/>
                    </a:cxn>
                    <a:cxn ang="0">
                      <a:pos x="T2" y="T3"/>
                    </a:cxn>
                    <a:cxn ang="0">
                      <a:pos x="T4" y="T5"/>
                    </a:cxn>
                    <a:cxn ang="0">
                      <a:pos x="T6" y="T7"/>
                    </a:cxn>
                    <a:cxn ang="0">
                      <a:pos x="T8" y="T9"/>
                    </a:cxn>
                  </a:cxnLst>
                  <a:rect l="0" t="0" r="r" b="b"/>
                  <a:pathLst>
                    <a:path w="21" h="57">
                      <a:moveTo>
                        <a:pt x="0" y="57"/>
                      </a:moveTo>
                      <a:cubicBezTo>
                        <a:pt x="19" y="47"/>
                        <a:pt x="20" y="21"/>
                        <a:pt x="20" y="2"/>
                      </a:cubicBezTo>
                      <a:cubicBezTo>
                        <a:pt x="20" y="1"/>
                        <a:pt x="20" y="1"/>
                        <a:pt x="21" y="0"/>
                      </a:cubicBezTo>
                      <a:cubicBezTo>
                        <a:pt x="0" y="0"/>
                        <a:pt x="0" y="0"/>
                        <a:pt x="0" y="0"/>
                      </a:cubicBezTo>
                      <a:lnTo>
                        <a:pt x="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0" name="Freeform 606"/>
                <p:cNvSpPr/>
                <p:nvPr/>
              </p:nvSpPr>
              <p:spPr bwMode="auto">
                <a:xfrm>
                  <a:off x="-7011988" y="-185737"/>
                  <a:ext cx="349250" cy="461963"/>
                </a:xfrm>
                <a:custGeom>
                  <a:avLst/>
                  <a:gdLst>
                    <a:gd name="T0" fmla="*/ 27 w 93"/>
                    <a:gd name="T1" fmla="*/ 0 h 123"/>
                    <a:gd name="T2" fmla="*/ 27 w 93"/>
                    <a:gd name="T3" fmla="*/ 2 h 123"/>
                    <a:gd name="T4" fmla="*/ 0 w 93"/>
                    <a:gd name="T5" fmla="*/ 65 h 123"/>
                    <a:gd name="T6" fmla="*/ 0 w 93"/>
                    <a:gd name="T7" fmla="*/ 107 h 123"/>
                    <a:gd name="T8" fmla="*/ 6 w 93"/>
                    <a:gd name="T9" fmla="*/ 123 h 123"/>
                    <a:gd name="T10" fmla="*/ 93 w 93"/>
                    <a:gd name="T11" fmla="*/ 98 h 123"/>
                    <a:gd name="T12" fmla="*/ 55 w 93"/>
                    <a:gd name="T13" fmla="*/ 0 h 123"/>
                    <a:gd name="T14" fmla="*/ 27 w 93"/>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23">
                      <a:moveTo>
                        <a:pt x="27" y="0"/>
                      </a:moveTo>
                      <a:cubicBezTo>
                        <a:pt x="27" y="1"/>
                        <a:pt x="27" y="1"/>
                        <a:pt x="27" y="2"/>
                      </a:cubicBezTo>
                      <a:cubicBezTo>
                        <a:pt x="27" y="26"/>
                        <a:pt x="24" y="54"/>
                        <a:pt x="0" y="65"/>
                      </a:cubicBezTo>
                      <a:cubicBezTo>
                        <a:pt x="0" y="107"/>
                        <a:pt x="0" y="107"/>
                        <a:pt x="0" y="107"/>
                      </a:cubicBezTo>
                      <a:cubicBezTo>
                        <a:pt x="6" y="123"/>
                        <a:pt x="6" y="123"/>
                        <a:pt x="6" y="123"/>
                      </a:cubicBezTo>
                      <a:cubicBezTo>
                        <a:pt x="35" y="113"/>
                        <a:pt x="64" y="105"/>
                        <a:pt x="93" y="98"/>
                      </a:cubicBezTo>
                      <a:cubicBezTo>
                        <a:pt x="55" y="0"/>
                        <a:pt x="55" y="0"/>
                        <a:pt x="55" y="0"/>
                      </a:cubicBezTo>
                      <a:lnTo>
                        <a:pt x="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1" name="Freeform 607"/>
                <p:cNvSpPr/>
                <p:nvPr/>
              </p:nvSpPr>
              <p:spPr bwMode="auto">
                <a:xfrm>
                  <a:off x="-7248525" y="-265112"/>
                  <a:ext cx="442913" cy="60325"/>
                </a:xfrm>
                <a:custGeom>
                  <a:avLst/>
                  <a:gdLst>
                    <a:gd name="T0" fmla="*/ 279 w 279"/>
                    <a:gd name="T1" fmla="*/ 0 h 38"/>
                    <a:gd name="T2" fmla="*/ 0 w 279"/>
                    <a:gd name="T3" fmla="*/ 0 h 38"/>
                    <a:gd name="T4" fmla="*/ 0 w 279"/>
                    <a:gd name="T5" fmla="*/ 38 h 38"/>
                    <a:gd name="T6" fmla="*/ 133 w 279"/>
                    <a:gd name="T7" fmla="*/ 38 h 38"/>
                    <a:gd name="T8" fmla="*/ 149 w 279"/>
                    <a:gd name="T9" fmla="*/ 38 h 38"/>
                    <a:gd name="T10" fmla="*/ 279 w 279"/>
                    <a:gd name="T11" fmla="*/ 38 h 38"/>
                    <a:gd name="T12" fmla="*/ 279 w 27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79" h="38">
                      <a:moveTo>
                        <a:pt x="279" y="0"/>
                      </a:moveTo>
                      <a:lnTo>
                        <a:pt x="0" y="0"/>
                      </a:lnTo>
                      <a:lnTo>
                        <a:pt x="0" y="38"/>
                      </a:lnTo>
                      <a:lnTo>
                        <a:pt x="133" y="38"/>
                      </a:lnTo>
                      <a:lnTo>
                        <a:pt x="149" y="38"/>
                      </a:lnTo>
                      <a:lnTo>
                        <a:pt x="279" y="38"/>
                      </a:lnTo>
                      <a:lnTo>
                        <a:pt x="2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2" name="Freeform 608"/>
                <p:cNvSpPr/>
                <p:nvPr/>
              </p:nvSpPr>
              <p:spPr bwMode="auto">
                <a:xfrm>
                  <a:off x="-8978900" y="6081713"/>
                  <a:ext cx="630238" cy="368300"/>
                </a:xfrm>
                <a:custGeom>
                  <a:avLst/>
                  <a:gdLst>
                    <a:gd name="T0" fmla="*/ 95 w 168"/>
                    <a:gd name="T1" fmla="*/ 0 h 98"/>
                    <a:gd name="T2" fmla="*/ 95 w 168"/>
                    <a:gd name="T3" fmla="*/ 16 h 98"/>
                    <a:gd name="T4" fmla="*/ 0 w 168"/>
                    <a:gd name="T5" fmla="*/ 98 h 98"/>
                    <a:gd name="T6" fmla="*/ 95 w 168"/>
                    <a:gd name="T7" fmla="*/ 79 h 98"/>
                    <a:gd name="T8" fmla="*/ 95 w 168"/>
                    <a:gd name="T9" fmla="*/ 96 h 98"/>
                    <a:gd name="T10" fmla="*/ 168 w 168"/>
                    <a:gd name="T11" fmla="*/ 48 h 98"/>
                    <a:gd name="T12" fmla="*/ 95 w 168"/>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168" h="98">
                      <a:moveTo>
                        <a:pt x="95" y="0"/>
                      </a:moveTo>
                      <a:cubicBezTo>
                        <a:pt x="95" y="16"/>
                        <a:pt x="95" y="16"/>
                        <a:pt x="95" y="16"/>
                      </a:cubicBezTo>
                      <a:cubicBezTo>
                        <a:pt x="11" y="16"/>
                        <a:pt x="0" y="98"/>
                        <a:pt x="0" y="98"/>
                      </a:cubicBezTo>
                      <a:cubicBezTo>
                        <a:pt x="0" y="98"/>
                        <a:pt x="27" y="79"/>
                        <a:pt x="95" y="79"/>
                      </a:cubicBezTo>
                      <a:cubicBezTo>
                        <a:pt x="95" y="96"/>
                        <a:pt x="95" y="96"/>
                        <a:pt x="95" y="96"/>
                      </a:cubicBezTo>
                      <a:cubicBezTo>
                        <a:pt x="168" y="48"/>
                        <a:pt x="168" y="48"/>
                        <a:pt x="168" y="48"/>
                      </a:cubicBez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3" name="Freeform 609"/>
                <p:cNvSpPr/>
                <p:nvPr/>
              </p:nvSpPr>
              <p:spPr bwMode="auto">
                <a:xfrm>
                  <a:off x="-9039225" y="6408738"/>
                  <a:ext cx="623888" cy="371475"/>
                </a:xfrm>
                <a:custGeom>
                  <a:avLst/>
                  <a:gdLst>
                    <a:gd name="T0" fmla="*/ 73 w 166"/>
                    <a:gd name="T1" fmla="*/ 99 h 99"/>
                    <a:gd name="T2" fmla="*/ 73 w 166"/>
                    <a:gd name="T3" fmla="*/ 82 h 99"/>
                    <a:gd name="T4" fmla="*/ 166 w 166"/>
                    <a:gd name="T5" fmla="*/ 0 h 99"/>
                    <a:gd name="T6" fmla="*/ 73 w 166"/>
                    <a:gd name="T7" fmla="*/ 19 h 99"/>
                    <a:gd name="T8" fmla="*/ 73 w 166"/>
                    <a:gd name="T9" fmla="*/ 2 h 99"/>
                    <a:gd name="T10" fmla="*/ 0 w 166"/>
                    <a:gd name="T11" fmla="*/ 51 h 99"/>
                    <a:gd name="T12" fmla="*/ 73 w 166"/>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166" h="99">
                      <a:moveTo>
                        <a:pt x="73" y="99"/>
                      </a:moveTo>
                      <a:cubicBezTo>
                        <a:pt x="73" y="82"/>
                        <a:pt x="73" y="82"/>
                        <a:pt x="73" y="82"/>
                      </a:cubicBezTo>
                      <a:cubicBezTo>
                        <a:pt x="157" y="82"/>
                        <a:pt x="166" y="0"/>
                        <a:pt x="166" y="0"/>
                      </a:cubicBezTo>
                      <a:cubicBezTo>
                        <a:pt x="166" y="0"/>
                        <a:pt x="141" y="19"/>
                        <a:pt x="73" y="19"/>
                      </a:cubicBezTo>
                      <a:cubicBezTo>
                        <a:pt x="73" y="2"/>
                        <a:pt x="73" y="2"/>
                        <a:pt x="73" y="2"/>
                      </a:cubicBezTo>
                      <a:cubicBezTo>
                        <a:pt x="0" y="51"/>
                        <a:pt x="0" y="51"/>
                        <a:pt x="0" y="51"/>
                      </a:cubicBezTo>
                      <a:lnTo>
                        <a:pt x="73"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4" name="Freeform 610"/>
                <p:cNvSpPr/>
                <p:nvPr/>
              </p:nvSpPr>
              <p:spPr bwMode="auto">
                <a:xfrm>
                  <a:off x="-2924175" y="-468312"/>
                  <a:ext cx="368300" cy="368300"/>
                </a:xfrm>
                <a:custGeom>
                  <a:avLst/>
                  <a:gdLst>
                    <a:gd name="T0" fmla="*/ 22 w 98"/>
                    <a:gd name="T1" fmla="*/ 90 h 98"/>
                    <a:gd name="T2" fmla="*/ 49 w 98"/>
                    <a:gd name="T3" fmla="*/ 98 h 98"/>
                    <a:gd name="T4" fmla="*/ 98 w 98"/>
                    <a:gd name="T5" fmla="*/ 49 h 98"/>
                    <a:gd name="T6" fmla="*/ 49 w 98"/>
                    <a:gd name="T7" fmla="*/ 0 h 98"/>
                    <a:gd name="T8" fmla="*/ 0 w 98"/>
                    <a:gd name="T9" fmla="*/ 42 h 98"/>
                    <a:gd name="T10" fmla="*/ 49 w 98"/>
                    <a:gd name="T11" fmla="*/ 42 h 98"/>
                    <a:gd name="T12" fmla="*/ 65 w 98"/>
                    <a:gd name="T13" fmla="*/ 42 h 98"/>
                    <a:gd name="T14" fmla="*/ 54 w 98"/>
                    <a:gd name="T15" fmla="*/ 54 h 98"/>
                    <a:gd name="T16" fmla="*/ 22 w 98"/>
                    <a:gd name="T17"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8">
                      <a:moveTo>
                        <a:pt x="22" y="90"/>
                      </a:moveTo>
                      <a:cubicBezTo>
                        <a:pt x="30" y="95"/>
                        <a:pt x="39" y="98"/>
                        <a:pt x="49" y="98"/>
                      </a:cubicBezTo>
                      <a:cubicBezTo>
                        <a:pt x="76" y="98"/>
                        <a:pt x="98" y="76"/>
                        <a:pt x="98" y="49"/>
                      </a:cubicBezTo>
                      <a:cubicBezTo>
                        <a:pt x="98" y="22"/>
                        <a:pt x="76" y="0"/>
                        <a:pt x="49" y="0"/>
                      </a:cubicBezTo>
                      <a:cubicBezTo>
                        <a:pt x="24" y="0"/>
                        <a:pt x="4" y="18"/>
                        <a:pt x="0" y="42"/>
                      </a:cubicBezTo>
                      <a:cubicBezTo>
                        <a:pt x="49" y="42"/>
                        <a:pt x="49" y="42"/>
                        <a:pt x="49" y="42"/>
                      </a:cubicBezTo>
                      <a:cubicBezTo>
                        <a:pt x="65" y="42"/>
                        <a:pt x="65" y="42"/>
                        <a:pt x="65" y="42"/>
                      </a:cubicBezTo>
                      <a:cubicBezTo>
                        <a:pt x="54" y="54"/>
                        <a:pt x="54" y="54"/>
                        <a:pt x="54" y="54"/>
                      </a:cubicBezTo>
                      <a:lnTo>
                        <a:pt x="22"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5" name="Freeform 611"/>
                <p:cNvSpPr/>
                <p:nvPr/>
              </p:nvSpPr>
              <p:spPr bwMode="auto">
                <a:xfrm>
                  <a:off x="-3497263" y="-284162"/>
                  <a:ext cx="757238" cy="709613"/>
                </a:xfrm>
                <a:custGeom>
                  <a:avLst/>
                  <a:gdLst>
                    <a:gd name="T0" fmla="*/ 90 w 202"/>
                    <a:gd name="T1" fmla="*/ 101 h 189"/>
                    <a:gd name="T2" fmla="*/ 90 w 202"/>
                    <a:gd name="T3" fmla="*/ 107 h 189"/>
                    <a:gd name="T4" fmla="*/ 90 w 202"/>
                    <a:gd name="T5" fmla="*/ 112 h 189"/>
                    <a:gd name="T6" fmla="*/ 90 w 202"/>
                    <a:gd name="T7" fmla="*/ 173 h 189"/>
                    <a:gd name="T8" fmla="*/ 67 w 202"/>
                    <a:gd name="T9" fmla="*/ 189 h 189"/>
                    <a:gd name="T10" fmla="*/ 132 w 202"/>
                    <a:gd name="T11" fmla="*/ 189 h 189"/>
                    <a:gd name="T12" fmla="*/ 112 w 202"/>
                    <a:gd name="T13" fmla="*/ 174 h 189"/>
                    <a:gd name="T14" fmla="*/ 112 w 202"/>
                    <a:gd name="T15" fmla="*/ 112 h 189"/>
                    <a:gd name="T16" fmla="*/ 112 w 202"/>
                    <a:gd name="T17" fmla="*/ 107 h 189"/>
                    <a:gd name="T18" fmla="*/ 112 w 202"/>
                    <a:gd name="T19" fmla="*/ 101 h 189"/>
                    <a:gd name="T20" fmla="*/ 169 w 202"/>
                    <a:gd name="T21" fmla="*/ 37 h 189"/>
                    <a:gd name="T22" fmla="*/ 202 w 202"/>
                    <a:gd name="T23" fmla="*/ 0 h 189"/>
                    <a:gd name="T24" fmla="*/ 153 w 202"/>
                    <a:gd name="T25" fmla="*/ 0 h 189"/>
                    <a:gd name="T26" fmla="*/ 0 w 202"/>
                    <a:gd name="T27" fmla="*/ 0 h 189"/>
                    <a:gd name="T28" fmla="*/ 90 w 202"/>
                    <a:gd name="T29" fmla="*/ 10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189">
                      <a:moveTo>
                        <a:pt x="90" y="101"/>
                      </a:moveTo>
                      <a:cubicBezTo>
                        <a:pt x="90" y="107"/>
                        <a:pt x="90" y="107"/>
                        <a:pt x="90" y="107"/>
                      </a:cubicBezTo>
                      <a:cubicBezTo>
                        <a:pt x="90" y="112"/>
                        <a:pt x="90" y="112"/>
                        <a:pt x="90" y="112"/>
                      </a:cubicBezTo>
                      <a:cubicBezTo>
                        <a:pt x="90" y="173"/>
                        <a:pt x="90" y="173"/>
                        <a:pt x="90" y="173"/>
                      </a:cubicBezTo>
                      <a:cubicBezTo>
                        <a:pt x="77" y="175"/>
                        <a:pt x="67" y="182"/>
                        <a:pt x="67" y="189"/>
                      </a:cubicBezTo>
                      <a:cubicBezTo>
                        <a:pt x="132" y="189"/>
                        <a:pt x="132" y="189"/>
                        <a:pt x="132" y="189"/>
                      </a:cubicBezTo>
                      <a:cubicBezTo>
                        <a:pt x="132" y="182"/>
                        <a:pt x="124" y="176"/>
                        <a:pt x="112" y="174"/>
                      </a:cubicBezTo>
                      <a:cubicBezTo>
                        <a:pt x="112" y="112"/>
                        <a:pt x="112" y="112"/>
                        <a:pt x="112" y="112"/>
                      </a:cubicBezTo>
                      <a:cubicBezTo>
                        <a:pt x="112" y="107"/>
                        <a:pt x="112" y="107"/>
                        <a:pt x="112" y="107"/>
                      </a:cubicBezTo>
                      <a:cubicBezTo>
                        <a:pt x="112" y="101"/>
                        <a:pt x="112" y="101"/>
                        <a:pt x="112" y="101"/>
                      </a:cubicBezTo>
                      <a:cubicBezTo>
                        <a:pt x="169" y="37"/>
                        <a:pt x="169" y="37"/>
                        <a:pt x="169" y="37"/>
                      </a:cubicBezTo>
                      <a:cubicBezTo>
                        <a:pt x="202" y="0"/>
                        <a:pt x="202" y="0"/>
                        <a:pt x="202" y="0"/>
                      </a:cubicBezTo>
                      <a:cubicBezTo>
                        <a:pt x="153" y="0"/>
                        <a:pt x="153" y="0"/>
                        <a:pt x="153" y="0"/>
                      </a:cubicBezTo>
                      <a:cubicBezTo>
                        <a:pt x="0" y="0"/>
                        <a:pt x="0" y="0"/>
                        <a:pt x="0" y="0"/>
                      </a:cubicBezTo>
                      <a:lnTo>
                        <a:pt x="90"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6" name="Freeform 612"/>
                <p:cNvSpPr>
                  <a:spLocks noEditPoints="1"/>
                </p:cNvSpPr>
                <p:nvPr/>
              </p:nvSpPr>
              <p:spPr bwMode="auto">
                <a:xfrm>
                  <a:off x="-4275138" y="-287337"/>
                  <a:ext cx="517525" cy="517525"/>
                </a:xfrm>
                <a:custGeom>
                  <a:avLst/>
                  <a:gdLst>
                    <a:gd name="T0" fmla="*/ 103 w 138"/>
                    <a:gd name="T1" fmla="*/ 129 h 138"/>
                    <a:gd name="T2" fmla="*/ 129 w 138"/>
                    <a:gd name="T3" fmla="*/ 104 h 138"/>
                    <a:gd name="T4" fmla="*/ 137 w 138"/>
                    <a:gd name="T5" fmla="*/ 83 h 138"/>
                    <a:gd name="T6" fmla="*/ 137 w 138"/>
                    <a:gd name="T7" fmla="*/ 55 h 138"/>
                    <a:gd name="T8" fmla="*/ 129 w 138"/>
                    <a:gd name="T9" fmla="*/ 35 h 138"/>
                    <a:gd name="T10" fmla="*/ 103 w 138"/>
                    <a:gd name="T11" fmla="*/ 9 h 138"/>
                    <a:gd name="T12" fmla="*/ 94 w 138"/>
                    <a:gd name="T13" fmla="*/ 5 h 138"/>
                    <a:gd name="T14" fmla="*/ 74 w 138"/>
                    <a:gd name="T15" fmla="*/ 0 h 138"/>
                    <a:gd name="T16" fmla="*/ 77 w 138"/>
                    <a:gd name="T17" fmla="*/ 7 h 138"/>
                    <a:gd name="T18" fmla="*/ 85 w 138"/>
                    <a:gd name="T19" fmla="*/ 7 h 138"/>
                    <a:gd name="T20" fmla="*/ 93 w 138"/>
                    <a:gd name="T21" fmla="*/ 9 h 138"/>
                    <a:gd name="T22" fmla="*/ 91 w 138"/>
                    <a:gd name="T23" fmla="*/ 11 h 138"/>
                    <a:gd name="T24" fmla="*/ 80 w 138"/>
                    <a:gd name="T25" fmla="*/ 15 h 138"/>
                    <a:gd name="T26" fmla="*/ 81 w 138"/>
                    <a:gd name="T27" fmla="*/ 22 h 138"/>
                    <a:gd name="T28" fmla="*/ 88 w 138"/>
                    <a:gd name="T29" fmla="*/ 26 h 138"/>
                    <a:gd name="T30" fmla="*/ 98 w 138"/>
                    <a:gd name="T31" fmla="*/ 14 h 138"/>
                    <a:gd name="T32" fmla="*/ 105 w 138"/>
                    <a:gd name="T33" fmla="*/ 16 h 138"/>
                    <a:gd name="T34" fmla="*/ 111 w 138"/>
                    <a:gd name="T35" fmla="*/ 19 h 138"/>
                    <a:gd name="T36" fmla="*/ 114 w 138"/>
                    <a:gd name="T37" fmla="*/ 28 h 138"/>
                    <a:gd name="T38" fmla="*/ 112 w 138"/>
                    <a:gd name="T39" fmla="*/ 33 h 138"/>
                    <a:gd name="T40" fmla="*/ 108 w 138"/>
                    <a:gd name="T41" fmla="*/ 29 h 138"/>
                    <a:gd name="T42" fmla="*/ 99 w 138"/>
                    <a:gd name="T43" fmla="*/ 31 h 138"/>
                    <a:gd name="T44" fmla="*/ 106 w 138"/>
                    <a:gd name="T45" fmla="*/ 34 h 138"/>
                    <a:gd name="T46" fmla="*/ 91 w 138"/>
                    <a:gd name="T47" fmla="*/ 40 h 138"/>
                    <a:gd name="T48" fmla="*/ 84 w 138"/>
                    <a:gd name="T49" fmla="*/ 45 h 138"/>
                    <a:gd name="T50" fmla="*/ 75 w 138"/>
                    <a:gd name="T51" fmla="*/ 53 h 138"/>
                    <a:gd name="T52" fmla="*/ 79 w 138"/>
                    <a:gd name="T53" fmla="*/ 82 h 138"/>
                    <a:gd name="T54" fmla="*/ 87 w 138"/>
                    <a:gd name="T55" fmla="*/ 84 h 138"/>
                    <a:gd name="T56" fmla="*/ 95 w 138"/>
                    <a:gd name="T57" fmla="*/ 86 h 138"/>
                    <a:gd name="T58" fmla="*/ 108 w 138"/>
                    <a:gd name="T59" fmla="*/ 93 h 138"/>
                    <a:gd name="T60" fmla="*/ 115 w 138"/>
                    <a:gd name="T61" fmla="*/ 100 h 138"/>
                    <a:gd name="T62" fmla="*/ 125 w 138"/>
                    <a:gd name="T63" fmla="*/ 104 h 138"/>
                    <a:gd name="T64" fmla="*/ 79 w 138"/>
                    <a:gd name="T65" fmla="*/ 121 h 138"/>
                    <a:gd name="T66" fmla="*/ 0 w 138"/>
                    <a:gd name="T67" fmla="*/ 59 h 138"/>
                    <a:gd name="T68" fmla="*/ 2 w 138"/>
                    <a:gd name="T69" fmla="*/ 86 h 138"/>
                    <a:gd name="T70" fmla="*/ 14 w 138"/>
                    <a:gd name="T71" fmla="*/ 112 h 138"/>
                    <a:gd name="T72" fmla="*/ 43 w 138"/>
                    <a:gd name="T73" fmla="*/ 134 h 138"/>
                    <a:gd name="T74" fmla="*/ 70 w 138"/>
                    <a:gd name="T75" fmla="*/ 110 h 138"/>
                    <a:gd name="T76" fmla="*/ 68 w 138"/>
                    <a:gd name="T77" fmla="*/ 99 h 138"/>
                    <a:gd name="T78" fmla="*/ 71 w 138"/>
                    <a:gd name="T79" fmla="*/ 88 h 138"/>
                    <a:gd name="T80" fmla="*/ 63 w 138"/>
                    <a:gd name="T81" fmla="*/ 85 h 138"/>
                    <a:gd name="T82" fmla="*/ 54 w 138"/>
                    <a:gd name="T83" fmla="*/ 79 h 138"/>
                    <a:gd name="T84" fmla="*/ 39 w 138"/>
                    <a:gd name="T85" fmla="*/ 73 h 138"/>
                    <a:gd name="T86" fmla="*/ 33 w 138"/>
                    <a:gd name="T87" fmla="*/ 62 h 138"/>
                    <a:gd name="T88" fmla="*/ 30 w 138"/>
                    <a:gd name="T89" fmla="*/ 60 h 138"/>
                    <a:gd name="T90" fmla="*/ 29 w 138"/>
                    <a:gd name="T91" fmla="*/ 63 h 138"/>
                    <a:gd name="T92" fmla="*/ 25 w 138"/>
                    <a:gd name="T93" fmla="*/ 51 h 138"/>
                    <a:gd name="T94" fmla="*/ 25 w 138"/>
                    <a:gd name="T95" fmla="*/ 39 h 138"/>
                    <a:gd name="T96" fmla="*/ 30 w 138"/>
                    <a:gd name="T97" fmla="*/ 27 h 138"/>
                    <a:gd name="T98" fmla="*/ 29 w 138"/>
                    <a:gd name="T99" fmla="*/ 19 h 138"/>
                    <a:gd name="T100" fmla="*/ 62 w 138"/>
                    <a:gd name="T101" fmla="*/ 5 h 138"/>
                    <a:gd name="T102" fmla="*/ 74 w 138"/>
                    <a:gd name="T103" fmla="*/ 0 h 138"/>
                    <a:gd name="T104" fmla="*/ 42 w 138"/>
                    <a:gd name="T105" fmla="*/ 5 h 138"/>
                    <a:gd name="T106" fmla="*/ 20 w 138"/>
                    <a:gd name="T107" fmla="*/ 20 h 138"/>
                    <a:gd name="T108" fmla="*/ 4 w 138"/>
                    <a:gd name="T109" fmla="*/ 44 h 138"/>
                    <a:gd name="T110" fmla="*/ 73 w 138"/>
                    <a:gd name="T111" fmla="*/ 87 h 138"/>
                    <a:gd name="T112" fmla="*/ 63 w 138"/>
                    <a:gd name="T113" fmla="*/ 77 h 138"/>
                    <a:gd name="T114" fmla="*/ 61 w 138"/>
                    <a:gd name="T115" fmla="*/ 70 h 138"/>
                    <a:gd name="T116" fmla="*/ 49 w 138"/>
                    <a:gd name="T117" fmla="*/ 72 h 138"/>
                    <a:gd name="T118" fmla="*/ 55 w 138"/>
                    <a:gd name="T119" fmla="*/ 57 h 138"/>
                    <a:gd name="T120" fmla="*/ 68 w 138"/>
                    <a:gd name="T121" fmla="*/ 57 h 138"/>
                    <a:gd name="T122" fmla="*/ 72 w 138"/>
                    <a:gd name="T123" fmla="*/ 5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38">
                      <a:moveTo>
                        <a:pt x="74" y="138"/>
                      </a:moveTo>
                      <a:cubicBezTo>
                        <a:pt x="77" y="138"/>
                        <a:pt x="81" y="137"/>
                        <a:pt x="84" y="137"/>
                      </a:cubicBezTo>
                      <a:cubicBezTo>
                        <a:pt x="87" y="136"/>
                        <a:pt x="89" y="136"/>
                        <a:pt x="91" y="135"/>
                      </a:cubicBezTo>
                      <a:cubicBezTo>
                        <a:pt x="92" y="134"/>
                        <a:pt x="93" y="134"/>
                        <a:pt x="94" y="134"/>
                      </a:cubicBezTo>
                      <a:cubicBezTo>
                        <a:pt x="96" y="133"/>
                        <a:pt x="98" y="132"/>
                        <a:pt x="100" y="131"/>
                      </a:cubicBezTo>
                      <a:cubicBezTo>
                        <a:pt x="101" y="130"/>
                        <a:pt x="102" y="130"/>
                        <a:pt x="103" y="129"/>
                      </a:cubicBezTo>
                      <a:cubicBezTo>
                        <a:pt x="108" y="127"/>
                        <a:pt x="112" y="124"/>
                        <a:pt x="115" y="120"/>
                      </a:cubicBezTo>
                      <a:cubicBezTo>
                        <a:pt x="116" y="120"/>
                        <a:pt x="117" y="119"/>
                        <a:pt x="118" y="118"/>
                      </a:cubicBezTo>
                      <a:cubicBezTo>
                        <a:pt x="119" y="117"/>
                        <a:pt x="119" y="117"/>
                        <a:pt x="120" y="116"/>
                      </a:cubicBezTo>
                      <a:cubicBezTo>
                        <a:pt x="121" y="114"/>
                        <a:pt x="122" y="113"/>
                        <a:pt x="123" y="112"/>
                      </a:cubicBezTo>
                      <a:cubicBezTo>
                        <a:pt x="125" y="110"/>
                        <a:pt x="126" y="108"/>
                        <a:pt x="128" y="105"/>
                      </a:cubicBezTo>
                      <a:cubicBezTo>
                        <a:pt x="128" y="105"/>
                        <a:pt x="129" y="104"/>
                        <a:pt x="129" y="104"/>
                      </a:cubicBezTo>
                      <a:cubicBezTo>
                        <a:pt x="129" y="103"/>
                        <a:pt x="130" y="102"/>
                        <a:pt x="131" y="101"/>
                      </a:cubicBezTo>
                      <a:cubicBezTo>
                        <a:pt x="131" y="100"/>
                        <a:pt x="131" y="100"/>
                        <a:pt x="131" y="99"/>
                      </a:cubicBezTo>
                      <a:cubicBezTo>
                        <a:pt x="132" y="98"/>
                        <a:pt x="132" y="97"/>
                        <a:pt x="133" y="96"/>
                      </a:cubicBezTo>
                      <a:cubicBezTo>
                        <a:pt x="133" y="95"/>
                        <a:pt x="134" y="94"/>
                        <a:pt x="134" y="93"/>
                      </a:cubicBezTo>
                      <a:cubicBezTo>
                        <a:pt x="135" y="91"/>
                        <a:pt x="135" y="89"/>
                        <a:pt x="136" y="86"/>
                      </a:cubicBezTo>
                      <a:cubicBezTo>
                        <a:pt x="136" y="85"/>
                        <a:pt x="136" y="84"/>
                        <a:pt x="137" y="83"/>
                      </a:cubicBezTo>
                      <a:cubicBezTo>
                        <a:pt x="137" y="82"/>
                        <a:pt x="137" y="81"/>
                        <a:pt x="137" y="80"/>
                      </a:cubicBezTo>
                      <a:cubicBezTo>
                        <a:pt x="137" y="79"/>
                        <a:pt x="138" y="77"/>
                        <a:pt x="138" y="76"/>
                      </a:cubicBezTo>
                      <a:cubicBezTo>
                        <a:pt x="138" y="74"/>
                        <a:pt x="138" y="71"/>
                        <a:pt x="138" y="69"/>
                      </a:cubicBezTo>
                      <a:cubicBezTo>
                        <a:pt x="138" y="67"/>
                        <a:pt x="138" y="64"/>
                        <a:pt x="138" y="62"/>
                      </a:cubicBezTo>
                      <a:cubicBezTo>
                        <a:pt x="138" y="61"/>
                        <a:pt x="138" y="60"/>
                        <a:pt x="137" y="59"/>
                      </a:cubicBezTo>
                      <a:cubicBezTo>
                        <a:pt x="137" y="57"/>
                        <a:pt x="137" y="56"/>
                        <a:pt x="137" y="55"/>
                      </a:cubicBezTo>
                      <a:cubicBezTo>
                        <a:pt x="136" y="54"/>
                        <a:pt x="136" y="53"/>
                        <a:pt x="136" y="52"/>
                      </a:cubicBezTo>
                      <a:cubicBezTo>
                        <a:pt x="135" y="50"/>
                        <a:pt x="135" y="47"/>
                        <a:pt x="134" y="45"/>
                      </a:cubicBezTo>
                      <a:cubicBezTo>
                        <a:pt x="134" y="45"/>
                        <a:pt x="134" y="44"/>
                        <a:pt x="133" y="44"/>
                      </a:cubicBezTo>
                      <a:cubicBezTo>
                        <a:pt x="133" y="42"/>
                        <a:pt x="132" y="41"/>
                        <a:pt x="131" y="39"/>
                      </a:cubicBezTo>
                      <a:cubicBezTo>
                        <a:pt x="131" y="39"/>
                        <a:pt x="131" y="38"/>
                        <a:pt x="131" y="38"/>
                      </a:cubicBezTo>
                      <a:cubicBezTo>
                        <a:pt x="130" y="37"/>
                        <a:pt x="129" y="36"/>
                        <a:pt x="129" y="35"/>
                      </a:cubicBezTo>
                      <a:cubicBezTo>
                        <a:pt x="127" y="32"/>
                        <a:pt x="125" y="29"/>
                        <a:pt x="123" y="26"/>
                      </a:cubicBezTo>
                      <a:cubicBezTo>
                        <a:pt x="122" y="25"/>
                        <a:pt x="121" y="24"/>
                        <a:pt x="120" y="23"/>
                      </a:cubicBezTo>
                      <a:cubicBezTo>
                        <a:pt x="119" y="22"/>
                        <a:pt x="119" y="21"/>
                        <a:pt x="118" y="20"/>
                      </a:cubicBezTo>
                      <a:cubicBezTo>
                        <a:pt x="117" y="19"/>
                        <a:pt x="116" y="19"/>
                        <a:pt x="115" y="18"/>
                      </a:cubicBezTo>
                      <a:cubicBezTo>
                        <a:pt x="114" y="16"/>
                        <a:pt x="112" y="15"/>
                        <a:pt x="110" y="14"/>
                      </a:cubicBezTo>
                      <a:cubicBezTo>
                        <a:pt x="108" y="12"/>
                        <a:pt x="106" y="10"/>
                        <a:pt x="103" y="9"/>
                      </a:cubicBezTo>
                      <a:cubicBezTo>
                        <a:pt x="102" y="8"/>
                        <a:pt x="101" y="8"/>
                        <a:pt x="100" y="7"/>
                      </a:cubicBezTo>
                      <a:cubicBezTo>
                        <a:pt x="100" y="7"/>
                        <a:pt x="99" y="7"/>
                        <a:pt x="99" y="7"/>
                      </a:cubicBezTo>
                      <a:cubicBezTo>
                        <a:pt x="98" y="6"/>
                        <a:pt x="98" y="6"/>
                        <a:pt x="97" y="6"/>
                      </a:cubicBezTo>
                      <a:cubicBezTo>
                        <a:pt x="97" y="6"/>
                        <a:pt x="97" y="6"/>
                        <a:pt x="97" y="6"/>
                      </a:cubicBezTo>
                      <a:cubicBezTo>
                        <a:pt x="96" y="5"/>
                        <a:pt x="95" y="5"/>
                        <a:pt x="94" y="5"/>
                      </a:cubicBezTo>
                      <a:cubicBezTo>
                        <a:pt x="94" y="5"/>
                        <a:pt x="94" y="5"/>
                        <a:pt x="94" y="5"/>
                      </a:cubicBezTo>
                      <a:cubicBezTo>
                        <a:pt x="93" y="4"/>
                        <a:pt x="92" y="4"/>
                        <a:pt x="92" y="4"/>
                      </a:cubicBezTo>
                      <a:cubicBezTo>
                        <a:pt x="91" y="4"/>
                        <a:pt x="91" y="4"/>
                        <a:pt x="91" y="3"/>
                      </a:cubicBezTo>
                      <a:cubicBezTo>
                        <a:pt x="89" y="3"/>
                        <a:pt x="87" y="2"/>
                        <a:pt x="85" y="2"/>
                      </a:cubicBezTo>
                      <a:cubicBezTo>
                        <a:pt x="84" y="1"/>
                        <a:pt x="83" y="1"/>
                        <a:pt x="83" y="1"/>
                      </a:cubicBezTo>
                      <a:cubicBezTo>
                        <a:pt x="82" y="1"/>
                        <a:pt x="82" y="1"/>
                        <a:pt x="81" y="1"/>
                      </a:cubicBezTo>
                      <a:cubicBezTo>
                        <a:pt x="79" y="0"/>
                        <a:pt x="76" y="0"/>
                        <a:pt x="74" y="0"/>
                      </a:cubicBezTo>
                      <a:cubicBezTo>
                        <a:pt x="74" y="4"/>
                        <a:pt x="74" y="4"/>
                        <a:pt x="74" y="4"/>
                      </a:cubicBezTo>
                      <a:cubicBezTo>
                        <a:pt x="76" y="4"/>
                        <a:pt x="79" y="4"/>
                        <a:pt x="82" y="5"/>
                      </a:cubicBezTo>
                      <a:cubicBezTo>
                        <a:pt x="82" y="5"/>
                        <a:pt x="81" y="5"/>
                        <a:pt x="81" y="5"/>
                      </a:cubicBezTo>
                      <a:cubicBezTo>
                        <a:pt x="80" y="6"/>
                        <a:pt x="80" y="6"/>
                        <a:pt x="80" y="6"/>
                      </a:cubicBezTo>
                      <a:cubicBezTo>
                        <a:pt x="78" y="6"/>
                        <a:pt x="77" y="6"/>
                        <a:pt x="76" y="6"/>
                      </a:cubicBezTo>
                      <a:cubicBezTo>
                        <a:pt x="76" y="6"/>
                        <a:pt x="76" y="7"/>
                        <a:pt x="77" y="7"/>
                      </a:cubicBezTo>
                      <a:cubicBezTo>
                        <a:pt x="78" y="7"/>
                        <a:pt x="79" y="7"/>
                        <a:pt x="80" y="7"/>
                      </a:cubicBezTo>
                      <a:cubicBezTo>
                        <a:pt x="81" y="7"/>
                        <a:pt x="82" y="7"/>
                        <a:pt x="83" y="7"/>
                      </a:cubicBezTo>
                      <a:cubicBezTo>
                        <a:pt x="83" y="7"/>
                        <a:pt x="83" y="6"/>
                        <a:pt x="83" y="6"/>
                      </a:cubicBezTo>
                      <a:cubicBezTo>
                        <a:pt x="83" y="6"/>
                        <a:pt x="84" y="5"/>
                        <a:pt x="84" y="5"/>
                      </a:cubicBezTo>
                      <a:cubicBezTo>
                        <a:pt x="85" y="5"/>
                        <a:pt x="85" y="6"/>
                        <a:pt x="86" y="6"/>
                      </a:cubicBezTo>
                      <a:cubicBezTo>
                        <a:pt x="86" y="6"/>
                        <a:pt x="85" y="6"/>
                        <a:pt x="85" y="7"/>
                      </a:cubicBezTo>
                      <a:cubicBezTo>
                        <a:pt x="86" y="7"/>
                        <a:pt x="87" y="7"/>
                        <a:pt x="87" y="6"/>
                      </a:cubicBezTo>
                      <a:cubicBezTo>
                        <a:pt x="88" y="6"/>
                        <a:pt x="88" y="6"/>
                        <a:pt x="88" y="6"/>
                      </a:cubicBezTo>
                      <a:cubicBezTo>
                        <a:pt x="89" y="7"/>
                        <a:pt x="90" y="7"/>
                        <a:pt x="91" y="7"/>
                      </a:cubicBezTo>
                      <a:cubicBezTo>
                        <a:pt x="92" y="8"/>
                        <a:pt x="94" y="8"/>
                        <a:pt x="95" y="9"/>
                      </a:cubicBezTo>
                      <a:cubicBezTo>
                        <a:pt x="95" y="9"/>
                        <a:pt x="95" y="9"/>
                        <a:pt x="95" y="9"/>
                      </a:cubicBezTo>
                      <a:cubicBezTo>
                        <a:pt x="94" y="9"/>
                        <a:pt x="94" y="9"/>
                        <a:pt x="93" y="9"/>
                      </a:cubicBezTo>
                      <a:cubicBezTo>
                        <a:pt x="93" y="10"/>
                        <a:pt x="94" y="10"/>
                        <a:pt x="94" y="10"/>
                      </a:cubicBezTo>
                      <a:cubicBezTo>
                        <a:pt x="95" y="11"/>
                        <a:pt x="96" y="11"/>
                        <a:pt x="96" y="12"/>
                      </a:cubicBezTo>
                      <a:cubicBezTo>
                        <a:pt x="95" y="13"/>
                        <a:pt x="94" y="12"/>
                        <a:pt x="93" y="12"/>
                      </a:cubicBezTo>
                      <a:cubicBezTo>
                        <a:pt x="92" y="12"/>
                        <a:pt x="91" y="14"/>
                        <a:pt x="90" y="12"/>
                      </a:cubicBezTo>
                      <a:cubicBezTo>
                        <a:pt x="90" y="11"/>
                        <a:pt x="91" y="11"/>
                        <a:pt x="91" y="10"/>
                      </a:cubicBezTo>
                      <a:cubicBezTo>
                        <a:pt x="91" y="10"/>
                        <a:pt x="91" y="10"/>
                        <a:pt x="91" y="11"/>
                      </a:cubicBezTo>
                      <a:cubicBezTo>
                        <a:pt x="90" y="11"/>
                        <a:pt x="90" y="11"/>
                        <a:pt x="90" y="11"/>
                      </a:cubicBezTo>
                      <a:cubicBezTo>
                        <a:pt x="89" y="11"/>
                        <a:pt x="89" y="12"/>
                        <a:pt x="88" y="12"/>
                      </a:cubicBezTo>
                      <a:cubicBezTo>
                        <a:pt x="88" y="12"/>
                        <a:pt x="87" y="12"/>
                        <a:pt x="87" y="12"/>
                      </a:cubicBezTo>
                      <a:cubicBezTo>
                        <a:pt x="86" y="12"/>
                        <a:pt x="85" y="13"/>
                        <a:pt x="84" y="13"/>
                      </a:cubicBezTo>
                      <a:cubicBezTo>
                        <a:pt x="84" y="13"/>
                        <a:pt x="83" y="13"/>
                        <a:pt x="83" y="13"/>
                      </a:cubicBezTo>
                      <a:cubicBezTo>
                        <a:pt x="82" y="14"/>
                        <a:pt x="81" y="14"/>
                        <a:pt x="80" y="15"/>
                      </a:cubicBezTo>
                      <a:cubicBezTo>
                        <a:pt x="79" y="15"/>
                        <a:pt x="78" y="16"/>
                        <a:pt x="77" y="16"/>
                      </a:cubicBezTo>
                      <a:cubicBezTo>
                        <a:pt x="77" y="17"/>
                        <a:pt x="76" y="18"/>
                        <a:pt x="76" y="18"/>
                      </a:cubicBezTo>
                      <a:cubicBezTo>
                        <a:pt x="76" y="18"/>
                        <a:pt x="77" y="18"/>
                        <a:pt x="77" y="19"/>
                      </a:cubicBezTo>
                      <a:cubicBezTo>
                        <a:pt x="77" y="19"/>
                        <a:pt x="77" y="20"/>
                        <a:pt x="77" y="20"/>
                      </a:cubicBezTo>
                      <a:cubicBezTo>
                        <a:pt x="77" y="21"/>
                        <a:pt x="78" y="20"/>
                        <a:pt x="79" y="20"/>
                      </a:cubicBezTo>
                      <a:cubicBezTo>
                        <a:pt x="80" y="20"/>
                        <a:pt x="80" y="21"/>
                        <a:pt x="81" y="22"/>
                      </a:cubicBezTo>
                      <a:cubicBezTo>
                        <a:pt x="82" y="22"/>
                        <a:pt x="83" y="23"/>
                        <a:pt x="84" y="23"/>
                      </a:cubicBezTo>
                      <a:cubicBezTo>
                        <a:pt x="85" y="23"/>
                        <a:pt x="86" y="22"/>
                        <a:pt x="86" y="23"/>
                      </a:cubicBezTo>
                      <a:cubicBezTo>
                        <a:pt x="86" y="24"/>
                        <a:pt x="85" y="24"/>
                        <a:pt x="85" y="25"/>
                      </a:cubicBezTo>
                      <a:cubicBezTo>
                        <a:pt x="86" y="26"/>
                        <a:pt x="85" y="26"/>
                        <a:pt x="85" y="27"/>
                      </a:cubicBezTo>
                      <a:cubicBezTo>
                        <a:pt x="85" y="27"/>
                        <a:pt x="85" y="28"/>
                        <a:pt x="86" y="28"/>
                      </a:cubicBezTo>
                      <a:cubicBezTo>
                        <a:pt x="87" y="28"/>
                        <a:pt x="88" y="27"/>
                        <a:pt x="88" y="26"/>
                      </a:cubicBezTo>
                      <a:cubicBezTo>
                        <a:pt x="88" y="26"/>
                        <a:pt x="88" y="24"/>
                        <a:pt x="89" y="24"/>
                      </a:cubicBezTo>
                      <a:cubicBezTo>
                        <a:pt x="92" y="24"/>
                        <a:pt x="95" y="22"/>
                        <a:pt x="95" y="19"/>
                      </a:cubicBezTo>
                      <a:cubicBezTo>
                        <a:pt x="95" y="18"/>
                        <a:pt x="95" y="18"/>
                        <a:pt x="95" y="17"/>
                      </a:cubicBezTo>
                      <a:cubicBezTo>
                        <a:pt x="95" y="17"/>
                        <a:pt x="96" y="16"/>
                        <a:pt x="96" y="16"/>
                      </a:cubicBezTo>
                      <a:cubicBezTo>
                        <a:pt x="96" y="15"/>
                        <a:pt x="96" y="15"/>
                        <a:pt x="97" y="15"/>
                      </a:cubicBezTo>
                      <a:cubicBezTo>
                        <a:pt x="97" y="14"/>
                        <a:pt x="97" y="14"/>
                        <a:pt x="98" y="14"/>
                      </a:cubicBezTo>
                      <a:cubicBezTo>
                        <a:pt x="98" y="14"/>
                        <a:pt x="98" y="13"/>
                        <a:pt x="98" y="13"/>
                      </a:cubicBezTo>
                      <a:cubicBezTo>
                        <a:pt x="98" y="13"/>
                        <a:pt x="98" y="13"/>
                        <a:pt x="99" y="14"/>
                      </a:cubicBezTo>
                      <a:cubicBezTo>
                        <a:pt x="99" y="14"/>
                        <a:pt x="100" y="14"/>
                        <a:pt x="101" y="14"/>
                      </a:cubicBezTo>
                      <a:cubicBezTo>
                        <a:pt x="101" y="14"/>
                        <a:pt x="102" y="14"/>
                        <a:pt x="102" y="14"/>
                      </a:cubicBezTo>
                      <a:cubicBezTo>
                        <a:pt x="103" y="14"/>
                        <a:pt x="103" y="15"/>
                        <a:pt x="104" y="15"/>
                      </a:cubicBezTo>
                      <a:cubicBezTo>
                        <a:pt x="104" y="15"/>
                        <a:pt x="105" y="15"/>
                        <a:pt x="105" y="16"/>
                      </a:cubicBezTo>
                      <a:cubicBezTo>
                        <a:pt x="105" y="17"/>
                        <a:pt x="104" y="17"/>
                        <a:pt x="104" y="17"/>
                      </a:cubicBezTo>
                      <a:cubicBezTo>
                        <a:pt x="104" y="17"/>
                        <a:pt x="104" y="17"/>
                        <a:pt x="104" y="17"/>
                      </a:cubicBezTo>
                      <a:cubicBezTo>
                        <a:pt x="104" y="18"/>
                        <a:pt x="105" y="19"/>
                        <a:pt x="105" y="19"/>
                      </a:cubicBezTo>
                      <a:cubicBezTo>
                        <a:pt x="106" y="19"/>
                        <a:pt x="106" y="19"/>
                        <a:pt x="107" y="18"/>
                      </a:cubicBezTo>
                      <a:cubicBezTo>
                        <a:pt x="108" y="18"/>
                        <a:pt x="108" y="17"/>
                        <a:pt x="109" y="17"/>
                      </a:cubicBezTo>
                      <a:cubicBezTo>
                        <a:pt x="109" y="18"/>
                        <a:pt x="110" y="18"/>
                        <a:pt x="111" y="19"/>
                      </a:cubicBezTo>
                      <a:cubicBezTo>
                        <a:pt x="111" y="19"/>
                        <a:pt x="111" y="19"/>
                        <a:pt x="111" y="20"/>
                      </a:cubicBezTo>
                      <a:cubicBezTo>
                        <a:pt x="111" y="20"/>
                        <a:pt x="111" y="21"/>
                        <a:pt x="111" y="22"/>
                      </a:cubicBezTo>
                      <a:cubicBezTo>
                        <a:pt x="111" y="23"/>
                        <a:pt x="113" y="23"/>
                        <a:pt x="113" y="24"/>
                      </a:cubicBezTo>
                      <a:cubicBezTo>
                        <a:pt x="114" y="24"/>
                        <a:pt x="114" y="24"/>
                        <a:pt x="114" y="24"/>
                      </a:cubicBezTo>
                      <a:cubicBezTo>
                        <a:pt x="114" y="25"/>
                        <a:pt x="115" y="25"/>
                        <a:pt x="115" y="26"/>
                      </a:cubicBezTo>
                      <a:cubicBezTo>
                        <a:pt x="115" y="27"/>
                        <a:pt x="114" y="27"/>
                        <a:pt x="114" y="28"/>
                      </a:cubicBezTo>
                      <a:cubicBezTo>
                        <a:pt x="113" y="29"/>
                        <a:pt x="113" y="29"/>
                        <a:pt x="113" y="30"/>
                      </a:cubicBezTo>
                      <a:cubicBezTo>
                        <a:pt x="113" y="31"/>
                        <a:pt x="115" y="30"/>
                        <a:pt x="115" y="31"/>
                      </a:cubicBezTo>
                      <a:cubicBezTo>
                        <a:pt x="115" y="31"/>
                        <a:pt x="115" y="32"/>
                        <a:pt x="115" y="32"/>
                      </a:cubicBezTo>
                      <a:cubicBezTo>
                        <a:pt x="115" y="33"/>
                        <a:pt x="115" y="34"/>
                        <a:pt x="114" y="34"/>
                      </a:cubicBezTo>
                      <a:cubicBezTo>
                        <a:pt x="114" y="34"/>
                        <a:pt x="114" y="33"/>
                        <a:pt x="113" y="33"/>
                      </a:cubicBezTo>
                      <a:cubicBezTo>
                        <a:pt x="113" y="33"/>
                        <a:pt x="112" y="33"/>
                        <a:pt x="112" y="33"/>
                      </a:cubicBezTo>
                      <a:cubicBezTo>
                        <a:pt x="111" y="33"/>
                        <a:pt x="111" y="33"/>
                        <a:pt x="111" y="33"/>
                      </a:cubicBezTo>
                      <a:cubicBezTo>
                        <a:pt x="110" y="33"/>
                        <a:pt x="109" y="33"/>
                        <a:pt x="108" y="33"/>
                      </a:cubicBezTo>
                      <a:cubicBezTo>
                        <a:pt x="109" y="31"/>
                        <a:pt x="110" y="30"/>
                        <a:pt x="111" y="29"/>
                      </a:cubicBezTo>
                      <a:cubicBezTo>
                        <a:pt x="112" y="29"/>
                        <a:pt x="112" y="29"/>
                        <a:pt x="112" y="28"/>
                      </a:cubicBezTo>
                      <a:cubicBezTo>
                        <a:pt x="112" y="28"/>
                        <a:pt x="111" y="28"/>
                        <a:pt x="110" y="28"/>
                      </a:cubicBezTo>
                      <a:cubicBezTo>
                        <a:pt x="110" y="29"/>
                        <a:pt x="109" y="29"/>
                        <a:pt x="108" y="29"/>
                      </a:cubicBezTo>
                      <a:cubicBezTo>
                        <a:pt x="107" y="30"/>
                        <a:pt x="105" y="29"/>
                        <a:pt x="104" y="30"/>
                      </a:cubicBezTo>
                      <a:cubicBezTo>
                        <a:pt x="104" y="30"/>
                        <a:pt x="105" y="30"/>
                        <a:pt x="105" y="31"/>
                      </a:cubicBezTo>
                      <a:cubicBezTo>
                        <a:pt x="105" y="31"/>
                        <a:pt x="104" y="31"/>
                        <a:pt x="104" y="31"/>
                      </a:cubicBezTo>
                      <a:cubicBezTo>
                        <a:pt x="103" y="30"/>
                        <a:pt x="104" y="30"/>
                        <a:pt x="103" y="30"/>
                      </a:cubicBezTo>
                      <a:cubicBezTo>
                        <a:pt x="103" y="29"/>
                        <a:pt x="102" y="29"/>
                        <a:pt x="101" y="29"/>
                      </a:cubicBezTo>
                      <a:cubicBezTo>
                        <a:pt x="100" y="30"/>
                        <a:pt x="100" y="30"/>
                        <a:pt x="99" y="31"/>
                      </a:cubicBezTo>
                      <a:cubicBezTo>
                        <a:pt x="100" y="31"/>
                        <a:pt x="102" y="30"/>
                        <a:pt x="102" y="31"/>
                      </a:cubicBezTo>
                      <a:cubicBezTo>
                        <a:pt x="102" y="32"/>
                        <a:pt x="101" y="33"/>
                        <a:pt x="101" y="34"/>
                      </a:cubicBezTo>
                      <a:cubicBezTo>
                        <a:pt x="101" y="35"/>
                        <a:pt x="101" y="35"/>
                        <a:pt x="102" y="35"/>
                      </a:cubicBezTo>
                      <a:cubicBezTo>
                        <a:pt x="102" y="35"/>
                        <a:pt x="102" y="35"/>
                        <a:pt x="103" y="35"/>
                      </a:cubicBezTo>
                      <a:cubicBezTo>
                        <a:pt x="103" y="35"/>
                        <a:pt x="103" y="35"/>
                        <a:pt x="104" y="35"/>
                      </a:cubicBezTo>
                      <a:cubicBezTo>
                        <a:pt x="104" y="35"/>
                        <a:pt x="105" y="34"/>
                        <a:pt x="106" y="34"/>
                      </a:cubicBezTo>
                      <a:cubicBezTo>
                        <a:pt x="107" y="35"/>
                        <a:pt x="105" y="36"/>
                        <a:pt x="104" y="36"/>
                      </a:cubicBezTo>
                      <a:cubicBezTo>
                        <a:pt x="102" y="37"/>
                        <a:pt x="101" y="37"/>
                        <a:pt x="100" y="37"/>
                      </a:cubicBezTo>
                      <a:cubicBezTo>
                        <a:pt x="99" y="38"/>
                        <a:pt x="98" y="39"/>
                        <a:pt x="97" y="38"/>
                      </a:cubicBezTo>
                      <a:cubicBezTo>
                        <a:pt x="97" y="37"/>
                        <a:pt x="98" y="37"/>
                        <a:pt x="99" y="36"/>
                      </a:cubicBezTo>
                      <a:cubicBezTo>
                        <a:pt x="97" y="36"/>
                        <a:pt x="96" y="37"/>
                        <a:pt x="95" y="37"/>
                      </a:cubicBezTo>
                      <a:cubicBezTo>
                        <a:pt x="94" y="38"/>
                        <a:pt x="91" y="38"/>
                        <a:pt x="91" y="40"/>
                      </a:cubicBezTo>
                      <a:cubicBezTo>
                        <a:pt x="91" y="40"/>
                        <a:pt x="91" y="41"/>
                        <a:pt x="91" y="41"/>
                      </a:cubicBezTo>
                      <a:cubicBezTo>
                        <a:pt x="91" y="41"/>
                        <a:pt x="90" y="41"/>
                        <a:pt x="89" y="42"/>
                      </a:cubicBezTo>
                      <a:cubicBezTo>
                        <a:pt x="88" y="42"/>
                        <a:pt x="88" y="42"/>
                        <a:pt x="87" y="42"/>
                      </a:cubicBezTo>
                      <a:cubicBezTo>
                        <a:pt x="87" y="42"/>
                        <a:pt x="86" y="42"/>
                        <a:pt x="86" y="43"/>
                      </a:cubicBezTo>
                      <a:cubicBezTo>
                        <a:pt x="86" y="43"/>
                        <a:pt x="85" y="44"/>
                        <a:pt x="85" y="44"/>
                      </a:cubicBezTo>
                      <a:cubicBezTo>
                        <a:pt x="84" y="44"/>
                        <a:pt x="84" y="44"/>
                        <a:pt x="84" y="45"/>
                      </a:cubicBezTo>
                      <a:cubicBezTo>
                        <a:pt x="83" y="45"/>
                        <a:pt x="83" y="46"/>
                        <a:pt x="83" y="46"/>
                      </a:cubicBezTo>
                      <a:cubicBezTo>
                        <a:pt x="82" y="46"/>
                        <a:pt x="82" y="46"/>
                        <a:pt x="81" y="46"/>
                      </a:cubicBezTo>
                      <a:cubicBezTo>
                        <a:pt x="81" y="47"/>
                        <a:pt x="82" y="48"/>
                        <a:pt x="81" y="49"/>
                      </a:cubicBezTo>
                      <a:cubicBezTo>
                        <a:pt x="80" y="50"/>
                        <a:pt x="79" y="51"/>
                        <a:pt x="78" y="51"/>
                      </a:cubicBezTo>
                      <a:cubicBezTo>
                        <a:pt x="78" y="52"/>
                        <a:pt x="77" y="52"/>
                        <a:pt x="76" y="52"/>
                      </a:cubicBezTo>
                      <a:cubicBezTo>
                        <a:pt x="76" y="52"/>
                        <a:pt x="75" y="53"/>
                        <a:pt x="75" y="53"/>
                      </a:cubicBezTo>
                      <a:cubicBezTo>
                        <a:pt x="74" y="53"/>
                        <a:pt x="74" y="54"/>
                        <a:pt x="74" y="54"/>
                      </a:cubicBezTo>
                      <a:cubicBezTo>
                        <a:pt x="74" y="86"/>
                        <a:pt x="74" y="86"/>
                        <a:pt x="74" y="86"/>
                      </a:cubicBezTo>
                      <a:cubicBezTo>
                        <a:pt x="74" y="86"/>
                        <a:pt x="74" y="86"/>
                        <a:pt x="75" y="85"/>
                      </a:cubicBezTo>
                      <a:cubicBezTo>
                        <a:pt x="75" y="84"/>
                        <a:pt x="75" y="84"/>
                        <a:pt x="76" y="83"/>
                      </a:cubicBezTo>
                      <a:cubicBezTo>
                        <a:pt x="77" y="83"/>
                        <a:pt x="77" y="83"/>
                        <a:pt x="78" y="83"/>
                      </a:cubicBezTo>
                      <a:cubicBezTo>
                        <a:pt x="79" y="83"/>
                        <a:pt x="79" y="82"/>
                        <a:pt x="79" y="82"/>
                      </a:cubicBezTo>
                      <a:cubicBezTo>
                        <a:pt x="80" y="82"/>
                        <a:pt x="80" y="81"/>
                        <a:pt x="81" y="82"/>
                      </a:cubicBezTo>
                      <a:cubicBezTo>
                        <a:pt x="81" y="82"/>
                        <a:pt x="80" y="82"/>
                        <a:pt x="80" y="83"/>
                      </a:cubicBezTo>
                      <a:cubicBezTo>
                        <a:pt x="81" y="84"/>
                        <a:pt x="82" y="82"/>
                        <a:pt x="83" y="82"/>
                      </a:cubicBezTo>
                      <a:cubicBezTo>
                        <a:pt x="83" y="82"/>
                        <a:pt x="84" y="83"/>
                        <a:pt x="84" y="83"/>
                      </a:cubicBezTo>
                      <a:cubicBezTo>
                        <a:pt x="85" y="83"/>
                        <a:pt x="85" y="84"/>
                        <a:pt x="86" y="84"/>
                      </a:cubicBezTo>
                      <a:cubicBezTo>
                        <a:pt x="86" y="84"/>
                        <a:pt x="87" y="84"/>
                        <a:pt x="87" y="84"/>
                      </a:cubicBezTo>
                      <a:cubicBezTo>
                        <a:pt x="88" y="84"/>
                        <a:pt x="89" y="85"/>
                        <a:pt x="89" y="85"/>
                      </a:cubicBezTo>
                      <a:cubicBezTo>
                        <a:pt x="90" y="85"/>
                        <a:pt x="90" y="84"/>
                        <a:pt x="91" y="84"/>
                      </a:cubicBezTo>
                      <a:cubicBezTo>
                        <a:pt x="92" y="83"/>
                        <a:pt x="93" y="84"/>
                        <a:pt x="93" y="85"/>
                      </a:cubicBezTo>
                      <a:cubicBezTo>
                        <a:pt x="94" y="85"/>
                        <a:pt x="94" y="84"/>
                        <a:pt x="94" y="84"/>
                      </a:cubicBezTo>
                      <a:cubicBezTo>
                        <a:pt x="94" y="85"/>
                        <a:pt x="94" y="85"/>
                        <a:pt x="95" y="86"/>
                      </a:cubicBezTo>
                      <a:cubicBezTo>
                        <a:pt x="95" y="86"/>
                        <a:pt x="95" y="86"/>
                        <a:pt x="95" y="86"/>
                      </a:cubicBezTo>
                      <a:cubicBezTo>
                        <a:pt x="95" y="87"/>
                        <a:pt x="96" y="87"/>
                        <a:pt x="97" y="87"/>
                      </a:cubicBezTo>
                      <a:cubicBezTo>
                        <a:pt x="97" y="87"/>
                        <a:pt x="97" y="88"/>
                        <a:pt x="98" y="89"/>
                      </a:cubicBezTo>
                      <a:cubicBezTo>
                        <a:pt x="99" y="90"/>
                        <a:pt x="100" y="90"/>
                        <a:pt x="101" y="90"/>
                      </a:cubicBezTo>
                      <a:cubicBezTo>
                        <a:pt x="102" y="90"/>
                        <a:pt x="102" y="90"/>
                        <a:pt x="103" y="90"/>
                      </a:cubicBezTo>
                      <a:cubicBezTo>
                        <a:pt x="104" y="90"/>
                        <a:pt x="105" y="91"/>
                        <a:pt x="106" y="92"/>
                      </a:cubicBezTo>
                      <a:cubicBezTo>
                        <a:pt x="107" y="92"/>
                        <a:pt x="108" y="93"/>
                        <a:pt x="108" y="93"/>
                      </a:cubicBezTo>
                      <a:cubicBezTo>
                        <a:pt x="108" y="94"/>
                        <a:pt x="108" y="94"/>
                        <a:pt x="108" y="95"/>
                      </a:cubicBezTo>
                      <a:cubicBezTo>
                        <a:pt x="108" y="96"/>
                        <a:pt x="110" y="96"/>
                        <a:pt x="109" y="98"/>
                      </a:cubicBezTo>
                      <a:cubicBezTo>
                        <a:pt x="109" y="98"/>
                        <a:pt x="110" y="98"/>
                        <a:pt x="110" y="99"/>
                      </a:cubicBezTo>
                      <a:cubicBezTo>
                        <a:pt x="111" y="99"/>
                        <a:pt x="111" y="99"/>
                        <a:pt x="112" y="99"/>
                      </a:cubicBezTo>
                      <a:cubicBezTo>
                        <a:pt x="112" y="100"/>
                        <a:pt x="112" y="99"/>
                        <a:pt x="113" y="99"/>
                      </a:cubicBezTo>
                      <a:cubicBezTo>
                        <a:pt x="113" y="99"/>
                        <a:pt x="114" y="100"/>
                        <a:pt x="115" y="100"/>
                      </a:cubicBezTo>
                      <a:cubicBezTo>
                        <a:pt x="115" y="100"/>
                        <a:pt x="116" y="100"/>
                        <a:pt x="116" y="101"/>
                      </a:cubicBezTo>
                      <a:cubicBezTo>
                        <a:pt x="116" y="101"/>
                        <a:pt x="117" y="102"/>
                        <a:pt x="117" y="102"/>
                      </a:cubicBezTo>
                      <a:cubicBezTo>
                        <a:pt x="117" y="102"/>
                        <a:pt x="118" y="102"/>
                        <a:pt x="119" y="102"/>
                      </a:cubicBezTo>
                      <a:cubicBezTo>
                        <a:pt x="119" y="102"/>
                        <a:pt x="120" y="102"/>
                        <a:pt x="121" y="102"/>
                      </a:cubicBezTo>
                      <a:cubicBezTo>
                        <a:pt x="122" y="102"/>
                        <a:pt x="122" y="102"/>
                        <a:pt x="122" y="102"/>
                      </a:cubicBezTo>
                      <a:cubicBezTo>
                        <a:pt x="123" y="102"/>
                        <a:pt x="124" y="103"/>
                        <a:pt x="125" y="104"/>
                      </a:cubicBezTo>
                      <a:cubicBezTo>
                        <a:pt x="116" y="118"/>
                        <a:pt x="101" y="129"/>
                        <a:pt x="84" y="133"/>
                      </a:cubicBezTo>
                      <a:cubicBezTo>
                        <a:pt x="84" y="132"/>
                        <a:pt x="84" y="132"/>
                        <a:pt x="84" y="131"/>
                      </a:cubicBezTo>
                      <a:cubicBezTo>
                        <a:pt x="84" y="129"/>
                        <a:pt x="84" y="128"/>
                        <a:pt x="84" y="127"/>
                      </a:cubicBezTo>
                      <a:cubicBezTo>
                        <a:pt x="84" y="126"/>
                        <a:pt x="83" y="125"/>
                        <a:pt x="83" y="124"/>
                      </a:cubicBezTo>
                      <a:cubicBezTo>
                        <a:pt x="83" y="123"/>
                        <a:pt x="81" y="122"/>
                        <a:pt x="80" y="122"/>
                      </a:cubicBezTo>
                      <a:cubicBezTo>
                        <a:pt x="80" y="121"/>
                        <a:pt x="79" y="121"/>
                        <a:pt x="79" y="121"/>
                      </a:cubicBezTo>
                      <a:cubicBezTo>
                        <a:pt x="77" y="121"/>
                        <a:pt x="75" y="119"/>
                        <a:pt x="75" y="118"/>
                      </a:cubicBezTo>
                      <a:cubicBezTo>
                        <a:pt x="74" y="118"/>
                        <a:pt x="74" y="117"/>
                        <a:pt x="74" y="117"/>
                      </a:cubicBezTo>
                      <a:cubicBezTo>
                        <a:pt x="74" y="117"/>
                        <a:pt x="74" y="116"/>
                        <a:pt x="74" y="116"/>
                      </a:cubicBezTo>
                      <a:lnTo>
                        <a:pt x="74" y="138"/>
                      </a:lnTo>
                      <a:close/>
                      <a:moveTo>
                        <a:pt x="1" y="55"/>
                      </a:moveTo>
                      <a:cubicBezTo>
                        <a:pt x="1" y="56"/>
                        <a:pt x="1" y="57"/>
                        <a:pt x="0" y="59"/>
                      </a:cubicBezTo>
                      <a:cubicBezTo>
                        <a:pt x="0" y="60"/>
                        <a:pt x="0" y="61"/>
                        <a:pt x="0" y="62"/>
                      </a:cubicBezTo>
                      <a:cubicBezTo>
                        <a:pt x="0" y="64"/>
                        <a:pt x="0" y="67"/>
                        <a:pt x="0" y="69"/>
                      </a:cubicBezTo>
                      <a:cubicBezTo>
                        <a:pt x="0" y="71"/>
                        <a:pt x="0" y="74"/>
                        <a:pt x="0" y="76"/>
                      </a:cubicBezTo>
                      <a:cubicBezTo>
                        <a:pt x="0" y="77"/>
                        <a:pt x="0" y="79"/>
                        <a:pt x="0" y="80"/>
                      </a:cubicBezTo>
                      <a:cubicBezTo>
                        <a:pt x="1" y="81"/>
                        <a:pt x="1" y="82"/>
                        <a:pt x="1" y="83"/>
                      </a:cubicBezTo>
                      <a:cubicBezTo>
                        <a:pt x="1" y="84"/>
                        <a:pt x="1" y="85"/>
                        <a:pt x="2" y="86"/>
                      </a:cubicBezTo>
                      <a:cubicBezTo>
                        <a:pt x="2" y="89"/>
                        <a:pt x="3" y="91"/>
                        <a:pt x="4" y="93"/>
                      </a:cubicBezTo>
                      <a:cubicBezTo>
                        <a:pt x="4" y="94"/>
                        <a:pt x="5" y="95"/>
                        <a:pt x="5" y="96"/>
                      </a:cubicBezTo>
                      <a:cubicBezTo>
                        <a:pt x="5" y="97"/>
                        <a:pt x="6" y="98"/>
                        <a:pt x="6" y="99"/>
                      </a:cubicBezTo>
                      <a:cubicBezTo>
                        <a:pt x="7" y="100"/>
                        <a:pt x="7" y="100"/>
                        <a:pt x="7" y="101"/>
                      </a:cubicBezTo>
                      <a:cubicBezTo>
                        <a:pt x="8" y="102"/>
                        <a:pt x="8" y="103"/>
                        <a:pt x="9" y="104"/>
                      </a:cubicBezTo>
                      <a:cubicBezTo>
                        <a:pt x="10" y="106"/>
                        <a:pt x="12" y="109"/>
                        <a:pt x="14" y="112"/>
                      </a:cubicBezTo>
                      <a:cubicBezTo>
                        <a:pt x="15" y="113"/>
                        <a:pt x="16" y="114"/>
                        <a:pt x="18" y="116"/>
                      </a:cubicBezTo>
                      <a:cubicBezTo>
                        <a:pt x="18" y="117"/>
                        <a:pt x="19" y="117"/>
                        <a:pt x="20" y="118"/>
                      </a:cubicBezTo>
                      <a:cubicBezTo>
                        <a:pt x="21" y="119"/>
                        <a:pt x="21" y="120"/>
                        <a:pt x="22" y="120"/>
                      </a:cubicBezTo>
                      <a:cubicBezTo>
                        <a:pt x="26" y="124"/>
                        <a:pt x="30" y="127"/>
                        <a:pt x="34" y="129"/>
                      </a:cubicBezTo>
                      <a:cubicBezTo>
                        <a:pt x="35" y="130"/>
                        <a:pt x="36" y="130"/>
                        <a:pt x="37" y="131"/>
                      </a:cubicBezTo>
                      <a:cubicBezTo>
                        <a:pt x="39" y="132"/>
                        <a:pt x="41" y="133"/>
                        <a:pt x="43" y="134"/>
                      </a:cubicBezTo>
                      <a:cubicBezTo>
                        <a:pt x="44" y="134"/>
                        <a:pt x="46" y="134"/>
                        <a:pt x="47" y="135"/>
                      </a:cubicBezTo>
                      <a:cubicBezTo>
                        <a:pt x="54" y="137"/>
                        <a:pt x="61" y="138"/>
                        <a:pt x="69" y="138"/>
                      </a:cubicBezTo>
                      <a:cubicBezTo>
                        <a:pt x="70" y="138"/>
                        <a:pt x="72" y="138"/>
                        <a:pt x="74" y="138"/>
                      </a:cubicBezTo>
                      <a:cubicBezTo>
                        <a:pt x="74" y="116"/>
                        <a:pt x="74" y="116"/>
                        <a:pt x="74" y="116"/>
                      </a:cubicBezTo>
                      <a:cubicBezTo>
                        <a:pt x="73" y="115"/>
                        <a:pt x="73" y="115"/>
                        <a:pt x="73" y="115"/>
                      </a:cubicBezTo>
                      <a:cubicBezTo>
                        <a:pt x="72" y="113"/>
                        <a:pt x="71" y="112"/>
                        <a:pt x="70" y="110"/>
                      </a:cubicBezTo>
                      <a:cubicBezTo>
                        <a:pt x="70" y="109"/>
                        <a:pt x="69" y="109"/>
                        <a:pt x="69" y="108"/>
                      </a:cubicBezTo>
                      <a:cubicBezTo>
                        <a:pt x="68" y="108"/>
                        <a:pt x="67" y="107"/>
                        <a:pt x="67" y="107"/>
                      </a:cubicBezTo>
                      <a:cubicBezTo>
                        <a:pt x="67" y="106"/>
                        <a:pt x="67" y="105"/>
                        <a:pt x="67" y="105"/>
                      </a:cubicBezTo>
                      <a:cubicBezTo>
                        <a:pt x="67" y="104"/>
                        <a:pt x="68" y="103"/>
                        <a:pt x="68" y="103"/>
                      </a:cubicBezTo>
                      <a:cubicBezTo>
                        <a:pt x="68" y="102"/>
                        <a:pt x="68" y="102"/>
                        <a:pt x="67" y="101"/>
                      </a:cubicBezTo>
                      <a:cubicBezTo>
                        <a:pt x="67" y="100"/>
                        <a:pt x="68" y="100"/>
                        <a:pt x="68" y="99"/>
                      </a:cubicBezTo>
                      <a:cubicBezTo>
                        <a:pt x="68" y="98"/>
                        <a:pt x="68" y="98"/>
                        <a:pt x="68" y="98"/>
                      </a:cubicBezTo>
                      <a:cubicBezTo>
                        <a:pt x="69" y="97"/>
                        <a:pt x="69" y="97"/>
                        <a:pt x="70" y="97"/>
                      </a:cubicBezTo>
                      <a:cubicBezTo>
                        <a:pt x="70" y="96"/>
                        <a:pt x="70" y="96"/>
                        <a:pt x="70" y="95"/>
                      </a:cubicBezTo>
                      <a:cubicBezTo>
                        <a:pt x="71" y="95"/>
                        <a:pt x="72" y="94"/>
                        <a:pt x="72" y="94"/>
                      </a:cubicBezTo>
                      <a:cubicBezTo>
                        <a:pt x="72" y="93"/>
                        <a:pt x="72" y="90"/>
                        <a:pt x="72" y="90"/>
                      </a:cubicBezTo>
                      <a:cubicBezTo>
                        <a:pt x="72" y="89"/>
                        <a:pt x="71" y="89"/>
                        <a:pt x="71" y="88"/>
                      </a:cubicBezTo>
                      <a:cubicBezTo>
                        <a:pt x="71" y="87"/>
                        <a:pt x="71" y="86"/>
                        <a:pt x="70" y="86"/>
                      </a:cubicBezTo>
                      <a:cubicBezTo>
                        <a:pt x="69" y="86"/>
                        <a:pt x="69" y="87"/>
                        <a:pt x="69" y="87"/>
                      </a:cubicBezTo>
                      <a:cubicBezTo>
                        <a:pt x="68" y="88"/>
                        <a:pt x="68" y="88"/>
                        <a:pt x="68" y="88"/>
                      </a:cubicBezTo>
                      <a:cubicBezTo>
                        <a:pt x="67" y="89"/>
                        <a:pt x="67" y="88"/>
                        <a:pt x="66" y="87"/>
                      </a:cubicBezTo>
                      <a:cubicBezTo>
                        <a:pt x="65" y="87"/>
                        <a:pt x="65" y="87"/>
                        <a:pt x="65" y="87"/>
                      </a:cubicBezTo>
                      <a:cubicBezTo>
                        <a:pt x="64" y="87"/>
                        <a:pt x="64" y="86"/>
                        <a:pt x="63" y="85"/>
                      </a:cubicBezTo>
                      <a:cubicBezTo>
                        <a:pt x="62" y="85"/>
                        <a:pt x="62" y="85"/>
                        <a:pt x="61" y="85"/>
                      </a:cubicBezTo>
                      <a:cubicBezTo>
                        <a:pt x="61" y="84"/>
                        <a:pt x="61" y="84"/>
                        <a:pt x="61" y="83"/>
                      </a:cubicBezTo>
                      <a:cubicBezTo>
                        <a:pt x="60" y="83"/>
                        <a:pt x="60" y="81"/>
                        <a:pt x="59" y="80"/>
                      </a:cubicBezTo>
                      <a:cubicBezTo>
                        <a:pt x="58" y="80"/>
                        <a:pt x="57" y="80"/>
                        <a:pt x="56" y="80"/>
                      </a:cubicBezTo>
                      <a:cubicBezTo>
                        <a:pt x="56" y="80"/>
                        <a:pt x="56" y="80"/>
                        <a:pt x="55" y="79"/>
                      </a:cubicBezTo>
                      <a:cubicBezTo>
                        <a:pt x="55" y="79"/>
                        <a:pt x="54" y="79"/>
                        <a:pt x="54" y="79"/>
                      </a:cubicBezTo>
                      <a:cubicBezTo>
                        <a:pt x="52" y="78"/>
                        <a:pt x="52" y="76"/>
                        <a:pt x="50" y="76"/>
                      </a:cubicBezTo>
                      <a:cubicBezTo>
                        <a:pt x="49" y="76"/>
                        <a:pt x="48" y="77"/>
                        <a:pt x="48" y="77"/>
                      </a:cubicBezTo>
                      <a:cubicBezTo>
                        <a:pt x="47" y="77"/>
                        <a:pt x="46" y="76"/>
                        <a:pt x="45" y="76"/>
                      </a:cubicBezTo>
                      <a:cubicBezTo>
                        <a:pt x="44" y="75"/>
                        <a:pt x="43" y="75"/>
                        <a:pt x="42" y="75"/>
                      </a:cubicBezTo>
                      <a:cubicBezTo>
                        <a:pt x="42" y="75"/>
                        <a:pt x="41" y="74"/>
                        <a:pt x="41" y="74"/>
                      </a:cubicBezTo>
                      <a:cubicBezTo>
                        <a:pt x="40" y="74"/>
                        <a:pt x="40" y="74"/>
                        <a:pt x="39" y="73"/>
                      </a:cubicBezTo>
                      <a:cubicBezTo>
                        <a:pt x="39" y="73"/>
                        <a:pt x="38" y="73"/>
                        <a:pt x="38" y="72"/>
                      </a:cubicBezTo>
                      <a:cubicBezTo>
                        <a:pt x="37" y="72"/>
                        <a:pt x="37" y="71"/>
                        <a:pt x="37" y="71"/>
                      </a:cubicBezTo>
                      <a:cubicBezTo>
                        <a:pt x="36" y="70"/>
                        <a:pt x="37" y="70"/>
                        <a:pt x="37" y="69"/>
                      </a:cubicBezTo>
                      <a:cubicBezTo>
                        <a:pt x="37" y="67"/>
                        <a:pt x="36" y="66"/>
                        <a:pt x="35" y="65"/>
                      </a:cubicBezTo>
                      <a:cubicBezTo>
                        <a:pt x="35" y="64"/>
                        <a:pt x="34" y="64"/>
                        <a:pt x="33" y="63"/>
                      </a:cubicBezTo>
                      <a:cubicBezTo>
                        <a:pt x="33" y="62"/>
                        <a:pt x="33" y="62"/>
                        <a:pt x="33" y="62"/>
                      </a:cubicBezTo>
                      <a:cubicBezTo>
                        <a:pt x="33" y="61"/>
                        <a:pt x="32" y="61"/>
                        <a:pt x="32" y="60"/>
                      </a:cubicBezTo>
                      <a:cubicBezTo>
                        <a:pt x="31" y="59"/>
                        <a:pt x="31" y="59"/>
                        <a:pt x="30" y="58"/>
                      </a:cubicBezTo>
                      <a:cubicBezTo>
                        <a:pt x="30" y="57"/>
                        <a:pt x="31" y="57"/>
                        <a:pt x="30" y="56"/>
                      </a:cubicBezTo>
                      <a:cubicBezTo>
                        <a:pt x="30" y="54"/>
                        <a:pt x="28" y="55"/>
                        <a:pt x="28" y="57"/>
                      </a:cubicBezTo>
                      <a:cubicBezTo>
                        <a:pt x="28" y="57"/>
                        <a:pt x="29" y="58"/>
                        <a:pt x="29" y="58"/>
                      </a:cubicBezTo>
                      <a:cubicBezTo>
                        <a:pt x="30" y="59"/>
                        <a:pt x="29" y="60"/>
                        <a:pt x="30" y="60"/>
                      </a:cubicBezTo>
                      <a:cubicBezTo>
                        <a:pt x="30" y="61"/>
                        <a:pt x="30" y="61"/>
                        <a:pt x="31" y="62"/>
                      </a:cubicBezTo>
                      <a:cubicBezTo>
                        <a:pt x="31" y="63"/>
                        <a:pt x="31" y="64"/>
                        <a:pt x="31" y="65"/>
                      </a:cubicBezTo>
                      <a:cubicBezTo>
                        <a:pt x="31" y="65"/>
                        <a:pt x="32" y="66"/>
                        <a:pt x="32" y="66"/>
                      </a:cubicBezTo>
                      <a:cubicBezTo>
                        <a:pt x="31" y="67"/>
                        <a:pt x="31" y="66"/>
                        <a:pt x="30" y="65"/>
                      </a:cubicBezTo>
                      <a:cubicBezTo>
                        <a:pt x="30" y="65"/>
                        <a:pt x="29" y="65"/>
                        <a:pt x="29" y="64"/>
                      </a:cubicBezTo>
                      <a:cubicBezTo>
                        <a:pt x="29" y="64"/>
                        <a:pt x="30" y="63"/>
                        <a:pt x="29" y="63"/>
                      </a:cubicBezTo>
                      <a:cubicBezTo>
                        <a:pt x="29" y="62"/>
                        <a:pt x="27" y="62"/>
                        <a:pt x="27" y="61"/>
                      </a:cubicBezTo>
                      <a:cubicBezTo>
                        <a:pt x="27" y="60"/>
                        <a:pt x="28" y="60"/>
                        <a:pt x="28" y="59"/>
                      </a:cubicBezTo>
                      <a:cubicBezTo>
                        <a:pt x="28" y="58"/>
                        <a:pt x="27" y="58"/>
                        <a:pt x="27" y="57"/>
                      </a:cubicBezTo>
                      <a:cubicBezTo>
                        <a:pt x="26" y="57"/>
                        <a:pt x="26" y="56"/>
                        <a:pt x="26" y="55"/>
                      </a:cubicBezTo>
                      <a:cubicBezTo>
                        <a:pt x="26" y="54"/>
                        <a:pt x="26" y="53"/>
                        <a:pt x="26" y="53"/>
                      </a:cubicBezTo>
                      <a:cubicBezTo>
                        <a:pt x="26" y="52"/>
                        <a:pt x="25" y="52"/>
                        <a:pt x="25" y="51"/>
                      </a:cubicBezTo>
                      <a:cubicBezTo>
                        <a:pt x="24" y="51"/>
                        <a:pt x="24" y="51"/>
                        <a:pt x="23" y="51"/>
                      </a:cubicBezTo>
                      <a:cubicBezTo>
                        <a:pt x="23" y="50"/>
                        <a:pt x="23" y="49"/>
                        <a:pt x="23" y="49"/>
                      </a:cubicBezTo>
                      <a:cubicBezTo>
                        <a:pt x="23" y="48"/>
                        <a:pt x="23" y="47"/>
                        <a:pt x="23" y="46"/>
                      </a:cubicBezTo>
                      <a:cubicBezTo>
                        <a:pt x="23" y="45"/>
                        <a:pt x="23" y="44"/>
                        <a:pt x="23" y="43"/>
                      </a:cubicBezTo>
                      <a:cubicBezTo>
                        <a:pt x="23" y="42"/>
                        <a:pt x="24" y="42"/>
                        <a:pt x="24" y="41"/>
                      </a:cubicBezTo>
                      <a:cubicBezTo>
                        <a:pt x="24" y="41"/>
                        <a:pt x="24" y="40"/>
                        <a:pt x="25" y="39"/>
                      </a:cubicBezTo>
                      <a:cubicBezTo>
                        <a:pt x="25" y="39"/>
                        <a:pt x="26" y="38"/>
                        <a:pt x="27" y="37"/>
                      </a:cubicBezTo>
                      <a:cubicBezTo>
                        <a:pt x="28" y="36"/>
                        <a:pt x="29" y="35"/>
                        <a:pt x="29" y="33"/>
                      </a:cubicBezTo>
                      <a:cubicBezTo>
                        <a:pt x="30" y="33"/>
                        <a:pt x="30" y="32"/>
                        <a:pt x="30" y="32"/>
                      </a:cubicBezTo>
                      <a:cubicBezTo>
                        <a:pt x="30" y="31"/>
                        <a:pt x="29" y="30"/>
                        <a:pt x="29" y="29"/>
                      </a:cubicBezTo>
                      <a:cubicBezTo>
                        <a:pt x="29" y="29"/>
                        <a:pt x="30" y="29"/>
                        <a:pt x="30" y="28"/>
                      </a:cubicBezTo>
                      <a:cubicBezTo>
                        <a:pt x="30" y="28"/>
                        <a:pt x="30" y="27"/>
                        <a:pt x="30" y="27"/>
                      </a:cubicBezTo>
                      <a:cubicBezTo>
                        <a:pt x="30" y="26"/>
                        <a:pt x="30" y="26"/>
                        <a:pt x="30" y="25"/>
                      </a:cubicBezTo>
                      <a:cubicBezTo>
                        <a:pt x="30" y="24"/>
                        <a:pt x="31" y="24"/>
                        <a:pt x="30" y="23"/>
                      </a:cubicBezTo>
                      <a:cubicBezTo>
                        <a:pt x="30" y="23"/>
                        <a:pt x="29" y="24"/>
                        <a:pt x="28" y="23"/>
                      </a:cubicBezTo>
                      <a:cubicBezTo>
                        <a:pt x="28" y="23"/>
                        <a:pt x="29" y="22"/>
                        <a:pt x="29" y="21"/>
                      </a:cubicBezTo>
                      <a:cubicBezTo>
                        <a:pt x="29" y="21"/>
                        <a:pt x="28" y="21"/>
                        <a:pt x="28" y="21"/>
                      </a:cubicBezTo>
                      <a:cubicBezTo>
                        <a:pt x="28" y="20"/>
                        <a:pt x="29" y="20"/>
                        <a:pt x="29" y="19"/>
                      </a:cubicBezTo>
                      <a:cubicBezTo>
                        <a:pt x="29" y="19"/>
                        <a:pt x="28" y="18"/>
                        <a:pt x="28" y="18"/>
                      </a:cubicBezTo>
                      <a:cubicBezTo>
                        <a:pt x="36" y="11"/>
                        <a:pt x="46" y="7"/>
                        <a:pt x="57" y="5"/>
                      </a:cubicBezTo>
                      <a:cubicBezTo>
                        <a:pt x="57" y="5"/>
                        <a:pt x="57" y="5"/>
                        <a:pt x="57" y="5"/>
                      </a:cubicBezTo>
                      <a:cubicBezTo>
                        <a:pt x="57" y="5"/>
                        <a:pt x="57" y="5"/>
                        <a:pt x="58" y="5"/>
                      </a:cubicBezTo>
                      <a:cubicBezTo>
                        <a:pt x="58" y="5"/>
                        <a:pt x="59" y="5"/>
                        <a:pt x="60" y="5"/>
                      </a:cubicBezTo>
                      <a:cubicBezTo>
                        <a:pt x="60" y="5"/>
                        <a:pt x="61" y="5"/>
                        <a:pt x="62" y="5"/>
                      </a:cubicBezTo>
                      <a:cubicBezTo>
                        <a:pt x="63" y="5"/>
                        <a:pt x="65" y="6"/>
                        <a:pt x="66" y="6"/>
                      </a:cubicBezTo>
                      <a:cubicBezTo>
                        <a:pt x="66" y="6"/>
                        <a:pt x="66" y="5"/>
                        <a:pt x="67" y="5"/>
                      </a:cubicBezTo>
                      <a:cubicBezTo>
                        <a:pt x="67" y="4"/>
                        <a:pt x="67" y="4"/>
                        <a:pt x="67" y="4"/>
                      </a:cubicBezTo>
                      <a:cubicBezTo>
                        <a:pt x="68" y="4"/>
                        <a:pt x="68" y="4"/>
                        <a:pt x="69" y="4"/>
                      </a:cubicBezTo>
                      <a:cubicBezTo>
                        <a:pt x="70" y="4"/>
                        <a:pt x="72" y="4"/>
                        <a:pt x="74" y="4"/>
                      </a:cubicBezTo>
                      <a:cubicBezTo>
                        <a:pt x="74" y="0"/>
                        <a:pt x="74" y="0"/>
                        <a:pt x="74" y="0"/>
                      </a:cubicBezTo>
                      <a:cubicBezTo>
                        <a:pt x="72" y="0"/>
                        <a:pt x="71" y="0"/>
                        <a:pt x="70" y="0"/>
                      </a:cubicBezTo>
                      <a:cubicBezTo>
                        <a:pt x="70" y="0"/>
                        <a:pt x="69" y="0"/>
                        <a:pt x="69" y="0"/>
                      </a:cubicBezTo>
                      <a:cubicBezTo>
                        <a:pt x="68" y="0"/>
                        <a:pt x="67" y="0"/>
                        <a:pt x="67" y="0"/>
                      </a:cubicBezTo>
                      <a:cubicBezTo>
                        <a:pt x="60" y="0"/>
                        <a:pt x="53" y="1"/>
                        <a:pt x="47" y="3"/>
                      </a:cubicBezTo>
                      <a:cubicBezTo>
                        <a:pt x="46" y="4"/>
                        <a:pt x="44" y="4"/>
                        <a:pt x="43" y="5"/>
                      </a:cubicBezTo>
                      <a:cubicBezTo>
                        <a:pt x="43" y="5"/>
                        <a:pt x="43" y="5"/>
                        <a:pt x="42" y="5"/>
                      </a:cubicBezTo>
                      <a:cubicBezTo>
                        <a:pt x="42" y="5"/>
                        <a:pt x="41" y="6"/>
                        <a:pt x="40" y="6"/>
                      </a:cubicBezTo>
                      <a:cubicBezTo>
                        <a:pt x="39" y="6"/>
                        <a:pt x="38" y="7"/>
                        <a:pt x="37" y="7"/>
                      </a:cubicBezTo>
                      <a:cubicBezTo>
                        <a:pt x="36" y="8"/>
                        <a:pt x="35" y="8"/>
                        <a:pt x="34" y="9"/>
                      </a:cubicBezTo>
                      <a:cubicBezTo>
                        <a:pt x="30" y="11"/>
                        <a:pt x="27" y="14"/>
                        <a:pt x="23" y="17"/>
                      </a:cubicBezTo>
                      <a:cubicBezTo>
                        <a:pt x="23" y="17"/>
                        <a:pt x="23" y="17"/>
                        <a:pt x="22" y="18"/>
                      </a:cubicBezTo>
                      <a:cubicBezTo>
                        <a:pt x="21" y="19"/>
                        <a:pt x="21" y="19"/>
                        <a:pt x="20" y="20"/>
                      </a:cubicBezTo>
                      <a:cubicBezTo>
                        <a:pt x="19" y="21"/>
                        <a:pt x="18" y="22"/>
                        <a:pt x="18" y="23"/>
                      </a:cubicBezTo>
                      <a:cubicBezTo>
                        <a:pt x="16" y="24"/>
                        <a:pt x="15" y="25"/>
                        <a:pt x="14" y="26"/>
                      </a:cubicBezTo>
                      <a:cubicBezTo>
                        <a:pt x="12" y="29"/>
                        <a:pt x="10" y="32"/>
                        <a:pt x="9" y="35"/>
                      </a:cubicBezTo>
                      <a:cubicBezTo>
                        <a:pt x="8" y="36"/>
                        <a:pt x="8" y="37"/>
                        <a:pt x="7" y="38"/>
                      </a:cubicBezTo>
                      <a:cubicBezTo>
                        <a:pt x="7" y="38"/>
                        <a:pt x="7" y="39"/>
                        <a:pt x="6" y="39"/>
                      </a:cubicBezTo>
                      <a:cubicBezTo>
                        <a:pt x="6" y="41"/>
                        <a:pt x="5" y="42"/>
                        <a:pt x="4" y="44"/>
                      </a:cubicBezTo>
                      <a:cubicBezTo>
                        <a:pt x="4" y="44"/>
                        <a:pt x="4" y="45"/>
                        <a:pt x="4" y="45"/>
                      </a:cubicBezTo>
                      <a:cubicBezTo>
                        <a:pt x="3" y="47"/>
                        <a:pt x="2" y="50"/>
                        <a:pt x="2" y="52"/>
                      </a:cubicBezTo>
                      <a:cubicBezTo>
                        <a:pt x="1" y="53"/>
                        <a:pt x="1" y="54"/>
                        <a:pt x="1" y="55"/>
                      </a:cubicBezTo>
                      <a:close/>
                      <a:moveTo>
                        <a:pt x="74" y="54"/>
                      </a:moveTo>
                      <a:cubicBezTo>
                        <a:pt x="74" y="86"/>
                        <a:pt x="74" y="86"/>
                        <a:pt x="74" y="86"/>
                      </a:cubicBezTo>
                      <a:cubicBezTo>
                        <a:pt x="73" y="87"/>
                        <a:pt x="73" y="87"/>
                        <a:pt x="73" y="87"/>
                      </a:cubicBezTo>
                      <a:cubicBezTo>
                        <a:pt x="72" y="87"/>
                        <a:pt x="72" y="86"/>
                        <a:pt x="71" y="86"/>
                      </a:cubicBezTo>
                      <a:cubicBezTo>
                        <a:pt x="69" y="85"/>
                        <a:pt x="69" y="86"/>
                        <a:pt x="67" y="86"/>
                      </a:cubicBezTo>
                      <a:cubicBezTo>
                        <a:pt x="66" y="86"/>
                        <a:pt x="64" y="84"/>
                        <a:pt x="64" y="83"/>
                      </a:cubicBezTo>
                      <a:cubicBezTo>
                        <a:pt x="64" y="82"/>
                        <a:pt x="65" y="81"/>
                        <a:pt x="65" y="80"/>
                      </a:cubicBezTo>
                      <a:cubicBezTo>
                        <a:pt x="65" y="79"/>
                        <a:pt x="65" y="79"/>
                        <a:pt x="65" y="78"/>
                      </a:cubicBezTo>
                      <a:cubicBezTo>
                        <a:pt x="65" y="77"/>
                        <a:pt x="64" y="77"/>
                        <a:pt x="63" y="77"/>
                      </a:cubicBezTo>
                      <a:cubicBezTo>
                        <a:pt x="62" y="76"/>
                        <a:pt x="60" y="77"/>
                        <a:pt x="58" y="76"/>
                      </a:cubicBezTo>
                      <a:cubicBezTo>
                        <a:pt x="58" y="76"/>
                        <a:pt x="59" y="76"/>
                        <a:pt x="59" y="75"/>
                      </a:cubicBezTo>
                      <a:cubicBezTo>
                        <a:pt x="59" y="75"/>
                        <a:pt x="59" y="74"/>
                        <a:pt x="59" y="74"/>
                      </a:cubicBezTo>
                      <a:cubicBezTo>
                        <a:pt x="59" y="74"/>
                        <a:pt x="60" y="73"/>
                        <a:pt x="60" y="73"/>
                      </a:cubicBezTo>
                      <a:cubicBezTo>
                        <a:pt x="60" y="72"/>
                        <a:pt x="60" y="72"/>
                        <a:pt x="60" y="71"/>
                      </a:cubicBezTo>
                      <a:cubicBezTo>
                        <a:pt x="61" y="71"/>
                        <a:pt x="61" y="70"/>
                        <a:pt x="61" y="70"/>
                      </a:cubicBezTo>
                      <a:cubicBezTo>
                        <a:pt x="61" y="70"/>
                        <a:pt x="61" y="69"/>
                        <a:pt x="60" y="69"/>
                      </a:cubicBezTo>
                      <a:cubicBezTo>
                        <a:pt x="59" y="69"/>
                        <a:pt x="58" y="69"/>
                        <a:pt x="58" y="69"/>
                      </a:cubicBezTo>
                      <a:cubicBezTo>
                        <a:pt x="56" y="70"/>
                        <a:pt x="56" y="72"/>
                        <a:pt x="55" y="73"/>
                      </a:cubicBezTo>
                      <a:cubicBezTo>
                        <a:pt x="54" y="73"/>
                        <a:pt x="54" y="73"/>
                        <a:pt x="53" y="73"/>
                      </a:cubicBezTo>
                      <a:cubicBezTo>
                        <a:pt x="52" y="73"/>
                        <a:pt x="52" y="73"/>
                        <a:pt x="51" y="73"/>
                      </a:cubicBezTo>
                      <a:cubicBezTo>
                        <a:pt x="51" y="73"/>
                        <a:pt x="49" y="73"/>
                        <a:pt x="49" y="72"/>
                      </a:cubicBezTo>
                      <a:cubicBezTo>
                        <a:pt x="49" y="72"/>
                        <a:pt x="48" y="70"/>
                        <a:pt x="48" y="70"/>
                      </a:cubicBezTo>
                      <a:cubicBezTo>
                        <a:pt x="47" y="67"/>
                        <a:pt x="48" y="65"/>
                        <a:pt x="49" y="64"/>
                      </a:cubicBezTo>
                      <a:cubicBezTo>
                        <a:pt x="49" y="64"/>
                        <a:pt x="49" y="63"/>
                        <a:pt x="49" y="63"/>
                      </a:cubicBezTo>
                      <a:cubicBezTo>
                        <a:pt x="49" y="62"/>
                        <a:pt x="49" y="62"/>
                        <a:pt x="49" y="61"/>
                      </a:cubicBezTo>
                      <a:cubicBezTo>
                        <a:pt x="50" y="60"/>
                        <a:pt x="51" y="59"/>
                        <a:pt x="52" y="59"/>
                      </a:cubicBezTo>
                      <a:cubicBezTo>
                        <a:pt x="53" y="58"/>
                        <a:pt x="54" y="57"/>
                        <a:pt x="55" y="57"/>
                      </a:cubicBezTo>
                      <a:cubicBezTo>
                        <a:pt x="56" y="57"/>
                        <a:pt x="57" y="58"/>
                        <a:pt x="58" y="58"/>
                      </a:cubicBezTo>
                      <a:cubicBezTo>
                        <a:pt x="58" y="58"/>
                        <a:pt x="59" y="58"/>
                        <a:pt x="59" y="58"/>
                      </a:cubicBezTo>
                      <a:cubicBezTo>
                        <a:pt x="60" y="58"/>
                        <a:pt x="61" y="57"/>
                        <a:pt x="62" y="57"/>
                      </a:cubicBezTo>
                      <a:cubicBezTo>
                        <a:pt x="63" y="57"/>
                        <a:pt x="64" y="56"/>
                        <a:pt x="65" y="57"/>
                      </a:cubicBezTo>
                      <a:cubicBezTo>
                        <a:pt x="66" y="57"/>
                        <a:pt x="66" y="57"/>
                        <a:pt x="67" y="57"/>
                      </a:cubicBezTo>
                      <a:cubicBezTo>
                        <a:pt x="67" y="58"/>
                        <a:pt x="67" y="57"/>
                        <a:pt x="68" y="57"/>
                      </a:cubicBezTo>
                      <a:cubicBezTo>
                        <a:pt x="68" y="57"/>
                        <a:pt x="69" y="58"/>
                        <a:pt x="69" y="59"/>
                      </a:cubicBezTo>
                      <a:cubicBezTo>
                        <a:pt x="69" y="59"/>
                        <a:pt x="69" y="60"/>
                        <a:pt x="69" y="61"/>
                      </a:cubicBezTo>
                      <a:cubicBezTo>
                        <a:pt x="70" y="61"/>
                        <a:pt x="71" y="62"/>
                        <a:pt x="72" y="62"/>
                      </a:cubicBezTo>
                      <a:cubicBezTo>
                        <a:pt x="73" y="61"/>
                        <a:pt x="72" y="60"/>
                        <a:pt x="72" y="60"/>
                      </a:cubicBezTo>
                      <a:cubicBezTo>
                        <a:pt x="72" y="59"/>
                        <a:pt x="72" y="59"/>
                        <a:pt x="72" y="59"/>
                      </a:cubicBezTo>
                      <a:cubicBezTo>
                        <a:pt x="72" y="58"/>
                        <a:pt x="72" y="58"/>
                        <a:pt x="72" y="57"/>
                      </a:cubicBezTo>
                      <a:cubicBezTo>
                        <a:pt x="72" y="56"/>
                        <a:pt x="73" y="55"/>
                        <a:pt x="7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7" name="Freeform 613"/>
                <p:cNvSpPr>
                  <a:spLocks noEditPoints="1"/>
                </p:cNvSpPr>
                <p:nvPr/>
              </p:nvSpPr>
              <p:spPr bwMode="auto">
                <a:xfrm>
                  <a:off x="-3840163" y="-1071562"/>
                  <a:ext cx="555625" cy="344488"/>
                </a:xfrm>
                <a:custGeom>
                  <a:avLst/>
                  <a:gdLst>
                    <a:gd name="T0" fmla="*/ 277 w 350"/>
                    <a:gd name="T1" fmla="*/ 123 h 217"/>
                    <a:gd name="T2" fmla="*/ 350 w 350"/>
                    <a:gd name="T3" fmla="*/ 123 h 217"/>
                    <a:gd name="T4" fmla="*/ 350 w 350"/>
                    <a:gd name="T5" fmla="*/ 217 h 217"/>
                    <a:gd name="T6" fmla="*/ 277 w 350"/>
                    <a:gd name="T7" fmla="*/ 217 h 217"/>
                    <a:gd name="T8" fmla="*/ 277 w 350"/>
                    <a:gd name="T9" fmla="*/ 196 h 217"/>
                    <a:gd name="T10" fmla="*/ 306 w 350"/>
                    <a:gd name="T11" fmla="*/ 196 h 217"/>
                    <a:gd name="T12" fmla="*/ 306 w 350"/>
                    <a:gd name="T13" fmla="*/ 153 h 217"/>
                    <a:gd name="T14" fmla="*/ 277 w 350"/>
                    <a:gd name="T15" fmla="*/ 153 h 217"/>
                    <a:gd name="T16" fmla="*/ 277 w 350"/>
                    <a:gd name="T17" fmla="*/ 123 h 217"/>
                    <a:gd name="T18" fmla="*/ 175 w 350"/>
                    <a:gd name="T19" fmla="*/ 123 h 217"/>
                    <a:gd name="T20" fmla="*/ 277 w 350"/>
                    <a:gd name="T21" fmla="*/ 123 h 217"/>
                    <a:gd name="T22" fmla="*/ 277 w 350"/>
                    <a:gd name="T23" fmla="*/ 153 h 217"/>
                    <a:gd name="T24" fmla="*/ 246 w 350"/>
                    <a:gd name="T25" fmla="*/ 153 h 217"/>
                    <a:gd name="T26" fmla="*/ 246 w 350"/>
                    <a:gd name="T27" fmla="*/ 196 h 217"/>
                    <a:gd name="T28" fmla="*/ 246 w 350"/>
                    <a:gd name="T29" fmla="*/ 196 h 217"/>
                    <a:gd name="T30" fmla="*/ 277 w 350"/>
                    <a:gd name="T31" fmla="*/ 196 h 217"/>
                    <a:gd name="T32" fmla="*/ 277 w 350"/>
                    <a:gd name="T33" fmla="*/ 217 h 217"/>
                    <a:gd name="T34" fmla="*/ 175 w 350"/>
                    <a:gd name="T35" fmla="*/ 217 h 217"/>
                    <a:gd name="T36" fmla="*/ 175 w 350"/>
                    <a:gd name="T37" fmla="*/ 196 h 217"/>
                    <a:gd name="T38" fmla="*/ 206 w 350"/>
                    <a:gd name="T39" fmla="*/ 196 h 217"/>
                    <a:gd name="T40" fmla="*/ 206 w 350"/>
                    <a:gd name="T41" fmla="*/ 153 h 217"/>
                    <a:gd name="T42" fmla="*/ 175 w 350"/>
                    <a:gd name="T43" fmla="*/ 153 h 217"/>
                    <a:gd name="T44" fmla="*/ 175 w 350"/>
                    <a:gd name="T45" fmla="*/ 123 h 217"/>
                    <a:gd name="T46" fmla="*/ 123 w 350"/>
                    <a:gd name="T47" fmla="*/ 0 h 217"/>
                    <a:gd name="T48" fmla="*/ 123 w 350"/>
                    <a:gd name="T49" fmla="*/ 123 h 217"/>
                    <a:gd name="T50" fmla="*/ 175 w 350"/>
                    <a:gd name="T51" fmla="*/ 123 h 217"/>
                    <a:gd name="T52" fmla="*/ 175 w 350"/>
                    <a:gd name="T53" fmla="*/ 153 h 217"/>
                    <a:gd name="T54" fmla="*/ 145 w 350"/>
                    <a:gd name="T55" fmla="*/ 153 h 217"/>
                    <a:gd name="T56" fmla="*/ 145 w 350"/>
                    <a:gd name="T57" fmla="*/ 196 h 217"/>
                    <a:gd name="T58" fmla="*/ 145 w 350"/>
                    <a:gd name="T59" fmla="*/ 196 h 217"/>
                    <a:gd name="T60" fmla="*/ 175 w 350"/>
                    <a:gd name="T61" fmla="*/ 196 h 217"/>
                    <a:gd name="T62" fmla="*/ 175 w 350"/>
                    <a:gd name="T63" fmla="*/ 217 h 217"/>
                    <a:gd name="T64" fmla="*/ 74 w 350"/>
                    <a:gd name="T65" fmla="*/ 217 h 217"/>
                    <a:gd name="T66" fmla="*/ 74 w 350"/>
                    <a:gd name="T67" fmla="*/ 196 h 217"/>
                    <a:gd name="T68" fmla="*/ 104 w 350"/>
                    <a:gd name="T69" fmla="*/ 196 h 217"/>
                    <a:gd name="T70" fmla="*/ 104 w 350"/>
                    <a:gd name="T71" fmla="*/ 153 h 217"/>
                    <a:gd name="T72" fmla="*/ 74 w 350"/>
                    <a:gd name="T73" fmla="*/ 153 h 217"/>
                    <a:gd name="T74" fmla="*/ 74 w 350"/>
                    <a:gd name="T75" fmla="*/ 0 h 217"/>
                    <a:gd name="T76" fmla="*/ 123 w 350"/>
                    <a:gd name="T77" fmla="*/ 0 h 217"/>
                    <a:gd name="T78" fmla="*/ 74 w 350"/>
                    <a:gd name="T79" fmla="*/ 217 h 217"/>
                    <a:gd name="T80" fmla="*/ 0 w 350"/>
                    <a:gd name="T81" fmla="*/ 217 h 217"/>
                    <a:gd name="T82" fmla="*/ 0 w 350"/>
                    <a:gd name="T83" fmla="*/ 123 h 217"/>
                    <a:gd name="T84" fmla="*/ 43 w 350"/>
                    <a:gd name="T85" fmla="*/ 123 h 217"/>
                    <a:gd name="T86" fmla="*/ 43 w 350"/>
                    <a:gd name="T87" fmla="*/ 0 h 217"/>
                    <a:gd name="T88" fmla="*/ 74 w 350"/>
                    <a:gd name="T89" fmla="*/ 0 h 217"/>
                    <a:gd name="T90" fmla="*/ 74 w 350"/>
                    <a:gd name="T91" fmla="*/ 153 h 217"/>
                    <a:gd name="T92" fmla="*/ 45 w 350"/>
                    <a:gd name="T93" fmla="*/ 153 h 217"/>
                    <a:gd name="T94" fmla="*/ 45 w 350"/>
                    <a:gd name="T95" fmla="*/ 196 h 217"/>
                    <a:gd name="T96" fmla="*/ 45 w 350"/>
                    <a:gd name="T97" fmla="*/ 196 h 217"/>
                    <a:gd name="T98" fmla="*/ 74 w 350"/>
                    <a:gd name="T99" fmla="*/ 196 h 217"/>
                    <a:gd name="T100" fmla="*/ 74 w 350"/>
                    <a:gd name="T101"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 h="217">
                      <a:moveTo>
                        <a:pt x="277" y="123"/>
                      </a:moveTo>
                      <a:lnTo>
                        <a:pt x="350" y="123"/>
                      </a:lnTo>
                      <a:lnTo>
                        <a:pt x="350" y="217"/>
                      </a:lnTo>
                      <a:lnTo>
                        <a:pt x="277" y="217"/>
                      </a:lnTo>
                      <a:lnTo>
                        <a:pt x="277" y="196"/>
                      </a:lnTo>
                      <a:lnTo>
                        <a:pt x="306" y="196"/>
                      </a:lnTo>
                      <a:lnTo>
                        <a:pt x="306" y="153"/>
                      </a:lnTo>
                      <a:lnTo>
                        <a:pt x="277" y="153"/>
                      </a:lnTo>
                      <a:lnTo>
                        <a:pt x="277" y="123"/>
                      </a:lnTo>
                      <a:close/>
                      <a:moveTo>
                        <a:pt x="175" y="123"/>
                      </a:moveTo>
                      <a:lnTo>
                        <a:pt x="277" y="123"/>
                      </a:lnTo>
                      <a:lnTo>
                        <a:pt x="277" y="153"/>
                      </a:lnTo>
                      <a:lnTo>
                        <a:pt x="246" y="153"/>
                      </a:lnTo>
                      <a:lnTo>
                        <a:pt x="246" y="196"/>
                      </a:lnTo>
                      <a:lnTo>
                        <a:pt x="246" y="196"/>
                      </a:lnTo>
                      <a:lnTo>
                        <a:pt x="277" y="196"/>
                      </a:lnTo>
                      <a:lnTo>
                        <a:pt x="277" y="217"/>
                      </a:lnTo>
                      <a:lnTo>
                        <a:pt x="175" y="217"/>
                      </a:lnTo>
                      <a:lnTo>
                        <a:pt x="175" y="196"/>
                      </a:lnTo>
                      <a:lnTo>
                        <a:pt x="206" y="196"/>
                      </a:lnTo>
                      <a:lnTo>
                        <a:pt x="206" y="153"/>
                      </a:lnTo>
                      <a:lnTo>
                        <a:pt x="175" y="153"/>
                      </a:lnTo>
                      <a:lnTo>
                        <a:pt x="175" y="123"/>
                      </a:lnTo>
                      <a:close/>
                      <a:moveTo>
                        <a:pt x="123" y="0"/>
                      </a:moveTo>
                      <a:lnTo>
                        <a:pt x="123" y="123"/>
                      </a:lnTo>
                      <a:lnTo>
                        <a:pt x="175" y="123"/>
                      </a:lnTo>
                      <a:lnTo>
                        <a:pt x="175" y="153"/>
                      </a:lnTo>
                      <a:lnTo>
                        <a:pt x="145" y="153"/>
                      </a:lnTo>
                      <a:lnTo>
                        <a:pt x="145" y="196"/>
                      </a:lnTo>
                      <a:lnTo>
                        <a:pt x="145" y="196"/>
                      </a:lnTo>
                      <a:lnTo>
                        <a:pt x="175" y="196"/>
                      </a:lnTo>
                      <a:lnTo>
                        <a:pt x="175" y="217"/>
                      </a:lnTo>
                      <a:lnTo>
                        <a:pt x="74" y="217"/>
                      </a:lnTo>
                      <a:lnTo>
                        <a:pt x="74" y="196"/>
                      </a:lnTo>
                      <a:lnTo>
                        <a:pt x="104" y="196"/>
                      </a:lnTo>
                      <a:lnTo>
                        <a:pt x="104" y="153"/>
                      </a:lnTo>
                      <a:lnTo>
                        <a:pt x="74" y="153"/>
                      </a:lnTo>
                      <a:lnTo>
                        <a:pt x="74" y="0"/>
                      </a:lnTo>
                      <a:lnTo>
                        <a:pt x="123" y="0"/>
                      </a:lnTo>
                      <a:close/>
                      <a:moveTo>
                        <a:pt x="74" y="217"/>
                      </a:moveTo>
                      <a:lnTo>
                        <a:pt x="0" y="217"/>
                      </a:lnTo>
                      <a:lnTo>
                        <a:pt x="0" y="123"/>
                      </a:lnTo>
                      <a:lnTo>
                        <a:pt x="43" y="123"/>
                      </a:lnTo>
                      <a:lnTo>
                        <a:pt x="43" y="0"/>
                      </a:lnTo>
                      <a:lnTo>
                        <a:pt x="74" y="0"/>
                      </a:lnTo>
                      <a:lnTo>
                        <a:pt x="74" y="153"/>
                      </a:lnTo>
                      <a:lnTo>
                        <a:pt x="45" y="153"/>
                      </a:lnTo>
                      <a:lnTo>
                        <a:pt x="45" y="196"/>
                      </a:lnTo>
                      <a:lnTo>
                        <a:pt x="45" y="196"/>
                      </a:lnTo>
                      <a:lnTo>
                        <a:pt x="74" y="196"/>
                      </a:lnTo>
                      <a:lnTo>
                        <a:pt x="74" y="2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8" name="Freeform 614"/>
                <p:cNvSpPr/>
                <p:nvPr/>
              </p:nvSpPr>
              <p:spPr bwMode="auto">
                <a:xfrm>
                  <a:off x="-3903663" y="-704850"/>
                  <a:ext cx="755650" cy="244475"/>
                </a:xfrm>
                <a:custGeom>
                  <a:avLst/>
                  <a:gdLst>
                    <a:gd name="T0" fmla="*/ 17 w 476"/>
                    <a:gd name="T1" fmla="*/ 154 h 154"/>
                    <a:gd name="T2" fmla="*/ 0 w 476"/>
                    <a:gd name="T3" fmla="*/ 0 h 154"/>
                    <a:gd name="T4" fmla="*/ 476 w 476"/>
                    <a:gd name="T5" fmla="*/ 0 h 154"/>
                    <a:gd name="T6" fmla="*/ 421 w 476"/>
                    <a:gd name="T7" fmla="*/ 154 h 154"/>
                    <a:gd name="T8" fmla="*/ 17 w 476"/>
                    <a:gd name="T9" fmla="*/ 154 h 154"/>
                  </a:gdLst>
                  <a:ahLst/>
                  <a:cxnLst>
                    <a:cxn ang="0">
                      <a:pos x="T0" y="T1"/>
                    </a:cxn>
                    <a:cxn ang="0">
                      <a:pos x="T2" y="T3"/>
                    </a:cxn>
                    <a:cxn ang="0">
                      <a:pos x="T4" y="T5"/>
                    </a:cxn>
                    <a:cxn ang="0">
                      <a:pos x="T6" y="T7"/>
                    </a:cxn>
                    <a:cxn ang="0">
                      <a:pos x="T8" y="T9"/>
                    </a:cxn>
                  </a:cxnLst>
                  <a:rect l="0" t="0" r="r" b="b"/>
                  <a:pathLst>
                    <a:path w="476" h="154">
                      <a:moveTo>
                        <a:pt x="17" y="154"/>
                      </a:moveTo>
                      <a:lnTo>
                        <a:pt x="0" y="0"/>
                      </a:lnTo>
                      <a:lnTo>
                        <a:pt x="476" y="0"/>
                      </a:lnTo>
                      <a:lnTo>
                        <a:pt x="421" y="154"/>
                      </a:lnTo>
                      <a:lnTo>
                        <a:pt x="17"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9" name="Freeform 615"/>
                <p:cNvSpPr/>
                <p:nvPr/>
              </p:nvSpPr>
              <p:spPr bwMode="auto">
                <a:xfrm>
                  <a:off x="-9482138" y="1423988"/>
                  <a:ext cx="285750" cy="481013"/>
                </a:xfrm>
                <a:custGeom>
                  <a:avLst/>
                  <a:gdLst>
                    <a:gd name="T0" fmla="*/ 0 w 76"/>
                    <a:gd name="T1" fmla="*/ 89 h 128"/>
                    <a:gd name="T2" fmla="*/ 0 w 76"/>
                    <a:gd name="T3" fmla="*/ 107 h 128"/>
                    <a:gd name="T4" fmla="*/ 22 w 76"/>
                    <a:gd name="T5" fmla="*/ 128 h 128"/>
                    <a:gd name="T6" fmla="*/ 54 w 76"/>
                    <a:gd name="T7" fmla="*/ 128 h 128"/>
                    <a:gd name="T8" fmla="*/ 76 w 76"/>
                    <a:gd name="T9" fmla="*/ 107 h 128"/>
                    <a:gd name="T10" fmla="*/ 76 w 76"/>
                    <a:gd name="T11" fmla="*/ 89 h 128"/>
                    <a:gd name="T12" fmla="*/ 49 w 76"/>
                    <a:gd name="T13" fmla="*/ 89 h 128"/>
                    <a:gd name="T14" fmla="*/ 49 w 76"/>
                    <a:gd name="T15" fmla="*/ 73 h 128"/>
                    <a:gd name="T16" fmla="*/ 76 w 76"/>
                    <a:gd name="T17" fmla="*/ 73 h 128"/>
                    <a:gd name="T18" fmla="*/ 76 w 76"/>
                    <a:gd name="T19" fmla="*/ 48 h 128"/>
                    <a:gd name="T20" fmla="*/ 49 w 76"/>
                    <a:gd name="T21" fmla="*/ 48 h 128"/>
                    <a:gd name="T22" fmla="*/ 49 w 76"/>
                    <a:gd name="T23" fmla="*/ 32 h 128"/>
                    <a:gd name="T24" fmla="*/ 76 w 76"/>
                    <a:gd name="T25" fmla="*/ 32 h 128"/>
                    <a:gd name="T26" fmla="*/ 76 w 76"/>
                    <a:gd name="T27" fmla="*/ 21 h 128"/>
                    <a:gd name="T28" fmla="*/ 54 w 76"/>
                    <a:gd name="T29" fmla="*/ 0 h 128"/>
                    <a:gd name="T30" fmla="*/ 22 w 76"/>
                    <a:gd name="T31" fmla="*/ 0 h 128"/>
                    <a:gd name="T32" fmla="*/ 0 w 76"/>
                    <a:gd name="T33" fmla="*/ 21 h 128"/>
                    <a:gd name="T34" fmla="*/ 0 w 76"/>
                    <a:gd name="T35" fmla="*/ 32 h 128"/>
                    <a:gd name="T36" fmla="*/ 27 w 76"/>
                    <a:gd name="T37" fmla="*/ 32 h 128"/>
                    <a:gd name="T38" fmla="*/ 27 w 76"/>
                    <a:gd name="T39" fmla="*/ 48 h 128"/>
                    <a:gd name="T40" fmla="*/ 0 w 76"/>
                    <a:gd name="T41" fmla="*/ 48 h 128"/>
                    <a:gd name="T42" fmla="*/ 0 w 76"/>
                    <a:gd name="T43" fmla="*/ 73 h 128"/>
                    <a:gd name="T44" fmla="*/ 27 w 76"/>
                    <a:gd name="T45" fmla="*/ 73 h 128"/>
                    <a:gd name="T46" fmla="*/ 27 w 76"/>
                    <a:gd name="T47" fmla="*/ 89 h 128"/>
                    <a:gd name="T48" fmla="*/ 0 w 76"/>
                    <a:gd name="T49" fmla="*/ 8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28">
                      <a:moveTo>
                        <a:pt x="0" y="89"/>
                      </a:moveTo>
                      <a:cubicBezTo>
                        <a:pt x="0" y="107"/>
                        <a:pt x="0" y="107"/>
                        <a:pt x="0" y="107"/>
                      </a:cubicBezTo>
                      <a:cubicBezTo>
                        <a:pt x="0" y="119"/>
                        <a:pt x="10" y="128"/>
                        <a:pt x="22" y="128"/>
                      </a:cubicBezTo>
                      <a:cubicBezTo>
                        <a:pt x="54" y="128"/>
                        <a:pt x="54" y="128"/>
                        <a:pt x="54" y="128"/>
                      </a:cubicBezTo>
                      <a:cubicBezTo>
                        <a:pt x="66" y="128"/>
                        <a:pt x="76" y="119"/>
                        <a:pt x="76" y="107"/>
                      </a:cubicBezTo>
                      <a:cubicBezTo>
                        <a:pt x="76" y="89"/>
                        <a:pt x="76" y="89"/>
                        <a:pt x="76" y="89"/>
                      </a:cubicBezTo>
                      <a:cubicBezTo>
                        <a:pt x="49" y="89"/>
                        <a:pt x="49" y="89"/>
                        <a:pt x="49" y="89"/>
                      </a:cubicBezTo>
                      <a:cubicBezTo>
                        <a:pt x="49" y="73"/>
                        <a:pt x="49" y="73"/>
                        <a:pt x="49" y="73"/>
                      </a:cubicBezTo>
                      <a:cubicBezTo>
                        <a:pt x="76" y="73"/>
                        <a:pt x="76" y="73"/>
                        <a:pt x="76" y="73"/>
                      </a:cubicBezTo>
                      <a:cubicBezTo>
                        <a:pt x="76" y="48"/>
                        <a:pt x="76" y="48"/>
                        <a:pt x="76" y="48"/>
                      </a:cubicBezTo>
                      <a:cubicBezTo>
                        <a:pt x="49" y="48"/>
                        <a:pt x="49" y="48"/>
                        <a:pt x="49" y="48"/>
                      </a:cubicBezTo>
                      <a:cubicBezTo>
                        <a:pt x="49" y="32"/>
                        <a:pt x="49" y="32"/>
                        <a:pt x="49" y="32"/>
                      </a:cubicBezTo>
                      <a:cubicBezTo>
                        <a:pt x="76" y="32"/>
                        <a:pt x="76" y="32"/>
                        <a:pt x="76" y="32"/>
                      </a:cubicBezTo>
                      <a:cubicBezTo>
                        <a:pt x="76" y="21"/>
                        <a:pt x="76" y="21"/>
                        <a:pt x="76" y="21"/>
                      </a:cubicBezTo>
                      <a:cubicBezTo>
                        <a:pt x="76" y="9"/>
                        <a:pt x="66" y="0"/>
                        <a:pt x="54" y="0"/>
                      </a:cubicBezTo>
                      <a:cubicBezTo>
                        <a:pt x="22" y="0"/>
                        <a:pt x="22" y="0"/>
                        <a:pt x="22" y="0"/>
                      </a:cubicBezTo>
                      <a:cubicBezTo>
                        <a:pt x="10" y="0"/>
                        <a:pt x="0" y="9"/>
                        <a:pt x="0" y="21"/>
                      </a:cubicBezTo>
                      <a:cubicBezTo>
                        <a:pt x="0" y="32"/>
                        <a:pt x="0" y="32"/>
                        <a:pt x="0" y="32"/>
                      </a:cubicBezTo>
                      <a:cubicBezTo>
                        <a:pt x="27" y="32"/>
                        <a:pt x="27" y="32"/>
                        <a:pt x="27" y="32"/>
                      </a:cubicBezTo>
                      <a:cubicBezTo>
                        <a:pt x="27" y="48"/>
                        <a:pt x="27" y="48"/>
                        <a:pt x="27" y="48"/>
                      </a:cubicBezTo>
                      <a:cubicBezTo>
                        <a:pt x="0" y="48"/>
                        <a:pt x="0" y="48"/>
                        <a:pt x="0" y="48"/>
                      </a:cubicBezTo>
                      <a:cubicBezTo>
                        <a:pt x="0" y="73"/>
                        <a:pt x="0" y="73"/>
                        <a:pt x="0" y="73"/>
                      </a:cubicBezTo>
                      <a:cubicBezTo>
                        <a:pt x="27" y="73"/>
                        <a:pt x="27" y="73"/>
                        <a:pt x="27" y="73"/>
                      </a:cubicBezTo>
                      <a:cubicBezTo>
                        <a:pt x="27" y="89"/>
                        <a:pt x="27" y="89"/>
                        <a:pt x="27" y="89"/>
                      </a:cubicBezTo>
                      <a:lnTo>
                        <a:pt x="0"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0" name="Freeform 616"/>
                <p:cNvSpPr/>
                <p:nvPr/>
              </p:nvSpPr>
              <p:spPr bwMode="auto">
                <a:xfrm>
                  <a:off x="-9564688" y="1852613"/>
                  <a:ext cx="450850" cy="292100"/>
                </a:xfrm>
                <a:custGeom>
                  <a:avLst/>
                  <a:gdLst>
                    <a:gd name="T0" fmla="*/ 0 w 120"/>
                    <a:gd name="T1" fmla="*/ 3 h 78"/>
                    <a:gd name="T2" fmla="*/ 39 w 120"/>
                    <a:gd name="T3" fmla="*/ 37 h 78"/>
                    <a:gd name="T4" fmla="*/ 52 w 120"/>
                    <a:gd name="T5" fmla="*/ 37 h 78"/>
                    <a:gd name="T6" fmla="*/ 52 w 120"/>
                    <a:gd name="T7" fmla="*/ 62 h 78"/>
                    <a:gd name="T8" fmla="*/ 36 w 120"/>
                    <a:gd name="T9" fmla="*/ 62 h 78"/>
                    <a:gd name="T10" fmla="*/ 36 w 120"/>
                    <a:gd name="T11" fmla="*/ 78 h 78"/>
                    <a:gd name="T12" fmla="*/ 84 w 120"/>
                    <a:gd name="T13" fmla="*/ 78 h 78"/>
                    <a:gd name="T14" fmla="*/ 84 w 120"/>
                    <a:gd name="T15" fmla="*/ 62 h 78"/>
                    <a:gd name="T16" fmla="*/ 68 w 120"/>
                    <a:gd name="T17" fmla="*/ 62 h 78"/>
                    <a:gd name="T18" fmla="*/ 68 w 120"/>
                    <a:gd name="T19" fmla="*/ 37 h 78"/>
                    <a:gd name="T20" fmla="*/ 81 w 120"/>
                    <a:gd name="T21" fmla="*/ 37 h 78"/>
                    <a:gd name="T22" fmla="*/ 120 w 120"/>
                    <a:gd name="T23" fmla="*/ 4 h 78"/>
                    <a:gd name="T24" fmla="*/ 105 w 120"/>
                    <a:gd name="T25" fmla="*/ 0 h 78"/>
                    <a:gd name="T26" fmla="*/ 81 w 120"/>
                    <a:gd name="T27" fmla="*/ 21 h 78"/>
                    <a:gd name="T28" fmla="*/ 39 w 120"/>
                    <a:gd name="T29" fmla="*/ 21 h 78"/>
                    <a:gd name="T30" fmla="*/ 15 w 120"/>
                    <a:gd name="T31" fmla="*/ 0 h 78"/>
                    <a:gd name="T32" fmla="*/ 0 w 120"/>
                    <a:gd name="T33"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78">
                      <a:moveTo>
                        <a:pt x="0" y="3"/>
                      </a:moveTo>
                      <a:cubicBezTo>
                        <a:pt x="4" y="23"/>
                        <a:pt x="21" y="37"/>
                        <a:pt x="39" y="37"/>
                      </a:cubicBezTo>
                      <a:cubicBezTo>
                        <a:pt x="52" y="37"/>
                        <a:pt x="52" y="37"/>
                        <a:pt x="52" y="37"/>
                      </a:cubicBezTo>
                      <a:cubicBezTo>
                        <a:pt x="52" y="62"/>
                        <a:pt x="52" y="62"/>
                        <a:pt x="52" y="62"/>
                      </a:cubicBezTo>
                      <a:cubicBezTo>
                        <a:pt x="36" y="62"/>
                        <a:pt x="36" y="62"/>
                        <a:pt x="36" y="62"/>
                      </a:cubicBezTo>
                      <a:cubicBezTo>
                        <a:pt x="36" y="78"/>
                        <a:pt x="36" y="78"/>
                        <a:pt x="36" y="78"/>
                      </a:cubicBezTo>
                      <a:cubicBezTo>
                        <a:pt x="84" y="78"/>
                        <a:pt x="84" y="78"/>
                        <a:pt x="84" y="78"/>
                      </a:cubicBezTo>
                      <a:cubicBezTo>
                        <a:pt x="84" y="62"/>
                        <a:pt x="84" y="62"/>
                        <a:pt x="84" y="62"/>
                      </a:cubicBezTo>
                      <a:cubicBezTo>
                        <a:pt x="68" y="62"/>
                        <a:pt x="68" y="62"/>
                        <a:pt x="68" y="62"/>
                      </a:cubicBezTo>
                      <a:cubicBezTo>
                        <a:pt x="68" y="37"/>
                        <a:pt x="68" y="37"/>
                        <a:pt x="68" y="37"/>
                      </a:cubicBezTo>
                      <a:cubicBezTo>
                        <a:pt x="81" y="37"/>
                        <a:pt x="81" y="37"/>
                        <a:pt x="81" y="37"/>
                      </a:cubicBezTo>
                      <a:cubicBezTo>
                        <a:pt x="100" y="37"/>
                        <a:pt x="116" y="20"/>
                        <a:pt x="120" y="4"/>
                      </a:cubicBezTo>
                      <a:cubicBezTo>
                        <a:pt x="105" y="0"/>
                        <a:pt x="105" y="0"/>
                        <a:pt x="105" y="0"/>
                      </a:cubicBezTo>
                      <a:cubicBezTo>
                        <a:pt x="102" y="10"/>
                        <a:pt x="92" y="21"/>
                        <a:pt x="81" y="21"/>
                      </a:cubicBezTo>
                      <a:cubicBezTo>
                        <a:pt x="39" y="21"/>
                        <a:pt x="39" y="21"/>
                        <a:pt x="39" y="21"/>
                      </a:cubicBezTo>
                      <a:cubicBezTo>
                        <a:pt x="29" y="21"/>
                        <a:pt x="18" y="12"/>
                        <a:pt x="15"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1" name="Freeform 617"/>
                <p:cNvSpPr>
                  <a:spLocks noEditPoints="1"/>
                </p:cNvSpPr>
                <p:nvPr/>
              </p:nvSpPr>
              <p:spPr bwMode="auto">
                <a:xfrm>
                  <a:off x="-10004425" y="3833813"/>
                  <a:ext cx="401638" cy="641350"/>
                </a:xfrm>
                <a:custGeom>
                  <a:avLst/>
                  <a:gdLst>
                    <a:gd name="T0" fmla="*/ 253 w 253"/>
                    <a:gd name="T1" fmla="*/ 404 h 404"/>
                    <a:gd name="T2" fmla="*/ 227 w 253"/>
                    <a:gd name="T3" fmla="*/ 7 h 404"/>
                    <a:gd name="T4" fmla="*/ 201 w 253"/>
                    <a:gd name="T5" fmla="*/ 0 h 404"/>
                    <a:gd name="T6" fmla="*/ 227 w 253"/>
                    <a:gd name="T7" fmla="*/ 33 h 404"/>
                    <a:gd name="T8" fmla="*/ 227 w 253"/>
                    <a:gd name="T9" fmla="*/ 263 h 404"/>
                    <a:gd name="T10" fmla="*/ 201 w 253"/>
                    <a:gd name="T11" fmla="*/ 291 h 404"/>
                    <a:gd name="T12" fmla="*/ 227 w 253"/>
                    <a:gd name="T13" fmla="*/ 322 h 404"/>
                    <a:gd name="T14" fmla="*/ 201 w 253"/>
                    <a:gd name="T15" fmla="*/ 322 h 404"/>
                    <a:gd name="T16" fmla="*/ 227 w 253"/>
                    <a:gd name="T17" fmla="*/ 345 h 404"/>
                    <a:gd name="T18" fmla="*/ 227 w 253"/>
                    <a:gd name="T19" fmla="*/ 378 h 404"/>
                    <a:gd name="T20" fmla="*/ 201 w 253"/>
                    <a:gd name="T21" fmla="*/ 404 h 404"/>
                    <a:gd name="T22" fmla="*/ 178 w 253"/>
                    <a:gd name="T23" fmla="*/ 7 h 404"/>
                    <a:gd name="T24" fmla="*/ 128 w 253"/>
                    <a:gd name="T25" fmla="*/ 33 h 404"/>
                    <a:gd name="T26" fmla="*/ 201 w 253"/>
                    <a:gd name="T27" fmla="*/ 0 h 404"/>
                    <a:gd name="T28" fmla="*/ 178 w 253"/>
                    <a:gd name="T29" fmla="*/ 0 h 404"/>
                    <a:gd name="T30" fmla="*/ 201 w 253"/>
                    <a:gd name="T31" fmla="*/ 404 h 404"/>
                    <a:gd name="T32" fmla="*/ 178 w 253"/>
                    <a:gd name="T33" fmla="*/ 378 h 404"/>
                    <a:gd name="T34" fmla="*/ 201 w 253"/>
                    <a:gd name="T35" fmla="*/ 345 h 404"/>
                    <a:gd name="T36" fmla="*/ 178 w 253"/>
                    <a:gd name="T37" fmla="*/ 322 h 404"/>
                    <a:gd name="T38" fmla="*/ 201 w 253"/>
                    <a:gd name="T39" fmla="*/ 291 h 404"/>
                    <a:gd name="T40" fmla="*/ 128 w 253"/>
                    <a:gd name="T41" fmla="*/ 263 h 404"/>
                    <a:gd name="T42" fmla="*/ 152 w 253"/>
                    <a:gd name="T43" fmla="*/ 291 h 404"/>
                    <a:gd name="T44" fmla="*/ 152 w 253"/>
                    <a:gd name="T45" fmla="*/ 322 h 404"/>
                    <a:gd name="T46" fmla="*/ 128 w 253"/>
                    <a:gd name="T47" fmla="*/ 345 h 404"/>
                    <a:gd name="T48" fmla="*/ 152 w 253"/>
                    <a:gd name="T49" fmla="*/ 378 h 404"/>
                    <a:gd name="T50" fmla="*/ 128 w 253"/>
                    <a:gd name="T51" fmla="*/ 378 h 404"/>
                    <a:gd name="T52" fmla="*/ 128 w 253"/>
                    <a:gd name="T53" fmla="*/ 7 h 404"/>
                    <a:gd name="T54" fmla="*/ 52 w 253"/>
                    <a:gd name="T55" fmla="*/ 33 h 404"/>
                    <a:gd name="T56" fmla="*/ 128 w 253"/>
                    <a:gd name="T57" fmla="*/ 7 h 404"/>
                    <a:gd name="T58" fmla="*/ 52 w 253"/>
                    <a:gd name="T59" fmla="*/ 404 h 404"/>
                    <a:gd name="T60" fmla="*/ 128 w 253"/>
                    <a:gd name="T61" fmla="*/ 378 h 404"/>
                    <a:gd name="T62" fmla="*/ 102 w 253"/>
                    <a:gd name="T63" fmla="*/ 345 h 404"/>
                    <a:gd name="T64" fmla="*/ 128 w 253"/>
                    <a:gd name="T65" fmla="*/ 322 h 404"/>
                    <a:gd name="T66" fmla="*/ 102 w 253"/>
                    <a:gd name="T67" fmla="*/ 291 h 404"/>
                    <a:gd name="T68" fmla="*/ 128 w 253"/>
                    <a:gd name="T69" fmla="*/ 263 h 404"/>
                    <a:gd name="T70" fmla="*/ 52 w 253"/>
                    <a:gd name="T71" fmla="*/ 291 h 404"/>
                    <a:gd name="T72" fmla="*/ 76 w 253"/>
                    <a:gd name="T73" fmla="*/ 322 h 404"/>
                    <a:gd name="T74" fmla="*/ 52 w 253"/>
                    <a:gd name="T75" fmla="*/ 322 h 404"/>
                    <a:gd name="T76" fmla="*/ 76 w 253"/>
                    <a:gd name="T77" fmla="*/ 345 h 404"/>
                    <a:gd name="T78" fmla="*/ 76 w 253"/>
                    <a:gd name="T79" fmla="*/ 378 h 404"/>
                    <a:gd name="T80" fmla="*/ 52 w 253"/>
                    <a:gd name="T81" fmla="*/ 404 h 404"/>
                    <a:gd name="T82" fmla="*/ 0 w 253"/>
                    <a:gd name="T83" fmla="*/ 7 h 404"/>
                    <a:gd name="T84" fmla="*/ 52 w 253"/>
                    <a:gd name="T85" fmla="*/ 404 h 404"/>
                    <a:gd name="T86" fmla="*/ 29 w 253"/>
                    <a:gd name="T87" fmla="*/ 378 h 404"/>
                    <a:gd name="T88" fmla="*/ 52 w 253"/>
                    <a:gd name="T89" fmla="*/ 345 h 404"/>
                    <a:gd name="T90" fmla="*/ 29 w 253"/>
                    <a:gd name="T91" fmla="*/ 322 h 404"/>
                    <a:gd name="T92" fmla="*/ 52 w 253"/>
                    <a:gd name="T93" fmla="*/ 291 h 404"/>
                    <a:gd name="T94" fmla="*/ 29 w 253"/>
                    <a:gd name="T95" fmla="*/ 263 h 404"/>
                    <a:gd name="T96" fmla="*/ 52 w 253"/>
                    <a:gd name="T97" fmla="*/ 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404">
                      <a:moveTo>
                        <a:pt x="201" y="404"/>
                      </a:moveTo>
                      <a:lnTo>
                        <a:pt x="253" y="404"/>
                      </a:lnTo>
                      <a:lnTo>
                        <a:pt x="253" y="7"/>
                      </a:lnTo>
                      <a:lnTo>
                        <a:pt x="227" y="7"/>
                      </a:lnTo>
                      <a:lnTo>
                        <a:pt x="227" y="0"/>
                      </a:lnTo>
                      <a:lnTo>
                        <a:pt x="201" y="0"/>
                      </a:lnTo>
                      <a:lnTo>
                        <a:pt x="201" y="33"/>
                      </a:lnTo>
                      <a:lnTo>
                        <a:pt x="227" y="33"/>
                      </a:lnTo>
                      <a:lnTo>
                        <a:pt x="227" y="263"/>
                      </a:lnTo>
                      <a:lnTo>
                        <a:pt x="227" y="263"/>
                      </a:lnTo>
                      <a:lnTo>
                        <a:pt x="201" y="263"/>
                      </a:lnTo>
                      <a:lnTo>
                        <a:pt x="201" y="291"/>
                      </a:lnTo>
                      <a:lnTo>
                        <a:pt x="227" y="291"/>
                      </a:lnTo>
                      <a:lnTo>
                        <a:pt x="227" y="322"/>
                      </a:lnTo>
                      <a:lnTo>
                        <a:pt x="227" y="322"/>
                      </a:lnTo>
                      <a:lnTo>
                        <a:pt x="201" y="322"/>
                      </a:lnTo>
                      <a:lnTo>
                        <a:pt x="201" y="345"/>
                      </a:lnTo>
                      <a:lnTo>
                        <a:pt x="227" y="345"/>
                      </a:lnTo>
                      <a:lnTo>
                        <a:pt x="227" y="378"/>
                      </a:lnTo>
                      <a:lnTo>
                        <a:pt x="227" y="378"/>
                      </a:lnTo>
                      <a:lnTo>
                        <a:pt x="201" y="378"/>
                      </a:lnTo>
                      <a:lnTo>
                        <a:pt x="201" y="404"/>
                      </a:lnTo>
                      <a:close/>
                      <a:moveTo>
                        <a:pt x="178" y="0"/>
                      </a:moveTo>
                      <a:lnTo>
                        <a:pt x="178" y="7"/>
                      </a:lnTo>
                      <a:lnTo>
                        <a:pt x="128" y="7"/>
                      </a:lnTo>
                      <a:lnTo>
                        <a:pt x="128" y="33"/>
                      </a:lnTo>
                      <a:lnTo>
                        <a:pt x="201" y="33"/>
                      </a:lnTo>
                      <a:lnTo>
                        <a:pt x="201" y="0"/>
                      </a:lnTo>
                      <a:lnTo>
                        <a:pt x="178" y="0"/>
                      </a:lnTo>
                      <a:lnTo>
                        <a:pt x="178" y="0"/>
                      </a:lnTo>
                      <a:close/>
                      <a:moveTo>
                        <a:pt x="128" y="404"/>
                      </a:moveTo>
                      <a:lnTo>
                        <a:pt x="201" y="404"/>
                      </a:lnTo>
                      <a:lnTo>
                        <a:pt x="201" y="378"/>
                      </a:lnTo>
                      <a:lnTo>
                        <a:pt x="178" y="378"/>
                      </a:lnTo>
                      <a:lnTo>
                        <a:pt x="178" y="345"/>
                      </a:lnTo>
                      <a:lnTo>
                        <a:pt x="201" y="345"/>
                      </a:lnTo>
                      <a:lnTo>
                        <a:pt x="201" y="322"/>
                      </a:lnTo>
                      <a:lnTo>
                        <a:pt x="178" y="322"/>
                      </a:lnTo>
                      <a:lnTo>
                        <a:pt x="178" y="291"/>
                      </a:lnTo>
                      <a:lnTo>
                        <a:pt x="201" y="291"/>
                      </a:lnTo>
                      <a:lnTo>
                        <a:pt x="201" y="263"/>
                      </a:lnTo>
                      <a:lnTo>
                        <a:pt x="128" y="263"/>
                      </a:lnTo>
                      <a:lnTo>
                        <a:pt x="128" y="291"/>
                      </a:lnTo>
                      <a:lnTo>
                        <a:pt x="152" y="291"/>
                      </a:lnTo>
                      <a:lnTo>
                        <a:pt x="152" y="322"/>
                      </a:lnTo>
                      <a:lnTo>
                        <a:pt x="152" y="322"/>
                      </a:lnTo>
                      <a:lnTo>
                        <a:pt x="128" y="322"/>
                      </a:lnTo>
                      <a:lnTo>
                        <a:pt x="128" y="345"/>
                      </a:lnTo>
                      <a:lnTo>
                        <a:pt x="152" y="345"/>
                      </a:lnTo>
                      <a:lnTo>
                        <a:pt x="152" y="378"/>
                      </a:lnTo>
                      <a:lnTo>
                        <a:pt x="152" y="378"/>
                      </a:lnTo>
                      <a:lnTo>
                        <a:pt x="128" y="378"/>
                      </a:lnTo>
                      <a:lnTo>
                        <a:pt x="128" y="404"/>
                      </a:lnTo>
                      <a:close/>
                      <a:moveTo>
                        <a:pt x="128" y="7"/>
                      </a:moveTo>
                      <a:lnTo>
                        <a:pt x="52" y="7"/>
                      </a:lnTo>
                      <a:lnTo>
                        <a:pt x="52" y="33"/>
                      </a:lnTo>
                      <a:lnTo>
                        <a:pt x="128" y="33"/>
                      </a:lnTo>
                      <a:lnTo>
                        <a:pt x="128" y="7"/>
                      </a:lnTo>
                      <a:lnTo>
                        <a:pt x="128" y="7"/>
                      </a:lnTo>
                      <a:close/>
                      <a:moveTo>
                        <a:pt x="52" y="404"/>
                      </a:moveTo>
                      <a:lnTo>
                        <a:pt x="128" y="404"/>
                      </a:lnTo>
                      <a:lnTo>
                        <a:pt x="128" y="378"/>
                      </a:lnTo>
                      <a:lnTo>
                        <a:pt x="102" y="378"/>
                      </a:lnTo>
                      <a:lnTo>
                        <a:pt x="102" y="345"/>
                      </a:lnTo>
                      <a:lnTo>
                        <a:pt x="128" y="345"/>
                      </a:lnTo>
                      <a:lnTo>
                        <a:pt x="128" y="322"/>
                      </a:lnTo>
                      <a:lnTo>
                        <a:pt x="102" y="322"/>
                      </a:lnTo>
                      <a:lnTo>
                        <a:pt x="102" y="291"/>
                      </a:lnTo>
                      <a:lnTo>
                        <a:pt x="128" y="291"/>
                      </a:lnTo>
                      <a:lnTo>
                        <a:pt x="128" y="263"/>
                      </a:lnTo>
                      <a:lnTo>
                        <a:pt x="52" y="263"/>
                      </a:lnTo>
                      <a:lnTo>
                        <a:pt x="52" y="291"/>
                      </a:lnTo>
                      <a:lnTo>
                        <a:pt x="76" y="291"/>
                      </a:lnTo>
                      <a:lnTo>
                        <a:pt x="76" y="322"/>
                      </a:lnTo>
                      <a:lnTo>
                        <a:pt x="76" y="322"/>
                      </a:lnTo>
                      <a:lnTo>
                        <a:pt x="52" y="322"/>
                      </a:lnTo>
                      <a:lnTo>
                        <a:pt x="52" y="345"/>
                      </a:lnTo>
                      <a:lnTo>
                        <a:pt x="76" y="345"/>
                      </a:lnTo>
                      <a:lnTo>
                        <a:pt x="76" y="378"/>
                      </a:lnTo>
                      <a:lnTo>
                        <a:pt x="76" y="378"/>
                      </a:lnTo>
                      <a:lnTo>
                        <a:pt x="52" y="378"/>
                      </a:lnTo>
                      <a:lnTo>
                        <a:pt x="52" y="404"/>
                      </a:lnTo>
                      <a:close/>
                      <a:moveTo>
                        <a:pt x="52" y="7"/>
                      </a:moveTo>
                      <a:lnTo>
                        <a:pt x="0" y="7"/>
                      </a:lnTo>
                      <a:lnTo>
                        <a:pt x="0" y="404"/>
                      </a:lnTo>
                      <a:lnTo>
                        <a:pt x="52" y="404"/>
                      </a:lnTo>
                      <a:lnTo>
                        <a:pt x="52" y="378"/>
                      </a:lnTo>
                      <a:lnTo>
                        <a:pt x="29" y="378"/>
                      </a:lnTo>
                      <a:lnTo>
                        <a:pt x="29" y="345"/>
                      </a:lnTo>
                      <a:lnTo>
                        <a:pt x="52" y="345"/>
                      </a:lnTo>
                      <a:lnTo>
                        <a:pt x="52" y="322"/>
                      </a:lnTo>
                      <a:lnTo>
                        <a:pt x="29" y="322"/>
                      </a:lnTo>
                      <a:lnTo>
                        <a:pt x="29" y="291"/>
                      </a:lnTo>
                      <a:lnTo>
                        <a:pt x="52" y="291"/>
                      </a:lnTo>
                      <a:lnTo>
                        <a:pt x="52" y="263"/>
                      </a:lnTo>
                      <a:lnTo>
                        <a:pt x="29" y="263"/>
                      </a:lnTo>
                      <a:lnTo>
                        <a:pt x="29" y="33"/>
                      </a:lnTo>
                      <a:lnTo>
                        <a:pt x="52" y="33"/>
                      </a:lnTo>
                      <a:lnTo>
                        <a:pt x="5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2" name="Freeform 618"/>
                <p:cNvSpPr>
                  <a:spLocks noEditPoints="1"/>
                </p:cNvSpPr>
                <p:nvPr/>
              </p:nvSpPr>
              <p:spPr bwMode="auto">
                <a:xfrm>
                  <a:off x="-8178800" y="7700963"/>
                  <a:ext cx="501650" cy="501650"/>
                </a:xfrm>
                <a:custGeom>
                  <a:avLst/>
                  <a:gdLst>
                    <a:gd name="T0" fmla="*/ 67 w 134"/>
                    <a:gd name="T1" fmla="*/ 126 h 134"/>
                    <a:gd name="T2" fmla="*/ 78 w 134"/>
                    <a:gd name="T3" fmla="*/ 125 h 134"/>
                    <a:gd name="T4" fmla="*/ 82 w 134"/>
                    <a:gd name="T5" fmla="*/ 134 h 134"/>
                    <a:gd name="T6" fmla="*/ 105 w 134"/>
                    <a:gd name="T7" fmla="*/ 124 h 134"/>
                    <a:gd name="T8" fmla="*/ 101 w 134"/>
                    <a:gd name="T9" fmla="*/ 115 h 134"/>
                    <a:gd name="T10" fmla="*/ 115 w 134"/>
                    <a:gd name="T11" fmla="*/ 100 h 134"/>
                    <a:gd name="T12" fmla="*/ 125 w 134"/>
                    <a:gd name="T13" fmla="*/ 104 h 134"/>
                    <a:gd name="T14" fmla="*/ 134 w 134"/>
                    <a:gd name="T15" fmla="*/ 81 h 134"/>
                    <a:gd name="T16" fmla="*/ 125 w 134"/>
                    <a:gd name="T17" fmla="*/ 77 h 134"/>
                    <a:gd name="T18" fmla="*/ 124 w 134"/>
                    <a:gd name="T19" fmla="*/ 56 h 134"/>
                    <a:gd name="T20" fmla="*/ 134 w 134"/>
                    <a:gd name="T21" fmla="*/ 52 h 134"/>
                    <a:gd name="T22" fmla="*/ 124 w 134"/>
                    <a:gd name="T23" fmla="*/ 29 h 134"/>
                    <a:gd name="T24" fmla="*/ 115 w 134"/>
                    <a:gd name="T25" fmla="*/ 33 h 134"/>
                    <a:gd name="T26" fmla="*/ 100 w 134"/>
                    <a:gd name="T27" fmla="*/ 19 h 134"/>
                    <a:gd name="T28" fmla="*/ 104 w 134"/>
                    <a:gd name="T29" fmla="*/ 9 h 134"/>
                    <a:gd name="T30" fmla="*/ 80 w 134"/>
                    <a:gd name="T31" fmla="*/ 0 h 134"/>
                    <a:gd name="T32" fmla="*/ 77 w 134"/>
                    <a:gd name="T33" fmla="*/ 9 h 134"/>
                    <a:gd name="T34" fmla="*/ 67 w 134"/>
                    <a:gd name="T35" fmla="*/ 9 h 134"/>
                    <a:gd name="T36" fmla="*/ 67 w 134"/>
                    <a:gd name="T37" fmla="*/ 28 h 134"/>
                    <a:gd name="T38" fmla="*/ 103 w 134"/>
                    <a:gd name="T39" fmla="*/ 52 h 134"/>
                    <a:gd name="T40" fmla="*/ 82 w 134"/>
                    <a:gd name="T41" fmla="*/ 103 h 134"/>
                    <a:gd name="T42" fmla="*/ 67 w 134"/>
                    <a:gd name="T43" fmla="*/ 106 h 134"/>
                    <a:gd name="T44" fmla="*/ 67 w 134"/>
                    <a:gd name="T45" fmla="*/ 106 h 134"/>
                    <a:gd name="T46" fmla="*/ 67 w 134"/>
                    <a:gd name="T47" fmla="*/ 126 h 134"/>
                    <a:gd name="T48" fmla="*/ 9 w 134"/>
                    <a:gd name="T49" fmla="*/ 78 h 134"/>
                    <a:gd name="T50" fmla="*/ 0 w 134"/>
                    <a:gd name="T51" fmla="*/ 82 h 134"/>
                    <a:gd name="T52" fmla="*/ 10 w 134"/>
                    <a:gd name="T53" fmla="*/ 105 h 134"/>
                    <a:gd name="T54" fmla="*/ 19 w 134"/>
                    <a:gd name="T55" fmla="*/ 101 h 134"/>
                    <a:gd name="T56" fmla="*/ 34 w 134"/>
                    <a:gd name="T57" fmla="*/ 115 h 134"/>
                    <a:gd name="T58" fmla="*/ 30 w 134"/>
                    <a:gd name="T59" fmla="*/ 125 h 134"/>
                    <a:gd name="T60" fmla="*/ 54 w 134"/>
                    <a:gd name="T61" fmla="*/ 134 h 134"/>
                    <a:gd name="T62" fmla="*/ 57 w 134"/>
                    <a:gd name="T63" fmla="*/ 125 h 134"/>
                    <a:gd name="T64" fmla="*/ 67 w 134"/>
                    <a:gd name="T65" fmla="*/ 126 h 134"/>
                    <a:gd name="T66" fmla="*/ 67 w 134"/>
                    <a:gd name="T67" fmla="*/ 106 h 134"/>
                    <a:gd name="T68" fmla="*/ 31 w 134"/>
                    <a:gd name="T69" fmla="*/ 83 h 134"/>
                    <a:gd name="T70" fmla="*/ 52 w 134"/>
                    <a:gd name="T71" fmla="*/ 31 h 134"/>
                    <a:gd name="T72" fmla="*/ 52 w 134"/>
                    <a:gd name="T73" fmla="*/ 31 h 134"/>
                    <a:gd name="T74" fmla="*/ 67 w 134"/>
                    <a:gd name="T75" fmla="*/ 28 h 134"/>
                    <a:gd name="T76" fmla="*/ 67 w 134"/>
                    <a:gd name="T77" fmla="*/ 28 h 134"/>
                    <a:gd name="T78" fmla="*/ 67 w 134"/>
                    <a:gd name="T79" fmla="*/ 9 h 134"/>
                    <a:gd name="T80" fmla="*/ 56 w 134"/>
                    <a:gd name="T81" fmla="*/ 10 h 134"/>
                    <a:gd name="T82" fmla="*/ 52 w 134"/>
                    <a:gd name="T83" fmla="*/ 0 h 134"/>
                    <a:gd name="T84" fmla="*/ 29 w 134"/>
                    <a:gd name="T85" fmla="*/ 10 h 134"/>
                    <a:gd name="T86" fmla="*/ 33 w 134"/>
                    <a:gd name="T87" fmla="*/ 20 h 134"/>
                    <a:gd name="T88" fmla="*/ 19 w 134"/>
                    <a:gd name="T89" fmla="*/ 34 h 134"/>
                    <a:gd name="T90" fmla="*/ 9 w 134"/>
                    <a:gd name="T91" fmla="*/ 30 h 134"/>
                    <a:gd name="T92" fmla="*/ 0 w 134"/>
                    <a:gd name="T93" fmla="*/ 54 h 134"/>
                    <a:gd name="T94" fmla="*/ 9 w 134"/>
                    <a:gd name="T95" fmla="*/ 57 h 134"/>
                    <a:gd name="T96" fmla="*/ 9 w 134"/>
                    <a:gd name="T97" fmla="*/ 7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 h="134">
                      <a:moveTo>
                        <a:pt x="67" y="126"/>
                      </a:moveTo>
                      <a:cubicBezTo>
                        <a:pt x="71" y="126"/>
                        <a:pt x="74" y="125"/>
                        <a:pt x="78" y="125"/>
                      </a:cubicBezTo>
                      <a:cubicBezTo>
                        <a:pt x="82" y="134"/>
                        <a:pt x="82" y="134"/>
                        <a:pt x="82" y="134"/>
                      </a:cubicBezTo>
                      <a:cubicBezTo>
                        <a:pt x="105" y="124"/>
                        <a:pt x="105" y="124"/>
                        <a:pt x="105" y="124"/>
                      </a:cubicBezTo>
                      <a:cubicBezTo>
                        <a:pt x="101" y="115"/>
                        <a:pt x="101" y="115"/>
                        <a:pt x="101" y="115"/>
                      </a:cubicBezTo>
                      <a:cubicBezTo>
                        <a:pt x="107" y="111"/>
                        <a:pt x="111" y="106"/>
                        <a:pt x="115" y="100"/>
                      </a:cubicBezTo>
                      <a:cubicBezTo>
                        <a:pt x="125" y="104"/>
                        <a:pt x="125" y="104"/>
                        <a:pt x="125" y="104"/>
                      </a:cubicBezTo>
                      <a:cubicBezTo>
                        <a:pt x="134" y="81"/>
                        <a:pt x="134" y="81"/>
                        <a:pt x="134" y="81"/>
                      </a:cubicBezTo>
                      <a:cubicBezTo>
                        <a:pt x="125" y="77"/>
                        <a:pt x="125" y="77"/>
                        <a:pt x="125" y="77"/>
                      </a:cubicBezTo>
                      <a:cubicBezTo>
                        <a:pt x="126" y="70"/>
                        <a:pt x="126" y="63"/>
                        <a:pt x="124" y="56"/>
                      </a:cubicBezTo>
                      <a:cubicBezTo>
                        <a:pt x="134" y="52"/>
                        <a:pt x="134" y="52"/>
                        <a:pt x="134" y="52"/>
                      </a:cubicBezTo>
                      <a:cubicBezTo>
                        <a:pt x="124" y="29"/>
                        <a:pt x="124" y="29"/>
                        <a:pt x="124" y="29"/>
                      </a:cubicBezTo>
                      <a:cubicBezTo>
                        <a:pt x="115" y="33"/>
                        <a:pt x="115" y="33"/>
                        <a:pt x="115" y="33"/>
                      </a:cubicBezTo>
                      <a:cubicBezTo>
                        <a:pt x="111" y="28"/>
                        <a:pt x="106" y="23"/>
                        <a:pt x="100" y="19"/>
                      </a:cubicBezTo>
                      <a:cubicBezTo>
                        <a:pt x="104" y="9"/>
                        <a:pt x="104" y="9"/>
                        <a:pt x="104" y="9"/>
                      </a:cubicBezTo>
                      <a:cubicBezTo>
                        <a:pt x="80" y="0"/>
                        <a:pt x="80" y="0"/>
                        <a:pt x="80" y="0"/>
                      </a:cubicBezTo>
                      <a:cubicBezTo>
                        <a:pt x="77" y="9"/>
                        <a:pt x="77" y="9"/>
                        <a:pt x="77" y="9"/>
                      </a:cubicBezTo>
                      <a:cubicBezTo>
                        <a:pt x="73" y="9"/>
                        <a:pt x="70" y="9"/>
                        <a:pt x="67" y="9"/>
                      </a:cubicBezTo>
                      <a:cubicBezTo>
                        <a:pt x="67" y="28"/>
                        <a:pt x="67" y="28"/>
                        <a:pt x="67" y="28"/>
                      </a:cubicBezTo>
                      <a:cubicBezTo>
                        <a:pt x="83" y="28"/>
                        <a:pt x="97" y="37"/>
                        <a:pt x="103" y="52"/>
                      </a:cubicBezTo>
                      <a:cubicBezTo>
                        <a:pt x="112" y="72"/>
                        <a:pt x="102" y="95"/>
                        <a:pt x="82" y="103"/>
                      </a:cubicBezTo>
                      <a:cubicBezTo>
                        <a:pt x="77" y="105"/>
                        <a:pt x="72" y="106"/>
                        <a:pt x="67" y="106"/>
                      </a:cubicBezTo>
                      <a:cubicBezTo>
                        <a:pt x="67" y="106"/>
                        <a:pt x="67" y="106"/>
                        <a:pt x="67" y="106"/>
                      </a:cubicBezTo>
                      <a:lnTo>
                        <a:pt x="67" y="126"/>
                      </a:lnTo>
                      <a:close/>
                      <a:moveTo>
                        <a:pt x="9" y="78"/>
                      </a:moveTo>
                      <a:cubicBezTo>
                        <a:pt x="0" y="82"/>
                        <a:pt x="0" y="82"/>
                        <a:pt x="0" y="82"/>
                      </a:cubicBezTo>
                      <a:cubicBezTo>
                        <a:pt x="10" y="105"/>
                        <a:pt x="10" y="105"/>
                        <a:pt x="10" y="105"/>
                      </a:cubicBezTo>
                      <a:cubicBezTo>
                        <a:pt x="19" y="101"/>
                        <a:pt x="19" y="101"/>
                        <a:pt x="19" y="101"/>
                      </a:cubicBezTo>
                      <a:cubicBezTo>
                        <a:pt x="23" y="107"/>
                        <a:pt x="28" y="112"/>
                        <a:pt x="34" y="115"/>
                      </a:cubicBezTo>
                      <a:cubicBezTo>
                        <a:pt x="30" y="125"/>
                        <a:pt x="30" y="125"/>
                        <a:pt x="30" y="125"/>
                      </a:cubicBezTo>
                      <a:cubicBezTo>
                        <a:pt x="54" y="134"/>
                        <a:pt x="54" y="134"/>
                        <a:pt x="54" y="134"/>
                      </a:cubicBezTo>
                      <a:cubicBezTo>
                        <a:pt x="57" y="125"/>
                        <a:pt x="57" y="125"/>
                        <a:pt x="57" y="125"/>
                      </a:cubicBezTo>
                      <a:cubicBezTo>
                        <a:pt x="61" y="125"/>
                        <a:pt x="64" y="126"/>
                        <a:pt x="67" y="126"/>
                      </a:cubicBezTo>
                      <a:cubicBezTo>
                        <a:pt x="67" y="106"/>
                        <a:pt x="67" y="106"/>
                        <a:pt x="67" y="106"/>
                      </a:cubicBezTo>
                      <a:cubicBezTo>
                        <a:pt x="51" y="106"/>
                        <a:pt x="37" y="97"/>
                        <a:pt x="31" y="83"/>
                      </a:cubicBezTo>
                      <a:cubicBezTo>
                        <a:pt x="22" y="63"/>
                        <a:pt x="32" y="40"/>
                        <a:pt x="52" y="31"/>
                      </a:cubicBezTo>
                      <a:cubicBezTo>
                        <a:pt x="52" y="31"/>
                        <a:pt x="52" y="31"/>
                        <a:pt x="52" y="31"/>
                      </a:cubicBezTo>
                      <a:cubicBezTo>
                        <a:pt x="57" y="29"/>
                        <a:pt x="62" y="28"/>
                        <a:pt x="67" y="28"/>
                      </a:cubicBezTo>
                      <a:cubicBezTo>
                        <a:pt x="67" y="28"/>
                        <a:pt x="67" y="28"/>
                        <a:pt x="67" y="28"/>
                      </a:cubicBezTo>
                      <a:cubicBezTo>
                        <a:pt x="67" y="9"/>
                        <a:pt x="67" y="9"/>
                        <a:pt x="67" y="9"/>
                      </a:cubicBezTo>
                      <a:cubicBezTo>
                        <a:pt x="63" y="9"/>
                        <a:pt x="60" y="9"/>
                        <a:pt x="56" y="10"/>
                      </a:cubicBezTo>
                      <a:cubicBezTo>
                        <a:pt x="52" y="0"/>
                        <a:pt x="52" y="0"/>
                        <a:pt x="52" y="0"/>
                      </a:cubicBezTo>
                      <a:cubicBezTo>
                        <a:pt x="29" y="10"/>
                        <a:pt x="29" y="10"/>
                        <a:pt x="29" y="10"/>
                      </a:cubicBezTo>
                      <a:cubicBezTo>
                        <a:pt x="33" y="20"/>
                        <a:pt x="33" y="20"/>
                        <a:pt x="33" y="20"/>
                      </a:cubicBezTo>
                      <a:cubicBezTo>
                        <a:pt x="27" y="24"/>
                        <a:pt x="23" y="28"/>
                        <a:pt x="19" y="34"/>
                      </a:cubicBezTo>
                      <a:cubicBezTo>
                        <a:pt x="9" y="30"/>
                        <a:pt x="9" y="30"/>
                        <a:pt x="9" y="30"/>
                      </a:cubicBezTo>
                      <a:cubicBezTo>
                        <a:pt x="0" y="54"/>
                        <a:pt x="0" y="54"/>
                        <a:pt x="0" y="54"/>
                      </a:cubicBezTo>
                      <a:cubicBezTo>
                        <a:pt x="9" y="57"/>
                        <a:pt x="9" y="57"/>
                        <a:pt x="9" y="57"/>
                      </a:cubicBezTo>
                      <a:cubicBezTo>
                        <a:pt x="8" y="64"/>
                        <a:pt x="8" y="71"/>
                        <a:pt x="9"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3" name="Freeform 619"/>
                <p:cNvSpPr>
                  <a:spLocks noEditPoints="1"/>
                </p:cNvSpPr>
                <p:nvPr/>
              </p:nvSpPr>
              <p:spPr bwMode="auto">
                <a:xfrm>
                  <a:off x="-2965450" y="722313"/>
                  <a:ext cx="368300" cy="371475"/>
                </a:xfrm>
                <a:custGeom>
                  <a:avLst/>
                  <a:gdLst>
                    <a:gd name="T0" fmla="*/ 49 w 98"/>
                    <a:gd name="T1" fmla="*/ 93 h 99"/>
                    <a:gd name="T2" fmla="*/ 57 w 98"/>
                    <a:gd name="T3" fmla="*/ 92 h 99"/>
                    <a:gd name="T4" fmla="*/ 60 w 98"/>
                    <a:gd name="T5" fmla="*/ 99 h 99"/>
                    <a:gd name="T6" fmla="*/ 77 w 98"/>
                    <a:gd name="T7" fmla="*/ 91 h 99"/>
                    <a:gd name="T8" fmla="*/ 74 w 98"/>
                    <a:gd name="T9" fmla="*/ 85 h 99"/>
                    <a:gd name="T10" fmla="*/ 85 w 98"/>
                    <a:gd name="T11" fmla="*/ 74 h 99"/>
                    <a:gd name="T12" fmla="*/ 91 w 98"/>
                    <a:gd name="T13" fmla="*/ 77 h 99"/>
                    <a:gd name="T14" fmla="*/ 98 w 98"/>
                    <a:gd name="T15" fmla="*/ 60 h 99"/>
                    <a:gd name="T16" fmla="*/ 91 w 98"/>
                    <a:gd name="T17" fmla="*/ 57 h 99"/>
                    <a:gd name="T18" fmla="*/ 91 w 98"/>
                    <a:gd name="T19" fmla="*/ 42 h 99"/>
                    <a:gd name="T20" fmla="*/ 98 w 98"/>
                    <a:gd name="T21" fmla="*/ 39 h 99"/>
                    <a:gd name="T22" fmla="*/ 91 w 98"/>
                    <a:gd name="T23" fmla="*/ 22 h 99"/>
                    <a:gd name="T24" fmla="*/ 84 w 98"/>
                    <a:gd name="T25" fmla="*/ 25 h 99"/>
                    <a:gd name="T26" fmla="*/ 73 w 98"/>
                    <a:gd name="T27" fmla="*/ 14 h 99"/>
                    <a:gd name="T28" fmla="*/ 76 w 98"/>
                    <a:gd name="T29" fmla="*/ 7 h 99"/>
                    <a:gd name="T30" fmla="*/ 59 w 98"/>
                    <a:gd name="T31" fmla="*/ 0 h 99"/>
                    <a:gd name="T32" fmla="*/ 56 w 98"/>
                    <a:gd name="T33" fmla="*/ 7 h 99"/>
                    <a:gd name="T34" fmla="*/ 49 w 98"/>
                    <a:gd name="T35" fmla="*/ 7 h 99"/>
                    <a:gd name="T36" fmla="*/ 49 w 98"/>
                    <a:gd name="T37" fmla="*/ 21 h 99"/>
                    <a:gd name="T38" fmla="*/ 76 w 98"/>
                    <a:gd name="T39" fmla="*/ 38 h 99"/>
                    <a:gd name="T40" fmla="*/ 60 w 98"/>
                    <a:gd name="T41" fmla="*/ 76 h 99"/>
                    <a:gd name="T42" fmla="*/ 49 w 98"/>
                    <a:gd name="T43" fmla="*/ 78 h 99"/>
                    <a:gd name="T44" fmla="*/ 49 w 98"/>
                    <a:gd name="T45" fmla="*/ 78 h 99"/>
                    <a:gd name="T46" fmla="*/ 49 w 98"/>
                    <a:gd name="T47" fmla="*/ 93 h 99"/>
                    <a:gd name="T48" fmla="*/ 7 w 98"/>
                    <a:gd name="T49" fmla="*/ 58 h 99"/>
                    <a:gd name="T50" fmla="*/ 0 w 98"/>
                    <a:gd name="T51" fmla="*/ 61 h 99"/>
                    <a:gd name="T52" fmla="*/ 7 w 98"/>
                    <a:gd name="T53" fmla="*/ 78 h 99"/>
                    <a:gd name="T54" fmla="*/ 14 w 98"/>
                    <a:gd name="T55" fmla="*/ 75 h 99"/>
                    <a:gd name="T56" fmla="*/ 25 w 98"/>
                    <a:gd name="T57" fmla="*/ 85 h 99"/>
                    <a:gd name="T58" fmla="*/ 22 w 98"/>
                    <a:gd name="T59" fmla="*/ 92 h 99"/>
                    <a:gd name="T60" fmla="*/ 39 w 98"/>
                    <a:gd name="T61" fmla="*/ 99 h 99"/>
                    <a:gd name="T62" fmla="*/ 42 w 98"/>
                    <a:gd name="T63" fmla="*/ 92 h 99"/>
                    <a:gd name="T64" fmla="*/ 49 w 98"/>
                    <a:gd name="T65" fmla="*/ 93 h 99"/>
                    <a:gd name="T66" fmla="*/ 49 w 98"/>
                    <a:gd name="T67" fmla="*/ 78 h 99"/>
                    <a:gd name="T68" fmla="*/ 23 w 98"/>
                    <a:gd name="T69" fmla="*/ 61 h 99"/>
                    <a:gd name="T70" fmla="*/ 38 w 98"/>
                    <a:gd name="T71" fmla="*/ 23 h 99"/>
                    <a:gd name="T72" fmla="*/ 38 w 98"/>
                    <a:gd name="T73" fmla="*/ 23 h 99"/>
                    <a:gd name="T74" fmla="*/ 49 w 98"/>
                    <a:gd name="T75" fmla="*/ 21 h 99"/>
                    <a:gd name="T76" fmla="*/ 49 w 98"/>
                    <a:gd name="T77" fmla="*/ 21 h 99"/>
                    <a:gd name="T78" fmla="*/ 49 w 98"/>
                    <a:gd name="T79" fmla="*/ 7 h 99"/>
                    <a:gd name="T80" fmla="*/ 41 w 98"/>
                    <a:gd name="T81" fmla="*/ 8 h 99"/>
                    <a:gd name="T82" fmla="*/ 38 w 98"/>
                    <a:gd name="T83" fmla="*/ 1 h 99"/>
                    <a:gd name="T84" fmla="*/ 21 w 98"/>
                    <a:gd name="T85" fmla="*/ 8 h 99"/>
                    <a:gd name="T86" fmla="*/ 24 w 98"/>
                    <a:gd name="T87" fmla="*/ 15 h 99"/>
                    <a:gd name="T88" fmla="*/ 14 w 98"/>
                    <a:gd name="T89" fmla="*/ 26 h 99"/>
                    <a:gd name="T90" fmla="*/ 7 w 98"/>
                    <a:gd name="T91" fmla="*/ 23 h 99"/>
                    <a:gd name="T92" fmla="*/ 0 w 98"/>
                    <a:gd name="T93" fmla="*/ 40 h 99"/>
                    <a:gd name="T94" fmla="*/ 7 w 98"/>
                    <a:gd name="T95" fmla="*/ 43 h 99"/>
                    <a:gd name="T96" fmla="*/ 7 w 98"/>
                    <a:gd name="T97"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9">
                      <a:moveTo>
                        <a:pt x="49" y="93"/>
                      </a:moveTo>
                      <a:cubicBezTo>
                        <a:pt x="52" y="93"/>
                        <a:pt x="54" y="92"/>
                        <a:pt x="57" y="92"/>
                      </a:cubicBezTo>
                      <a:cubicBezTo>
                        <a:pt x="60" y="99"/>
                        <a:pt x="60" y="99"/>
                        <a:pt x="60" y="99"/>
                      </a:cubicBezTo>
                      <a:cubicBezTo>
                        <a:pt x="77" y="91"/>
                        <a:pt x="77" y="91"/>
                        <a:pt x="77" y="91"/>
                      </a:cubicBezTo>
                      <a:cubicBezTo>
                        <a:pt x="74" y="85"/>
                        <a:pt x="74" y="85"/>
                        <a:pt x="74" y="85"/>
                      </a:cubicBezTo>
                      <a:cubicBezTo>
                        <a:pt x="78" y="82"/>
                        <a:pt x="82" y="78"/>
                        <a:pt x="85" y="74"/>
                      </a:cubicBezTo>
                      <a:cubicBezTo>
                        <a:pt x="91" y="77"/>
                        <a:pt x="91" y="77"/>
                        <a:pt x="91" y="77"/>
                      </a:cubicBezTo>
                      <a:cubicBezTo>
                        <a:pt x="98" y="60"/>
                        <a:pt x="98" y="60"/>
                        <a:pt x="98" y="60"/>
                      </a:cubicBezTo>
                      <a:cubicBezTo>
                        <a:pt x="91" y="57"/>
                        <a:pt x="91" y="57"/>
                        <a:pt x="91" y="57"/>
                      </a:cubicBezTo>
                      <a:cubicBezTo>
                        <a:pt x="92" y="52"/>
                        <a:pt x="92" y="47"/>
                        <a:pt x="91" y="42"/>
                      </a:cubicBezTo>
                      <a:cubicBezTo>
                        <a:pt x="98" y="39"/>
                        <a:pt x="98" y="39"/>
                        <a:pt x="98" y="39"/>
                      </a:cubicBezTo>
                      <a:cubicBezTo>
                        <a:pt x="91" y="22"/>
                        <a:pt x="91" y="22"/>
                        <a:pt x="91" y="22"/>
                      </a:cubicBezTo>
                      <a:cubicBezTo>
                        <a:pt x="84" y="25"/>
                        <a:pt x="84" y="25"/>
                        <a:pt x="84" y="25"/>
                      </a:cubicBezTo>
                      <a:cubicBezTo>
                        <a:pt x="81" y="21"/>
                        <a:pt x="77" y="17"/>
                        <a:pt x="73" y="14"/>
                      </a:cubicBezTo>
                      <a:cubicBezTo>
                        <a:pt x="76" y="7"/>
                        <a:pt x="76" y="7"/>
                        <a:pt x="76" y="7"/>
                      </a:cubicBezTo>
                      <a:cubicBezTo>
                        <a:pt x="59" y="0"/>
                        <a:pt x="59" y="0"/>
                        <a:pt x="59" y="0"/>
                      </a:cubicBezTo>
                      <a:cubicBezTo>
                        <a:pt x="56" y="7"/>
                        <a:pt x="56" y="7"/>
                        <a:pt x="56" y="7"/>
                      </a:cubicBezTo>
                      <a:cubicBezTo>
                        <a:pt x="54" y="7"/>
                        <a:pt x="51" y="7"/>
                        <a:pt x="49" y="7"/>
                      </a:cubicBezTo>
                      <a:cubicBezTo>
                        <a:pt x="49" y="21"/>
                        <a:pt x="49" y="21"/>
                        <a:pt x="49" y="21"/>
                      </a:cubicBezTo>
                      <a:cubicBezTo>
                        <a:pt x="61" y="21"/>
                        <a:pt x="71" y="28"/>
                        <a:pt x="76" y="38"/>
                      </a:cubicBezTo>
                      <a:cubicBezTo>
                        <a:pt x="82" y="53"/>
                        <a:pt x="75" y="70"/>
                        <a:pt x="60" y="76"/>
                      </a:cubicBezTo>
                      <a:cubicBezTo>
                        <a:pt x="57" y="78"/>
                        <a:pt x="53" y="78"/>
                        <a:pt x="49" y="78"/>
                      </a:cubicBezTo>
                      <a:cubicBezTo>
                        <a:pt x="49" y="78"/>
                        <a:pt x="49" y="78"/>
                        <a:pt x="49" y="78"/>
                      </a:cubicBezTo>
                      <a:lnTo>
                        <a:pt x="49" y="93"/>
                      </a:lnTo>
                      <a:close/>
                      <a:moveTo>
                        <a:pt x="7" y="58"/>
                      </a:moveTo>
                      <a:cubicBezTo>
                        <a:pt x="0" y="61"/>
                        <a:pt x="0" y="61"/>
                        <a:pt x="0" y="61"/>
                      </a:cubicBezTo>
                      <a:cubicBezTo>
                        <a:pt x="7" y="78"/>
                        <a:pt x="7" y="78"/>
                        <a:pt x="7" y="78"/>
                      </a:cubicBezTo>
                      <a:cubicBezTo>
                        <a:pt x="14" y="75"/>
                        <a:pt x="14" y="75"/>
                        <a:pt x="14" y="75"/>
                      </a:cubicBezTo>
                      <a:cubicBezTo>
                        <a:pt x="17" y="79"/>
                        <a:pt x="21" y="82"/>
                        <a:pt x="25" y="85"/>
                      </a:cubicBezTo>
                      <a:cubicBezTo>
                        <a:pt x="22" y="92"/>
                        <a:pt x="22" y="92"/>
                        <a:pt x="22" y="92"/>
                      </a:cubicBezTo>
                      <a:cubicBezTo>
                        <a:pt x="39" y="99"/>
                        <a:pt x="39" y="99"/>
                        <a:pt x="39" y="99"/>
                      </a:cubicBezTo>
                      <a:cubicBezTo>
                        <a:pt x="42" y="92"/>
                        <a:pt x="42" y="92"/>
                        <a:pt x="42" y="92"/>
                      </a:cubicBezTo>
                      <a:cubicBezTo>
                        <a:pt x="44" y="92"/>
                        <a:pt x="47" y="93"/>
                        <a:pt x="49" y="93"/>
                      </a:cubicBezTo>
                      <a:cubicBezTo>
                        <a:pt x="49" y="78"/>
                        <a:pt x="49" y="78"/>
                        <a:pt x="49" y="78"/>
                      </a:cubicBezTo>
                      <a:cubicBezTo>
                        <a:pt x="38" y="78"/>
                        <a:pt x="27" y="72"/>
                        <a:pt x="23" y="61"/>
                      </a:cubicBezTo>
                      <a:cubicBezTo>
                        <a:pt x="16" y="46"/>
                        <a:pt x="23" y="29"/>
                        <a:pt x="38" y="23"/>
                      </a:cubicBezTo>
                      <a:cubicBezTo>
                        <a:pt x="38" y="23"/>
                        <a:pt x="38" y="23"/>
                        <a:pt x="38" y="23"/>
                      </a:cubicBezTo>
                      <a:cubicBezTo>
                        <a:pt x="41" y="22"/>
                        <a:pt x="45" y="21"/>
                        <a:pt x="49" y="21"/>
                      </a:cubicBezTo>
                      <a:cubicBezTo>
                        <a:pt x="49" y="21"/>
                        <a:pt x="49" y="21"/>
                        <a:pt x="49" y="21"/>
                      </a:cubicBezTo>
                      <a:cubicBezTo>
                        <a:pt x="49" y="7"/>
                        <a:pt x="49" y="7"/>
                        <a:pt x="49" y="7"/>
                      </a:cubicBezTo>
                      <a:cubicBezTo>
                        <a:pt x="46" y="7"/>
                        <a:pt x="44" y="7"/>
                        <a:pt x="41" y="8"/>
                      </a:cubicBezTo>
                      <a:cubicBezTo>
                        <a:pt x="38" y="1"/>
                        <a:pt x="38" y="1"/>
                        <a:pt x="38" y="1"/>
                      </a:cubicBezTo>
                      <a:cubicBezTo>
                        <a:pt x="21" y="8"/>
                        <a:pt x="21" y="8"/>
                        <a:pt x="21" y="8"/>
                      </a:cubicBezTo>
                      <a:cubicBezTo>
                        <a:pt x="24" y="15"/>
                        <a:pt x="24" y="15"/>
                        <a:pt x="24" y="15"/>
                      </a:cubicBezTo>
                      <a:cubicBezTo>
                        <a:pt x="20" y="18"/>
                        <a:pt x="17" y="21"/>
                        <a:pt x="14" y="26"/>
                      </a:cubicBezTo>
                      <a:cubicBezTo>
                        <a:pt x="7" y="23"/>
                        <a:pt x="7" y="23"/>
                        <a:pt x="7" y="23"/>
                      </a:cubicBezTo>
                      <a:cubicBezTo>
                        <a:pt x="0" y="40"/>
                        <a:pt x="0" y="40"/>
                        <a:pt x="0" y="40"/>
                      </a:cubicBezTo>
                      <a:cubicBezTo>
                        <a:pt x="7" y="43"/>
                        <a:pt x="7" y="43"/>
                        <a:pt x="7" y="43"/>
                      </a:cubicBezTo>
                      <a:cubicBezTo>
                        <a:pt x="6" y="48"/>
                        <a:pt x="6" y="53"/>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4" name="Freeform 620"/>
                <p:cNvSpPr/>
                <p:nvPr/>
              </p:nvSpPr>
              <p:spPr bwMode="auto">
                <a:xfrm>
                  <a:off x="-1257300" y="4625975"/>
                  <a:ext cx="290513" cy="269875"/>
                </a:xfrm>
                <a:custGeom>
                  <a:avLst/>
                  <a:gdLst>
                    <a:gd name="T0" fmla="*/ 13 w 77"/>
                    <a:gd name="T1" fmla="*/ 72 h 72"/>
                    <a:gd name="T2" fmla="*/ 26 w 77"/>
                    <a:gd name="T3" fmla="*/ 59 h 72"/>
                    <a:gd name="T4" fmla="*/ 26 w 77"/>
                    <a:gd name="T5" fmla="*/ 59 h 72"/>
                    <a:gd name="T6" fmla="*/ 26 w 77"/>
                    <a:gd name="T7" fmla="*/ 17 h 72"/>
                    <a:gd name="T8" fmla="*/ 69 w 77"/>
                    <a:gd name="T9" fmla="*/ 17 h 72"/>
                    <a:gd name="T10" fmla="*/ 69 w 77"/>
                    <a:gd name="T11" fmla="*/ 47 h 72"/>
                    <a:gd name="T12" fmla="*/ 64 w 77"/>
                    <a:gd name="T13" fmla="*/ 46 h 72"/>
                    <a:gd name="T14" fmla="*/ 51 w 77"/>
                    <a:gd name="T15" fmla="*/ 59 h 72"/>
                    <a:gd name="T16" fmla="*/ 64 w 77"/>
                    <a:gd name="T17" fmla="*/ 72 h 72"/>
                    <a:gd name="T18" fmla="*/ 77 w 77"/>
                    <a:gd name="T19" fmla="*/ 59 h 72"/>
                    <a:gd name="T20" fmla="*/ 77 w 77"/>
                    <a:gd name="T21" fmla="*/ 59 h 72"/>
                    <a:gd name="T22" fmla="*/ 77 w 77"/>
                    <a:gd name="T23" fmla="*/ 59 h 72"/>
                    <a:gd name="T24" fmla="*/ 77 w 77"/>
                    <a:gd name="T25" fmla="*/ 17 h 72"/>
                    <a:gd name="T26" fmla="*/ 77 w 77"/>
                    <a:gd name="T27" fmla="*/ 0 h 72"/>
                    <a:gd name="T28" fmla="*/ 69 w 77"/>
                    <a:gd name="T29" fmla="*/ 0 h 72"/>
                    <a:gd name="T30" fmla="*/ 26 w 77"/>
                    <a:gd name="T31" fmla="*/ 0 h 72"/>
                    <a:gd name="T32" fmla="*/ 18 w 77"/>
                    <a:gd name="T33" fmla="*/ 0 h 72"/>
                    <a:gd name="T34" fmla="*/ 18 w 77"/>
                    <a:gd name="T35" fmla="*/ 17 h 72"/>
                    <a:gd name="T36" fmla="*/ 18 w 77"/>
                    <a:gd name="T37" fmla="*/ 47 h 72"/>
                    <a:gd name="T38" fmla="*/ 13 w 77"/>
                    <a:gd name="T39" fmla="*/ 46 h 72"/>
                    <a:gd name="T40" fmla="*/ 0 w 77"/>
                    <a:gd name="T41" fmla="*/ 59 h 72"/>
                    <a:gd name="T42" fmla="*/ 13 w 77"/>
                    <a:gd name="T4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72">
                      <a:moveTo>
                        <a:pt x="13" y="72"/>
                      </a:moveTo>
                      <a:cubicBezTo>
                        <a:pt x="21" y="72"/>
                        <a:pt x="26" y="66"/>
                        <a:pt x="26" y="59"/>
                      </a:cubicBezTo>
                      <a:cubicBezTo>
                        <a:pt x="26" y="59"/>
                        <a:pt x="26" y="59"/>
                        <a:pt x="26" y="59"/>
                      </a:cubicBezTo>
                      <a:cubicBezTo>
                        <a:pt x="26" y="17"/>
                        <a:pt x="26" y="17"/>
                        <a:pt x="26" y="17"/>
                      </a:cubicBezTo>
                      <a:cubicBezTo>
                        <a:pt x="69" y="17"/>
                        <a:pt x="69" y="17"/>
                        <a:pt x="69" y="17"/>
                      </a:cubicBezTo>
                      <a:cubicBezTo>
                        <a:pt x="69" y="47"/>
                        <a:pt x="69" y="47"/>
                        <a:pt x="69" y="47"/>
                      </a:cubicBezTo>
                      <a:cubicBezTo>
                        <a:pt x="67" y="46"/>
                        <a:pt x="65" y="46"/>
                        <a:pt x="64" y="46"/>
                      </a:cubicBezTo>
                      <a:cubicBezTo>
                        <a:pt x="56" y="46"/>
                        <a:pt x="51" y="52"/>
                        <a:pt x="51" y="59"/>
                      </a:cubicBezTo>
                      <a:cubicBezTo>
                        <a:pt x="51" y="66"/>
                        <a:pt x="56" y="72"/>
                        <a:pt x="64" y="72"/>
                      </a:cubicBezTo>
                      <a:cubicBezTo>
                        <a:pt x="71" y="72"/>
                        <a:pt x="77" y="66"/>
                        <a:pt x="77" y="59"/>
                      </a:cubicBezTo>
                      <a:cubicBezTo>
                        <a:pt x="77" y="59"/>
                        <a:pt x="77" y="59"/>
                        <a:pt x="77" y="59"/>
                      </a:cubicBezTo>
                      <a:cubicBezTo>
                        <a:pt x="77" y="59"/>
                        <a:pt x="77" y="59"/>
                        <a:pt x="77" y="59"/>
                      </a:cubicBezTo>
                      <a:cubicBezTo>
                        <a:pt x="77" y="17"/>
                        <a:pt x="77" y="17"/>
                        <a:pt x="77" y="17"/>
                      </a:cubicBezTo>
                      <a:cubicBezTo>
                        <a:pt x="77" y="0"/>
                        <a:pt x="77" y="0"/>
                        <a:pt x="77" y="0"/>
                      </a:cubicBezTo>
                      <a:cubicBezTo>
                        <a:pt x="69" y="0"/>
                        <a:pt x="69" y="0"/>
                        <a:pt x="69" y="0"/>
                      </a:cubicBezTo>
                      <a:cubicBezTo>
                        <a:pt x="26" y="0"/>
                        <a:pt x="26" y="0"/>
                        <a:pt x="26" y="0"/>
                      </a:cubicBezTo>
                      <a:cubicBezTo>
                        <a:pt x="18" y="0"/>
                        <a:pt x="18" y="0"/>
                        <a:pt x="18" y="0"/>
                      </a:cubicBezTo>
                      <a:cubicBezTo>
                        <a:pt x="18" y="17"/>
                        <a:pt x="18" y="17"/>
                        <a:pt x="18" y="17"/>
                      </a:cubicBezTo>
                      <a:cubicBezTo>
                        <a:pt x="18" y="47"/>
                        <a:pt x="18" y="47"/>
                        <a:pt x="18" y="47"/>
                      </a:cubicBezTo>
                      <a:cubicBezTo>
                        <a:pt x="17" y="46"/>
                        <a:pt x="15" y="46"/>
                        <a:pt x="13" y="46"/>
                      </a:cubicBezTo>
                      <a:cubicBezTo>
                        <a:pt x="6" y="46"/>
                        <a:pt x="0" y="52"/>
                        <a:pt x="0" y="59"/>
                      </a:cubicBezTo>
                      <a:cubicBezTo>
                        <a:pt x="0" y="66"/>
                        <a:pt x="6" y="72"/>
                        <a:pt x="13"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5" name="Freeform 621"/>
                <p:cNvSpPr/>
                <p:nvPr/>
              </p:nvSpPr>
              <p:spPr bwMode="auto">
                <a:xfrm>
                  <a:off x="-1901825" y="639763"/>
                  <a:ext cx="284163" cy="269875"/>
                </a:xfrm>
                <a:custGeom>
                  <a:avLst/>
                  <a:gdLst>
                    <a:gd name="T0" fmla="*/ 13 w 76"/>
                    <a:gd name="T1" fmla="*/ 72 h 72"/>
                    <a:gd name="T2" fmla="*/ 26 w 76"/>
                    <a:gd name="T3" fmla="*/ 59 h 72"/>
                    <a:gd name="T4" fmla="*/ 26 w 76"/>
                    <a:gd name="T5" fmla="*/ 59 h 72"/>
                    <a:gd name="T6" fmla="*/ 26 w 76"/>
                    <a:gd name="T7" fmla="*/ 17 h 72"/>
                    <a:gd name="T8" fmla="*/ 68 w 76"/>
                    <a:gd name="T9" fmla="*/ 17 h 72"/>
                    <a:gd name="T10" fmla="*/ 68 w 76"/>
                    <a:gd name="T11" fmla="*/ 47 h 72"/>
                    <a:gd name="T12" fmla="*/ 63 w 76"/>
                    <a:gd name="T13" fmla="*/ 46 h 72"/>
                    <a:gd name="T14" fmla="*/ 50 w 76"/>
                    <a:gd name="T15" fmla="*/ 59 h 72"/>
                    <a:gd name="T16" fmla="*/ 63 w 76"/>
                    <a:gd name="T17" fmla="*/ 72 h 72"/>
                    <a:gd name="T18" fmla="*/ 76 w 76"/>
                    <a:gd name="T19" fmla="*/ 59 h 72"/>
                    <a:gd name="T20" fmla="*/ 76 w 76"/>
                    <a:gd name="T21" fmla="*/ 59 h 72"/>
                    <a:gd name="T22" fmla="*/ 76 w 76"/>
                    <a:gd name="T23" fmla="*/ 59 h 72"/>
                    <a:gd name="T24" fmla="*/ 76 w 76"/>
                    <a:gd name="T25" fmla="*/ 17 h 72"/>
                    <a:gd name="T26" fmla="*/ 76 w 76"/>
                    <a:gd name="T27" fmla="*/ 0 h 72"/>
                    <a:gd name="T28" fmla="*/ 68 w 76"/>
                    <a:gd name="T29" fmla="*/ 0 h 72"/>
                    <a:gd name="T30" fmla="*/ 26 w 76"/>
                    <a:gd name="T31" fmla="*/ 0 h 72"/>
                    <a:gd name="T32" fmla="*/ 18 w 76"/>
                    <a:gd name="T33" fmla="*/ 0 h 72"/>
                    <a:gd name="T34" fmla="*/ 18 w 76"/>
                    <a:gd name="T35" fmla="*/ 17 h 72"/>
                    <a:gd name="T36" fmla="*/ 18 w 76"/>
                    <a:gd name="T37" fmla="*/ 47 h 72"/>
                    <a:gd name="T38" fmla="*/ 13 w 76"/>
                    <a:gd name="T39" fmla="*/ 46 h 72"/>
                    <a:gd name="T40" fmla="*/ 0 w 76"/>
                    <a:gd name="T41" fmla="*/ 59 h 72"/>
                    <a:gd name="T42" fmla="*/ 13 w 76"/>
                    <a:gd name="T4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72">
                      <a:moveTo>
                        <a:pt x="13" y="72"/>
                      </a:moveTo>
                      <a:cubicBezTo>
                        <a:pt x="20" y="72"/>
                        <a:pt x="26" y="67"/>
                        <a:pt x="26" y="59"/>
                      </a:cubicBezTo>
                      <a:cubicBezTo>
                        <a:pt x="26" y="59"/>
                        <a:pt x="26" y="59"/>
                        <a:pt x="26" y="59"/>
                      </a:cubicBezTo>
                      <a:cubicBezTo>
                        <a:pt x="26" y="17"/>
                        <a:pt x="26" y="17"/>
                        <a:pt x="26" y="17"/>
                      </a:cubicBezTo>
                      <a:cubicBezTo>
                        <a:pt x="68" y="17"/>
                        <a:pt x="68" y="17"/>
                        <a:pt x="68" y="17"/>
                      </a:cubicBezTo>
                      <a:cubicBezTo>
                        <a:pt x="68" y="47"/>
                        <a:pt x="68" y="47"/>
                        <a:pt x="68" y="47"/>
                      </a:cubicBezTo>
                      <a:cubicBezTo>
                        <a:pt x="67" y="47"/>
                        <a:pt x="65" y="46"/>
                        <a:pt x="63" y="46"/>
                      </a:cubicBezTo>
                      <a:cubicBezTo>
                        <a:pt x="56" y="46"/>
                        <a:pt x="50" y="52"/>
                        <a:pt x="50" y="59"/>
                      </a:cubicBezTo>
                      <a:cubicBezTo>
                        <a:pt x="50" y="67"/>
                        <a:pt x="56" y="72"/>
                        <a:pt x="63" y="72"/>
                      </a:cubicBezTo>
                      <a:cubicBezTo>
                        <a:pt x="71" y="72"/>
                        <a:pt x="76" y="67"/>
                        <a:pt x="76" y="59"/>
                      </a:cubicBezTo>
                      <a:cubicBezTo>
                        <a:pt x="76" y="59"/>
                        <a:pt x="76" y="59"/>
                        <a:pt x="76" y="59"/>
                      </a:cubicBezTo>
                      <a:cubicBezTo>
                        <a:pt x="76" y="59"/>
                        <a:pt x="76" y="59"/>
                        <a:pt x="76" y="59"/>
                      </a:cubicBezTo>
                      <a:cubicBezTo>
                        <a:pt x="76" y="17"/>
                        <a:pt x="76" y="17"/>
                        <a:pt x="76" y="17"/>
                      </a:cubicBezTo>
                      <a:cubicBezTo>
                        <a:pt x="76" y="0"/>
                        <a:pt x="76" y="0"/>
                        <a:pt x="76" y="0"/>
                      </a:cubicBezTo>
                      <a:cubicBezTo>
                        <a:pt x="68" y="0"/>
                        <a:pt x="68" y="0"/>
                        <a:pt x="68" y="0"/>
                      </a:cubicBezTo>
                      <a:cubicBezTo>
                        <a:pt x="26" y="0"/>
                        <a:pt x="26" y="0"/>
                        <a:pt x="26" y="0"/>
                      </a:cubicBezTo>
                      <a:cubicBezTo>
                        <a:pt x="18" y="0"/>
                        <a:pt x="18" y="0"/>
                        <a:pt x="18" y="0"/>
                      </a:cubicBezTo>
                      <a:cubicBezTo>
                        <a:pt x="18" y="17"/>
                        <a:pt x="18" y="17"/>
                        <a:pt x="18" y="17"/>
                      </a:cubicBezTo>
                      <a:cubicBezTo>
                        <a:pt x="18" y="47"/>
                        <a:pt x="18" y="47"/>
                        <a:pt x="18" y="47"/>
                      </a:cubicBezTo>
                      <a:cubicBezTo>
                        <a:pt x="16" y="47"/>
                        <a:pt x="15" y="46"/>
                        <a:pt x="13" y="46"/>
                      </a:cubicBezTo>
                      <a:cubicBezTo>
                        <a:pt x="6" y="46"/>
                        <a:pt x="0" y="52"/>
                        <a:pt x="0" y="59"/>
                      </a:cubicBezTo>
                      <a:cubicBezTo>
                        <a:pt x="0" y="67"/>
                        <a:pt x="6" y="72"/>
                        <a:pt x="13"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6" name="Freeform 622"/>
                <p:cNvSpPr/>
                <p:nvPr/>
              </p:nvSpPr>
              <p:spPr bwMode="auto">
                <a:xfrm>
                  <a:off x="-10763250" y="2020888"/>
                  <a:ext cx="342900" cy="322263"/>
                </a:xfrm>
                <a:custGeom>
                  <a:avLst/>
                  <a:gdLst>
                    <a:gd name="T0" fmla="*/ 15 w 91"/>
                    <a:gd name="T1" fmla="*/ 86 h 86"/>
                    <a:gd name="T2" fmla="*/ 31 w 91"/>
                    <a:gd name="T3" fmla="*/ 70 h 86"/>
                    <a:gd name="T4" fmla="*/ 31 w 91"/>
                    <a:gd name="T5" fmla="*/ 70 h 86"/>
                    <a:gd name="T6" fmla="*/ 31 w 91"/>
                    <a:gd name="T7" fmla="*/ 20 h 86"/>
                    <a:gd name="T8" fmla="*/ 81 w 91"/>
                    <a:gd name="T9" fmla="*/ 20 h 86"/>
                    <a:gd name="T10" fmla="*/ 81 w 91"/>
                    <a:gd name="T11" fmla="*/ 56 h 86"/>
                    <a:gd name="T12" fmla="*/ 76 w 91"/>
                    <a:gd name="T13" fmla="*/ 55 h 86"/>
                    <a:gd name="T14" fmla="*/ 60 w 91"/>
                    <a:gd name="T15" fmla="*/ 70 h 86"/>
                    <a:gd name="T16" fmla="*/ 76 w 91"/>
                    <a:gd name="T17" fmla="*/ 86 h 86"/>
                    <a:gd name="T18" fmla="*/ 91 w 91"/>
                    <a:gd name="T19" fmla="*/ 70 h 86"/>
                    <a:gd name="T20" fmla="*/ 91 w 91"/>
                    <a:gd name="T21" fmla="*/ 70 h 86"/>
                    <a:gd name="T22" fmla="*/ 91 w 91"/>
                    <a:gd name="T23" fmla="*/ 70 h 86"/>
                    <a:gd name="T24" fmla="*/ 91 w 91"/>
                    <a:gd name="T25" fmla="*/ 20 h 86"/>
                    <a:gd name="T26" fmla="*/ 91 w 91"/>
                    <a:gd name="T27" fmla="*/ 0 h 86"/>
                    <a:gd name="T28" fmla="*/ 81 w 91"/>
                    <a:gd name="T29" fmla="*/ 0 h 86"/>
                    <a:gd name="T30" fmla="*/ 31 w 91"/>
                    <a:gd name="T31" fmla="*/ 0 h 86"/>
                    <a:gd name="T32" fmla="*/ 21 w 91"/>
                    <a:gd name="T33" fmla="*/ 0 h 86"/>
                    <a:gd name="T34" fmla="*/ 21 w 91"/>
                    <a:gd name="T35" fmla="*/ 20 h 86"/>
                    <a:gd name="T36" fmla="*/ 21 w 91"/>
                    <a:gd name="T37" fmla="*/ 56 h 86"/>
                    <a:gd name="T38" fmla="*/ 15 w 91"/>
                    <a:gd name="T39" fmla="*/ 55 h 86"/>
                    <a:gd name="T40" fmla="*/ 0 w 91"/>
                    <a:gd name="T41" fmla="*/ 70 h 86"/>
                    <a:gd name="T42" fmla="*/ 15 w 91"/>
                    <a:gd name="T4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86">
                      <a:moveTo>
                        <a:pt x="15" y="86"/>
                      </a:moveTo>
                      <a:cubicBezTo>
                        <a:pt x="24" y="86"/>
                        <a:pt x="31" y="79"/>
                        <a:pt x="31" y="70"/>
                      </a:cubicBezTo>
                      <a:cubicBezTo>
                        <a:pt x="31" y="70"/>
                        <a:pt x="31" y="70"/>
                        <a:pt x="31" y="70"/>
                      </a:cubicBezTo>
                      <a:cubicBezTo>
                        <a:pt x="31" y="20"/>
                        <a:pt x="31" y="20"/>
                        <a:pt x="31" y="20"/>
                      </a:cubicBezTo>
                      <a:cubicBezTo>
                        <a:pt x="81" y="20"/>
                        <a:pt x="81" y="20"/>
                        <a:pt x="81" y="20"/>
                      </a:cubicBezTo>
                      <a:cubicBezTo>
                        <a:pt x="81" y="56"/>
                        <a:pt x="81" y="56"/>
                        <a:pt x="81" y="56"/>
                      </a:cubicBezTo>
                      <a:cubicBezTo>
                        <a:pt x="80" y="55"/>
                        <a:pt x="78" y="55"/>
                        <a:pt x="76" y="55"/>
                      </a:cubicBezTo>
                      <a:cubicBezTo>
                        <a:pt x="67" y="55"/>
                        <a:pt x="60" y="62"/>
                        <a:pt x="60" y="70"/>
                      </a:cubicBezTo>
                      <a:cubicBezTo>
                        <a:pt x="60" y="79"/>
                        <a:pt x="67" y="86"/>
                        <a:pt x="76" y="86"/>
                      </a:cubicBezTo>
                      <a:cubicBezTo>
                        <a:pt x="84" y="86"/>
                        <a:pt x="91" y="79"/>
                        <a:pt x="91" y="70"/>
                      </a:cubicBezTo>
                      <a:cubicBezTo>
                        <a:pt x="91" y="70"/>
                        <a:pt x="91" y="70"/>
                        <a:pt x="91" y="70"/>
                      </a:cubicBezTo>
                      <a:cubicBezTo>
                        <a:pt x="91" y="70"/>
                        <a:pt x="91" y="70"/>
                        <a:pt x="91" y="70"/>
                      </a:cubicBezTo>
                      <a:cubicBezTo>
                        <a:pt x="91" y="20"/>
                        <a:pt x="91" y="20"/>
                        <a:pt x="91" y="20"/>
                      </a:cubicBezTo>
                      <a:cubicBezTo>
                        <a:pt x="91" y="0"/>
                        <a:pt x="91" y="0"/>
                        <a:pt x="91" y="0"/>
                      </a:cubicBezTo>
                      <a:cubicBezTo>
                        <a:pt x="81" y="0"/>
                        <a:pt x="81" y="0"/>
                        <a:pt x="81" y="0"/>
                      </a:cubicBezTo>
                      <a:cubicBezTo>
                        <a:pt x="31" y="0"/>
                        <a:pt x="31" y="0"/>
                        <a:pt x="31" y="0"/>
                      </a:cubicBezTo>
                      <a:cubicBezTo>
                        <a:pt x="21" y="0"/>
                        <a:pt x="21" y="0"/>
                        <a:pt x="21" y="0"/>
                      </a:cubicBezTo>
                      <a:cubicBezTo>
                        <a:pt x="21" y="20"/>
                        <a:pt x="21" y="20"/>
                        <a:pt x="21" y="20"/>
                      </a:cubicBezTo>
                      <a:cubicBezTo>
                        <a:pt x="21" y="56"/>
                        <a:pt x="21" y="56"/>
                        <a:pt x="21" y="56"/>
                      </a:cubicBezTo>
                      <a:cubicBezTo>
                        <a:pt x="19" y="55"/>
                        <a:pt x="17" y="55"/>
                        <a:pt x="15" y="55"/>
                      </a:cubicBezTo>
                      <a:cubicBezTo>
                        <a:pt x="7" y="55"/>
                        <a:pt x="0" y="62"/>
                        <a:pt x="0" y="70"/>
                      </a:cubicBezTo>
                      <a:cubicBezTo>
                        <a:pt x="0" y="79"/>
                        <a:pt x="7" y="86"/>
                        <a:pt x="15"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7" name="Freeform 623"/>
                <p:cNvSpPr/>
                <p:nvPr/>
              </p:nvSpPr>
              <p:spPr bwMode="auto">
                <a:xfrm>
                  <a:off x="-8302625" y="7497763"/>
                  <a:ext cx="206375" cy="261938"/>
                </a:xfrm>
                <a:custGeom>
                  <a:avLst/>
                  <a:gdLst>
                    <a:gd name="T0" fmla="*/ 0 w 55"/>
                    <a:gd name="T1" fmla="*/ 0 h 70"/>
                    <a:gd name="T2" fmla="*/ 21 w 55"/>
                    <a:gd name="T3" fmla="*/ 70 h 70"/>
                    <a:gd name="T4" fmla="*/ 55 w 55"/>
                    <a:gd name="T5" fmla="*/ 0 h 70"/>
                    <a:gd name="T6" fmla="*/ 0 w 55"/>
                    <a:gd name="T7" fmla="*/ 0 h 70"/>
                  </a:gdLst>
                  <a:ahLst/>
                  <a:cxnLst>
                    <a:cxn ang="0">
                      <a:pos x="T0" y="T1"/>
                    </a:cxn>
                    <a:cxn ang="0">
                      <a:pos x="T2" y="T3"/>
                    </a:cxn>
                    <a:cxn ang="0">
                      <a:pos x="T4" y="T5"/>
                    </a:cxn>
                    <a:cxn ang="0">
                      <a:pos x="T6" y="T7"/>
                    </a:cxn>
                  </a:cxnLst>
                  <a:rect l="0" t="0" r="r" b="b"/>
                  <a:pathLst>
                    <a:path w="55" h="70">
                      <a:moveTo>
                        <a:pt x="0" y="0"/>
                      </a:moveTo>
                      <a:cubicBezTo>
                        <a:pt x="2" y="28"/>
                        <a:pt x="10" y="52"/>
                        <a:pt x="21" y="70"/>
                      </a:cubicBezTo>
                      <a:cubicBezTo>
                        <a:pt x="40" y="52"/>
                        <a:pt x="53" y="28"/>
                        <a:pt x="55"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8" name="Freeform 624"/>
                <p:cNvSpPr/>
                <p:nvPr/>
              </p:nvSpPr>
              <p:spPr bwMode="auto">
                <a:xfrm>
                  <a:off x="-8302625" y="7170738"/>
                  <a:ext cx="206375" cy="258763"/>
                </a:xfrm>
                <a:custGeom>
                  <a:avLst/>
                  <a:gdLst>
                    <a:gd name="T0" fmla="*/ 21 w 55"/>
                    <a:gd name="T1" fmla="*/ 0 h 69"/>
                    <a:gd name="T2" fmla="*/ 0 w 55"/>
                    <a:gd name="T3" fmla="*/ 69 h 69"/>
                    <a:gd name="T4" fmla="*/ 55 w 55"/>
                    <a:gd name="T5" fmla="*/ 69 h 69"/>
                    <a:gd name="T6" fmla="*/ 21 w 55"/>
                    <a:gd name="T7" fmla="*/ 0 h 69"/>
                  </a:gdLst>
                  <a:ahLst/>
                  <a:cxnLst>
                    <a:cxn ang="0">
                      <a:pos x="T0" y="T1"/>
                    </a:cxn>
                    <a:cxn ang="0">
                      <a:pos x="T2" y="T3"/>
                    </a:cxn>
                    <a:cxn ang="0">
                      <a:pos x="T4" y="T5"/>
                    </a:cxn>
                    <a:cxn ang="0">
                      <a:pos x="T6" y="T7"/>
                    </a:cxn>
                  </a:cxnLst>
                  <a:rect l="0" t="0" r="r" b="b"/>
                  <a:pathLst>
                    <a:path w="55" h="69">
                      <a:moveTo>
                        <a:pt x="21" y="0"/>
                      </a:moveTo>
                      <a:cubicBezTo>
                        <a:pt x="10" y="17"/>
                        <a:pt x="2" y="42"/>
                        <a:pt x="0" y="69"/>
                      </a:cubicBezTo>
                      <a:cubicBezTo>
                        <a:pt x="55" y="69"/>
                        <a:pt x="55" y="69"/>
                        <a:pt x="55" y="69"/>
                      </a:cubicBezTo>
                      <a:cubicBezTo>
                        <a:pt x="53" y="42"/>
                        <a:pt x="40" y="17"/>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9" name="Freeform 625"/>
                <p:cNvSpPr/>
                <p:nvPr/>
              </p:nvSpPr>
              <p:spPr bwMode="auto">
                <a:xfrm>
                  <a:off x="-8461375" y="7065963"/>
                  <a:ext cx="184150" cy="363538"/>
                </a:xfrm>
                <a:custGeom>
                  <a:avLst/>
                  <a:gdLst>
                    <a:gd name="T0" fmla="*/ 0 w 49"/>
                    <a:gd name="T1" fmla="*/ 0 h 97"/>
                    <a:gd name="T2" fmla="*/ 0 w 49"/>
                    <a:gd name="T3" fmla="*/ 97 h 97"/>
                    <a:gd name="T4" fmla="*/ 24 w 49"/>
                    <a:gd name="T5" fmla="*/ 97 h 97"/>
                    <a:gd name="T6" fmla="*/ 49 w 49"/>
                    <a:gd name="T7" fmla="*/ 17 h 97"/>
                    <a:gd name="T8" fmla="*/ 0 w 49"/>
                    <a:gd name="T9" fmla="*/ 0 h 97"/>
                  </a:gdLst>
                  <a:ahLst/>
                  <a:cxnLst>
                    <a:cxn ang="0">
                      <a:pos x="T0" y="T1"/>
                    </a:cxn>
                    <a:cxn ang="0">
                      <a:pos x="T2" y="T3"/>
                    </a:cxn>
                    <a:cxn ang="0">
                      <a:pos x="T4" y="T5"/>
                    </a:cxn>
                    <a:cxn ang="0">
                      <a:pos x="T6" y="T7"/>
                    </a:cxn>
                    <a:cxn ang="0">
                      <a:pos x="T8" y="T9"/>
                    </a:cxn>
                  </a:cxnLst>
                  <a:rect l="0" t="0" r="r" b="b"/>
                  <a:pathLst>
                    <a:path w="49" h="97">
                      <a:moveTo>
                        <a:pt x="0" y="0"/>
                      </a:moveTo>
                      <a:cubicBezTo>
                        <a:pt x="0" y="97"/>
                        <a:pt x="0" y="97"/>
                        <a:pt x="0" y="97"/>
                      </a:cubicBezTo>
                      <a:cubicBezTo>
                        <a:pt x="24" y="97"/>
                        <a:pt x="24" y="97"/>
                        <a:pt x="24" y="97"/>
                      </a:cubicBezTo>
                      <a:cubicBezTo>
                        <a:pt x="26" y="65"/>
                        <a:pt x="36" y="37"/>
                        <a:pt x="49" y="17"/>
                      </a:cubicBezTo>
                      <a:cubicBezTo>
                        <a:pt x="35" y="8"/>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0" name="Freeform 626"/>
                <p:cNvSpPr/>
                <p:nvPr/>
              </p:nvSpPr>
              <p:spPr bwMode="auto">
                <a:xfrm>
                  <a:off x="-8712200" y="7497763"/>
                  <a:ext cx="187325" cy="363538"/>
                </a:xfrm>
                <a:custGeom>
                  <a:avLst/>
                  <a:gdLst>
                    <a:gd name="T0" fmla="*/ 50 w 50"/>
                    <a:gd name="T1" fmla="*/ 97 h 97"/>
                    <a:gd name="T2" fmla="*/ 50 w 50"/>
                    <a:gd name="T3" fmla="*/ 0 h 97"/>
                    <a:gd name="T4" fmla="*/ 25 w 50"/>
                    <a:gd name="T5" fmla="*/ 0 h 97"/>
                    <a:gd name="T6" fmla="*/ 0 w 50"/>
                    <a:gd name="T7" fmla="*/ 80 h 97"/>
                    <a:gd name="T8" fmla="*/ 50 w 50"/>
                    <a:gd name="T9" fmla="*/ 97 h 97"/>
                  </a:gdLst>
                  <a:ahLst/>
                  <a:cxnLst>
                    <a:cxn ang="0">
                      <a:pos x="T0" y="T1"/>
                    </a:cxn>
                    <a:cxn ang="0">
                      <a:pos x="T2" y="T3"/>
                    </a:cxn>
                    <a:cxn ang="0">
                      <a:pos x="T4" y="T5"/>
                    </a:cxn>
                    <a:cxn ang="0">
                      <a:pos x="T6" y="T7"/>
                    </a:cxn>
                    <a:cxn ang="0">
                      <a:pos x="T8" y="T9"/>
                    </a:cxn>
                  </a:cxnLst>
                  <a:rect l="0" t="0" r="r" b="b"/>
                  <a:pathLst>
                    <a:path w="50" h="97">
                      <a:moveTo>
                        <a:pt x="50" y="97"/>
                      </a:moveTo>
                      <a:cubicBezTo>
                        <a:pt x="50" y="0"/>
                        <a:pt x="50" y="0"/>
                        <a:pt x="50" y="0"/>
                      </a:cubicBezTo>
                      <a:cubicBezTo>
                        <a:pt x="25" y="0"/>
                        <a:pt x="25" y="0"/>
                        <a:pt x="25" y="0"/>
                      </a:cubicBezTo>
                      <a:cubicBezTo>
                        <a:pt x="23" y="32"/>
                        <a:pt x="13" y="60"/>
                        <a:pt x="0" y="80"/>
                      </a:cubicBezTo>
                      <a:cubicBezTo>
                        <a:pt x="15" y="89"/>
                        <a:pt x="31" y="96"/>
                        <a:pt x="50"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1" name="Freeform 627"/>
                <p:cNvSpPr/>
                <p:nvPr/>
              </p:nvSpPr>
              <p:spPr bwMode="auto">
                <a:xfrm>
                  <a:off x="-8712200" y="7065963"/>
                  <a:ext cx="187325" cy="363538"/>
                </a:xfrm>
                <a:custGeom>
                  <a:avLst/>
                  <a:gdLst>
                    <a:gd name="T0" fmla="*/ 25 w 50"/>
                    <a:gd name="T1" fmla="*/ 97 h 97"/>
                    <a:gd name="T2" fmla="*/ 50 w 50"/>
                    <a:gd name="T3" fmla="*/ 97 h 97"/>
                    <a:gd name="T4" fmla="*/ 50 w 50"/>
                    <a:gd name="T5" fmla="*/ 0 h 97"/>
                    <a:gd name="T6" fmla="*/ 0 w 50"/>
                    <a:gd name="T7" fmla="*/ 18 h 97"/>
                    <a:gd name="T8" fmla="*/ 25 w 50"/>
                    <a:gd name="T9" fmla="*/ 97 h 97"/>
                  </a:gdLst>
                  <a:ahLst/>
                  <a:cxnLst>
                    <a:cxn ang="0">
                      <a:pos x="T0" y="T1"/>
                    </a:cxn>
                    <a:cxn ang="0">
                      <a:pos x="T2" y="T3"/>
                    </a:cxn>
                    <a:cxn ang="0">
                      <a:pos x="T4" y="T5"/>
                    </a:cxn>
                    <a:cxn ang="0">
                      <a:pos x="T6" y="T7"/>
                    </a:cxn>
                    <a:cxn ang="0">
                      <a:pos x="T8" y="T9"/>
                    </a:cxn>
                  </a:cxnLst>
                  <a:rect l="0" t="0" r="r" b="b"/>
                  <a:pathLst>
                    <a:path w="50" h="97">
                      <a:moveTo>
                        <a:pt x="25" y="97"/>
                      </a:moveTo>
                      <a:cubicBezTo>
                        <a:pt x="50" y="97"/>
                        <a:pt x="50" y="97"/>
                        <a:pt x="50" y="97"/>
                      </a:cubicBezTo>
                      <a:cubicBezTo>
                        <a:pt x="50" y="0"/>
                        <a:pt x="50" y="0"/>
                        <a:pt x="50" y="0"/>
                      </a:cubicBezTo>
                      <a:cubicBezTo>
                        <a:pt x="31" y="2"/>
                        <a:pt x="15" y="8"/>
                        <a:pt x="0" y="18"/>
                      </a:cubicBezTo>
                      <a:cubicBezTo>
                        <a:pt x="13" y="38"/>
                        <a:pt x="23" y="65"/>
                        <a:pt x="25"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2" name="Freeform 628"/>
                <p:cNvSpPr/>
                <p:nvPr/>
              </p:nvSpPr>
              <p:spPr bwMode="auto">
                <a:xfrm>
                  <a:off x="-8888413" y="7497763"/>
                  <a:ext cx="201613" cy="258763"/>
                </a:xfrm>
                <a:custGeom>
                  <a:avLst/>
                  <a:gdLst>
                    <a:gd name="T0" fmla="*/ 33 w 54"/>
                    <a:gd name="T1" fmla="*/ 69 h 69"/>
                    <a:gd name="T2" fmla="*/ 54 w 54"/>
                    <a:gd name="T3" fmla="*/ 0 h 69"/>
                    <a:gd name="T4" fmla="*/ 0 w 54"/>
                    <a:gd name="T5" fmla="*/ 0 h 69"/>
                    <a:gd name="T6" fmla="*/ 33 w 54"/>
                    <a:gd name="T7" fmla="*/ 69 h 69"/>
                  </a:gdLst>
                  <a:ahLst/>
                  <a:cxnLst>
                    <a:cxn ang="0">
                      <a:pos x="T0" y="T1"/>
                    </a:cxn>
                    <a:cxn ang="0">
                      <a:pos x="T2" y="T3"/>
                    </a:cxn>
                    <a:cxn ang="0">
                      <a:pos x="T4" y="T5"/>
                    </a:cxn>
                    <a:cxn ang="0">
                      <a:pos x="T6" y="T7"/>
                    </a:cxn>
                  </a:cxnLst>
                  <a:rect l="0" t="0" r="r" b="b"/>
                  <a:pathLst>
                    <a:path w="54" h="69">
                      <a:moveTo>
                        <a:pt x="33" y="69"/>
                      </a:moveTo>
                      <a:cubicBezTo>
                        <a:pt x="44" y="52"/>
                        <a:pt x="53" y="28"/>
                        <a:pt x="54" y="0"/>
                      </a:cubicBezTo>
                      <a:cubicBezTo>
                        <a:pt x="0" y="0"/>
                        <a:pt x="0" y="0"/>
                        <a:pt x="0" y="0"/>
                      </a:cubicBezTo>
                      <a:cubicBezTo>
                        <a:pt x="2" y="27"/>
                        <a:pt x="14" y="51"/>
                        <a:pt x="3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3" name="Freeform 629"/>
                <p:cNvSpPr/>
                <p:nvPr/>
              </p:nvSpPr>
              <p:spPr bwMode="auto">
                <a:xfrm>
                  <a:off x="-8888413" y="7175500"/>
                  <a:ext cx="201613" cy="254000"/>
                </a:xfrm>
                <a:custGeom>
                  <a:avLst/>
                  <a:gdLst>
                    <a:gd name="T0" fmla="*/ 33 w 54"/>
                    <a:gd name="T1" fmla="*/ 0 h 68"/>
                    <a:gd name="T2" fmla="*/ 0 w 54"/>
                    <a:gd name="T3" fmla="*/ 68 h 68"/>
                    <a:gd name="T4" fmla="*/ 54 w 54"/>
                    <a:gd name="T5" fmla="*/ 68 h 68"/>
                    <a:gd name="T6" fmla="*/ 33 w 54"/>
                    <a:gd name="T7" fmla="*/ 0 h 68"/>
                  </a:gdLst>
                  <a:ahLst/>
                  <a:cxnLst>
                    <a:cxn ang="0">
                      <a:pos x="T0" y="T1"/>
                    </a:cxn>
                    <a:cxn ang="0">
                      <a:pos x="T2" y="T3"/>
                    </a:cxn>
                    <a:cxn ang="0">
                      <a:pos x="T4" y="T5"/>
                    </a:cxn>
                    <a:cxn ang="0">
                      <a:pos x="T6" y="T7"/>
                    </a:cxn>
                  </a:cxnLst>
                  <a:rect l="0" t="0" r="r" b="b"/>
                  <a:pathLst>
                    <a:path w="54" h="68">
                      <a:moveTo>
                        <a:pt x="33" y="0"/>
                      </a:moveTo>
                      <a:cubicBezTo>
                        <a:pt x="14" y="17"/>
                        <a:pt x="2" y="41"/>
                        <a:pt x="0" y="68"/>
                      </a:cubicBezTo>
                      <a:cubicBezTo>
                        <a:pt x="54" y="68"/>
                        <a:pt x="54" y="68"/>
                        <a:pt x="54" y="68"/>
                      </a:cubicBezTo>
                      <a:cubicBezTo>
                        <a:pt x="53" y="41"/>
                        <a:pt x="44" y="17"/>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4" name="Freeform 630"/>
                <p:cNvSpPr/>
                <p:nvPr/>
              </p:nvSpPr>
              <p:spPr bwMode="auto">
                <a:xfrm>
                  <a:off x="-8461375" y="7497763"/>
                  <a:ext cx="184150" cy="363538"/>
                </a:xfrm>
                <a:custGeom>
                  <a:avLst/>
                  <a:gdLst>
                    <a:gd name="T0" fmla="*/ 0 w 49"/>
                    <a:gd name="T1" fmla="*/ 97 h 97"/>
                    <a:gd name="T2" fmla="*/ 49 w 49"/>
                    <a:gd name="T3" fmla="*/ 80 h 97"/>
                    <a:gd name="T4" fmla="*/ 24 w 49"/>
                    <a:gd name="T5" fmla="*/ 0 h 97"/>
                    <a:gd name="T6" fmla="*/ 0 w 49"/>
                    <a:gd name="T7" fmla="*/ 0 h 97"/>
                    <a:gd name="T8" fmla="*/ 0 w 49"/>
                    <a:gd name="T9" fmla="*/ 97 h 97"/>
                  </a:gdLst>
                  <a:ahLst/>
                  <a:cxnLst>
                    <a:cxn ang="0">
                      <a:pos x="T0" y="T1"/>
                    </a:cxn>
                    <a:cxn ang="0">
                      <a:pos x="T2" y="T3"/>
                    </a:cxn>
                    <a:cxn ang="0">
                      <a:pos x="T4" y="T5"/>
                    </a:cxn>
                    <a:cxn ang="0">
                      <a:pos x="T6" y="T7"/>
                    </a:cxn>
                    <a:cxn ang="0">
                      <a:pos x="T8" y="T9"/>
                    </a:cxn>
                  </a:cxnLst>
                  <a:rect l="0" t="0" r="r" b="b"/>
                  <a:pathLst>
                    <a:path w="49" h="97">
                      <a:moveTo>
                        <a:pt x="0" y="97"/>
                      </a:moveTo>
                      <a:cubicBezTo>
                        <a:pt x="18" y="96"/>
                        <a:pt x="35" y="90"/>
                        <a:pt x="49" y="80"/>
                      </a:cubicBezTo>
                      <a:cubicBezTo>
                        <a:pt x="36" y="60"/>
                        <a:pt x="26" y="32"/>
                        <a:pt x="24" y="0"/>
                      </a:cubicBezTo>
                      <a:cubicBezTo>
                        <a:pt x="0" y="0"/>
                        <a:pt x="0" y="0"/>
                        <a:pt x="0" y="0"/>
                      </a:cubicBezTo>
                      <a:lnTo>
                        <a:pt x="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5" name="Freeform 631"/>
                <p:cNvSpPr/>
                <p:nvPr/>
              </p:nvSpPr>
              <p:spPr bwMode="auto">
                <a:xfrm>
                  <a:off x="-7639050" y="61913"/>
                  <a:ext cx="71438" cy="85725"/>
                </a:xfrm>
                <a:custGeom>
                  <a:avLst/>
                  <a:gdLst>
                    <a:gd name="T0" fmla="*/ 0 w 19"/>
                    <a:gd name="T1" fmla="*/ 0 h 23"/>
                    <a:gd name="T2" fmla="*/ 7 w 19"/>
                    <a:gd name="T3" fmla="*/ 23 h 23"/>
                    <a:gd name="T4" fmla="*/ 19 w 19"/>
                    <a:gd name="T5" fmla="*/ 0 h 23"/>
                    <a:gd name="T6" fmla="*/ 0 w 19"/>
                    <a:gd name="T7" fmla="*/ 0 h 23"/>
                  </a:gdLst>
                  <a:ahLst/>
                  <a:cxnLst>
                    <a:cxn ang="0">
                      <a:pos x="T0" y="T1"/>
                    </a:cxn>
                    <a:cxn ang="0">
                      <a:pos x="T2" y="T3"/>
                    </a:cxn>
                    <a:cxn ang="0">
                      <a:pos x="T4" y="T5"/>
                    </a:cxn>
                    <a:cxn ang="0">
                      <a:pos x="T6" y="T7"/>
                    </a:cxn>
                  </a:cxnLst>
                  <a:rect l="0" t="0" r="r" b="b"/>
                  <a:pathLst>
                    <a:path w="19" h="23">
                      <a:moveTo>
                        <a:pt x="0" y="0"/>
                      </a:moveTo>
                      <a:cubicBezTo>
                        <a:pt x="1" y="9"/>
                        <a:pt x="4" y="17"/>
                        <a:pt x="7" y="23"/>
                      </a:cubicBezTo>
                      <a:cubicBezTo>
                        <a:pt x="14" y="17"/>
                        <a:pt x="18" y="9"/>
                        <a:pt x="1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6" name="Freeform 632"/>
                <p:cNvSpPr/>
                <p:nvPr/>
              </p:nvSpPr>
              <p:spPr bwMode="auto">
                <a:xfrm>
                  <a:off x="-7639050" y="-47625"/>
                  <a:ext cx="71438" cy="87313"/>
                </a:xfrm>
                <a:custGeom>
                  <a:avLst/>
                  <a:gdLst>
                    <a:gd name="T0" fmla="*/ 7 w 19"/>
                    <a:gd name="T1" fmla="*/ 0 h 23"/>
                    <a:gd name="T2" fmla="*/ 0 w 19"/>
                    <a:gd name="T3" fmla="*/ 23 h 23"/>
                    <a:gd name="T4" fmla="*/ 19 w 19"/>
                    <a:gd name="T5" fmla="*/ 23 h 23"/>
                    <a:gd name="T6" fmla="*/ 7 w 19"/>
                    <a:gd name="T7" fmla="*/ 0 h 23"/>
                  </a:gdLst>
                  <a:ahLst/>
                  <a:cxnLst>
                    <a:cxn ang="0">
                      <a:pos x="T0" y="T1"/>
                    </a:cxn>
                    <a:cxn ang="0">
                      <a:pos x="T2" y="T3"/>
                    </a:cxn>
                    <a:cxn ang="0">
                      <a:pos x="T4" y="T5"/>
                    </a:cxn>
                    <a:cxn ang="0">
                      <a:pos x="T6" y="T7"/>
                    </a:cxn>
                  </a:cxnLst>
                  <a:rect l="0" t="0" r="r" b="b"/>
                  <a:pathLst>
                    <a:path w="19" h="23">
                      <a:moveTo>
                        <a:pt x="7" y="0"/>
                      </a:moveTo>
                      <a:cubicBezTo>
                        <a:pt x="4" y="6"/>
                        <a:pt x="1" y="14"/>
                        <a:pt x="0" y="23"/>
                      </a:cubicBezTo>
                      <a:cubicBezTo>
                        <a:pt x="19" y="23"/>
                        <a:pt x="19" y="23"/>
                        <a:pt x="19" y="23"/>
                      </a:cubicBezTo>
                      <a:cubicBezTo>
                        <a:pt x="18" y="14"/>
                        <a:pt x="14" y="6"/>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7" name="Freeform 633"/>
                <p:cNvSpPr/>
                <p:nvPr/>
              </p:nvSpPr>
              <p:spPr bwMode="auto">
                <a:xfrm>
                  <a:off x="-7691438" y="-80962"/>
                  <a:ext cx="63500" cy="120650"/>
                </a:xfrm>
                <a:custGeom>
                  <a:avLst/>
                  <a:gdLst>
                    <a:gd name="T0" fmla="*/ 0 w 17"/>
                    <a:gd name="T1" fmla="*/ 0 h 32"/>
                    <a:gd name="T2" fmla="*/ 0 w 17"/>
                    <a:gd name="T3" fmla="*/ 32 h 32"/>
                    <a:gd name="T4" fmla="*/ 8 w 17"/>
                    <a:gd name="T5" fmla="*/ 32 h 32"/>
                    <a:gd name="T6" fmla="*/ 17 w 17"/>
                    <a:gd name="T7" fmla="*/ 5 h 32"/>
                    <a:gd name="T8" fmla="*/ 0 w 17"/>
                    <a:gd name="T9" fmla="*/ 0 h 32"/>
                  </a:gdLst>
                  <a:ahLst/>
                  <a:cxnLst>
                    <a:cxn ang="0">
                      <a:pos x="T0" y="T1"/>
                    </a:cxn>
                    <a:cxn ang="0">
                      <a:pos x="T2" y="T3"/>
                    </a:cxn>
                    <a:cxn ang="0">
                      <a:pos x="T4" y="T5"/>
                    </a:cxn>
                    <a:cxn ang="0">
                      <a:pos x="T6" y="T7"/>
                    </a:cxn>
                    <a:cxn ang="0">
                      <a:pos x="T8" y="T9"/>
                    </a:cxn>
                  </a:cxnLst>
                  <a:rect l="0" t="0" r="r" b="b"/>
                  <a:pathLst>
                    <a:path w="17" h="32">
                      <a:moveTo>
                        <a:pt x="0" y="0"/>
                      </a:moveTo>
                      <a:cubicBezTo>
                        <a:pt x="0" y="32"/>
                        <a:pt x="0" y="32"/>
                        <a:pt x="0" y="32"/>
                      </a:cubicBezTo>
                      <a:cubicBezTo>
                        <a:pt x="8" y="32"/>
                        <a:pt x="8" y="32"/>
                        <a:pt x="8" y="32"/>
                      </a:cubicBezTo>
                      <a:cubicBezTo>
                        <a:pt x="9" y="21"/>
                        <a:pt x="12" y="12"/>
                        <a:pt x="17" y="5"/>
                      </a:cubicBezTo>
                      <a:cubicBezTo>
                        <a:pt x="12" y="2"/>
                        <a:pt x="6"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8" name="Freeform 634"/>
                <p:cNvSpPr/>
                <p:nvPr/>
              </p:nvSpPr>
              <p:spPr bwMode="auto">
                <a:xfrm>
                  <a:off x="-7773988" y="61913"/>
                  <a:ext cx="63500" cy="119063"/>
                </a:xfrm>
                <a:custGeom>
                  <a:avLst/>
                  <a:gdLst>
                    <a:gd name="T0" fmla="*/ 17 w 17"/>
                    <a:gd name="T1" fmla="*/ 32 h 32"/>
                    <a:gd name="T2" fmla="*/ 17 w 17"/>
                    <a:gd name="T3" fmla="*/ 0 h 32"/>
                    <a:gd name="T4" fmla="*/ 8 w 17"/>
                    <a:gd name="T5" fmla="*/ 0 h 32"/>
                    <a:gd name="T6" fmla="*/ 0 w 17"/>
                    <a:gd name="T7" fmla="*/ 26 h 32"/>
                    <a:gd name="T8" fmla="*/ 17 w 17"/>
                    <a:gd name="T9" fmla="*/ 32 h 32"/>
                  </a:gdLst>
                  <a:ahLst/>
                  <a:cxnLst>
                    <a:cxn ang="0">
                      <a:pos x="T0" y="T1"/>
                    </a:cxn>
                    <a:cxn ang="0">
                      <a:pos x="T2" y="T3"/>
                    </a:cxn>
                    <a:cxn ang="0">
                      <a:pos x="T4" y="T5"/>
                    </a:cxn>
                    <a:cxn ang="0">
                      <a:pos x="T6" y="T7"/>
                    </a:cxn>
                    <a:cxn ang="0">
                      <a:pos x="T8" y="T9"/>
                    </a:cxn>
                  </a:cxnLst>
                  <a:rect l="0" t="0" r="r" b="b"/>
                  <a:pathLst>
                    <a:path w="17" h="32">
                      <a:moveTo>
                        <a:pt x="17" y="32"/>
                      </a:moveTo>
                      <a:cubicBezTo>
                        <a:pt x="17" y="0"/>
                        <a:pt x="17" y="0"/>
                        <a:pt x="17" y="0"/>
                      </a:cubicBezTo>
                      <a:cubicBezTo>
                        <a:pt x="8" y="0"/>
                        <a:pt x="8" y="0"/>
                        <a:pt x="8" y="0"/>
                      </a:cubicBezTo>
                      <a:cubicBezTo>
                        <a:pt x="8" y="10"/>
                        <a:pt x="5" y="20"/>
                        <a:pt x="0" y="26"/>
                      </a:cubicBezTo>
                      <a:cubicBezTo>
                        <a:pt x="5" y="29"/>
                        <a:pt x="11" y="31"/>
                        <a:pt x="1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9" name="Freeform 635"/>
                <p:cNvSpPr/>
                <p:nvPr/>
              </p:nvSpPr>
              <p:spPr bwMode="auto">
                <a:xfrm>
                  <a:off x="-7773988" y="-80962"/>
                  <a:ext cx="63500" cy="120650"/>
                </a:xfrm>
                <a:custGeom>
                  <a:avLst/>
                  <a:gdLst>
                    <a:gd name="T0" fmla="*/ 8 w 17"/>
                    <a:gd name="T1" fmla="*/ 32 h 32"/>
                    <a:gd name="T2" fmla="*/ 17 w 17"/>
                    <a:gd name="T3" fmla="*/ 32 h 32"/>
                    <a:gd name="T4" fmla="*/ 17 w 17"/>
                    <a:gd name="T5" fmla="*/ 0 h 32"/>
                    <a:gd name="T6" fmla="*/ 0 w 17"/>
                    <a:gd name="T7" fmla="*/ 6 h 32"/>
                    <a:gd name="T8" fmla="*/ 8 w 17"/>
                    <a:gd name="T9" fmla="*/ 32 h 32"/>
                  </a:gdLst>
                  <a:ahLst/>
                  <a:cxnLst>
                    <a:cxn ang="0">
                      <a:pos x="T0" y="T1"/>
                    </a:cxn>
                    <a:cxn ang="0">
                      <a:pos x="T2" y="T3"/>
                    </a:cxn>
                    <a:cxn ang="0">
                      <a:pos x="T4" y="T5"/>
                    </a:cxn>
                    <a:cxn ang="0">
                      <a:pos x="T6" y="T7"/>
                    </a:cxn>
                    <a:cxn ang="0">
                      <a:pos x="T8" y="T9"/>
                    </a:cxn>
                  </a:cxnLst>
                  <a:rect l="0" t="0" r="r" b="b"/>
                  <a:pathLst>
                    <a:path w="17" h="32">
                      <a:moveTo>
                        <a:pt x="8" y="32"/>
                      </a:moveTo>
                      <a:cubicBezTo>
                        <a:pt x="17" y="32"/>
                        <a:pt x="17" y="32"/>
                        <a:pt x="17" y="32"/>
                      </a:cubicBezTo>
                      <a:cubicBezTo>
                        <a:pt x="17" y="0"/>
                        <a:pt x="17" y="0"/>
                        <a:pt x="17" y="0"/>
                      </a:cubicBezTo>
                      <a:cubicBezTo>
                        <a:pt x="11" y="0"/>
                        <a:pt x="5" y="2"/>
                        <a:pt x="0" y="6"/>
                      </a:cubicBezTo>
                      <a:cubicBezTo>
                        <a:pt x="5" y="12"/>
                        <a:pt x="8" y="21"/>
                        <a:pt x="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0" name="Freeform 636"/>
                <p:cNvSpPr/>
                <p:nvPr/>
              </p:nvSpPr>
              <p:spPr bwMode="auto">
                <a:xfrm>
                  <a:off x="-7829550" y="61913"/>
                  <a:ext cx="66675" cy="85725"/>
                </a:xfrm>
                <a:custGeom>
                  <a:avLst/>
                  <a:gdLst>
                    <a:gd name="T0" fmla="*/ 11 w 18"/>
                    <a:gd name="T1" fmla="*/ 23 h 23"/>
                    <a:gd name="T2" fmla="*/ 18 w 18"/>
                    <a:gd name="T3" fmla="*/ 0 h 23"/>
                    <a:gd name="T4" fmla="*/ 0 w 18"/>
                    <a:gd name="T5" fmla="*/ 0 h 23"/>
                    <a:gd name="T6" fmla="*/ 11 w 18"/>
                    <a:gd name="T7" fmla="*/ 23 h 23"/>
                  </a:gdLst>
                  <a:ahLst/>
                  <a:cxnLst>
                    <a:cxn ang="0">
                      <a:pos x="T0" y="T1"/>
                    </a:cxn>
                    <a:cxn ang="0">
                      <a:pos x="T2" y="T3"/>
                    </a:cxn>
                    <a:cxn ang="0">
                      <a:pos x="T4" y="T5"/>
                    </a:cxn>
                    <a:cxn ang="0">
                      <a:pos x="T6" y="T7"/>
                    </a:cxn>
                  </a:cxnLst>
                  <a:rect l="0" t="0" r="r" b="b"/>
                  <a:pathLst>
                    <a:path w="18" h="23">
                      <a:moveTo>
                        <a:pt x="11" y="23"/>
                      </a:moveTo>
                      <a:cubicBezTo>
                        <a:pt x="14" y="17"/>
                        <a:pt x="17" y="9"/>
                        <a:pt x="18" y="0"/>
                      </a:cubicBezTo>
                      <a:cubicBezTo>
                        <a:pt x="0" y="0"/>
                        <a:pt x="0" y="0"/>
                        <a:pt x="0" y="0"/>
                      </a:cubicBezTo>
                      <a:cubicBezTo>
                        <a:pt x="0" y="9"/>
                        <a:pt x="4" y="17"/>
                        <a:pt x="1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1" name="Freeform 637"/>
                <p:cNvSpPr/>
                <p:nvPr/>
              </p:nvSpPr>
              <p:spPr bwMode="auto">
                <a:xfrm>
                  <a:off x="-7829550" y="-47625"/>
                  <a:ext cx="66675" cy="87313"/>
                </a:xfrm>
                <a:custGeom>
                  <a:avLst/>
                  <a:gdLst>
                    <a:gd name="T0" fmla="*/ 11 w 18"/>
                    <a:gd name="T1" fmla="*/ 0 h 23"/>
                    <a:gd name="T2" fmla="*/ 0 w 18"/>
                    <a:gd name="T3" fmla="*/ 23 h 23"/>
                    <a:gd name="T4" fmla="*/ 18 w 18"/>
                    <a:gd name="T5" fmla="*/ 23 h 23"/>
                    <a:gd name="T6" fmla="*/ 11 w 18"/>
                    <a:gd name="T7" fmla="*/ 0 h 23"/>
                  </a:gdLst>
                  <a:ahLst/>
                  <a:cxnLst>
                    <a:cxn ang="0">
                      <a:pos x="T0" y="T1"/>
                    </a:cxn>
                    <a:cxn ang="0">
                      <a:pos x="T2" y="T3"/>
                    </a:cxn>
                    <a:cxn ang="0">
                      <a:pos x="T4" y="T5"/>
                    </a:cxn>
                    <a:cxn ang="0">
                      <a:pos x="T6" y="T7"/>
                    </a:cxn>
                  </a:cxnLst>
                  <a:rect l="0" t="0" r="r" b="b"/>
                  <a:pathLst>
                    <a:path w="18" h="23">
                      <a:moveTo>
                        <a:pt x="11" y="0"/>
                      </a:moveTo>
                      <a:cubicBezTo>
                        <a:pt x="4" y="6"/>
                        <a:pt x="0" y="14"/>
                        <a:pt x="0" y="23"/>
                      </a:cubicBezTo>
                      <a:cubicBezTo>
                        <a:pt x="18" y="23"/>
                        <a:pt x="18" y="23"/>
                        <a:pt x="18" y="23"/>
                      </a:cubicBezTo>
                      <a:cubicBezTo>
                        <a:pt x="17" y="14"/>
                        <a:pt x="14" y="6"/>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2" name="Freeform 638"/>
                <p:cNvSpPr/>
                <p:nvPr/>
              </p:nvSpPr>
              <p:spPr bwMode="auto">
                <a:xfrm>
                  <a:off x="-7691438" y="61913"/>
                  <a:ext cx="63500" cy="119063"/>
                </a:xfrm>
                <a:custGeom>
                  <a:avLst/>
                  <a:gdLst>
                    <a:gd name="T0" fmla="*/ 0 w 17"/>
                    <a:gd name="T1" fmla="*/ 32 h 32"/>
                    <a:gd name="T2" fmla="*/ 17 w 17"/>
                    <a:gd name="T3" fmla="*/ 26 h 32"/>
                    <a:gd name="T4" fmla="*/ 8 w 17"/>
                    <a:gd name="T5" fmla="*/ 0 h 32"/>
                    <a:gd name="T6" fmla="*/ 0 w 17"/>
                    <a:gd name="T7" fmla="*/ 0 h 32"/>
                    <a:gd name="T8" fmla="*/ 0 w 17"/>
                    <a:gd name="T9" fmla="*/ 32 h 32"/>
                  </a:gdLst>
                  <a:ahLst/>
                  <a:cxnLst>
                    <a:cxn ang="0">
                      <a:pos x="T0" y="T1"/>
                    </a:cxn>
                    <a:cxn ang="0">
                      <a:pos x="T2" y="T3"/>
                    </a:cxn>
                    <a:cxn ang="0">
                      <a:pos x="T4" y="T5"/>
                    </a:cxn>
                    <a:cxn ang="0">
                      <a:pos x="T6" y="T7"/>
                    </a:cxn>
                    <a:cxn ang="0">
                      <a:pos x="T8" y="T9"/>
                    </a:cxn>
                  </a:cxnLst>
                  <a:rect l="0" t="0" r="r" b="b"/>
                  <a:pathLst>
                    <a:path w="17" h="32">
                      <a:moveTo>
                        <a:pt x="0" y="32"/>
                      </a:moveTo>
                      <a:cubicBezTo>
                        <a:pt x="6" y="31"/>
                        <a:pt x="12" y="29"/>
                        <a:pt x="17" y="26"/>
                      </a:cubicBezTo>
                      <a:cubicBezTo>
                        <a:pt x="12" y="20"/>
                        <a:pt x="9" y="10"/>
                        <a:pt x="8"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3" name="Freeform 639"/>
                <p:cNvSpPr/>
                <p:nvPr/>
              </p:nvSpPr>
              <p:spPr bwMode="auto">
                <a:xfrm>
                  <a:off x="-5934075" y="-625475"/>
                  <a:ext cx="292100" cy="288925"/>
                </a:xfrm>
                <a:custGeom>
                  <a:avLst/>
                  <a:gdLst>
                    <a:gd name="T0" fmla="*/ 76 w 78"/>
                    <a:gd name="T1" fmla="*/ 30 h 77"/>
                    <a:gd name="T2" fmla="*/ 61 w 78"/>
                    <a:gd name="T3" fmla="*/ 37 h 77"/>
                    <a:gd name="T4" fmla="*/ 55 w 78"/>
                    <a:gd name="T5" fmla="*/ 37 h 77"/>
                    <a:gd name="T6" fmla="*/ 52 w 78"/>
                    <a:gd name="T7" fmla="*/ 29 h 77"/>
                    <a:gd name="T8" fmla="*/ 56 w 78"/>
                    <a:gd name="T9" fmla="*/ 25 h 77"/>
                    <a:gd name="T10" fmla="*/ 72 w 78"/>
                    <a:gd name="T11" fmla="*/ 19 h 77"/>
                    <a:gd name="T12" fmla="*/ 65 w 78"/>
                    <a:gd name="T13" fmla="*/ 10 h 77"/>
                    <a:gd name="T14" fmla="*/ 55 w 78"/>
                    <a:gd name="T15" fmla="*/ 6 h 77"/>
                    <a:gd name="T16" fmla="*/ 53 w 78"/>
                    <a:gd name="T17" fmla="*/ 18 h 77"/>
                    <a:gd name="T18" fmla="*/ 46 w 78"/>
                    <a:gd name="T19" fmla="*/ 29 h 77"/>
                    <a:gd name="T20" fmla="*/ 47 w 78"/>
                    <a:gd name="T21" fmla="*/ 17 h 77"/>
                    <a:gd name="T22" fmla="*/ 41 w 78"/>
                    <a:gd name="T23" fmla="*/ 14 h 77"/>
                    <a:gd name="T24" fmla="*/ 41 w 78"/>
                    <a:gd name="T25" fmla="*/ 8 h 77"/>
                    <a:gd name="T26" fmla="*/ 37 w 78"/>
                    <a:gd name="T27" fmla="*/ 8 h 77"/>
                    <a:gd name="T28" fmla="*/ 37 w 78"/>
                    <a:gd name="T29" fmla="*/ 14 h 77"/>
                    <a:gd name="T30" fmla="*/ 31 w 78"/>
                    <a:gd name="T31" fmla="*/ 17 h 77"/>
                    <a:gd name="T32" fmla="*/ 32 w 78"/>
                    <a:gd name="T33" fmla="*/ 29 h 77"/>
                    <a:gd name="T34" fmla="*/ 25 w 78"/>
                    <a:gd name="T35" fmla="*/ 18 h 77"/>
                    <a:gd name="T36" fmla="*/ 23 w 78"/>
                    <a:gd name="T37" fmla="*/ 6 h 77"/>
                    <a:gd name="T38" fmla="*/ 13 w 78"/>
                    <a:gd name="T39" fmla="*/ 10 h 77"/>
                    <a:gd name="T40" fmla="*/ 6 w 78"/>
                    <a:gd name="T41" fmla="*/ 19 h 77"/>
                    <a:gd name="T42" fmla="*/ 22 w 78"/>
                    <a:gd name="T43" fmla="*/ 25 h 77"/>
                    <a:gd name="T44" fmla="*/ 26 w 78"/>
                    <a:gd name="T45" fmla="*/ 29 h 77"/>
                    <a:gd name="T46" fmla="*/ 23 w 78"/>
                    <a:gd name="T47" fmla="*/ 37 h 77"/>
                    <a:gd name="T48" fmla="*/ 17 w 78"/>
                    <a:gd name="T49" fmla="*/ 37 h 77"/>
                    <a:gd name="T50" fmla="*/ 1 w 78"/>
                    <a:gd name="T51" fmla="*/ 30 h 77"/>
                    <a:gd name="T52" fmla="*/ 0 w 78"/>
                    <a:gd name="T53" fmla="*/ 41 h 77"/>
                    <a:gd name="T54" fmla="*/ 4 w 78"/>
                    <a:gd name="T55" fmla="*/ 51 h 77"/>
                    <a:gd name="T56" fmla="*/ 14 w 78"/>
                    <a:gd name="T57" fmla="*/ 43 h 77"/>
                    <a:gd name="T58" fmla="*/ 27 w 78"/>
                    <a:gd name="T59" fmla="*/ 41 h 77"/>
                    <a:gd name="T60" fmla="*/ 18 w 78"/>
                    <a:gd name="T61" fmla="*/ 49 h 77"/>
                    <a:gd name="T62" fmla="*/ 20 w 78"/>
                    <a:gd name="T63" fmla="*/ 55 h 77"/>
                    <a:gd name="T64" fmla="*/ 16 w 78"/>
                    <a:gd name="T65" fmla="*/ 59 h 77"/>
                    <a:gd name="T66" fmla="*/ 19 w 78"/>
                    <a:gd name="T67" fmla="*/ 62 h 77"/>
                    <a:gd name="T68" fmla="*/ 23 w 78"/>
                    <a:gd name="T69" fmla="*/ 58 h 77"/>
                    <a:gd name="T70" fmla="*/ 29 w 78"/>
                    <a:gd name="T71" fmla="*/ 59 h 77"/>
                    <a:gd name="T72" fmla="*/ 37 w 78"/>
                    <a:gd name="T73" fmla="*/ 50 h 77"/>
                    <a:gd name="T74" fmla="*/ 34 w 78"/>
                    <a:gd name="T75" fmla="*/ 63 h 77"/>
                    <a:gd name="T76" fmla="*/ 27 w 78"/>
                    <a:gd name="T77" fmla="*/ 73 h 77"/>
                    <a:gd name="T78" fmla="*/ 37 w 78"/>
                    <a:gd name="T79" fmla="*/ 77 h 77"/>
                    <a:gd name="T80" fmla="*/ 48 w 78"/>
                    <a:gd name="T81" fmla="*/ 76 h 77"/>
                    <a:gd name="T82" fmla="*/ 41 w 78"/>
                    <a:gd name="T83" fmla="*/ 61 h 77"/>
                    <a:gd name="T84" fmla="*/ 41 w 78"/>
                    <a:gd name="T85" fmla="*/ 55 h 77"/>
                    <a:gd name="T86" fmla="*/ 49 w 78"/>
                    <a:gd name="T87" fmla="*/ 52 h 77"/>
                    <a:gd name="T88" fmla="*/ 53 w 78"/>
                    <a:gd name="T89" fmla="*/ 56 h 77"/>
                    <a:gd name="T90" fmla="*/ 59 w 78"/>
                    <a:gd name="T91" fmla="*/ 72 h 77"/>
                    <a:gd name="T92" fmla="*/ 68 w 78"/>
                    <a:gd name="T93" fmla="*/ 65 h 77"/>
                    <a:gd name="T94" fmla="*/ 72 w 78"/>
                    <a:gd name="T95" fmla="*/ 55 h 77"/>
                    <a:gd name="T96" fmla="*/ 59 w 78"/>
                    <a:gd name="T97" fmla="*/ 53 h 77"/>
                    <a:gd name="T98" fmla="*/ 49 w 78"/>
                    <a:gd name="T99" fmla="*/ 46 h 77"/>
                    <a:gd name="T100" fmla="*/ 60 w 78"/>
                    <a:gd name="T101" fmla="*/ 46 h 77"/>
                    <a:gd name="T102" fmla="*/ 64 w 78"/>
                    <a:gd name="T103" fmla="*/ 41 h 77"/>
                    <a:gd name="T104" fmla="*/ 70 w 78"/>
                    <a:gd name="T105"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77">
                      <a:moveTo>
                        <a:pt x="78" y="37"/>
                      </a:moveTo>
                      <a:cubicBezTo>
                        <a:pt x="70" y="37"/>
                        <a:pt x="70" y="37"/>
                        <a:pt x="70" y="37"/>
                      </a:cubicBezTo>
                      <a:cubicBezTo>
                        <a:pt x="76" y="30"/>
                        <a:pt x="76" y="30"/>
                        <a:pt x="76" y="30"/>
                      </a:cubicBezTo>
                      <a:cubicBezTo>
                        <a:pt x="73" y="27"/>
                        <a:pt x="73" y="27"/>
                        <a:pt x="73" y="27"/>
                      </a:cubicBezTo>
                      <a:cubicBezTo>
                        <a:pt x="64" y="37"/>
                        <a:pt x="64" y="37"/>
                        <a:pt x="64" y="37"/>
                      </a:cubicBezTo>
                      <a:cubicBezTo>
                        <a:pt x="61" y="37"/>
                        <a:pt x="61" y="37"/>
                        <a:pt x="61" y="37"/>
                      </a:cubicBezTo>
                      <a:cubicBezTo>
                        <a:pt x="63" y="34"/>
                        <a:pt x="63" y="34"/>
                        <a:pt x="63" y="34"/>
                      </a:cubicBezTo>
                      <a:cubicBezTo>
                        <a:pt x="60" y="31"/>
                        <a:pt x="60" y="31"/>
                        <a:pt x="60" y="31"/>
                      </a:cubicBezTo>
                      <a:cubicBezTo>
                        <a:pt x="55" y="37"/>
                        <a:pt x="55" y="37"/>
                        <a:pt x="55" y="37"/>
                      </a:cubicBezTo>
                      <a:cubicBezTo>
                        <a:pt x="51" y="37"/>
                        <a:pt x="51" y="37"/>
                        <a:pt x="51" y="37"/>
                      </a:cubicBezTo>
                      <a:cubicBezTo>
                        <a:pt x="50" y="35"/>
                        <a:pt x="50" y="33"/>
                        <a:pt x="49" y="32"/>
                      </a:cubicBezTo>
                      <a:cubicBezTo>
                        <a:pt x="52" y="29"/>
                        <a:pt x="52" y="29"/>
                        <a:pt x="52" y="29"/>
                      </a:cubicBezTo>
                      <a:cubicBezTo>
                        <a:pt x="59" y="29"/>
                        <a:pt x="59" y="29"/>
                        <a:pt x="59" y="29"/>
                      </a:cubicBezTo>
                      <a:cubicBezTo>
                        <a:pt x="59" y="25"/>
                        <a:pt x="59" y="25"/>
                        <a:pt x="59" y="25"/>
                      </a:cubicBezTo>
                      <a:cubicBezTo>
                        <a:pt x="56" y="25"/>
                        <a:pt x="56" y="25"/>
                        <a:pt x="56" y="25"/>
                      </a:cubicBezTo>
                      <a:cubicBezTo>
                        <a:pt x="58" y="23"/>
                        <a:pt x="58" y="23"/>
                        <a:pt x="58" y="23"/>
                      </a:cubicBezTo>
                      <a:cubicBezTo>
                        <a:pt x="72" y="23"/>
                        <a:pt x="72" y="23"/>
                        <a:pt x="72" y="23"/>
                      </a:cubicBezTo>
                      <a:cubicBezTo>
                        <a:pt x="72" y="19"/>
                        <a:pt x="72" y="19"/>
                        <a:pt x="72" y="19"/>
                      </a:cubicBezTo>
                      <a:cubicBezTo>
                        <a:pt x="62" y="19"/>
                        <a:pt x="62" y="19"/>
                        <a:pt x="62" y="19"/>
                      </a:cubicBezTo>
                      <a:cubicBezTo>
                        <a:pt x="68" y="13"/>
                        <a:pt x="68" y="13"/>
                        <a:pt x="68" y="13"/>
                      </a:cubicBezTo>
                      <a:cubicBezTo>
                        <a:pt x="65" y="10"/>
                        <a:pt x="65" y="10"/>
                        <a:pt x="65" y="10"/>
                      </a:cubicBezTo>
                      <a:cubicBezTo>
                        <a:pt x="59" y="16"/>
                        <a:pt x="59" y="16"/>
                        <a:pt x="59" y="16"/>
                      </a:cubicBezTo>
                      <a:cubicBezTo>
                        <a:pt x="59" y="6"/>
                        <a:pt x="59" y="6"/>
                        <a:pt x="59" y="6"/>
                      </a:cubicBezTo>
                      <a:cubicBezTo>
                        <a:pt x="55" y="6"/>
                        <a:pt x="55" y="6"/>
                        <a:pt x="55" y="6"/>
                      </a:cubicBezTo>
                      <a:cubicBezTo>
                        <a:pt x="55" y="20"/>
                        <a:pt x="55" y="20"/>
                        <a:pt x="55" y="20"/>
                      </a:cubicBezTo>
                      <a:cubicBezTo>
                        <a:pt x="53" y="22"/>
                        <a:pt x="53" y="22"/>
                        <a:pt x="53" y="22"/>
                      </a:cubicBezTo>
                      <a:cubicBezTo>
                        <a:pt x="53" y="18"/>
                        <a:pt x="53" y="18"/>
                        <a:pt x="53" y="18"/>
                      </a:cubicBezTo>
                      <a:cubicBezTo>
                        <a:pt x="49" y="18"/>
                        <a:pt x="49" y="18"/>
                        <a:pt x="49" y="18"/>
                      </a:cubicBezTo>
                      <a:cubicBezTo>
                        <a:pt x="49" y="26"/>
                        <a:pt x="49" y="26"/>
                        <a:pt x="49" y="26"/>
                      </a:cubicBezTo>
                      <a:cubicBezTo>
                        <a:pt x="46" y="29"/>
                        <a:pt x="46" y="29"/>
                        <a:pt x="46" y="29"/>
                      </a:cubicBezTo>
                      <a:cubicBezTo>
                        <a:pt x="44" y="28"/>
                        <a:pt x="43" y="27"/>
                        <a:pt x="41" y="27"/>
                      </a:cubicBezTo>
                      <a:cubicBezTo>
                        <a:pt x="41" y="23"/>
                        <a:pt x="41" y="23"/>
                        <a:pt x="41" y="23"/>
                      </a:cubicBezTo>
                      <a:cubicBezTo>
                        <a:pt x="47" y="17"/>
                        <a:pt x="47" y="17"/>
                        <a:pt x="47" y="17"/>
                      </a:cubicBezTo>
                      <a:cubicBezTo>
                        <a:pt x="44" y="14"/>
                        <a:pt x="44" y="14"/>
                        <a:pt x="44" y="14"/>
                      </a:cubicBezTo>
                      <a:cubicBezTo>
                        <a:pt x="41" y="17"/>
                        <a:pt x="41" y="17"/>
                        <a:pt x="41" y="17"/>
                      </a:cubicBezTo>
                      <a:cubicBezTo>
                        <a:pt x="41" y="14"/>
                        <a:pt x="41" y="14"/>
                        <a:pt x="41" y="14"/>
                      </a:cubicBezTo>
                      <a:cubicBezTo>
                        <a:pt x="51" y="4"/>
                        <a:pt x="51" y="4"/>
                        <a:pt x="51" y="4"/>
                      </a:cubicBezTo>
                      <a:cubicBezTo>
                        <a:pt x="48" y="1"/>
                        <a:pt x="48" y="1"/>
                        <a:pt x="48" y="1"/>
                      </a:cubicBezTo>
                      <a:cubicBezTo>
                        <a:pt x="41" y="8"/>
                        <a:pt x="41" y="8"/>
                        <a:pt x="41" y="8"/>
                      </a:cubicBezTo>
                      <a:cubicBezTo>
                        <a:pt x="41" y="0"/>
                        <a:pt x="41" y="0"/>
                        <a:pt x="41" y="0"/>
                      </a:cubicBezTo>
                      <a:cubicBezTo>
                        <a:pt x="37" y="0"/>
                        <a:pt x="37" y="0"/>
                        <a:pt x="37" y="0"/>
                      </a:cubicBezTo>
                      <a:cubicBezTo>
                        <a:pt x="37" y="8"/>
                        <a:pt x="37" y="8"/>
                        <a:pt x="37" y="8"/>
                      </a:cubicBezTo>
                      <a:cubicBezTo>
                        <a:pt x="30" y="1"/>
                        <a:pt x="30" y="1"/>
                        <a:pt x="30" y="1"/>
                      </a:cubicBezTo>
                      <a:cubicBezTo>
                        <a:pt x="27" y="4"/>
                        <a:pt x="27" y="4"/>
                        <a:pt x="27" y="4"/>
                      </a:cubicBezTo>
                      <a:cubicBezTo>
                        <a:pt x="37" y="14"/>
                        <a:pt x="37" y="14"/>
                        <a:pt x="37" y="14"/>
                      </a:cubicBezTo>
                      <a:cubicBezTo>
                        <a:pt x="37" y="17"/>
                        <a:pt x="37" y="17"/>
                        <a:pt x="37" y="17"/>
                      </a:cubicBezTo>
                      <a:cubicBezTo>
                        <a:pt x="34" y="14"/>
                        <a:pt x="34" y="14"/>
                        <a:pt x="34" y="14"/>
                      </a:cubicBezTo>
                      <a:cubicBezTo>
                        <a:pt x="31" y="17"/>
                        <a:pt x="31" y="17"/>
                        <a:pt x="31" y="17"/>
                      </a:cubicBezTo>
                      <a:cubicBezTo>
                        <a:pt x="37" y="23"/>
                        <a:pt x="37" y="23"/>
                        <a:pt x="37" y="23"/>
                      </a:cubicBezTo>
                      <a:cubicBezTo>
                        <a:pt x="37" y="27"/>
                        <a:pt x="37" y="27"/>
                        <a:pt x="37" y="27"/>
                      </a:cubicBezTo>
                      <a:cubicBezTo>
                        <a:pt x="35" y="27"/>
                        <a:pt x="33" y="28"/>
                        <a:pt x="32" y="29"/>
                      </a:cubicBezTo>
                      <a:cubicBezTo>
                        <a:pt x="29" y="26"/>
                        <a:pt x="29" y="26"/>
                        <a:pt x="29" y="26"/>
                      </a:cubicBezTo>
                      <a:cubicBezTo>
                        <a:pt x="29" y="18"/>
                        <a:pt x="29" y="18"/>
                        <a:pt x="29" y="18"/>
                      </a:cubicBezTo>
                      <a:cubicBezTo>
                        <a:pt x="25" y="18"/>
                        <a:pt x="25" y="18"/>
                        <a:pt x="25" y="18"/>
                      </a:cubicBezTo>
                      <a:cubicBezTo>
                        <a:pt x="25" y="22"/>
                        <a:pt x="25" y="22"/>
                        <a:pt x="25" y="22"/>
                      </a:cubicBezTo>
                      <a:cubicBezTo>
                        <a:pt x="23" y="20"/>
                        <a:pt x="23" y="20"/>
                        <a:pt x="23" y="20"/>
                      </a:cubicBezTo>
                      <a:cubicBezTo>
                        <a:pt x="23" y="6"/>
                        <a:pt x="23" y="6"/>
                        <a:pt x="23" y="6"/>
                      </a:cubicBezTo>
                      <a:cubicBezTo>
                        <a:pt x="19" y="6"/>
                        <a:pt x="19" y="6"/>
                        <a:pt x="19" y="6"/>
                      </a:cubicBezTo>
                      <a:cubicBezTo>
                        <a:pt x="19" y="16"/>
                        <a:pt x="19" y="16"/>
                        <a:pt x="19" y="16"/>
                      </a:cubicBezTo>
                      <a:cubicBezTo>
                        <a:pt x="13" y="10"/>
                        <a:pt x="13" y="10"/>
                        <a:pt x="13" y="10"/>
                      </a:cubicBezTo>
                      <a:cubicBezTo>
                        <a:pt x="10" y="13"/>
                        <a:pt x="10" y="13"/>
                        <a:pt x="10" y="13"/>
                      </a:cubicBezTo>
                      <a:cubicBezTo>
                        <a:pt x="16" y="19"/>
                        <a:pt x="16" y="19"/>
                        <a:pt x="16" y="19"/>
                      </a:cubicBezTo>
                      <a:cubicBezTo>
                        <a:pt x="6" y="19"/>
                        <a:pt x="6" y="19"/>
                        <a:pt x="6" y="19"/>
                      </a:cubicBezTo>
                      <a:cubicBezTo>
                        <a:pt x="6" y="23"/>
                        <a:pt x="6" y="23"/>
                        <a:pt x="6" y="23"/>
                      </a:cubicBezTo>
                      <a:cubicBezTo>
                        <a:pt x="20" y="23"/>
                        <a:pt x="20" y="23"/>
                        <a:pt x="20" y="23"/>
                      </a:cubicBezTo>
                      <a:cubicBezTo>
                        <a:pt x="22" y="25"/>
                        <a:pt x="22" y="25"/>
                        <a:pt x="22" y="25"/>
                      </a:cubicBezTo>
                      <a:cubicBezTo>
                        <a:pt x="18" y="25"/>
                        <a:pt x="18" y="25"/>
                        <a:pt x="18" y="25"/>
                      </a:cubicBezTo>
                      <a:cubicBezTo>
                        <a:pt x="18" y="29"/>
                        <a:pt x="18" y="29"/>
                        <a:pt x="18" y="29"/>
                      </a:cubicBezTo>
                      <a:cubicBezTo>
                        <a:pt x="26" y="29"/>
                        <a:pt x="26" y="29"/>
                        <a:pt x="26" y="29"/>
                      </a:cubicBezTo>
                      <a:cubicBezTo>
                        <a:pt x="29" y="32"/>
                        <a:pt x="29" y="32"/>
                        <a:pt x="29" y="32"/>
                      </a:cubicBezTo>
                      <a:cubicBezTo>
                        <a:pt x="28" y="33"/>
                        <a:pt x="27" y="35"/>
                        <a:pt x="27" y="37"/>
                      </a:cubicBezTo>
                      <a:cubicBezTo>
                        <a:pt x="23" y="37"/>
                        <a:pt x="23" y="37"/>
                        <a:pt x="23" y="37"/>
                      </a:cubicBezTo>
                      <a:cubicBezTo>
                        <a:pt x="17" y="31"/>
                        <a:pt x="17" y="31"/>
                        <a:pt x="17" y="31"/>
                      </a:cubicBezTo>
                      <a:cubicBezTo>
                        <a:pt x="14" y="34"/>
                        <a:pt x="14" y="34"/>
                        <a:pt x="14" y="34"/>
                      </a:cubicBezTo>
                      <a:cubicBezTo>
                        <a:pt x="17" y="37"/>
                        <a:pt x="17" y="37"/>
                        <a:pt x="17" y="37"/>
                      </a:cubicBezTo>
                      <a:cubicBezTo>
                        <a:pt x="14" y="37"/>
                        <a:pt x="14" y="37"/>
                        <a:pt x="14" y="37"/>
                      </a:cubicBezTo>
                      <a:cubicBezTo>
                        <a:pt x="4" y="27"/>
                        <a:pt x="4" y="27"/>
                        <a:pt x="4" y="27"/>
                      </a:cubicBezTo>
                      <a:cubicBezTo>
                        <a:pt x="1" y="30"/>
                        <a:pt x="1" y="30"/>
                        <a:pt x="1" y="30"/>
                      </a:cubicBezTo>
                      <a:cubicBezTo>
                        <a:pt x="8" y="37"/>
                        <a:pt x="8" y="37"/>
                        <a:pt x="8" y="37"/>
                      </a:cubicBezTo>
                      <a:cubicBezTo>
                        <a:pt x="0" y="37"/>
                        <a:pt x="0" y="37"/>
                        <a:pt x="0" y="37"/>
                      </a:cubicBezTo>
                      <a:cubicBezTo>
                        <a:pt x="0" y="41"/>
                        <a:pt x="0" y="41"/>
                        <a:pt x="0" y="41"/>
                      </a:cubicBezTo>
                      <a:cubicBezTo>
                        <a:pt x="8" y="41"/>
                        <a:pt x="8" y="41"/>
                        <a:pt x="8" y="41"/>
                      </a:cubicBezTo>
                      <a:cubicBezTo>
                        <a:pt x="1" y="48"/>
                        <a:pt x="1" y="48"/>
                        <a:pt x="1" y="48"/>
                      </a:cubicBezTo>
                      <a:cubicBezTo>
                        <a:pt x="4" y="51"/>
                        <a:pt x="4" y="51"/>
                        <a:pt x="4" y="51"/>
                      </a:cubicBezTo>
                      <a:cubicBezTo>
                        <a:pt x="14" y="41"/>
                        <a:pt x="14" y="41"/>
                        <a:pt x="14" y="41"/>
                      </a:cubicBezTo>
                      <a:cubicBezTo>
                        <a:pt x="17" y="41"/>
                        <a:pt x="17" y="41"/>
                        <a:pt x="17" y="41"/>
                      </a:cubicBezTo>
                      <a:cubicBezTo>
                        <a:pt x="14" y="43"/>
                        <a:pt x="14" y="43"/>
                        <a:pt x="14" y="43"/>
                      </a:cubicBezTo>
                      <a:cubicBezTo>
                        <a:pt x="17" y="46"/>
                        <a:pt x="17" y="46"/>
                        <a:pt x="17" y="46"/>
                      </a:cubicBezTo>
                      <a:cubicBezTo>
                        <a:pt x="23" y="41"/>
                        <a:pt x="23" y="41"/>
                        <a:pt x="23" y="41"/>
                      </a:cubicBezTo>
                      <a:cubicBezTo>
                        <a:pt x="27" y="41"/>
                        <a:pt x="27" y="41"/>
                        <a:pt x="27" y="41"/>
                      </a:cubicBezTo>
                      <a:cubicBezTo>
                        <a:pt x="27" y="43"/>
                        <a:pt x="28" y="44"/>
                        <a:pt x="29" y="46"/>
                      </a:cubicBezTo>
                      <a:cubicBezTo>
                        <a:pt x="26" y="49"/>
                        <a:pt x="26" y="49"/>
                        <a:pt x="26" y="49"/>
                      </a:cubicBezTo>
                      <a:cubicBezTo>
                        <a:pt x="18" y="49"/>
                        <a:pt x="18" y="49"/>
                        <a:pt x="18" y="49"/>
                      </a:cubicBezTo>
                      <a:cubicBezTo>
                        <a:pt x="18" y="53"/>
                        <a:pt x="18" y="53"/>
                        <a:pt x="18" y="53"/>
                      </a:cubicBezTo>
                      <a:cubicBezTo>
                        <a:pt x="22" y="53"/>
                        <a:pt x="22" y="53"/>
                        <a:pt x="22" y="53"/>
                      </a:cubicBezTo>
                      <a:cubicBezTo>
                        <a:pt x="20" y="55"/>
                        <a:pt x="20" y="55"/>
                        <a:pt x="20" y="55"/>
                      </a:cubicBezTo>
                      <a:cubicBezTo>
                        <a:pt x="6" y="55"/>
                        <a:pt x="6" y="55"/>
                        <a:pt x="6" y="55"/>
                      </a:cubicBezTo>
                      <a:cubicBezTo>
                        <a:pt x="6" y="59"/>
                        <a:pt x="6" y="59"/>
                        <a:pt x="6" y="59"/>
                      </a:cubicBezTo>
                      <a:cubicBezTo>
                        <a:pt x="16" y="59"/>
                        <a:pt x="16" y="59"/>
                        <a:pt x="16" y="59"/>
                      </a:cubicBezTo>
                      <a:cubicBezTo>
                        <a:pt x="10" y="65"/>
                        <a:pt x="10" y="65"/>
                        <a:pt x="10" y="65"/>
                      </a:cubicBezTo>
                      <a:cubicBezTo>
                        <a:pt x="13" y="68"/>
                        <a:pt x="13" y="68"/>
                        <a:pt x="13" y="68"/>
                      </a:cubicBezTo>
                      <a:cubicBezTo>
                        <a:pt x="19" y="62"/>
                        <a:pt x="19" y="62"/>
                        <a:pt x="19" y="62"/>
                      </a:cubicBezTo>
                      <a:cubicBezTo>
                        <a:pt x="19" y="72"/>
                        <a:pt x="19" y="72"/>
                        <a:pt x="19" y="72"/>
                      </a:cubicBezTo>
                      <a:cubicBezTo>
                        <a:pt x="23" y="72"/>
                        <a:pt x="23" y="72"/>
                        <a:pt x="23" y="72"/>
                      </a:cubicBezTo>
                      <a:cubicBezTo>
                        <a:pt x="23" y="58"/>
                        <a:pt x="23" y="58"/>
                        <a:pt x="23" y="58"/>
                      </a:cubicBezTo>
                      <a:cubicBezTo>
                        <a:pt x="25" y="56"/>
                        <a:pt x="25" y="56"/>
                        <a:pt x="25" y="56"/>
                      </a:cubicBezTo>
                      <a:cubicBezTo>
                        <a:pt x="25" y="59"/>
                        <a:pt x="25" y="59"/>
                        <a:pt x="25" y="59"/>
                      </a:cubicBezTo>
                      <a:cubicBezTo>
                        <a:pt x="29" y="59"/>
                        <a:pt x="29" y="59"/>
                        <a:pt x="29" y="59"/>
                      </a:cubicBezTo>
                      <a:cubicBezTo>
                        <a:pt x="29" y="52"/>
                        <a:pt x="29" y="52"/>
                        <a:pt x="29" y="52"/>
                      </a:cubicBezTo>
                      <a:cubicBezTo>
                        <a:pt x="32" y="49"/>
                        <a:pt x="32" y="49"/>
                        <a:pt x="32" y="49"/>
                      </a:cubicBezTo>
                      <a:cubicBezTo>
                        <a:pt x="33" y="50"/>
                        <a:pt x="35" y="50"/>
                        <a:pt x="37" y="50"/>
                      </a:cubicBezTo>
                      <a:cubicBezTo>
                        <a:pt x="37" y="55"/>
                        <a:pt x="37" y="55"/>
                        <a:pt x="37" y="55"/>
                      </a:cubicBezTo>
                      <a:cubicBezTo>
                        <a:pt x="31" y="60"/>
                        <a:pt x="31" y="60"/>
                        <a:pt x="31" y="60"/>
                      </a:cubicBezTo>
                      <a:cubicBezTo>
                        <a:pt x="34" y="63"/>
                        <a:pt x="34" y="63"/>
                        <a:pt x="34" y="63"/>
                      </a:cubicBezTo>
                      <a:cubicBezTo>
                        <a:pt x="37" y="61"/>
                        <a:pt x="37" y="61"/>
                        <a:pt x="37" y="61"/>
                      </a:cubicBezTo>
                      <a:cubicBezTo>
                        <a:pt x="37" y="63"/>
                        <a:pt x="37" y="63"/>
                        <a:pt x="37" y="63"/>
                      </a:cubicBezTo>
                      <a:cubicBezTo>
                        <a:pt x="27" y="73"/>
                        <a:pt x="27" y="73"/>
                        <a:pt x="27" y="73"/>
                      </a:cubicBezTo>
                      <a:cubicBezTo>
                        <a:pt x="30" y="76"/>
                        <a:pt x="30" y="76"/>
                        <a:pt x="30" y="76"/>
                      </a:cubicBezTo>
                      <a:cubicBezTo>
                        <a:pt x="37" y="69"/>
                        <a:pt x="37" y="69"/>
                        <a:pt x="37" y="69"/>
                      </a:cubicBezTo>
                      <a:cubicBezTo>
                        <a:pt x="37" y="77"/>
                        <a:pt x="37" y="77"/>
                        <a:pt x="37" y="77"/>
                      </a:cubicBezTo>
                      <a:cubicBezTo>
                        <a:pt x="41" y="77"/>
                        <a:pt x="41" y="77"/>
                        <a:pt x="41" y="77"/>
                      </a:cubicBezTo>
                      <a:cubicBezTo>
                        <a:pt x="41" y="69"/>
                        <a:pt x="41" y="69"/>
                        <a:pt x="41" y="69"/>
                      </a:cubicBezTo>
                      <a:cubicBezTo>
                        <a:pt x="48" y="76"/>
                        <a:pt x="48" y="76"/>
                        <a:pt x="48" y="76"/>
                      </a:cubicBezTo>
                      <a:cubicBezTo>
                        <a:pt x="51" y="73"/>
                        <a:pt x="51" y="73"/>
                        <a:pt x="51" y="73"/>
                      </a:cubicBezTo>
                      <a:cubicBezTo>
                        <a:pt x="41" y="63"/>
                        <a:pt x="41" y="63"/>
                        <a:pt x="41" y="63"/>
                      </a:cubicBezTo>
                      <a:cubicBezTo>
                        <a:pt x="41" y="61"/>
                        <a:pt x="41" y="61"/>
                        <a:pt x="41" y="61"/>
                      </a:cubicBezTo>
                      <a:cubicBezTo>
                        <a:pt x="44" y="63"/>
                        <a:pt x="44" y="63"/>
                        <a:pt x="44" y="63"/>
                      </a:cubicBezTo>
                      <a:cubicBezTo>
                        <a:pt x="47" y="60"/>
                        <a:pt x="47" y="60"/>
                        <a:pt x="47" y="60"/>
                      </a:cubicBezTo>
                      <a:cubicBezTo>
                        <a:pt x="41" y="55"/>
                        <a:pt x="41" y="55"/>
                        <a:pt x="41" y="55"/>
                      </a:cubicBezTo>
                      <a:cubicBezTo>
                        <a:pt x="41" y="50"/>
                        <a:pt x="41" y="50"/>
                        <a:pt x="41" y="50"/>
                      </a:cubicBezTo>
                      <a:cubicBezTo>
                        <a:pt x="43" y="50"/>
                        <a:pt x="44" y="50"/>
                        <a:pt x="46" y="49"/>
                      </a:cubicBezTo>
                      <a:cubicBezTo>
                        <a:pt x="49" y="52"/>
                        <a:pt x="49" y="52"/>
                        <a:pt x="49" y="52"/>
                      </a:cubicBezTo>
                      <a:cubicBezTo>
                        <a:pt x="49" y="59"/>
                        <a:pt x="49" y="59"/>
                        <a:pt x="49" y="59"/>
                      </a:cubicBezTo>
                      <a:cubicBezTo>
                        <a:pt x="53" y="59"/>
                        <a:pt x="53" y="59"/>
                        <a:pt x="53" y="59"/>
                      </a:cubicBezTo>
                      <a:cubicBezTo>
                        <a:pt x="53" y="56"/>
                        <a:pt x="53" y="56"/>
                        <a:pt x="53" y="56"/>
                      </a:cubicBezTo>
                      <a:cubicBezTo>
                        <a:pt x="55" y="58"/>
                        <a:pt x="55" y="58"/>
                        <a:pt x="55" y="58"/>
                      </a:cubicBezTo>
                      <a:cubicBezTo>
                        <a:pt x="55" y="72"/>
                        <a:pt x="55" y="72"/>
                        <a:pt x="55" y="72"/>
                      </a:cubicBezTo>
                      <a:cubicBezTo>
                        <a:pt x="59" y="72"/>
                        <a:pt x="59" y="72"/>
                        <a:pt x="59" y="72"/>
                      </a:cubicBezTo>
                      <a:cubicBezTo>
                        <a:pt x="59" y="62"/>
                        <a:pt x="59" y="62"/>
                        <a:pt x="59" y="62"/>
                      </a:cubicBezTo>
                      <a:cubicBezTo>
                        <a:pt x="65" y="68"/>
                        <a:pt x="65" y="68"/>
                        <a:pt x="65" y="68"/>
                      </a:cubicBezTo>
                      <a:cubicBezTo>
                        <a:pt x="68" y="65"/>
                        <a:pt x="68" y="65"/>
                        <a:pt x="68" y="65"/>
                      </a:cubicBezTo>
                      <a:cubicBezTo>
                        <a:pt x="62" y="59"/>
                        <a:pt x="62" y="59"/>
                        <a:pt x="62" y="59"/>
                      </a:cubicBezTo>
                      <a:cubicBezTo>
                        <a:pt x="72" y="59"/>
                        <a:pt x="72" y="59"/>
                        <a:pt x="72" y="59"/>
                      </a:cubicBezTo>
                      <a:cubicBezTo>
                        <a:pt x="72" y="55"/>
                        <a:pt x="72" y="55"/>
                        <a:pt x="72" y="55"/>
                      </a:cubicBezTo>
                      <a:cubicBezTo>
                        <a:pt x="58" y="55"/>
                        <a:pt x="58" y="55"/>
                        <a:pt x="58" y="55"/>
                      </a:cubicBezTo>
                      <a:cubicBezTo>
                        <a:pt x="56" y="53"/>
                        <a:pt x="56" y="53"/>
                        <a:pt x="56" y="53"/>
                      </a:cubicBezTo>
                      <a:cubicBezTo>
                        <a:pt x="59" y="53"/>
                        <a:pt x="59" y="53"/>
                        <a:pt x="59" y="53"/>
                      </a:cubicBezTo>
                      <a:cubicBezTo>
                        <a:pt x="59" y="49"/>
                        <a:pt x="59" y="49"/>
                        <a:pt x="59" y="49"/>
                      </a:cubicBezTo>
                      <a:cubicBezTo>
                        <a:pt x="52" y="49"/>
                        <a:pt x="52" y="49"/>
                        <a:pt x="52" y="49"/>
                      </a:cubicBezTo>
                      <a:cubicBezTo>
                        <a:pt x="49" y="46"/>
                        <a:pt x="49" y="46"/>
                        <a:pt x="49" y="46"/>
                      </a:cubicBezTo>
                      <a:cubicBezTo>
                        <a:pt x="50" y="44"/>
                        <a:pt x="50" y="43"/>
                        <a:pt x="51" y="41"/>
                      </a:cubicBezTo>
                      <a:cubicBezTo>
                        <a:pt x="55" y="41"/>
                        <a:pt x="55" y="41"/>
                        <a:pt x="55" y="41"/>
                      </a:cubicBezTo>
                      <a:cubicBezTo>
                        <a:pt x="60" y="46"/>
                        <a:pt x="60" y="46"/>
                        <a:pt x="60" y="46"/>
                      </a:cubicBezTo>
                      <a:cubicBezTo>
                        <a:pt x="63" y="43"/>
                        <a:pt x="63" y="43"/>
                        <a:pt x="63" y="43"/>
                      </a:cubicBezTo>
                      <a:cubicBezTo>
                        <a:pt x="61" y="41"/>
                        <a:pt x="61" y="41"/>
                        <a:pt x="61" y="41"/>
                      </a:cubicBezTo>
                      <a:cubicBezTo>
                        <a:pt x="64" y="41"/>
                        <a:pt x="64" y="41"/>
                        <a:pt x="64" y="41"/>
                      </a:cubicBezTo>
                      <a:cubicBezTo>
                        <a:pt x="73" y="51"/>
                        <a:pt x="73" y="51"/>
                        <a:pt x="73" y="51"/>
                      </a:cubicBezTo>
                      <a:cubicBezTo>
                        <a:pt x="76" y="48"/>
                        <a:pt x="76" y="48"/>
                        <a:pt x="76" y="48"/>
                      </a:cubicBezTo>
                      <a:cubicBezTo>
                        <a:pt x="70" y="41"/>
                        <a:pt x="70" y="41"/>
                        <a:pt x="70" y="41"/>
                      </a:cubicBezTo>
                      <a:cubicBezTo>
                        <a:pt x="78" y="41"/>
                        <a:pt x="78" y="41"/>
                        <a:pt x="78" y="41"/>
                      </a:cubicBezTo>
                      <a:lnTo>
                        <a:pt x="7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4" name="Freeform 640"/>
                <p:cNvSpPr/>
                <p:nvPr/>
              </p:nvSpPr>
              <p:spPr bwMode="auto">
                <a:xfrm>
                  <a:off x="-9834563" y="2317750"/>
                  <a:ext cx="561975" cy="420688"/>
                </a:xfrm>
                <a:custGeom>
                  <a:avLst/>
                  <a:gdLst>
                    <a:gd name="T0" fmla="*/ 75 w 150"/>
                    <a:gd name="T1" fmla="*/ 0 h 112"/>
                    <a:gd name="T2" fmla="*/ 0 w 150"/>
                    <a:gd name="T3" fmla="*/ 75 h 112"/>
                    <a:gd name="T4" fmla="*/ 9 w 150"/>
                    <a:gd name="T5" fmla="*/ 111 h 112"/>
                    <a:gd name="T6" fmla="*/ 9 w 150"/>
                    <a:gd name="T7" fmla="*/ 91 h 112"/>
                    <a:gd name="T8" fmla="*/ 13 w 150"/>
                    <a:gd name="T9" fmla="*/ 81 h 112"/>
                    <a:gd name="T10" fmla="*/ 12 w 150"/>
                    <a:gd name="T11" fmla="*/ 75 h 112"/>
                    <a:gd name="T12" fmla="*/ 75 w 150"/>
                    <a:gd name="T13" fmla="*/ 12 h 112"/>
                    <a:gd name="T14" fmla="*/ 137 w 150"/>
                    <a:gd name="T15" fmla="*/ 75 h 112"/>
                    <a:gd name="T16" fmla="*/ 137 w 150"/>
                    <a:gd name="T17" fmla="*/ 82 h 112"/>
                    <a:gd name="T18" fmla="*/ 140 w 150"/>
                    <a:gd name="T19" fmla="*/ 91 h 112"/>
                    <a:gd name="T20" fmla="*/ 140 w 150"/>
                    <a:gd name="T21" fmla="*/ 112 h 112"/>
                    <a:gd name="T22" fmla="*/ 150 w 150"/>
                    <a:gd name="T23" fmla="*/ 75 h 112"/>
                    <a:gd name="T24" fmla="*/ 75 w 150"/>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12">
                      <a:moveTo>
                        <a:pt x="75" y="0"/>
                      </a:moveTo>
                      <a:cubicBezTo>
                        <a:pt x="33" y="0"/>
                        <a:pt x="0" y="34"/>
                        <a:pt x="0" y="75"/>
                      </a:cubicBezTo>
                      <a:cubicBezTo>
                        <a:pt x="0" y="88"/>
                        <a:pt x="3" y="100"/>
                        <a:pt x="9" y="111"/>
                      </a:cubicBezTo>
                      <a:cubicBezTo>
                        <a:pt x="9" y="91"/>
                        <a:pt x="9" y="91"/>
                        <a:pt x="9" y="91"/>
                      </a:cubicBezTo>
                      <a:cubicBezTo>
                        <a:pt x="9" y="87"/>
                        <a:pt x="10" y="84"/>
                        <a:pt x="13" y="81"/>
                      </a:cubicBezTo>
                      <a:cubicBezTo>
                        <a:pt x="12" y="79"/>
                        <a:pt x="12" y="77"/>
                        <a:pt x="12" y="75"/>
                      </a:cubicBezTo>
                      <a:cubicBezTo>
                        <a:pt x="12" y="41"/>
                        <a:pt x="40" y="13"/>
                        <a:pt x="75" y="12"/>
                      </a:cubicBezTo>
                      <a:cubicBezTo>
                        <a:pt x="109" y="13"/>
                        <a:pt x="137" y="41"/>
                        <a:pt x="137" y="75"/>
                      </a:cubicBezTo>
                      <a:cubicBezTo>
                        <a:pt x="137" y="77"/>
                        <a:pt x="137" y="80"/>
                        <a:pt x="137" y="82"/>
                      </a:cubicBezTo>
                      <a:cubicBezTo>
                        <a:pt x="139" y="85"/>
                        <a:pt x="140" y="88"/>
                        <a:pt x="140" y="91"/>
                      </a:cubicBezTo>
                      <a:cubicBezTo>
                        <a:pt x="140" y="112"/>
                        <a:pt x="140" y="112"/>
                        <a:pt x="140" y="112"/>
                      </a:cubicBezTo>
                      <a:cubicBezTo>
                        <a:pt x="146" y="101"/>
                        <a:pt x="150" y="88"/>
                        <a:pt x="150" y="75"/>
                      </a:cubicBezTo>
                      <a:cubicBezTo>
                        <a:pt x="150" y="34"/>
                        <a:pt x="116" y="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5" name="Freeform 641"/>
                <p:cNvSpPr/>
                <p:nvPr/>
              </p:nvSpPr>
              <p:spPr bwMode="auto">
                <a:xfrm>
                  <a:off x="-9786938" y="2598738"/>
                  <a:ext cx="123825" cy="225425"/>
                </a:xfrm>
                <a:custGeom>
                  <a:avLst/>
                  <a:gdLst>
                    <a:gd name="T0" fmla="*/ 1 w 33"/>
                    <a:gd name="T1" fmla="*/ 13 h 60"/>
                    <a:gd name="T2" fmla="*/ 0 w 33"/>
                    <a:gd name="T3" fmla="*/ 16 h 60"/>
                    <a:gd name="T4" fmla="*/ 0 w 33"/>
                    <a:gd name="T5" fmla="*/ 35 h 60"/>
                    <a:gd name="T6" fmla="*/ 0 w 33"/>
                    <a:gd name="T7" fmla="*/ 44 h 60"/>
                    <a:gd name="T8" fmla="*/ 23 w 33"/>
                    <a:gd name="T9" fmla="*/ 60 h 60"/>
                    <a:gd name="T10" fmla="*/ 33 w 33"/>
                    <a:gd name="T11" fmla="*/ 60 h 60"/>
                    <a:gd name="T12" fmla="*/ 33 w 33"/>
                    <a:gd name="T13" fmla="*/ 0 h 60"/>
                    <a:gd name="T14" fmla="*/ 23 w 33"/>
                    <a:gd name="T15" fmla="*/ 0 h 60"/>
                    <a:gd name="T16" fmla="*/ 1 w 33"/>
                    <a:gd name="T17" fmla="*/ 1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0">
                      <a:moveTo>
                        <a:pt x="1" y="13"/>
                      </a:moveTo>
                      <a:cubicBezTo>
                        <a:pt x="0" y="14"/>
                        <a:pt x="0" y="15"/>
                        <a:pt x="0" y="16"/>
                      </a:cubicBezTo>
                      <a:cubicBezTo>
                        <a:pt x="0" y="35"/>
                        <a:pt x="0" y="35"/>
                        <a:pt x="0" y="35"/>
                      </a:cubicBezTo>
                      <a:cubicBezTo>
                        <a:pt x="0" y="44"/>
                        <a:pt x="0" y="44"/>
                        <a:pt x="0" y="44"/>
                      </a:cubicBezTo>
                      <a:cubicBezTo>
                        <a:pt x="0" y="53"/>
                        <a:pt x="10" y="60"/>
                        <a:pt x="23" y="60"/>
                      </a:cubicBezTo>
                      <a:cubicBezTo>
                        <a:pt x="33" y="60"/>
                        <a:pt x="33" y="60"/>
                        <a:pt x="33" y="60"/>
                      </a:cubicBezTo>
                      <a:cubicBezTo>
                        <a:pt x="33" y="0"/>
                        <a:pt x="33" y="0"/>
                        <a:pt x="33" y="0"/>
                      </a:cubicBezTo>
                      <a:cubicBezTo>
                        <a:pt x="23" y="0"/>
                        <a:pt x="23" y="0"/>
                        <a:pt x="23" y="0"/>
                      </a:cubicBezTo>
                      <a:cubicBezTo>
                        <a:pt x="12" y="0"/>
                        <a:pt x="3" y="6"/>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6" name="Freeform 642"/>
                <p:cNvSpPr/>
                <p:nvPr/>
              </p:nvSpPr>
              <p:spPr bwMode="auto">
                <a:xfrm>
                  <a:off x="-9448800" y="2598738"/>
                  <a:ext cx="123825" cy="225425"/>
                </a:xfrm>
                <a:custGeom>
                  <a:avLst/>
                  <a:gdLst>
                    <a:gd name="T0" fmla="*/ 33 w 33"/>
                    <a:gd name="T1" fmla="*/ 44 h 60"/>
                    <a:gd name="T2" fmla="*/ 33 w 33"/>
                    <a:gd name="T3" fmla="*/ 35 h 60"/>
                    <a:gd name="T4" fmla="*/ 33 w 33"/>
                    <a:gd name="T5" fmla="*/ 16 h 60"/>
                    <a:gd name="T6" fmla="*/ 33 w 33"/>
                    <a:gd name="T7" fmla="*/ 14 h 60"/>
                    <a:gd name="T8" fmla="*/ 10 w 33"/>
                    <a:gd name="T9" fmla="*/ 0 h 60"/>
                    <a:gd name="T10" fmla="*/ 0 w 33"/>
                    <a:gd name="T11" fmla="*/ 0 h 60"/>
                    <a:gd name="T12" fmla="*/ 0 w 33"/>
                    <a:gd name="T13" fmla="*/ 60 h 60"/>
                    <a:gd name="T14" fmla="*/ 10 w 33"/>
                    <a:gd name="T15" fmla="*/ 60 h 60"/>
                    <a:gd name="T16" fmla="*/ 33 w 33"/>
                    <a:gd name="T17"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0">
                      <a:moveTo>
                        <a:pt x="33" y="44"/>
                      </a:moveTo>
                      <a:cubicBezTo>
                        <a:pt x="33" y="35"/>
                        <a:pt x="33" y="35"/>
                        <a:pt x="33" y="35"/>
                      </a:cubicBezTo>
                      <a:cubicBezTo>
                        <a:pt x="33" y="16"/>
                        <a:pt x="33" y="16"/>
                        <a:pt x="33" y="16"/>
                      </a:cubicBezTo>
                      <a:cubicBezTo>
                        <a:pt x="33" y="15"/>
                        <a:pt x="33" y="15"/>
                        <a:pt x="33" y="14"/>
                      </a:cubicBezTo>
                      <a:cubicBezTo>
                        <a:pt x="31" y="6"/>
                        <a:pt x="21" y="0"/>
                        <a:pt x="10" y="0"/>
                      </a:cubicBezTo>
                      <a:cubicBezTo>
                        <a:pt x="0" y="0"/>
                        <a:pt x="0" y="0"/>
                        <a:pt x="0" y="0"/>
                      </a:cubicBezTo>
                      <a:cubicBezTo>
                        <a:pt x="0" y="60"/>
                        <a:pt x="0" y="60"/>
                        <a:pt x="0" y="60"/>
                      </a:cubicBezTo>
                      <a:cubicBezTo>
                        <a:pt x="10" y="60"/>
                        <a:pt x="10" y="60"/>
                        <a:pt x="10" y="60"/>
                      </a:cubicBezTo>
                      <a:cubicBezTo>
                        <a:pt x="22" y="60"/>
                        <a:pt x="33" y="53"/>
                        <a:pt x="3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7" name="Freeform 643"/>
                <p:cNvSpPr/>
                <p:nvPr/>
              </p:nvSpPr>
              <p:spPr bwMode="auto">
                <a:xfrm>
                  <a:off x="-8054975" y="6303963"/>
                  <a:ext cx="446088" cy="415925"/>
                </a:xfrm>
                <a:custGeom>
                  <a:avLst/>
                  <a:gdLst>
                    <a:gd name="T0" fmla="*/ 95 w 119"/>
                    <a:gd name="T1" fmla="*/ 48 h 111"/>
                    <a:gd name="T2" fmla="*/ 93 w 119"/>
                    <a:gd name="T3" fmla="*/ 40 h 111"/>
                    <a:gd name="T4" fmla="*/ 76 w 119"/>
                    <a:gd name="T5" fmla="*/ 41 h 111"/>
                    <a:gd name="T6" fmla="*/ 76 w 119"/>
                    <a:gd name="T7" fmla="*/ 28 h 111"/>
                    <a:gd name="T8" fmla="*/ 64 w 119"/>
                    <a:gd name="T9" fmla="*/ 33 h 111"/>
                    <a:gd name="T10" fmla="*/ 57 w 119"/>
                    <a:gd name="T11" fmla="*/ 16 h 111"/>
                    <a:gd name="T12" fmla="*/ 49 w 119"/>
                    <a:gd name="T13" fmla="*/ 18 h 111"/>
                    <a:gd name="T14" fmla="*/ 50 w 119"/>
                    <a:gd name="T15" fmla="*/ 36 h 111"/>
                    <a:gd name="T16" fmla="*/ 39 w 119"/>
                    <a:gd name="T17" fmla="*/ 19 h 111"/>
                    <a:gd name="T18" fmla="*/ 36 w 119"/>
                    <a:gd name="T19" fmla="*/ 0 h 111"/>
                    <a:gd name="T20" fmla="*/ 20 w 119"/>
                    <a:gd name="T21" fmla="*/ 6 h 111"/>
                    <a:gd name="T22" fmla="*/ 10 w 119"/>
                    <a:gd name="T23" fmla="*/ 20 h 111"/>
                    <a:gd name="T24" fmla="*/ 34 w 119"/>
                    <a:gd name="T25" fmla="*/ 29 h 111"/>
                    <a:gd name="T26" fmla="*/ 41 w 119"/>
                    <a:gd name="T27" fmla="*/ 36 h 111"/>
                    <a:gd name="T28" fmla="*/ 36 w 119"/>
                    <a:gd name="T29" fmla="*/ 48 h 111"/>
                    <a:gd name="T30" fmla="*/ 26 w 119"/>
                    <a:gd name="T31" fmla="*/ 48 h 111"/>
                    <a:gd name="T32" fmla="*/ 2 w 119"/>
                    <a:gd name="T33" fmla="*/ 37 h 111"/>
                    <a:gd name="T34" fmla="*/ 0 w 119"/>
                    <a:gd name="T35" fmla="*/ 54 h 111"/>
                    <a:gd name="T36" fmla="*/ 7 w 119"/>
                    <a:gd name="T37" fmla="*/ 70 h 111"/>
                    <a:gd name="T38" fmla="*/ 22 w 119"/>
                    <a:gd name="T39" fmla="*/ 58 h 111"/>
                    <a:gd name="T40" fmla="*/ 42 w 119"/>
                    <a:gd name="T41" fmla="*/ 54 h 111"/>
                    <a:gd name="T42" fmla="*/ 28 w 119"/>
                    <a:gd name="T43" fmla="*/ 66 h 111"/>
                    <a:gd name="T44" fmla="*/ 31 w 119"/>
                    <a:gd name="T45" fmla="*/ 76 h 111"/>
                    <a:gd name="T46" fmla="*/ 24 w 119"/>
                    <a:gd name="T47" fmla="*/ 82 h 111"/>
                    <a:gd name="T48" fmla="*/ 29 w 119"/>
                    <a:gd name="T49" fmla="*/ 87 h 111"/>
                    <a:gd name="T50" fmla="*/ 36 w 119"/>
                    <a:gd name="T51" fmla="*/ 81 h 111"/>
                    <a:gd name="T52" fmla="*/ 45 w 119"/>
                    <a:gd name="T53" fmla="*/ 83 h 111"/>
                    <a:gd name="T54" fmla="*/ 57 w 119"/>
                    <a:gd name="T55" fmla="*/ 69 h 111"/>
                    <a:gd name="T56" fmla="*/ 53 w 119"/>
                    <a:gd name="T57" fmla="*/ 89 h 111"/>
                    <a:gd name="T58" fmla="*/ 42 w 119"/>
                    <a:gd name="T59" fmla="*/ 105 h 111"/>
                    <a:gd name="T60" fmla="*/ 57 w 119"/>
                    <a:gd name="T61" fmla="*/ 111 h 111"/>
                    <a:gd name="T62" fmla="*/ 74 w 119"/>
                    <a:gd name="T63" fmla="*/ 109 h 111"/>
                    <a:gd name="T64" fmla="*/ 64 w 119"/>
                    <a:gd name="T65" fmla="*/ 85 h 111"/>
                    <a:gd name="T66" fmla="*/ 64 w 119"/>
                    <a:gd name="T67" fmla="*/ 76 h 111"/>
                    <a:gd name="T68" fmla="*/ 76 w 119"/>
                    <a:gd name="T69" fmla="*/ 71 h 111"/>
                    <a:gd name="T70" fmla="*/ 82 w 119"/>
                    <a:gd name="T71" fmla="*/ 78 h 111"/>
                    <a:gd name="T72" fmla="*/ 92 w 119"/>
                    <a:gd name="T73" fmla="*/ 102 h 111"/>
                    <a:gd name="T74" fmla="*/ 105 w 119"/>
                    <a:gd name="T75" fmla="*/ 91 h 111"/>
                    <a:gd name="T76" fmla="*/ 111 w 119"/>
                    <a:gd name="T77" fmla="*/ 76 h 111"/>
                    <a:gd name="T78" fmla="*/ 92 w 119"/>
                    <a:gd name="T79" fmla="*/ 73 h 111"/>
                    <a:gd name="T80" fmla="*/ 76 w 119"/>
                    <a:gd name="T81" fmla="*/ 62 h 111"/>
                    <a:gd name="T82" fmla="*/ 94 w 119"/>
                    <a:gd name="T83" fmla="*/ 63 h 111"/>
                    <a:gd name="T84" fmla="*/ 99 w 119"/>
                    <a:gd name="T85" fmla="*/ 54 h 111"/>
                    <a:gd name="T86" fmla="*/ 108 w 119"/>
                    <a:gd name="T87"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11">
                      <a:moveTo>
                        <a:pt x="102" y="45"/>
                      </a:moveTo>
                      <a:cubicBezTo>
                        <a:pt x="99" y="48"/>
                        <a:pt x="99" y="48"/>
                        <a:pt x="99" y="48"/>
                      </a:cubicBezTo>
                      <a:cubicBezTo>
                        <a:pt x="95" y="48"/>
                        <a:pt x="95" y="48"/>
                        <a:pt x="95" y="48"/>
                      </a:cubicBezTo>
                      <a:cubicBezTo>
                        <a:pt x="99" y="44"/>
                        <a:pt x="99" y="44"/>
                        <a:pt x="99" y="44"/>
                      </a:cubicBezTo>
                      <a:cubicBezTo>
                        <a:pt x="96" y="41"/>
                        <a:pt x="96" y="41"/>
                        <a:pt x="96" y="41"/>
                      </a:cubicBezTo>
                      <a:cubicBezTo>
                        <a:pt x="95" y="41"/>
                        <a:pt x="94" y="40"/>
                        <a:pt x="93" y="40"/>
                      </a:cubicBezTo>
                      <a:cubicBezTo>
                        <a:pt x="85" y="48"/>
                        <a:pt x="85" y="48"/>
                        <a:pt x="85" y="48"/>
                      </a:cubicBezTo>
                      <a:cubicBezTo>
                        <a:pt x="79" y="48"/>
                        <a:pt x="79" y="48"/>
                        <a:pt x="79" y="48"/>
                      </a:cubicBezTo>
                      <a:cubicBezTo>
                        <a:pt x="78" y="45"/>
                        <a:pt x="77" y="43"/>
                        <a:pt x="76" y="41"/>
                      </a:cubicBezTo>
                      <a:cubicBezTo>
                        <a:pt x="80" y="36"/>
                        <a:pt x="80" y="36"/>
                        <a:pt x="80" y="36"/>
                      </a:cubicBezTo>
                      <a:cubicBezTo>
                        <a:pt x="87" y="36"/>
                        <a:pt x="87" y="36"/>
                        <a:pt x="87" y="36"/>
                      </a:cubicBezTo>
                      <a:cubicBezTo>
                        <a:pt x="83" y="33"/>
                        <a:pt x="80" y="31"/>
                        <a:pt x="76" y="28"/>
                      </a:cubicBezTo>
                      <a:cubicBezTo>
                        <a:pt x="76" y="31"/>
                        <a:pt x="76" y="31"/>
                        <a:pt x="76" y="31"/>
                      </a:cubicBezTo>
                      <a:cubicBezTo>
                        <a:pt x="71" y="36"/>
                        <a:pt x="71" y="36"/>
                        <a:pt x="71" y="36"/>
                      </a:cubicBezTo>
                      <a:cubicBezTo>
                        <a:pt x="69" y="34"/>
                        <a:pt x="66" y="33"/>
                        <a:pt x="64" y="33"/>
                      </a:cubicBezTo>
                      <a:cubicBezTo>
                        <a:pt x="64" y="26"/>
                        <a:pt x="64" y="26"/>
                        <a:pt x="64" y="26"/>
                      </a:cubicBezTo>
                      <a:cubicBezTo>
                        <a:pt x="67" y="23"/>
                        <a:pt x="67" y="23"/>
                        <a:pt x="67" y="23"/>
                      </a:cubicBezTo>
                      <a:cubicBezTo>
                        <a:pt x="64" y="20"/>
                        <a:pt x="61" y="18"/>
                        <a:pt x="57" y="16"/>
                      </a:cubicBezTo>
                      <a:cubicBezTo>
                        <a:pt x="57" y="17"/>
                        <a:pt x="57" y="17"/>
                        <a:pt x="57" y="17"/>
                      </a:cubicBezTo>
                      <a:cubicBezTo>
                        <a:pt x="53" y="13"/>
                        <a:pt x="53" y="13"/>
                        <a:pt x="53" y="13"/>
                      </a:cubicBezTo>
                      <a:cubicBezTo>
                        <a:pt x="49" y="18"/>
                        <a:pt x="49" y="18"/>
                        <a:pt x="49" y="18"/>
                      </a:cubicBezTo>
                      <a:cubicBezTo>
                        <a:pt x="57" y="26"/>
                        <a:pt x="57" y="26"/>
                        <a:pt x="57" y="26"/>
                      </a:cubicBezTo>
                      <a:cubicBezTo>
                        <a:pt x="57" y="33"/>
                        <a:pt x="57" y="33"/>
                        <a:pt x="57" y="33"/>
                      </a:cubicBezTo>
                      <a:cubicBezTo>
                        <a:pt x="54" y="33"/>
                        <a:pt x="52" y="34"/>
                        <a:pt x="50" y="36"/>
                      </a:cubicBezTo>
                      <a:cubicBezTo>
                        <a:pt x="45" y="31"/>
                        <a:pt x="45" y="31"/>
                        <a:pt x="45" y="31"/>
                      </a:cubicBezTo>
                      <a:cubicBezTo>
                        <a:pt x="45" y="19"/>
                        <a:pt x="45" y="19"/>
                        <a:pt x="45" y="19"/>
                      </a:cubicBezTo>
                      <a:cubicBezTo>
                        <a:pt x="39" y="19"/>
                        <a:pt x="39" y="19"/>
                        <a:pt x="39" y="19"/>
                      </a:cubicBezTo>
                      <a:cubicBezTo>
                        <a:pt x="39" y="25"/>
                        <a:pt x="39" y="25"/>
                        <a:pt x="39" y="25"/>
                      </a:cubicBezTo>
                      <a:cubicBezTo>
                        <a:pt x="36" y="22"/>
                        <a:pt x="36" y="22"/>
                        <a:pt x="36" y="22"/>
                      </a:cubicBezTo>
                      <a:cubicBezTo>
                        <a:pt x="36" y="0"/>
                        <a:pt x="36" y="0"/>
                        <a:pt x="36" y="0"/>
                      </a:cubicBezTo>
                      <a:cubicBezTo>
                        <a:pt x="29" y="0"/>
                        <a:pt x="29" y="0"/>
                        <a:pt x="29" y="0"/>
                      </a:cubicBezTo>
                      <a:cubicBezTo>
                        <a:pt x="29" y="15"/>
                        <a:pt x="29" y="15"/>
                        <a:pt x="29" y="15"/>
                      </a:cubicBezTo>
                      <a:cubicBezTo>
                        <a:pt x="20" y="6"/>
                        <a:pt x="20" y="6"/>
                        <a:pt x="20" y="6"/>
                      </a:cubicBezTo>
                      <a:cubicBezTo>
                        <a:pt x="16" y="11"/>
                        <a:pt x="16" y="11"/>
                        <a:pt x="16" y="11"/>
                      </a:cubicBezTo>
                      <a:cubicBezTo>
                        <a:pt x="24" y="20"/>
                        <a:pt x="24" y="20"/>
                        <a:pt x="24" y="20"/>
                      </a:cubicBezTo>
                      <a:cubicBezTo>
                        <a:pt x="10" y="20"/>
                        <a:pt x="10" y="20"/>
                        <a:pt x="10" y="20"/>
                      </a:cubicBezTo>
                      <a:cubicBezTo>
                        <a:pt x="10" y="26"/>
                        <a:pt x="10" y="26"/>
                        <a:pt x="10" y="26"/>
                      </a:cubicBezTo>
                      <a:cubicBezTo>
                        <a:pt x="31" y="26"/>
                        <a:pt x="31" y="26"/>
                        <a:pt x="31" y="26"/>
                      </a:cubicBezTo>
                      <a:cubicBezTo>
                        <a:pt x="34" y="29"/>
                        <a:pt x="34" y="29"/>
                        <a:pt x="34" y="29"/>
                      </a:cubicBezTo>
                      <a:cubicBezTo>
                        <a:pt x="28" y="29"/>
                        <a:pt x="28" y="29"/>
                        <a:pt x="28" y="29"/>
                      </a:cubicBezTo>
                      <a:cubicBezTo>
                        <a:pt x="28" y="36"/>
                        <a:pt x="28" y="36"/>
                        <a:pt x="28" y="36"/>
                      </a:cubicBezTo>
                      <a:cubicBezTo>
                        <a:pt x="41" y="36"/>
                        <a:pt x="41" y="36"/>
                        <a:pt x="41" y="36"/>
                      </a:cubicBezTo>
                      <a:cubicBezTo>
                        <a:pt x="45" y="41"/>
                        <a:pt x="45" y="41"/>
                        <a:pt x="45" y="41"/>
                      </a:cubicBezTo>
                      <a:cubicBezTo>
                        <a:pt x="44" y="43"/>
                        <a:pt x="43" y="45"/>
                        <a:pt x="42" y="48"/>
                      </a:cubicBezTo>
                      <a:cubicBezTo>
                        <a:pt x="36" y="48"/>
                        <a:pt x="36" y="48"/>
                        <a:pt x="36" y="48"/>
                      </a:cubicBezTo>
                      <a:cubicBezTo>
                        <a:pt x="27" y="39"/>
                        <a:pt x="27" y="39"/>
                        <a:pt x="27" y="39"/>
                      </a:cubicBezTo>
                      <a:cubicBezTo>
                        <a:pt x="22" y="44"/>
                        <a:pt x="22" y="44"/>
                        <a:pt x="22" y="44"/>
                      </a:cubicBezTo>
                      <a:cubicBezTo>
                        <a:pt x="26" y="48"/>
                        <a:pt x="26" y="48"/>
                        <a:pt x="26" y="48"/>
                      </a:cubicBezTo>
                      <a:cubicBezTo>
                        <a:pt x="22" y="48"/>
                        <a:pt x="22" y="48"/>
                        <a:pt x="22" y="48"/>
                      </a:cubicBezTo>
                      <a:cubicBezTo>
                        <a:pt x="7" y="33"/>
                        <a:pt x="7" y="33"/>
                        <a:pt x="7" y="33"/>
                      </a:cubicBezTo>
                      <a:cubicBezTo>
                        <a:pt x="2" y="37"/>
                        <a:pt x="2" y="37"/>
                        <a:pt x="2" y="37"/>
                      </a:cubicBezTo>
                      <a:cubicBezTo>
                        <a:pt x="13" y="48"/>
                        <a:pt x="13" y="48"/>
                        <a:pt x="13" y="48"/>
                      </a:cubicBezTo>
                      <a:cubicBezTo>
                        <a:pt x="0" y="48"/>
                        <a:pt x="0" y="48"/>
                        <a:pt x="0" y="48"/>
                      </a:cubicBezTo>
                      <a:cubicBezTo>
                        <a:pt x="0" y="54"/>
                        <a:pt x="0" y="54"/>
                        <a:pt x="0" y="54"/>
                      </a:cubicBezTo>
                      <a:cubicBezTo>
                        <a:pt x="13" y="54"/>
                        <a:pt x="13" y="54"/>
                        <a:pt x="13" y="54"/>
                      </a:cubicBezTo>
                      <a:cubicBezTo>
                        <a:pt x="2" y="65"/>
                        <a:pt x="2" y="65"/>
                        <a:pt x="2" y="65"/>
                      </a:cubicBezTo>
                      <a:cubicBezTo>
                        <a:pt x="7" y="70"/>
                        <a:pt x="7" y="70"/>
                        <a:pt x="7" y="70"/>
                      </a:cubicBezTo>
                      <a:cubicBezTo>
                        <a:pt x="22" y="54"/>
                        <a:pt x="22" y="54"/>
                        <a:pt x="22" y="54"/>
                      </a:cubicBezTo>
                      <a:cubicBezTo>
                        <a:pt x="26" y="54"/>
                        <a:pt x="26" y="54"/>
                        <a:pt x="26" y="54"/>
                      </a:cubicBezTo>
                      <a:cubicBezTo>
                        <a:pt x="22" y="58"/>
                        <a:pt x="22" y="58"/>
                        <a:pt x="22" y="58"/>
                      </a:cubicBezTo>
                      <a:cubicBezTo>
                        <a:pt x="27" y="63"/>
                        <a:pt x="27" y="63"/>
                        <a:pt x="27" y="63"/>
                      </a:cubicBezTo>
                      <a:cubicBezTo>
                        <a:pt x="36" y="54"/>
                        <a:pt x="36" y="54"/>
                        <a:pt x="36" y="54"/>
                      </a:cubicBezTo>
                      <a:cubicBezTo>
                        <a:pt x="42" y="54"/>
                        <a:pt x="42" y="54"/>
                        <a:pt x="42" y="54"/>
                      </a:cubicBezTo>
                      <a:cubicBezTo>
                        <a:pt x="43" y="57"/>
                        <a:pt x="44" y="59"/>
                        <a:pt x="45" y="62"/>
                      </a:cubicBezTo>
                      <a:cubicBezTo>
                        <a:pt x="41" y="66"/>
                        <a:pt x="41" y="66"/>
                        <a:pt x="41" y="66"/>
                      </a:cubicBezTo>
                      <a:cubicBezTo>
                        <a:pt x="28" y="66"/>
                        <a:pt x="28" y="66"/>
                        <a:pt x="28" y="66"/>
                      </a:cubicBezTo>
                      <a:cubicBezTo>
                        <a:pt x="28" y="73"/>
                        <a:pt x="28" y="73"/>
                        <a:pt x="28" y="73"/>
                      </a:cubicBezTo>
                      <a:cubicBezTo>
                        <a:pt x="34" y="73"/>
                        <a:pt x="34" y="73"/>
                        <a:pt x="34" y="73"/>
                      </a:cubicBezTo>
                      <a:cubicBezTo>
                        <a:pt x="31" y="76"/>
                        <a:pt x="31" y="76"/>
                        <a:pt x="31" y="76"/>
                      </a:cubicBezTo>
                      <a:cubicBezTo>
                        <a:pt x="10" y="76"/>
                        <a:pt x="10" y="76"/>
                        <a:pt x="10" y="76"/>
                      </a:cubicBezTo>
                      <a:cubicBezTo>
                        <a:pt x="10" y="82"/>
                        <a:pt x="10" y="82"/>
                        <a:pt x="10" y="82"/>
                      </a:cubicBezTo>
                      <a:cubicBezTo>
                        <a:pt x="24" y="82"/>
                        <a:pt x="24" y="82"/>
                        <a:pt x="24" y="82"/>
                      </a:cubicBezTo>
                      <a:cubicBezTo>
                        <a:pt x="16" y="91"/>
                        <a:pt x="16" y="91"/>
                        <a:pt x="16" y="91"/>
                      </a:cubicBezTo>
                      <a:cubicBezTo>
                        <a:pt x="20" y="96"/>
                        <a:pt x="20" y="96"/>
                        <a:pt x="20" y="96"/>
                      </a:cubicBezTo>
                      <a:cubicBezTo>
                        <a:pt x="29" y="87"/>
                        <a:pt x="29" y="87"/>
                        <a:pt x="29" y="87"/>
                      </a:cubicBezTo>
                      <a:cubicBezTo>
                        <a:pt x="29" y="102"/>
                        <a:pt x="29" y="102"/>
                        <a:pt x="29" y="102"/>
                      </a:cubicBezTo>
                      <a:cubicBezTo>
                        <a:pt x="36" y="102"/>
                        <a:pt x="36" y="102"/>
                        <a:pt x="36" y="102"/>
                      </a:cubicBezTo>
                      <a:cubicBezTo>
                        <a:pt x="36" y="81"/>
                        <a:pt x="36" y="81"/>
                        <a:pt x="36" y="81"/>
                      </a:cubicBezTo>
                      <a:cubicBezTo>
                        <a:pt x="39" y="78"/>
                        <a:pt x="39" y="78"/>
                        <a:pt x="39" y="78"/>
                      </a:cubicBezTo>
                      <a:cubicBezTo>
                        <a:pt x="39" y="83"/>
                        <a:pt x="39" y="83"/>
                        <a:pt x="39" y="83"/>
                      </a:cubicBezTo>
                      <a:cubicBezTo>
                        <a:pt x="45" y="83"/>
                        <a:pt x="45" y="83"/>
                        <a:pt x="45" y="83"/>
                      </a:cubicBezTo>
                      <a:cubicBezTo>
                        <a:pt x="45" y="71"/>
                        <a:pt x="45" y="71"/>
                        <a:pt x="45" y="71"/>
                      </a:cubicBezTo>
                      <a:cubicBezTo>
                        <a:pt x="50" y="66"/>
                        <a:pt x="50" y="66"/>
                        <a:pt x="50" y="66"/>
                      </a:cubicBezTo>
                      <a:cubicBezTo>
                        <a:pt x="52" y="68"/>
                        <a:pt x="54" y="69"/>
                        <a:pt x="57" y="69"/>
                      </a:cubicBezTo>
                      <a:cubicBezTo>
                        <a:pt x="57" y="76"/>
                        <a:pt x="57" y="76"/>
                        <a:pt x="57" y="76"/>
                      </a:cubicBezTo>
                      <a:cubicBezTo>
                        <a:pt x="49" y="84"/>
                        <a:pt x="49" y="84"/>
                        <a:pt x="49" y="84"/>
                      </a:cubicBezTo>
                      <a:cubicBezTo>
                        <a:pt x="53" y="89"/>
                        <a:pt x="53" y="89"/>
                        <a:pt x="53" y="89"/>
                      </a:cubicBezTo>
                      <a:cubicBezTo>
                        <a:pt x="57" y="85"/>
                        <a:pt x="57" y="85"/>
                        <a:pt x="57" y="85"/>
                      </a:cubicBezTo>
                      <a:cubicBezTo>
                        <a:pt x="57" y="89"/>
                        <a:pt x="57" y="89"/>
                        <a:pt x="57" y="89"/>
                      </a:cubicBezTo>
                      <a:cubicBezTo>
                        <a:pt x="42" y="105"/>
                        <a:pt x="42" y="105"/>
                        <a:pt x="42" y="105"/>
                      </a:cubicBezTo>
                      <a:cubicBezTo>
                        <a:pt x="47" y="109"/>
                        <a:pt x="47" y="109"/>
                        <a:pt x="47" y="109"/>
                      </a:cubicBezTo>
                      <a:cubicBezTo>
                        <a:pt x="57" y="99"/>
                        <a:pt x="57" y="99"/>
                        <a:pt x="57" y="99"/>
                      </a:cubicBezTo>
                      <a:cubicBezTo>
                        <a:pt x="57" y="111"/>
                        <a:pt x="57" y="111"/>
                        <a:pt x="57" y="111"/>
                      </a:cubicBezTo>
                      <a:cubicBezTo>
                        <a:pt x="64" y="111"/>
                        <a:pt x="64" y="111"/>
                        <a:pt x="64" y="111"/>
                      </a:cubicBezTo>
                      <a:cubicBezTo>
                        <a:pt x="64" y="99"/>
                        <a:pt x="64" y="99"/>
                        <a:pt x="64" y="99"/>
                      </a:cubicBezTo>
                      <a:cubicBezTo>
                        <a:pt x="74" y="109"/>
                        <a:pt x="74" y="109"/>
                        <a:pt x="74" y="109"/>
                      </a:cubicBezTo>
                      <a:cubicBezTo>
                        <a:pt x="79" y="105"/>
                        <a:pt x="79" y="105"/>
                        <a:pt x="79" y="105"/>
                      </a:cubicBezTo>
                      <a:cubicBezTo>
                        <a:pt x="64" y="89"/>
                        <a:pt x="64" y="89"/>
                        <a:pt x="64" y="89"/>
                      </a:cubicBezTo>
                      <a:cubicBezTo>
                        <a:pt x="64" y="85"/>
                        <a:pt x="64" y="85"/>
                        <a:pt x="64" y="85"/>
                      </a:cubicBezTo>
                      <a:cubicBezTo>
                        <a:pt x="68" y="89"/>
                        <a:pt x="68" y="89"/>
                        <a:pt x="68" y="89"/>
                      </a:cubicBezTo>
                      <a:cubicBezTo>
                        <a:pt x="72" y="84"/>
                        <a:pt x="72" y="84"/>
                        <a:pt x="72" y="84"/>
                      </a:cubicBezTo>
                      <a:cubicBezTo>
                        <a:pt x="64" y="76"/>
                        <a:pt x="64" y="76"/>
                        <a:pt x="64" y="76"/>
                      </a:cubicBezTo>
                      <a:cubicBezTo>
                        <a:pt x="64" y="69"/>
                        <a:pt x="64" y="69"/>
                        <a:pt x="64" y="69"/>
                      </a:cubicBezTo>
                      <a:cubicBezTo>
                        <a:pt x="66" y="69"/>
                        <a:pt x="69" y="68"/>
                        <a:pt x="71" y="66"/>
                      </a:cubicBezTo>
                      <a:cubicBezTo>
                        <a:pt x="76" y="71"/>
                        <a:pt x="76" y="71"/>
                        <a:pt x="76" y="71"/>
                      </a:cubicBezTo>
                      <a:cubicBezTo>
                        <a:pt x="76" y="83"/>
                        <a:pt x="76" y="83"/>
                        <a:pt x="76" y="83"/>
                      </a:cubicBezTo>
                      <a:cubicBezTo>
                        <a:pt x="82" y="83"/>
                        <a:pt x="82" y="83"/>
                        <a:pt x="82" y="83"/>
                      </a:cubicBezTo>
                      <a:cubicBezTo>
                        <a:pt x="82" y="78"/>
                        <a:pt x="82" y="78"/>
                        <a:pt x="82" y="78"/>
                      </a:cubicBezTo>
                      <a:cubicBezTo>
                        <a:pt x="85" y="81"/>
                        <a:pt x="85" y="81"/>
                        <a:pt x="85" y="81"/>
                      </a:cubicBezTo>
                      <a:cubicBezTo>
                        <a:pt x="85" y="102"/>
                        <a:pt x="85" y="102"/>
                        <a:pt x="85" y="102"/>
                      </a:cubicBezTo>
                      <a:cubicBezTo>
                        <a:pt x="92" y="102"/>
                        <a:pt x="92" y="102"/>
                        <a:pt x="92" y="102"/>
                      </a:cubicBezTo>
                      <a:cubicBezTo>
                        <a:pt x="92" y="87"/>
                        <a:pt x="92" y="87"/>
                        <a:pt x="92" y="87"/>
                      </a:cubicBezTo>
                      <a:cubicBezTo>
                        <a:pt x="101" y="96"/>
                        <a:pt x="101" y="96"/>
                        <a:pt x="101" y="96"/>
                      </a:cubicBezTo>
                      <a:cubicBezTo>
                        <a:pt x="105" y="91"/>
                        <a:pt x="105" y="91"/>
                        <a:pt x="105" y="91"/>
                      </a:cubicBezTo>
                      <a:cubicBezTo>
                        <a:pt x="97" y="82"/>
                        <a:pt x="97" y="82"/>
                        <a:pt x="97" y="82"/>
                      </a:cubicBezTo>
                      <a:cubicBezTo>
                        <a:pt x="111" y="82"/>
                        <a:pt x="111" y="82"/>
                        <a:pt x="111" y="82"/>
                      </a:cubicBezTo>
                      <a:cubicBezTo>
                        <a:pt x="111" y="76"/>
                        <a:pt x="111" y="76"/>
                        <a:pt x="111" y="76"/>
                      </a:cubicBezTo>
                      <a:cubicBezTo>
                        <a:pt x="90" y="76"/>
                        <a:pt x="90" y="76"/>
                        <a:pt x="90" y="76"/>
                      </a:cubicBezTo>
                      <a:cubicBezTo>
                        <a:pt x="87" y="73"/>
                        <a:pt x="87" y="73"/>
                        <a:pt x="87" y="73"/>
                      </a:cubicBezTo>
                      <a:cubicBezTo>
                        <a:pt x="92" y="73"/>
                        <a:pt x="92" y="73"/>
                        <a:pt x="92" y="73"/>
                      </a:cubicBezTo>
                      <a:cubicBezTo>
                        <a:pt x="92" y="66"/>
                        <a:pt x="92" y="66"/>
                        <a:pt x="92" y="66"/>
                      </a:cubicBezTo>
                      <a:cubicBezTo>
                        <a:pt x="80" y="66"/>
                        <a:pt x="80" y="66"/>
                        <a:pt x="80" y="66"/>
                      </a:cubicBezTo>
                      <a:cubicBezTo>
                        <a:pt x="76" y="62"/>
                        <a:pt x="76" y="62"/>
                        <a:pt x="76" y="62"/>
                      </a:cubicBezTo>
                      <a:cubicBezTo>
                        <a:pt x="77" y="59"/>
                        <a:pt x="78" y="57"/>
                        <a:pt x="79" y="54"/>
                      </a:cubicBezTo>
                      <a:cubicBezTo>
                        <a:pt x="85" y="54"/>
                        <a:pt x="85" y="54"/>
                        <a:pt x="85" y="54"/>
                      </a:cubicBezTo>
                      <a:cubicBezTo>
                        <a:pt x="94" y="63"/>
                        <a:pt x="94" y="63"/>
                        <a:pt x="94" y="63"/>
                      </a:cubicBezTo>
                      <a:cubicBezTo>
                        <a:pt x="99" y="58"/>
                        <a:pt x="99" y="58"/>
                        <a:pt x="99" y="58"/>
                      </a:cubicBezTo>
                      <a:cubicBezTo>
                        <a:pt x="95" y="54"/>
                        <a:pt x="95" y="54"/>
                        <a:pt x="95" y="54"/>
                      </a:cubicBezTo>
                      <a:cubicBezTo>
                        <a:pt x="99" y="54"/>
                        <a:pt x="99" y="54"/>
                        <a:pt x="99" y="54"/>
                      </a:cubicBezTo>
                      <a:cubicBezTo>
                        <a:pt x="114" y="70"/>
                        <a:pt x="114" y="70"/>
                        <a:pt x="114" y="70"/>
                      </a:cubicBezTo>
                      <a:cubicBezTo>
                        <a:pt x="119" y="65"/>
                        <a:pt x="119" y="65"/>
                        <a:pt x="119" y="65"/>
                      </a:cubicBezTo>
                      <a:cubicBezTo>
                        <a:pt x="108" y="54"/>
                        <a:pt x="108" y="54"/>
                        <a:pt x="108" y="54"/>
                      </a:cubicBezTo>
                      <a:cubicBezTo>
                        <a:pt x="118" y="54"/>
                        <a:pt x="118" y="54"/>
                        <a:pt x="118" y="54"/>
                      </a:cubicBezTo>
                      <a:cubicBezTo>
                        <a:pt x="112" y="51"/>
                        <a:pt x="107" y="48"/>
                        <a:pt x="10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8" name="Freeform 644"/>
                <p:cNvSpPr/>
                <p:nvPr/>
              </p:nvSpPr>
              <p:spPr bwMode="auto">
                <a:xfrm>
                  <a:off x="-9039225" y="665163"/>
                  <a:ext cx="292100" cy="290513"/>
                </a:xfrm>
                <a:custGeom>
                  <a:avLst/>
                  <a:gdLst>
                    <a:gd name="T0" fmla="*/ 76 w 78"/>
                    <a:gd name="T1" fmla="*/ 29 h 77"/>
                    <a:gd name="T2" fmla="*/ 61 w 78"/>
                    <a:gd name="T3" fmla="*/ 36 h 77"/>
                    <a:gd name="T4" fmla="*/ 55 w 78"/>
                    <a:gd name="T5" fmla="*/ 36 h 77"/>
                    <a:gd name="T6" fmla="*/ 52 w 78"/>
                    <a:gd name="T7" fmla="*/ 29 h 77"/>
                    <a:gd name="T8" fmla="*/ 56 w 78"/>
                    <a:gd name="T9" fmla="*/ 24 h 77"/>
                    <a:gd name="T10" fmla="*/ 72 w 78"/>
                    <a:gd name="T11" fmla="*/ 18 h 77"/>
                    <a:gd name="T12" fmla="*/ 65 w 78"/>
                    <a:gd name="T13" fmla="*/ 9 h 77"/>
                    <a:gd name="T14" fmla="*/ 55 w 78"/>
                    <a:gd name="T15" fmla="*/ 5 h 77"/>
                    <a:gd name="T16" fmla="*/ 53 w 78"/>
                    <a:gd name="T17" fmla="*/ 18 h 77"/>
                    <a:gd name="T18" fmla="*/ 46 w 78"/>
                    <a:gd name="T19" fmla="*/ 28 h 77"/>
                    <a:gd name="T20" fmla="*/ 47 w 78"/>
                    <a:gd name="T21" fmla="*/ 17 h 77"/>
                    <a:gd name="T22" fmla="*/ 41 w 78"/>
                    <a:gd name="T23" fmla="*/ 14 h 77"/>
                    <a:gd name="T24" fmla="*/ 41 w 78"/>
                    <a:gd name="T25" fmla="*/ 8 h 77"/>
                    <a:gd name="T26" fmla="*/ 37 w 78"/>
                    <a:gd name="T27" fmla="*/ 8 h 77"/>
                    <a:gd name="T28" fmla="*/ 37 w 78"/>
                    <a:gd name="T29" fmla="*/ 14 h 77"/>
                    <a:gd name="T30" fmla="*/ 31 w 78"/>
                    <a:gd name="T31" fmla="*/ 17 h 77"/>
                    <a:gd name="T32" fmla="*/ 32 w 78"/>
                    <a:gd name="T33" fmla="*/ 28 h 77"/>
                    <a:gd name="T34" fmla="*/ 25 w 78"/>
                    <a:gd name="T35" fmla="*/ 18 h 77"/>
                    <a:gd name="T36" fmla="*/ 23 w 78"/>
                    <a:gd name="T37" fmla="*/ 5 h 77"/>
                    <a:gd name="T38" fmla="*/ 13 w 78"/>
                    <a:gd name="T39" fmla="*/ 9 h 77"/>
                    <a:gd name="T40" fmla="*/ 6 w 78"/>
                    <a:gd name="T41" fmla="*/ 18 h 77"/>
                    <a:gd name="T42" fmla="*/ 22 w 78"/>
                    <a:gd name="T43" fmla="*/ 24 h 77"/>
                    <a:gd name="T44" fmla="*/ 26 w 78"/>
                    <a:gd name="T45" fmla="*/ 29 h 77"/>
                    <a:gd name="T46" fmla="*/ 23 w 78"/>
                    <a:gd name="T47" fmla="*/ 36 h 77"/>
                    <a:gd name="T48" fmla="*/ 17 w 78"/>
                    <a:gd name="T49" fmla="*/ 36 h 77"/>
                    <a:gd name="T50" fmla="*/ 1 w 78"/>
                    <a:gd name="T51" fmla="*/ 29 h 77"/>
                    <a:gd name="T52" fmla="*/ 0 w 78"/>
                    <a:gd name="T53" fmla="*/ 40 h 77"/>
                    <a:gd name="T54" fmla="*/ 4 w 78"/>
                    <a:gd name="T55" fmla="*/ 50 h 77"/>
                    <a:gd name="T56" fmla="*/ 14 w 78"/>
                    <a:gd name="T57" fmla="*/ 43 h 77"/>
                    <a:gd name="T58" fmla="*/ 27 w 78"/>
                    <a:gd name="T59" fmla="*/ 40 h 77"/>
                    <a:gd name="T60" fmla="*/ 18 w 78"/>
                    <a:gd name="T61" fmla="*/ 48 h 77"/>
                    <a:gd name="T62" fmla="*/ 20 w 78"/>
                    <a:gd name="T63" fmla="*/ 54 h 77"/>
                    <a:gd name="T64" fmla="*/ 16 w 78"/>
                    <a:gd name="T65" fmla="*/ 58 h 77"/>
                    <a:gd name="T66" fmla="*/ 19 w 78"/>
                    <a:gd name="T67" fmla="*/ 61 h 77"/>
                    <a:gd name="T68" fmla="*/ 23 w 78"/>
                    <a:gd name="T69" fmla="*/ 57 h 77"/>
                    <a:gd name="T70" fmla="*/ 29 w 78"/>
                    <a:gd name="T71" fmla="*/ 59 h 77"/>
                    <a:gd name="T72" fmla="*/ 37 w 78"/>
                    <a:gd name="T73" fmla="*/ 50 h 77"/>
                    <a:gd name="T74" fmla="*/ 34 w 78"/>
                    <a:gd name="T75" fmla="*/ 63 h 77"/>
                    <a:gd name="T76" fmla="*/ 27 w 78"/>
                    <a:gd name="T77" fmla="*/ 73 h 77"/>
                    <a:gd name="T78" fmla="*/ 37 w 78"/>
                    <a:gd name="T79" fmla="*/ 77 h 77"/>
                    <a:gd name="T80" fmla="*/ 48 w 78"/>
                    <a:gd name="T81" fmla="*/ 76 h 77"/>
                    <a:gd name="T82" fmla="*/ 41 w 78"/>
                    <a:gd name="T83" fmla="*/ 60 h 77"/>
                    <a:gd name="T84" fmla="*/ 41 w 78"/>
                    <a:gd name="T85" fmla="*/ 54 h 77"/>
                    <a:gd name="T86" fmla="*/ 49 w 78"/>
                    <a:gd name="T87" fmla="*/ 51 h 77"/>
                    <a:gd name="T88" fmla="*/ 53 w 78"/>
                    <a:gd name="T89" fmla="*/ 55 h 77"/>
                    <a:gd name="T90" fmla="*/ 59 w 78"/>
                    <a:gd name="T91" fmla="*/ 71 h 77"/>
                    <a:gd name="T92" fmla="*/ 68 w 78"/>
                    <a:gd name="T93" fmla="*/ 64 h 77"/>
                    <a:gd name="T94" fmla="*/ 72 w 78"/>
                    <a:gd name="T95" fmla="*/ 54 h 77"/>
                    <a:gd name="T96" fmla="*/ 59 w 78"/>
                    <a:gd name="T97" fmla="*/ 52 h 77"/>
                    <a:gd name="T98" fmla="*/ 49 w 78"/>
                    <a:gd name="T99" fmla="*/ 45 h 77"/>
                    <a:gd name="T100" fmla="*/ 60 w 78"/>
                    <a:gd name="T101" fmla="*/ 46 h 77"/>
                    <a:gd name="T102" fmla="*/ 63 w 78"/>
                    <a:gd name="T103" fmla="*/ 40 h 77"/>
                    <a:gd name="T104" fmla="*/ 70 w 78"/>
                    <a:gd name="T105" fmla="*/ 4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77">
                      <a:moveTo>
                        <a:pt x="78" y="36"/>
                      </a:moveTo>
                      <a:cubicBezTo>
                        <a:pt x="70" y="36"/>
                        <a:pt x="70" y="36"/>
                        <a:pt x="70" y="36"/>
                      </a:cubicBezTo>
                      <a:cubicBezTo>
                        <a:pt x="76" y="29"/>
                        <a:pt x="76" y="29"/>
                        <a:pt x="76" y="29"/>
                      </a:cubicBezTo>
                      <a:cubicBezTo>
                        <a:pt x="73" y="26"/>
                        <a:pt x="73" y="26"/>
                        <a:pt x="73" y="26"/>
                      </a:cubicBezTo>
                      <a:cubicBezTo>
                        <a:pt x="63" y="36"/>
                        <a:pt x="63" y="36"/>
                        <a:pt x="63" y="36"/>
                      </a:cubicBezTo>
                      <a:cubicBezTo>
                        <a:pt x="61" y="36"/>
                        <a:pt x="61" y="36"/>
                        <a:pt x="61" y="36"/>
                      </a:cubicBezTo>
                      <a:cubicBezTo>
                        <a:pt x="63" y="34"/>
                        <a:pt x="63" y="34"/>
                        <a:pt x="63" y="34"/>
                      </a:cubicBezTo>
                      <a:cubicBezTo>
                        <a:pt x="60" y="31"/>
                        <a:pt x="60" y="31"/>
                        <a:pt x="60" y="31"/>
                      </a:cubicBezTo>
                      <a:cubicBezTo>
                        <a:pt x="55" y="36"/>
                        <a:pt x="55" y="36"/>
                        <a:pt x="55" y="36"/>
                      </a:cubicBezTo>
                      <a:cubicBezTo>
                        <a:pt x="51" y="36"/>
                        <a:pt x="51" y="36"/>
                        <a:pt x="51" y="36"/>
                      </a:cubicBezTo>
                      <a:cubicBezTo>
                        <a:pt x="50" y="34"/>
                        <a:pt x="50" y="33"/>
                        <a:pt x="49" y="31"/>
                      </a:cubicBezTo>
                      <a:cubicBezTo>
                        <a:pt x="52" y="29"/>
                        <a:pt x="52" y="29"/>
                        <a:pt x="52" y="29"/>
                      </a:cubicBezTo>
                      <a:cubicBezTo>
                        <a:pt x="59" y="29"/>
                        <a:pt x="59" y="29"/>
                        <a:pt x="59" y="29"/>
                      </a:cubicBezTo>
                      <a:cubicBezTo>
                        <a:pt x="59" y="24"/>
                        <a:pt x="59" y="24"/>
                        <a:pt x="59" y="24"/>
                      </a:cubicBezTo>
                      <a:cubicBezTo>
                        <a:pt x="56" y="24"/>
                        <a:pt x="56" y="24"/>
                        <a:pt x="56" y="24"/>
                      </a:cubicBezTo>
                      <a:cubicBezTo>
                        <a:pt x="58" y="22"/>
                        <a:pt x="58" y="22"/>
                        <a:pt x="58" y="22"/>
                      </a:cubicBezTo>
                      <a:cubicBezTo>
                        <a:pt x="72" y="22"/>
                        <a:pt x="72" y="22"/>
                        <a:pt x="72" y="22"/>
                      </a:cubicBezTo>
                      <a:cubicBezTo>
                        <a:pt x="72" y="18"/>
                        <a:pt x="72" y="18"/>
                        <a:pt x="72" y="18"/>
                      </a:cubicBezTo>
                      <a:cubicBezTo>
                        <a:pt x="62" y="18"/>
                        <a:pt x="62" y="18"/>
                        <a:pt x="62" y="18"/>
                      </a:cubicBezTo>
                      <a:cubicBezTo>
                        <a:pt x="68" y="12"/>
                        <a:pt x="68" y="12"/>
                        <a:pt x="68" y="12"/>
                      </a:cubicBezTo>
                      <a:cubicBezTo>
                        <a:pt x="65" y="9"/>
                        <a:pt x="65" y="9"/>
                        <a:pt x="65" y="9"/>
                      </a:cubicBezTo>
                      <a:cubicBezTo>
                        <a:pt x="59" y="15"/>
                        <a:pt x="59" y="15"/>
                        <a:pt x="59" y="15"/>
                      </a:cubicBezTo>
                      <a:cubicBezTo>
                        <a:pt x="59" y="5"/>
                        <a:pt x="59" y="5"/>
                        <a:pt x="59" y="5"/>
                      </a:cubicBezTo>
                      <a:cubicBezTo>
                        <a:pt x="55" y="5"/>
                        <a:pt x="55" y="5"/>
                        <a:pt x="55" y="5"/>
                      </a:cubicBezTo>
                      <a:cubicBezTo>
                        <a:pt x="55" y="19"/>
                        <a:pt x="55" y="19"/>
                        <a:pt x="55" y="19"/>
                      </a:cubicBezTo>
                      <a:cubicBezTo>
                        <a:pt x="53" y="21"/>
                        <a:pt x="53" y="21"/>
                        <a:pt x="53" y="21"/>
                      </a:cubicBezTo>
                      <a:cubicBezTo>
                        <a:pt x="53" y="18"/>
                        <a:pt x="53" y="18"/>
                        <a:pt x="53" y="18"/>
                      </a:cubicBezTo>
                      <a:cubicBezTo>
                        <a:pt x="49" y="18"/>
                        <a:pt x="49" y="18"/>
                        <a:pt x="49" y="18"/>
                      </a:cubicBezTo>
                      <a:cubicBezTo>
                        <a:pt x="49" y="25"/>
                        <a:pt x="49" y="25"/>
                        <a:pt x="49" y="25"/>
                      </a:cubicBezTo>
                      <a:cubicBezTo>
                        <a:pt x="46" y="28"/>
                        <a:pt x="46" y="28"/>
                        <a:pt x="46" y="28"/>
                      </a:cubicBezTo>
                      <a:cubicBezTo>
                        <a:pt x="44" y="28"/>
                        <a:pt x="43" y="27"/>
                        <a:pt x="41" y="27"/>
                      </a:cubicBezTo>
                      <a:cubicBezTo>
                        <a:pt x="41" y="22"/>
                        <a:pt x="41" y="22"/>
                        <a:pt x="41" y="22"/>
                      </a:cubicBezTo>
                      <a:cubicBezTo>
                        <a:pt x="47" y="17"/>
                        <a:pt x="47" y="17"/>
                        <a:pt x="47" y="17"/>
                      </a:cubicBezTo>
                      <a:cubicBezTo>
                        <a:pt x="43" y="14"/>
                        <a:pt x="43" y="14"/>
                        <a:pt x="43" y="14"/>
                      </a:cubicBezTo>
                      <a:cubicBezTo>
                        <a:pt x="41" y="16"/>
                        <a:pt x="41" y="16"/>
                        <a:pt x="41" y="16"/>
                      </a:cubicBezTo>
                      <a:cubicBezTo>
                        <a:pt x="41" y="14"/>
                        <a:pt x="41" y="14"/>
                        <a:pt x="41" y="14"/>
                      </a:cubicBezTo>
                      <a:cubicBezTo>
                        <a:pt x="51" y="4"/>
                        <a:pt x="51" y="4"/>
                        <a:pt x="51" y="4"/>
                      </a:cubicBezTo>
                      <a:cubicBezTo>
                        <a:pt x="48" y="1"/>
                        <a:pt x="48" y="1"/>
                        <a:pt x="48" y="1"/>
                      </a:cubicBezTo>
                      <a:cubicBezTo>
                        <a:pt x="41" y="8"/>
                        <a:pt x="41" y="8"/>
                        <a:pt x="41" y="8"/>
                      </a:cubicBezTo>
                      <a:cubicBezTo>
                        <a:pt x="41" y="0"/>
                        <a:pt x="41" y="0"/>
                        <a:pt x="41" y="0"/>
                      </a:cubicBezTo>
                      <a:cubicBezTo>
                        <a:pt x="37" y="0"/>
                        <a:pt x="37" y="0"/>
                        <a:pt x="37" y="0"/>
                      </a:cubicBezTo>
                      <a:cubicBezTo>
                        <a:pt x="37" y="8"/>
                        <a:pt x="37" y="8"/>
                        <a:pt x="37" y="8"/>
                      </a:cubicBezTo>
                      <a:cubicBezTo>
                        <a:pt x="30" y="1"/>
                        <a:pt x="30" y="1"/>
                        <a:pt x="30" y="1"/>
                      </a:cubicBezTo>
                      <a:cubicBezTo>
                        <a:pt x="27" y="4"/>
                        <a:pt x="27" y="4"/>
                        <a:pt x="27" y="4"/>
                      </a:cubicBezTo>
                      <a:cubicBezTo>
                        <a:pt x="37" y="14"/>
                        <a:pt x="37" y="14"/>
                        <a:pt x="37" y="14"/>
                      </a:cubicBezTo>
                      <a:cubicBezTo>
                        <a:pt x="37" y="16"/>
                        <a:pt x="37" y="16"/>
                        <a:pt x="37" y="16"/>
                      </a:cubicBezTo>
                      <a:cubicBezTo>
                        <a:pt x="34" y="14"/>
                        <a:pt x="34" y="14"/>
                        <a:pt x="34" y="14"/>
                      </a:cubicBezTo>
                      <a:cubicBezTo>
                        <a:pt x="31" y="17"/>
                        <a:pt x="31" y="17"/>
                        <a:pt x="31" y="17"/>
                      </a:cubicBezTo>
                      <a:cubicBezTo>
                        <a:pt x="37" y="22"/>
                        <a:pt x="37" y="22"/>
                        <a:pt x="37" y="22"/>
                      </a:cubicBezTo>
                      <a:cubicBezTo>
                        <a:pt x="37" y="27"/>
                        <a:pt x="37" y="27"/>
                        <a:pt x="37" y="27"/>
                      </a:cubicBezTo>
                      <a:cubicBezTo>
                        <a:pt x="35" y="27"/>
                        <a:pt x="33" y="28"/>
                        <a:pt x="32" y="28"/>
                      </a:cubicBezTo>
                      <a:cubicBezTo>
                        <a:pt x="29" y="25"/>
                        <a:pt x="29" y="25"/>
                        <a:pt x="29" y="25"/>
                      </a:cubicBezTo>
                      <a:cubicBezTo>
                        <a:pt x="29" y="18"/>
                        <a:pt x="29" y="18"/>
                        <a:pt x="29" y="18"/>
                      </a:cubicBezTo>
                      <a:cubicBezTo>
                        <a:pt x="25" y="18"/>
                        <a:pt x="25" y="18"/>
                        <a:pt x="25" y="18"/>
                      </a:cubicBezTo>
                      <a:cubicBezTo>
                        <a:pt x="25" y="21"/>
                        <a:pt x="25" y="21"/>
                        <a:pt x="25" y="21"/>
                      </a:cubicBezTo>
                      <a:cubicBezTo>
                        <a:pt x="23" y="19"/>
                        <a:pt x="23" y="19"/>
                        <a:pt x="23" y="19"/>
                      </a:cubicBezTo>
                      <a:cubicBezTo>
                        <a:pt x="23" y="5"/>
                        <a:pt x="23" y="5"/>
                        <a:pt x="23" y="5"/>
                      </a:cubicBezTo>
                      <a:cubicBezTo>
                        <a:pt x="19" y="5"/>
                        <a:pt x="19" y="5"/>
                        <a:pt x="19" y="5"/>
                      </a:cubicBezTo>
                      <a:cubicBezTo>
                        <a:pt x="19" y="15"/>
                        <a:pt x="19" y="15"/>
                        <a:pt x="19" y="15"/>
                      </a:cubicBezTo>
                      <a:cubicBezTo>
                        <a:pt x="13" y="9"/>
                        <a:pt x="13" y="9"/>
                        <a:pt x="13" y="9"/>
                      </a:cubicBezTo>
                      <a:cubicBezTo>
                        <a:pt x="10" y="12"/>
                        <a:pt x="10" y="12"/>
                        <a:pt x="10" y="12"/>
                      </a:cubicBezTo>
                      <a:cubicBezTo>
                        <a:pt x="16" y="18"/>
                        <a:pt x="16" y="18"/>
                        <a:pt x="16" y="18"/>
                      </a:cubicBezTo>
                      <a:cubicBezTo>
                        <a:pt x="6" y="18"/>
                        <a:pt x="6" y="18"/>
                        <a:pt x="6" y="18"/>
                      </a:cubicBezTo>
                      <a:cubicBezTo>
                        <a:pt x="6" y="22"/>
                        <a:pt x="6" y="22"/>
                        <a:pt x="6" y="22"/>
                      </a:cubicBezTo>
                      <a:cubicBezTo>
                        <a:pt x="20" y="22"/>
                        <a:pt x="20" y="22"/>
                        <a:pt x="20" y="22"/>
                      </a:cubicBezTo>
                      <a:cubicBezTo>
                        <a:pt x="22" y="24"/>
                        <a:pt x="22" y="24"/>
                        <a:pt x="22" y="24"/>
                      </a:cubicBezTo>
                      <a:cubicBezTo>
                        <a:pt x="18" y="24"/>
                        <a:pt x="18" y="24"/>
                        <a:pt x="18" y="24"/>
                      </a:cubicBezTo>
                      <a:cubicBezTo>
                        <a:pt x="18" y="29"/>
                        <a:pt x="18" y="29"/>
                        <a:pt x="18" y="29"/>
                      </a:cubicBezTo>
                      <a:cubicBezTo>
                        <a:pt x="26" y="29"/>
                        <a:pt x="26" y="29"/>
                        <a:pt x="26" y="29"/>
                      </a:cubicBezTo>
                      <a:cubicBezTo>
                        <a:pt x="29" y="31"/>
                        <a:pt x="29" y="31"/>
                        <a:pt x="29" y="31"/>
                      </a:cubicBezTo>
                      <a:cubicBezTo>
                        <a:pt x="28" y="33"/>
                        <a:pt x="27" y="34"/>
                        <a:pt x="27" y="36"/>
                      </a:cubicBezTo>
                      <a:cubicBezTo>
                        <a:pt x="23" y="36"/>
                        <a:pt x="23" y="36"/>
                        <a:pt x="23" y="36"/>
                      </a:cubicBezTo>
                      <a:cubicBezTo>
                        <a:pt x="17" y="31"/>
                        <a:pt x="17" y="31"/>
                        <a:pt x="17" y="31"/>
                      </a:cubicBezTo>
                      <a:cubicBezTo>
                        <a:pt x="14" y="34"/>
                        <a:pt x="14" y="34"/>
                        <a:pt x="14" y="34"/>
                      </a:cubicBezTo>
                      <a:cubicBezTo>
                        <a:pt x="17" y="36"/>
                        <a:pt x="17" y="36"/>
                        <a:pt x="17" y="36"/>
                      </a:cubicBezTo>
                      <a:cubicBezTo>
                        <a:pt x="14" y="36"/>
                        <a:pt x="14" y="36"/>
                        <a:pt x="14" y="36"/>
                      </a:cubicBezTo>
                      <a:cubicBezTo>
                        <a:pt x="4" y="26"/>
                        <a:pt x="4" y="26"/>
                        <a:pt x="4" y="26"/>
                      </a:cubicBezTo>
                      <a:cubicBezTo>
                        <a:pt x="1" y="29"/>
                        <a:pt x="1" y="29"/>
                        <a:pt x="1" y="29"/>
                      </a:cubicBezTo>
                      <a:cubicBezTo>
                        <a:pt x="8" y="36"/>
                        <a:pt x="8" y="36"/>
                        <a:pt x="8" y="36"/>
                      </a:cubicBezTo>
                      <a:cubicBezTo>
                        <a:pt x="0" y="36"/>
                        <a:pt x="0" y="36"/>
                        <a:pt x="0" y="36"/>
                      </a:cubicBezTo>
                      <a:cubicBezTo>
                        <a:pt x="0" y="40"/>
                        <a:pt x="0" y="40"/>
                        <a:pt x="0" y="40"/>
                      </a:cubicBezTo>
                      <a:cubicBezTo>
                        <a:pt x="8" y="40"/>
                        <a:pt x="8" y="40"/>
                        <a:pt x="8" y="40"/>
                      </a:cubicBezTo>
                      <a:cubicBezTo>
                        <a:pt x="1" y="47"/>
                        <a:pt x="1" y="47"/>
                        <a:pt x="1" y="47"/>
                      </a:cubicBezTo>
                      <a:cubicBezTo>
                        <a:pt x="4" y="50"/>
                        <a:pt x="4" y="50"/>
                        <a:pt x="4" y="50"/>
                      </a:cubicBezTo>
                      <a:cubicBezTo>
                        <a:pt x="14" y="40"/>
                        <a:pt x="14" y="40"/>
                        <a:pt x="14" y="40"/>
                      </a:cubicBezTo>
                      <a:cubicBezTo>
                        <a:pt x="17" y="40"/>
                        <a:pt x="17" y="40"/>
                        <a:pt x="17" y="40"/>
                      </a:cubicBezTo>
                      <a:cubicBezTo>
                        <a:pt x="14" y="43"/>
                        <a:pt x="14" y="43"/>
                        <a:pt x="14" y="43"/>
                      </a:cubicBezTo>
                      <a:cubicBezTo>
                        <a:pt x="17" y="46"/>
                        <a:pt x="17" y="46"/>
                        <a:pt x="17" y="46"/>
                      </a:cubicBezTo>
                      <a:cubicBezTo>
                        <a:pt x="23" y="40"/>
                        <a:pt x="23" y="40"/>
                        <a:pt x="23" y="40"/>
                      </a:cubicBezTo>
                      <a:cubicBezTo>
                        <a:pt x="27" y="40"/>
                        <a:pt x="27" y="40"/>
                        <a:pt x="27" y="40"/>
                      </a:cubicBezTo>
                      <a:cubicBezTo>
                        <a:pt x="27" y="42"/>
                        <a:pt x="28" y="44"/>
                        <a:pt x="29" y="45"/>
                      </a:cubicBezTo>
                      <a:cubicBezTo>
                        <a:pt x="26" y="48"/>
                        <a:pt x="26" y="48"/>
                        <a:pt x="26" y="48"/>
                      </a:cubicBezTo>
                      <a:cubicBezTo>
                        <a:pt x="18" y="48"/>
                        <a:pt x="18" y="48"/>
                        <a:pt x="18" y="48"/>
                      </a:cubicBezTo>
                      <a:cubicBezTo>
                        <a:pt x="18" y="52"/>
                        <a:pt x="18" y="52"/>
                        <a:pt x="18" y="52"/>
                      </a:cubicBezTo>
                      <a:cubicBezTo>
                        <a:pt x="22" y="52"/>
                        <a:pt x="22" y="52"/>
                        <a:pt x="22" y="52"/>
                      </a:cubicBezTo>
                      <a:cubicBezTo>
                        <a:pt x="20" y="54"/>
                        <a:pt x="20" y="54"/>
                        <a:pt x="20" y="54"/>
                      </a:cubicBezTo>
                      <a:cubicBezTo>
                        <a:pt x="6" y="54"/>
                        <a:pt x="6" y="54"/>
                        <a:pt x="6" y="54"/>
                      </a:cubicBezTo>
                      <a:cubicBezTo>
                        <a:pt x="6" y="58"/>
                        <a:pt x="6" y="58"/>
                        <a:pt x="6" y="58"/>
                      </a:cubicBezTo>
                      <a:cubicBezTo>
                        <a:pt x="16" y="58"/>
                        <a:pt x="16" y="58"/>
                        <a:pt x="16" y="58"/>
                      </a:cubicBezTo>
                      <a:cubicBezTo>
                        <a:pt x="10" y="64"/>
                        <a:pt x="10" y="64"/>
                        <a:pt x="10" y="64"/>
                      </a:cubicBezTo>
                      <a:cubicBezTo>
                        <a:pt x="13" y="67"/>
                        <a:pt x="13" y="67"/>
                        <a:pt x="13" y="67"/>
                      </a:cubicBezTo>
                      <a:cubicBezTo>
                        <a:pt x="19" y="61"/>
                        <a:pt x="19" y="61"/>
                        <a:pt x="19" y="61"/>
                      </a:cubicBezTo>
                      <a:cubicBezTo>
                        <a:pt x="19" y="71"/>
                        <a:pt x="19" y="71"/>
                        <a:pt x="19" y="71"/>
                      </a:cubicBezTo>
                      <a:cubicBezTo>
                        <a:pt x="23" y="71"/>
                        <a:pt x="23" y="71"/>
                        <a:pt x="23" y="71"/>
                      </a:cubicBezTo>
                      <a:cubicBezTo>
                        <a:pt x="23" y="57"/>
                        <a:pt x="23" y="57"/>
                        <a:pt x="23" y="57"/>
                      </a:cubicBezTo>
                      <a:cubicBezTo>
                        <a:pt x="25" y="55"/>
                        <a:pt x="25" y="55"/>
                        <a:pt x="25" y="55"/>
                      </a:cubicBezTo>
                      <a:cubicBezTo>
                        <a:pt x="25" y="59"/>
                        <a:pt x="25" y="59"/>
                        <a:pt x="25" y="59"/>
                      </a:cubicBezTo>
                      <a:cubicBezTo>
                        <a:pt x="29" y="59"/>
                        <a:pt x="29" y="59"/>
                        <a:pt x="29" y="59"/>
                      </a:cubicBezTo>
                      <a:cubicBezTo>
                        <a:pt x="29" y="51"/>
                        <a:pt x="29" y="51"/>
                        <a:pt x="29" y="51"/>
                      </a:cubicBezTo>
                      <a:cubicBezTo>
                        <a:pt x="32" y="48"/>
                        <a:pt x="32" y="48"/>
                        <a:pt x="32" y="48"/>
                      </a:cubicBezTo>
                      <a:cubicBezTo>
                        <a:pt x="33" y="49"/>
                        <a:pt x="35" y="50"/>
                        <a:pt x="37" y="50"/>
                      </a:cubicBezTo>
                      <a:cubicBezTo>
                        <a:pt x="37" y="54"/>
                        <a:pt x="37" y="54"/>
                        <a:pt x="37" y="54"/>
                      </a:cubicBezTo>
                      <a:cubicBezTo>
                        <a:pt x="31" y="60"/>
                        <a:pt x="31" y="60"/>
                        <a:pt x="31" y="60"/>
                      </a:cubicBezTo>
                      <a:cubicBezTo>
                        <a:pt x="34" y="63"/>
                        <a:pt x="34" y="63"/>
                        <a:pt x="34" y="63"/>
                      </a:cubicBezTo>
                      <a:cubicBezTo>
                        <a:pt x="37" y="60"/>
                        <a:pt x="37" y="60"/>
                        <a:pt x="37" y="60"/>
                      </a:cubicBezTo>
                      <a:cubicBezTo>
                        <a:pt x="37" y="63"/>
                        <a:pt x="37" y="63"/>
                        <a:pt x="37" y="63"/>
                      </a:cubicBezTo>
                      <a:cubicBezTo>
                        <a:pt x="27" y="73"/>
                        <a:pt x="27" y="73"/>
                        <a:pt x="27" y="73"/>
                      </a:cubicBezTo>
                      <a:cubicBezTo>
                        <a:pt x="30" y="76"/>
                        <a:pt x="30" y="76"/>
                        <a:pt x="30" y="76"/>
                      </a:cubicBezTo>
                      <a:cubicBezTo>
                        <a:pt x="37" y="69"/>
                        <a:pt x="37" y="69"/>
                        <a:pt x="37" y="69"/>
                      </a:cubicBezTo>
                      <a:cubicBezTo>
                        <a:pt x="37" y="77"/>
                        <a:pt x="37" y="77"/>
                        <a:pt x="37" y="77"/>
                      </a:cubicBezTo>
                      <a:cubicBezTo>
                        <a:pt x="41" y="77"/>
                        <a:pt x="41" y="77"/>
                        <a:pt x="41" y="77"/>
                      </a:cubicBezTo>
                      <a:cubicBezTo>
                        <a:pt x="41" y="69"/>
                        <a:pt x="41" y="69"/>
                        <a:pt x="41" y="69"/>
                      </a:cubicBezTo>
                      <a:cubicBezTo>
                        <a:pt x="48" y="76"/>
                        <a:pt x="48" y="76"/>
                        <a:pt x="48" y="76"/>
                      </a:cubicBezTo>
                      <a:cubicBezTo>
                        <a:pt x="51" y="73"/>
                        <a:pt x="51" y="73"/>
                        <a:pt x="51" y="73"/>
                      </a:cubicBezTo>
                      <a:cubicBezTo>
                        <a:pt x="41" y="63"/>
                        <a:pt x="41" y="63"/>
                        <a:pt x="41" y="63"/>
                      </a:cubicBezTo>
                      <a:cubicBezTo>
                        <a:pt x="41" y="60"/>
                        <a:pt x="41" y="60"/>
                        <a:pt x="41" y="60"/>
                      </a:cubicBezTo>
                      <a:cubicBezTo>
                        <a:pt x="43" y="63"/>
                        <a:pt x="43" y="63"/>
                        <a:pt x="43" y="63"/>
                      </a:cubicBezTo>
                      <a:cubicBezTo>
                        <a:pt x="47" y="60"/>
                        <a:pt x="47" y="60"/>
                        <a:pt x="47" y="60"/>
                      </a:cubicBezTo>
                      <a:cubicBezTo>
                        <a:pt x="41" y="54"/>
                        <a:pt x="41" y="54"/>
                        <a:pt x="41" y="54"/>
                      </a:cubicBezTo>
                      <a:cubicBezTo>
                        <a:pt x="41" y="50"/>
                        <a:pt x="41" y="50"/>
                        <a:pt x="41" y="50"/>
                      </a:cubicBezTo>
                      <a:cubicBezTo>
                        <a:pt x="43" y="50"/>
                        <a:pt x="44" y="49"/>
                        <a:pt x="46" y="48"/>
                      </a:cubicBezTo>
                      <a:cubicBezTo>
                        <a:pt x="49" y="51"/>
                        <a:pt x="49" y="51"/>
                        <a:pt x="49" y="51"/>
                      </a:cubicBezTo>
                      <a:cubicBezTo>
                        <a:pt x="49" y="59"/>
                        <a:pt x="49" y="59"/>
                        <a:pt x="49" y="59"/>
                      </a:cubicBezTo>
                      <a:cubicBezTo>
                        <a:pt x="53" y="59"/>
                        <a:pt x="53" y="59"/>
                        <a:pt x="53" y="59"/>
                      </a:cubicBezTo>
                      <a:cubicBezTo>
                        <a:pt x="53" y="55"/>
                        <a:pt x="53" y="55"/>
                        <a:pt x="53" y="55"/>
                      </a:cubicBezTo>
                      <a:cubicBezTo>
                        <a:pt x="55" y="57"/>
                        <a:pt x="55" y="57"/>
                        <a:pt x="55" y="57"/>
                      </a:cubicBezTo>
                      <a:cubicBezTo>
                        <a:pt x="55" y="71"/>
                        <a:pt x="55" y="71"/>
                        <a:pt x="55" y="71"/>
                      </a:cubicBezTo>
                      <a:cubicBezTo>
                        <a:pt x="59" y="71"/>
                        <a:pt x="59" y="71"/>
                        <a:pt x="59" y="71"/>
                      </a:cubicBezTo>
                      <a:cubicBezTo>
                        <a:pt x="59" y="61"/>
                        <a:pt x="59" y="61"/>
                        <a:pt x="59" y="61"/>
                      </a:cubicBezTo>
                      <a:cubicBezTo>
                        <a:pt x="65" y="67"/>
                        <a:pt x="65" y="67"/>
                        <a:pt x="65" y="67"/>
                      </a:cubicBezTo>
                      <a:cubicBezTo>
                        <a:pt x="68" y="64"/>
                        <a:pt x="68" y="64"/>
                        <a:pt x="68" y="64"/>
                      </a:cubicBezTo>
                      <a:cubicBezTo>
                        <a:pt x="62" y="58"/>
                        <a:pt x="62" y="58"/>
                        <a:pt x="62" y="58"/>
                      </a:cubicBezTo>
                      <a:cubicBezTo>
                        <a:pt x="72" y="58"/>
                        <a:pt x="72" y="58"/>
                        <a:pt x="72" y="58"/>
                      </a:cubicBezTo>
                      <a:cubicBezTo>
                        <a:pt x="72" y="54"/>
                        <a:pt x="72" y="54"/>
                        <a:pt x="72" y="54"/>
                      </a:cubicBezTo>
                      <a:cubicBezTo>
                        <a:pt x="58" y="54"/>
                        <a:pt x="58" y="54"/>
                        <a:pt x="58" y="54"/>
                      </a:cubicBezTo>
                      <a:cubicBezTo>
                        <a:pt x="56" y="52"/>
                        <a:pt x="56" y="52"/>
                        <a:pt x="56" y="52"/>
                      </a:cubicBezTo>
                      <a:cubicBezTo>
                        <a:pt x="59" y="52"/>
                        <a:pt x="59" y="52"/>
                        <a:pt x="59" y="52"/>
                      </a:cubicBezTo>
                      <a:cubicBezTo>
                        <a:pt x="59" y="48"/>
                        <a:pt x="59" y="48"/>
                        <a:pt x="59" y="48"/>
                      </a:cubicBezTo>
                      <a:cubicBezTo>
                        <a:pt x="52" y="48"/>
                        <a:pt x="52" y="48"/>
                        <a:pt x="52" y="48"/>
                      </a:cubicBezTo>
                      <a:cubicBezTo>
                        <a:pt x="49" y="45"/>
                        <a:pt x="49" y="45"/>
                        <a:pt x="49" y="45"/>
                      </a:cubicBezTo>
                      <a:cubicBezTo>
                        <a:pt x="50" y="44"/>
                        <a:pt x="50" y="42"/>
                        <a:pt x="51" y="40"/>
                      </a:cubicBezTo>
                      <a:cubicBezTo>
                        <a:pt x="55" y="40"/>
                        <a:pt x="55" y="40"/>
                        <a:pt x="55" y="40"/>
                      </a:cubicBezTo>
                      <a:cubicBezTo>
                        <a:pt x="60" y="46"/>
                        <a:pt x="60" y="46"/>
                        <a:pt x="60" y="46"/>
                      </a:cubicBezTo>
                      <a:cubicBezTo>
                        <a:pt x="63" y="43"/>
                        <a:pt x="63" y="43"/>
                        <a:pt x="63" y="43"/>
                      </a:cubicBezTo>
                      <a:cubicBezTo>
                        <a:pt x="61" y="40"/>
                        <a:pt x="61" y="40"/>
                        <a:pt x="61" y="40"/>
                      </a:cubicBezTo>
                      <a:cubicBezTo>
                        <a:pt x="63" y="40"/>
                        <a:pt x="63" y="40"/>
                        <a:pt x="63" y="40"/>
                      </a:cubicBezTo>
                      <a:cubicBezTo>
                        <a:pt x="73" y="50"/>
                        <a:pt x="73" y="50"/>
                        <a:pt x="73" y="50"/>
                      </a:cubicBezTo>
                      <a:cubicBezTo>
                        <a:pt x="76" y="47"/>
                        <a:pt x="76" y="47"/>
                        <a:pt x="76" y="47"/>
                      </a:cubicBezTo>
                      <a:cubicBezTo>
                        <a:pt x="70" y="40"/>
                        <a:pt x="70" y="40"/>
                        <a:pt x="70" y="40"/>
                      </a:cubicBezTo>
                      <a:cubicBezTo>
                        <a:pt x="78" y="40"/>
                        <a:pt x="78" y="40"/>
                        <a:pt x="78" y="40"/>
                      </a:cubicBezTo>
                      <a:lnTo>
                        <a:pt x="7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9" name="Freeform 645"/>
                <p:cNvSpPr>
                  <a:spLocks noEditPoints="1"/>
                </p:cNvSpPr>
                <p:nvPr/>
              </p:nvSpPr>
              <p:spPr bwMode="auto">
                <a:xfrm>
                  <a:off x="-9490075" y="6802438"/>
                  <a:ext cx="530225" cy="508000"/>
                </a:xfrm>
                <a:custGeom>
                  <a:avLst/>
                  <a:gdLst>
                    <a:gd name="T0" fmla="*/ 103 w 141"/>
                    <a:gd name="T1" fmla="*/ 81 h 135"/>
                    <a:gd name="T2" fmla="*/ 96 w 141"/>
                    <a:gd name="T3" fmla="*/ 15 h 135"/>
                    <a:gd name="T4" fmla="*/ 58 w 141"/>
                    <a:gd name="T5" fmla="*/ 0 h 135"/>
                    <a:gd name="T6" fmla="*/ 58 w 141"/>
                    <a:gd name="T7" fmla="*/ 43 h 135"/>
                    <a:gd name="T8" fmla="*/ 90 w 141"/>
                    <a:gd name="T9" fmla="*/ 43 h 135"/>
                    <a:gd name="T10" fmla="*/ 90 w 141"/>
                    <a:gd name="T11" fmla="*/ 63 h 135"/>
                    <a:gd name="T12" fmla="*/ 90 w 141"/>
                    <a:gd name="T13" fmla="*/ 63 h 135"/>
                    <a:gd name="T14" fmla="*/ 90 w 141"/>
                    <a:gd name="T15" fmla="*/ 63 h 135"/>
                    <a:gd name="T16" fmla="*/ 58 w 141"/>
                    <a:gd name="T17" fmla="*/ 63 h 135"/>
                    <a:gd name="T18" fmla="*/ 58 w 141"/>
                    <a:gd name="T19" fmla="*/ 106 h 135"/>
                    <a:gd name="T20" fmla="*/ 86 w 141"/>
                    <a:gd name="T21" fmla="*/ 98 h 135"/>
                    <a:gd name="T22" fmla="*/ 124 w 141"/>
                    <a:gd name="T23" fmla="*/ 135 h 135"/>
                    <a:gd name="T24" fmla="*/ 141 w 141"/>
                    <a:gd name="T25" fmla="*/ 118 h 135"/>
                    <a:gd name="T26" fmla="*/ 103 w 141"/>
                    <a:gd name="T27" fmla="*/ 81 h 135"/>
                    <a:gd name="T28" fmla="*/ 58 w 141"/>
                    <a:gd name="T29" fmla="*/ 0 h 135"/>
                    <a:gd name="T30" fmla="*/ 21 w 141"/>
                    <a:gd name="T31" fmla="*/ 15 h 135"/>
                    <a:gd name="T32" fmla="*/ 21 w 141"/>
                    <a:gd name="T33" fmla="*/ 90 h 135"/>
                    <a:gd name="T34" fmla="*/ 58 w 141"/>
                    <a:gd name="T35" fmla="*/ 106 h 135"/>
                    <a:gd name="T36" fmla="*/ 58 w 141"/>
                    <a:gd name="T37" fmla="*/ 63 h 135"/>
                    <a:gd name="T38" fmla="*/ 26 w 141"/>
                    <a:gd name="T39" fmla="*/ 63 h 135"/>
                    <a:gd name="T40" fmla="*/ 26 w 141"/>
                    <a:gd name="T41" fmla="*/ 43 h 135"/>
                    <a:gd name="T42" fmla="*/ 58 w 141"/>
                    <a:gd name="T43" fmla="*/ 43 h 135"/>
                    <a:gd name="T44" fmla="*/ 58 w 141"/>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35">
                      <a:moveTo>
                        <a:pt x="103" y="81"/>
                      </a:moveTo>
                      <a:cubicBezTo>
                        <a:pt x="116" y="60"/>
                        <a:pt x="114" y="33"/>
                        <a:pt x="96" y="15"/>
                      </a:cubicBezTo>
                      <a:cubicBezTo>
                        <a:pt x="85" y="5"/>
                        <a:pt x="72" y="0"/>
                        <a:pt x="58" y="0"/>
                      </a:cubicBezTo>
                      <a:cubicBezTo>
                        <a:pt x="58" y="43"/>
                        <a:pt x="58" y="43"/>
                        <a:pt x="58" y="43"/>
                      </a:cubicBezTo>
                      <a:cubicBezTo>
                        <a:pt x="90" y="43"/>
                        <a:pt x="90" y="43"/>
                        <a:pt x="90" y="43"/>
                      </a:cubicBezTo>
                      <a:cubicBezTo>
                        <a:pt x="90" y="63"/>
                        <a:pt x="90" y="63"/>
                        <a:pt x="90" y="63"/>
                      </a:cubicBezTo>
                      <a:cubicBezTo>
                        <a:pt x="90" y="63"/>
                        <a:pt x="90" y="63"/>
                        <a:pt x="90" y="63"/>
                      </a:cubicBezTo>
                      <a:cubicBezTo>
                        <a:pt x="90" y="63"/>
                        <a:pt x="90" y="63"/>
                        <a:pt x="90" y="63"/>
                      </a:cubicBezTo>
                      <a:cubicBezTo>
                        <a:pt x="58" y="63"/>
                        <a:pt x="58" y="63"/>
                        <a:pt x="58" y="63"/>
                      </a:cubicBezTo>
                      <a:cubicBezTo>
                        <a:pt x="58" y="106"/>
                        <a:pt x="58" y="106"/>
                        <a:pt x="58" y="106"/>
                      </a:cubicBezTo>
                      <a:cubicBezTo>
                        <a:pt x="68" y="106"/>
                        <a:pt x="78" y="103"/>
                        <a:pt x="86" y="98"/>
                      </a:cubicBezTo>
                      <a:cubicBezTo>
                        <a:pt x="124" y="135"/>
                        <a:pt x="124" y="135"/>
                        <a:pt x="124" y="135"/>
                      </a:cubicBezTo>
                      <a:cubicBezTo>
                        <a:pt x="141" y="118"/>
                        <a:pt x="141" y="118"/>
                        <a:pt x="141" y="118"/>
                      </a:cubicBezTo>
                      <a:lnTo>
                        <a:pt x="103" y="81"/>
                      </a:lnTo>
                      <a:close/>
                      <a:moveTo>
                        <a:pt x="58" y="0"/>
                      </a:moveTo>
                      <a:cubicBezTo>
                        <a:pt x="45" y="0"/>
                        <a:pt x="31" y="5"/>
                        <a:pt x="21" y="15"/>
                      </a:cubicBezTo>
                      <a:cubicBezTo>
                        <a:pt x="0" y="36"/>
                        <a:pt x="0" y="69"/>
                        <a:pt x="21" y="90"/>
                      </a:cubicBezTo>
                      <a:cubicBezTo>
                        <a:pt x="31" y="100"/>
                        <a:pt x="45" y="106"/>
                        <a:pt x="58" y="106"/>
                      </a:cubicBezTo>
                      <a:cubicBezTo>
                        <a:pt x="58" y="63"/>
                        <a:pt x="58" y="63"/>
                        <a:pt x="58" y="63"/>
                      </a:cubicBezTo>
                      <a:cubicBezTo>
                        <a:pt x="26" y="63"/>
                        <a:pt x="26" y="63"/>
                        <a:pt x="26" y="63"/>
                      </a:cubicBezTo>
                      <a:cubicBezTo>
                        <a:pt x="26" y="43"/>
                        <a:pt x="26" y="43"/>
                        <a:pt x="26" y="43"/>
                      </a:cubicBezTo>
                      <a:cubicBezTo>
                        <a:pt x="58" y="43"/>
                        <a:pt x="58" y="43"/>
                        <a:pt x="58" y="43"/>
                      </a:cubicBez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0" name="Freeform 646"/>
                <p:cNvSpPr>
                  <a:spLocks noEditPoints="1"/>
                </p:cNvSpPr>
                <p:nvPr/>
              </p:nvSpPr>
              <p:spPr bwMode="auto">
                <a:xfrm>
                  <a:off x="-5378450" y="7054850"/>
                  <a:ext cx="712788" cy="352425"/>
                </a:xfrm>
                <a:custGeom>
                  <a:avLst/>
                  <a:gdLst>
                    <a:gd name="T0" fmla="*/ 163 w 190"/>
                    <a:gd name="T1" fmla="*/ 67 h 94"/>
                    <a:gd name="T2" fmla="*/ 190 w 190"/>
                    <a:gd name="T3" fmla="*/ 34 h 94"/>
                    <a:gd name="T4" fmla="*/ 163 w 190"/>
                    <a:gd name="T5" fmla="*/ 1 h 94"/>
                    <a:gd name="T6" fmla="*/ 163 w 190"/>
                    <a:gd name="T7" fmla="*/ 16 h 94"/>
                    <a:gd name="T8" fmla="*/ 176 w 190"/>
                    <a:gd name="T9" fmla="*/ 34 h 94"/>
                    <a:gd name="T10" fmla="*/ 163 w 190"/>
                    <a:gd name="T11" fmla="*/ 51 h 94"/>
                    <a:gd name="T12" fmla="*/ 163 w 190"/>
                    <a:gd name="T13" fmla="*/ 67 h 94"/>
                    <a:gd name="T14" fmla="*/ 80 w 190"/>
                    <a:gd name="T15" fmla="*/ 94 h 94"/>
                    <a:gd name="T16" fmla="*/ 142 w 190"/>
                    <a:gd name="T17" fmla="*/ 64 h 94"/>
                    <a:gd name="T18" fmla="*/ 157 w 190"/>
                    <a:gd name="T19" fmla="*/ 67 h 94"/>
                    <a:gd name="T20" fmla="*/ 163 w 190"/>
                    <a:gd name="T21" fmla="*/ 67 h 94"/>
                    <a:gd name="T22" fmla="*/ 163 w 190"/>
                    <a:gd name="T23" fmla="*/ 51 h 94"/>
                    <a:gd name="T24" fmla="*/ 157 w 190"/>
                    <a:gd name="T25" fmla="*/ 53 h 94"/>
                    <a:gd name="T26" fmla="*/ 151 w 190"/>
                    <a:gd name="T27" fmla="*/ 52 h 94"/>
                    <a:gd name="T28" fmla="*/ 160 w 190"/>
                    <a:gd name="T29" fmla="*/ 15 h 94"/>
                    <a:gd name="T30" fmla="*/ 160 w 190"/>
                    <a:gd name="T31" fmla="*/ 15 h 94"/>
                    <a:gd name="T32" fmla="*/ 160 w 190"/>
                    <a:gd name="T33" fmla="*/ 15 h 94"/>
                    <a:gd name="T34" fmla="*/ 163 w 190"/>
                    <a:gd name="T35" fmla="*/ 16 h 94"/>
                    <a:gd name="T36" fmla="*/ 163 w 190"/>
                    <a:gd name="T37" fmla="*/ 1 h 94"/>
                    <a:gd name="T38" fmla="*/ 158 w 190"/>
                    <a:gd name="T39" fmla="*/ 0 h 94"/>
                    <a:gd name="T40" fmla="*/ 158 w 190"/>
                    <a:gd name="T41" fmla="*/ 0 h 94"/>
                    <a:gd name="T42" fmla="*/ 2 w 190"/>
                    <a:gd name="T43" fmla="*/ 0 h 94"/>
                    <a:gd name="T44" fmla="*/ 0 w 190"/>
                    <a:gd name="T45" fmla="*/ 15 h 94"/>
                    <a:gd name="T46" fmla="*/ 80 w 190"/>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94">
                      <a:moveTo>
                        <a:pt x="163" y="67"/>
                      </a:moveTo>
                      <a:cubicBezTo>
                        <a:pt x="179" y="64"/>
                        <a:pt x="190" y="50"/>
                        <a:pt x="190" y="34"/>
                      </a:cubicBezTo>
                      <a:cubicBezTo>
                        <a:pt x="190" y="17"/>
                        <a:pt x="179" y="4"/>
                        <a:pt x="163" y="1"/>
                      </a:cubicBezTo>
                      <a:cubicBezTo>
                        <a:pt x="163" y="16"/>
                        <a:pt x="163" y="16"/>
                        <a:pt x="163" y="16"/>
                      </a:cubicBezTo>
                      <a:cubicBezTo>
                        <a:pt x="170" y="18"/>
                        <a:pt x="176" y="25"/>
                        <a:pt x="176" y="34"/>
                      </a:cubicBezTo>
                      <a:cubicBezTo>
                        <a:pt x="176" y="42"/>
                        <a:pt x="170" y="49"/>
                        <a:pt x="163" y="51"/>
                      </a:cubicBezTo>
                      <a:lnTo>
                        <a:pt x="163" y="67"/>
                      </a:lnTo>
                      <a:close/>
                      <a:moveTo>
                        <a:pt x="80" y="94"/>
                      </a:moveTo>
                      <a:cubicBezTo>
                        <a:pt x="105" y="94"/>
                        <a:pt x="128" y="83"/>
                        <a:pt x="142" y="64"/>
                      </a:cubicBezTo>
                      <a:cubicBezTo>
                        <a:pt x="147" y="66"/>
                        <a:pt x="152" y="67"/>
                        <a:pt x="157" y="67"/>
                      </a:cubicBezTo>
                      <a:cubicBezTo>
                        <a:pt x="159" y="67"/>
                        <a:pt x="161" y="67"/>
                        <a:pt x="163" y="67"/>
                      </a:cubicBezTo>
                      <a:cubicBezTo>
                        <a:pt x="163" y="51"/>
                        <a:pt x="163" y="51"/>
                        <a:pt x="163" y="51"/>
                      </a:cubicBezTo>
                      <a:cubicBezTo>
                        <a:pt x="161" y="52"/>
                        <a:pt x="159" y="53"/>
                        <a:pt x="157" y="53"/>
                      </a:cubicBezTo>
                      <a:cubicBezTo>
                        <a:pt x="155" y="53"/>
                        <a:pt x="152" y="52"/>
                        <a:pt x="151" y="52"/>
                      </a:cubicBezTo>
                      <a:cubicBezTo>
                        <a:pt x="156" y="41"/>
                        <a:pt x="160" y="28"/>
                        <a:pt x="160" y="15"/>
                      </a:cubicBezTo>
                      <a:cubicBezTo>
                        <a:pt x="160" y="15"/>
                        <a:pt x="160" y="15"/>
                        <a:pt x="160" y="15"/>
                      </a:cubicBezTo>
                      <a:cubicBezTo>
                        <a:pt x="160" y="15"/>
                        <a:pt x="160" y="15"/>
                        <a:pt x="160" y="15"/>
                      </a:cubicBezTo>
                      <a:cubicBezTo>
                        <a:pt x="161" y="15"/>
                        <a:pt x="162" y="15"/>
                        <a:pt x="163" y="16"/>
                      </a:cubicBezTo>
                      <a:cubicBezTo>
                        <a:pt x="163" y="1"/>
                        <a:pt x="163" y="1"/>
                        <a:pt x="163" y="1"/>
                      </a:cubicBezTo>
                      <a:cubicBezTo>
                        <a:pt x="162" y="0"/>
                        <a:pt x="160" y="0"/>
                        <a:pt x="158" y="0"/>
                      </a:cubicBezTo>
                      <a:cubicBezTo>
                        <a:pt x="158" y="0"/>
                        <a:pt x="158" y="0"/>
                        <a:pt x="158" y="0"/>
                      </a:cubicBezTo>
                      <a:cubicBezTo>
                        <a:pt x="2" y="0"/>
                        <a:pt x="2" y="0"/>
                        <a:pt x="2" y="0"/>
                      </a:cubicBezTo>
                      <a:cubicBezTo>
                        <a:pt x="1" y="5"/>
                        <a:pt x="0" y="10"/>
                        <a:pt x="0" y="15"/>
                      </a:cubicBezTo>
                      <a:cubicBezTo>
                        <a:pt x="0" y="59"/>
                        <a:pt x="36" y="94"/>
                        <a:pt x="80"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1" name="Rectangle 647"/>
                <p:cNvSpPr>
                  <a:spLocks noChangeArrowheads="1"/>
                </p:cNvSpPr>
                <p:nvPr/>
              </p:nvSpPr>
              <p:spPr bwMode="auto">
                <a:xfrm>
                  <a:off x="-5378450" y="7440613"/>
                  <a:ext cx="646113"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2" name="Freeform 648"/>
                <p:cNvSpPr/>
                <p:nvPr/>
              </p:nvSpPr>
              <p:spPr bwMode="auto">
                <a:xfrm>
                  <a:off x="-5224463" y="6904038"/>
                  <a:ext cx="107950" cy="131763"/>
                </a:xfrm>
                <a:custGeom>
                  <a:avLst/>
                  <a:gdLst>
                    <a:gd name="T0" fmla="*/ 9 w 29"/>
                    <a:gd name="T1" fmla="*/ 16 h 35"/>
                    <a:gd name="T2" fmla="*/ 14 w 29"/>
                    <a:gd name="T3" fmla="*/ 31 h 35"/>
                    <a:gd name="T4" fmla="*/ 27 w 29"/>
                    <a:gd name="T5" fmla="*/ 4 h 35"/>
                    <a:gd name="T6" fmla="*/ 25 w 29"/>
                    <a:gd name="T7" fmla="*/ 0 h 35"/>
                    <a:gd name="T8" fmla="*/ 9 w 29"/>
                    <a:gd name="T9" fmla="*/ 3 h 35"/>
                    <a:gd name="T10" fmla="*/ 9 w 29"/>
                    <a:gd name="T11" fmla="*/ 16 h 35"/>
                  </a:gdLst>
                  <a:ahLst/>
                  <a:cxnLst>
                    <a:cxn ang="0">
                      <a:pos x="T0" y="T1"/>
                    </a:cxn>
                    <a:cxn ang="0">
                      <a:pos x="T2" y="T3"/>
                    </a:cxn>
                    <a:cxn ang="0">
                      <a:pos x="T4" y="T5"/>
                    </a:cxn>
                    <a:cxn ang="0">
                      <a:pos x="T6" y="T7"/>
                    </a:cxn>
                    <a:cxn ang="0">
                      <a:pos x="T8" y="T9"/>
                    </a:cxn>
                    <a:cxn ang="0">
                      <a:pos x="T10" y="T11"/>
                    </a:cxn>
                  </a:cxnLst>
                  <a:rect l="0" t="0" r="r" b="b"/>
                  <a:pathLst>
                    <a:path w="29" h="35">
                      <a:moveTo>
                        <a:pt x="9" y="16"/>
                      </a:moveTo>
                      <a:cubicBezTo>
                        <a:pt x="0" y="19"/>
                        <a:pt x="4" y="35"/>
                        <a:pt x="14" y="31"/>
                      </a:cubicBezTo>
                      <a:cubicBezTo>
                        <a:pt x="26" y="27"/>
                        <a:pt x="29" y="15"/>
                        <a:pt x="27" y="4"/>
                      </a:cubicBezTo>
                      <a:cubicBezTo>
                        <a:pt x="26" y="3"/>
                        <a:pt x="26" y="1"/>
                        <a:pt x="25" y="0"/>
                      </a:cubicBezTo>
                      <a:cubicBezTo>
                        <a:pt x="20" y="1"/>
                        <a:pt x="14" y="2"/>
                        <a:pt x="9" y="3"/>
                      </a:cubicBezTo>
                      <a:cubicBezTo>
                        <a:pt x="12" y="9"/>
                        <a:pt x="13" y="14"/>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3" name="Freeform 649"/>
                <p:cNvSpPr/>
                <p:nvPr/>
              </p:nvSpPr>
              <p:spPr bwMode="auto">
                <a:xfrm>
                  <a:off x="-5059363" y="6867525"/>
                  <a:ext cx="112713" cy="168275"/>
                </a:xfrm>
                <a:custGeom>
                  <a:avLst/>
                  <a:gdLst>
                    <a:gd name="T0" fmla="*/ 10 w 30"/>
                    <a:gd name="T1" fmla="*/ 26 h 45"/>
                    <a:gd name="T2" fmla="*/ 14 w 30"/>
                    <a:gd name="T3" fmla="*/ 41 h 45"/>
                    <a:gd name="T4" fmla="*/ 27 w 30"/>
                    <a:gd name="T5" fmla="*/ 14 h 45"/>
                    <a:gd name="T6" fmla="*/ 21 w 30"/>
                    <a:gd name="T7" fmla="*/ 0 h 45"/>
                    <a:gd name="T8" fmla="*/ 5 w 30"/>
                    <a:gd name="T9" fmla="*/ 4 h 45"/>
                    <a:gd name="T10" fmla="*/ 10 w 30"/>
                    <a:gd name="T11" fmla="*/ 26 h 45"/>
                  </a:gdLst>
                  <a:ahLst/>
                  <a:cxnLst>
                    <a:cxn ang="0">
                      <a:pos x="T0" y="T1"/>
                    </a:cxn>
                    <a:cxn ang="0">
                      <a:pos x="T2" y="T3"/>
                    </a:cxn>
                    <a:cxn ang="0">
                      <a:pos x="T4" y="T5"/>
                    </a:cxn>
                    <a:cxn ang="0">
                      <a:pos x="T6" y="T7"/>
                    </a:cxn>
                    <a:cxn ang="0">
                      <a:pos x="T8" y="T9"/>
                    </a:cxn>
                    <a:cxn ang="0">
                      <a:pos x="T10" y="T11"/>
                    </a:cxn>
                  </a:cxnLst>
                  <a:rect l="0" t="0" r="r" b="b"/>
                  <a:pathLst>
                    <a:path w="30" h="45">
                      <a:moveTo>
                        <a:pt x="10" y="26"/>
                      </a:moveTo>
                      <a:cubicBezTo>
                        <a:pt x="0" y="29"/>
                        <a:pt x="5" y="45"/>
                        <a:pt x="14" y="41"/>
                      </a:cubicBezTo>
                      <a:cubicBezTo>
                        <a:pt x="26" y="37"/>
                        <a:pt x="30" y="25"/>
                        <a:pt x="27" y="14"/>
                      </a:cubicBezTo>
                      <a:cubicBezTo>
                        <a:pt x="26" y="9"/>
                        <a:pt x="23" y="5"/>
                        <a:pt x="21" y="0"/>
                      </a:cubicBezTo>
                      <a:cubicBezTo>
                        <a:pt x="16" y="2"/>
                        <a:pt x="10" y="3"/>
                        <a:pt x="5" y="4"/>
                      </a:cubicBezTo>
                      <a:cubicBezTo>
                        <a:pt x="9" y="11"/>
                        <a:pt x="16" y="24"/>
                        <a:pt x="1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4" name="Freeform 650"/>
                <p:cNvSpPr/>
                <p:nvPr/>
              </p:nvSpPr>
              <p:spPr bwMode="auto">
                <a:xfrm>
                  <a:off x="-8367713" y="5913438"/>
                  <a:ext cx="38100" cy="104775"/>
                </a:xfrm>
                <a:custGeom>
                  <a:avLst/>
                  <a:gdLst>
                    <a:gd name="T0" fmla="*/ 2 w 10"/>
                    <a:gd name="T1" fmla="*/ 22 h 28"/>
                    <a:gd name="T2" fmla="*/ 10 w 10"/>
                    <a:gd name="T3" fmla="*/ 9 h 28"/>
                    <a:gd name="T4" fmla="*/ 1 w 10"/>
                    <a:gd name="T5" fmla="*/ 0 h 28"/>
                    <a:gd name="T6" fmla="*/ 1 w 10"/>
                    <a:gd name="T7" fmla="*/ 22 h 28"/>
                    <a:gd name="T8" fmla="*/ 2 w 10"/>
                    <a:gd name="T9" fmla="*/ 22 h 28"/>
                  </a:gdLst>
                  <a:ahLst/>
                  <a:cxnLst>
                    <a:cxn ang="0">
                      <a:pos x="T0" y="T1"/>
                    </a:cxn>
                    <a:cxn ang="0">
                      <a:pos x="T2" y="T3"/>
                    </a:cxn>
                    <a:cxn ang="0">
                      <a:pos x="T4" y="T5"/>
                    </a:cxn>
                    <a:cxn ang="0">
                      <a:pos x="T6" y="T7"/>
                    </a:cxn>
                    <a:cxn ang="0">
                      <a:pos x="T8" y="T9"/>
                    </a:cxn>
                  </a:cxnLst>
                  <a:rect l="0" t="0" r="r" b="b"/>
                  <a:pathLst>
                    <a:path w="10" h="28">
                      <a:moveTo>
                        <a:pt x="2" y="22"/>
                      </a:moveTo>
                      <a:cubicBezTo>
                        <a:pt x="4" y="17"/>
                        <a:pt x="7" y="13"/>
                        <a:pt x="10" y="9"/>
                      </a:cubicBezTo>
                      <a:cubicBezTo>
                        <a:pt x="7" y="6"/>
                        <a:pt x="4" y="3"/>
                        <a:pt x="1" y="0"/>
                      </a:cubicBezTo>
                      <a:cubicBezTo>
                        <a:pt x="1" y="22"/>
                        <a:pt x="1" y="22"/>
                        <a:pt x="1" y="22"/>
                      </a:cubicBezTo>
                      <a:cubicBezTo>
                        <a:pt x="1" y="28"/>
                        <a:pt x="0" y="28"/>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5" name="Freeform 651"/>
                <p:cNvSpPr/>
                <p:nvPr/>
              </p:nvSpPr>
              <p:spPr bwMode="auto">
                <a:xfrm>
                  <a:off x="-2798763" y="5745163"/>
                  <a:ext cx="193675" cy="85725"/>
                </a:xfrm>
                <a:custGeom>
                  <a:avLst/>
                  <a:gdLst>
                    <a:gd name="T0" fmla="*/ 0 w 122"/>
                    <a:gd name="T1" fmla="*/ 30 h 54"/>
                    <a:gd name="T2" fmla="*/ 47 w 122"/>
                    <a:gd name="T3" fmla="*/ 54 h 54"/>
                    <a:gd name="T4" fmla="*/ 122 w 122"/>
                    <a:gd name="T5" fmla="*/ 54 h 54"/>
                    <a:gd name="T6" fmla="*/ 16 w 122"/>
                    <a:gd name="T7" fmla="*/ 0 h 54"/>
                    <a:gd name="T8" fmla="*/ 0 w 122"/>
                    <a:gd name="T9" fmla="*/ 30 h 54"/>
                  </a:gdLst>
                  <a:ahLst/>
                  <a:cxnLst>
                    <a:cxn ang="0">
                      <a:pos x="T0" y="T1"/>
                    </a:cxn>
                    <a:cxn ang="0">
                      <a:pos x="T2" y="T3"/>
                    </a:cxn>
                    <a:cxn ang="0">
                      <a:pos x="T4" y="T5"/>
                    </a:cxn>
                    <a:cxn ang="0">
                      <a:pos x="T6" y="T7"/>
                    </a:cxn>
                    <a:cxn ang="0">
                      <a:pos x="T8" y="T9"/>
                    </a:cxn>
                  </a:cxnLst>
                  <a:rect l="0" t="0" r="r" b="b"/>
                  <a:pathLst>
                    <a:path w="122" h="54">
                      <a:moveTo>
                        <a:pt x="0" y="30"/>
                      </a:moveTo>
                      <a:lnTo>
                        <a:pt x="47" y="54"/>
                      </a:lnTo>
                      <a:lnTo>
                        <a:pt x="122" y="54"/>
                      </a:lnTo>
                      <a:lnTo>
                        <a:pt x="16" y="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6" name="Freeform 652"/>
                <p:cNvSpPr>
                  <a:spLocks noEditPoints="1"/>
                </p:cNvSpPr>
                <p:nvPr/>
              </p:nvSpPr>
              <p:spPr bwMode="auto">
                <a:xfrm>
                  <a:off x="-2798763" y="5842000"/>
                  <a:ext cx="471488" cy="239713"/>
                </a:xfrm>
                <a:custGeom>
                  <a:avLst/>
                  <a:gdLst>
                    <a:gd name="T0" fmla="*/ 120 w 297"/>
                    <a:gd name="T1" fmla="*/ 151 h 151"/>
                    <a:gd name="T2" fmla="*/ 241 w 297"/>
                    <a:gd name="T3" fmla="*/ 151 h 151"/>
                    <a:gd name="T4" fmla="*/ 241 w 297"/>
                    <a:gd name="T5" fmla="*/ 121 h 151"/>
                    <a:gd name="T6" fmla="*/ 297 w 297"/>
                    <a:gd name="T7" fmla="*/ 121 h 151"/>
                    <a:gd name="T8" fmla="*/ 297 w 297"/>
                    <a:gd name="T9" fmla="*/ 31 h 151"/>
                    <a:gd name="T10" fmla="*/ 241 w 297"/>
                    <a:gd name="T11" fmla="*/ 31 h 151"/>
                    <a:gd name="T12" fmla="*/ 241 w 297"/>
                    <a:gd name="T13" fmla="*/ 0 h 151"/>
                    <a:gd name="T14" fmla="*/ 139 w 297"/>
                    <a:gd name="T15" fmla="*/ 0 h 151"/>
                    <a:gd name="T16" fmla="*/ 120 w 297"/>
                    <a:gd name="T17" fmla="*/ 0 h 151"/>
                    <a:gd name="T18" fmla="*/ 120 w 297"/>
                    <a:gd name="T19" fmla="*/ 59 h 151"/>
                    <a:gd name="T20" fmla="*/ 182 w 297"/>
                    <a:gd name="T21" fmla="*/ 59 h 151"/>
                    <a:gd name="T22" fmla="*/ 182 w 297"/>
                    <a:gd name="T23" fmla="*/ 92 h 151"/>
                    <a:gd name="T24" fmla="*/ 120 w 297"/>
                    <a:gd name="T25" fmla="*/ 92 h 151"/>
                    <a:gd name="T26" fmla="*/ 120 w 297"/>
                    <a:gd name="T27" fmla="*/ 151 h 151"/>
                    <a:gd name="T28" fmla="*/ 0 w 297"/>
                    <a:gd name="T29" fmla="*/ 151 h 151"/>
                    <a:gd name="T30" fmla="*/ 120 w 297"/>
                    <a:gd name="T31" fmla="*/ 151 h 151"/>
                    <a:gd name="T32" fmla="*/ 120 w 297"/>
                    <a:gd name="T33" fmla="*/ 92 h 151"/>
                    <a:gd name="T34" fmla="*/ 59 w 297"/>
                    <a:gd name="T35" fmla="*/ 92 h 151"/>
                    <a:gd name="T36" fmla="*/ 59 w 297"/>
                    <a:gd name="T37" fmla="*/ 59 h 151"/>
                    <a:gd name="T38" fmla="*/ 59 w 297"/>
                    <a:gd name="T39" fmla="*/ 59 h 151"/>
                    <a:gd name="T40" fmla="*/ 120 w 297"/>
                    <a:gd name="T41" fmla="*/ 59 h 151"/>
                    <a:gd name="T42" fmla="*/ 120 w 297"/>
                    <a:gd name="T43" fmla="*/ 0 h 151"/>
                    <a:gd name="T44" fmla="*/ 63 w 297"/>
                    <a:gd name="T45" fmla="*/ 0 h 151"/>
                    <a:gd name="T46" fmla="*/ 0 w 297"/>
                    <a:gd name="T47" fmla="*/ 0 h 151"/>
                    <a:gd name="T48" fmla="*/ 0 w 297"/>
                    <a:gd name="T4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151">
                      <a:moveTo>
                        <a:pt x="120" y="151"/>
                      </a:moveTo>
                      <a:lnTo>
                        <a:pt x="241" y="151"/>
                      </a:lnTo>
                      <a:lnTo>
                        <a:pt x="241" y="121"/>
                      </a:lnTo>
                      <a:lnTo>
                        <a:pt x="297" y="121"/>
                      </a:lnTo>
                      <a:lnTo>
                        <a:pt x="297" y="31"/>
                      </a:lnTo>
                      <a:lnTo>
                        <a:pt x="241" y="31"/>
                      </a:lnTo>
                      <a:lnTo>
                        <a:pt x="241" y="0"/>
                      </a:lnTo>
                      <a:lnTo>
                        <a:pt x="139" y="0"/>
                      </a:lnTo>
                      <a:lnTo>
                        <a:pt x="120" y="0"/>
                      </a:lnTo>
                      <a:lnTo>
                        <a:pt x="120" y="59"/>
                      </a:lnTo>
                      <a:lnTo>
                        <a:pt x="182" y="59"/>
                      </a:lnTo>
                      <a:lnTo>
                        <a:pt x="182" y="92"/>
                      </a:lnTo>
                      <a:lnTo>
                        <a:pt x="120" y="92"/>
                      </a:lnTo>
                      <a:lnTo>
                        <a:pt x="120" y="151"/>
                      </a:lnTo>
                      <a:close/>
                      <a:moveTo>
                        <a:pt x="0" y="151"/>
                      </a:moveTo>
                      <a:lnTo>
                        <a:pt x="120" y="151"/>
                      </a:lnTo>
                      <a:lnTo>
                        <a:pt x="120" y="92"/>
                      </a:lnTo>
                      <a:lnTo>
                        <a:pt x="59" y="92"/>
                      </a:lnTo>
                      <a:lnTo>
                        <a:pt x="59" y="59"/>
                      </a:lnTo>
                      <a:lnTo>
                        <a:pt x="59" y="59"/>
                      </a:lnTo>
                      <a:lnTo>
                        <a:pt x="120" y="59"/>
                      </a:lnTo>
                      <a:lnTo>
                        <a:pt x="120" y="0"/>
                      </a:lnTo>
                      <a:lnTo>
                        <a:pt x="63" y="0"/>
                      </a:lnTo>
                      <a:lnTo>
                        <a:pt x="0" y="0"/>
                      </a:lnTo>
                      <a:lnTo>
                        <a:pt x="0"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7" name="Freeform 653"/>
                <p:cNvSpPr>
                  <a:spLocks noEditPoints="1"/>
                </p:cNvSpPr>
                <p:nvPr/>
              </p:nvSpPr>
              <p:spPr bwMode="auto">
                <a:xfrm>
                  <a:off x="-4608513" y="-449262"/>
                  <a:ext cx="295275" cy="296863"/>
                </a:xfrm>
                <a:custGeom>
                  <a:avLst/>
                  <a:gdLst>
                    <a:gd name="T0" fmla="*/ 70 w 79"/>
                    <a:gd name="T1" fmla="*/ 55 h 79"/>
                    <a:gd name="T2" fmla="*/ 74 w 79"/>
                    <a:gd name="T3" fmla="*/ 59 h 79"/>
                    <a:gd name="T4" fmla="*/ 65 w 79"/>
                    <a:gd name="T5" fmla="*/ 70 h 79"/>
                    <a:gd name="T6" fmla="*/ 60 w 79"/>
                    <a:gd name="T7" fmla="*/ 66 h 79"/>
                    <a:gd name="T8" fmla="*/ 50 w 79"/>
                    <a:gd name="T9" fmla="*/ 72 h 79"/>
                    <a:gd name="T10" fmla="*/ 50 w 79"/>
                    <a:gd name="T11" fmla="*/ 78 h 79"/>
                    <a:gd name="T12" fmla="*/ 39 w 79"/>
                    <a:gd name="T13" fmla="*/ 79 h 79"/>
                    <a:gd name="T14" fmla="*/ 39 w 79"/>
                    <a:gd name="T15" fmla="*/ 62 h 79"/>
                    <a:gd name="T16" fmla="*/ 57 w 79"/>
                    <a:gd name="T17" fmla="*/ 54 h 79"/>
                    <a:gd name="T18" fmla="*/ 54 w 79"/>
                    <a:gd name="T19" fmla="*/ 22 h 79"/>
                    <a:gd name="T20" fmla="*/ 54 w 79"/>
                    <a:gd name="T21" fmla="*/ 22 h 79"/>
                    <a:gd name="T22" fmla="*/ 46 w 79"/>
                    <a:gd name="T23" fmla="*/ 18 h 79"/>
                    <a:gd name="T24" fmla="*/ 39 w 79"/>
                    <a:gd name="T25" fmla="*/ 17 h 79"/>
                    <a:gd name="T26" fmla="*/ 39 w 79"/>
                    <a:gd name="T27" fmla="*/ 0 h 79"/>
                    <a:gd name="T28" fmla="*/ 43 w 79"/>
                    <a:gd name="T29" fmla="*/ 0 h 79"/>
                    <a:gd name="T30" fmla="*/ 44 w 79"/>
                    <a:gd name="T31" fmla="*/ 6 h 79"/>
                    <a:gd name="T32" fmla="*/ 55 w 79"/>
                    <a:gd name="T33" fmla="*/ 9 h 79"/>
                    <a:gd name="T34" fmla="*/ 59 w 79"/>
                    <a:gd name="T35" fmla="*/ 5 h 79"/>
                    <a:gd name="T36" fmla="*/ 70 w 79"/>
                    <a:gd name="T37" fmla="*/ 14 h 79"/>
                    <a:gd name="T38" fmla="*/ 66 w 79"/>
                    <a:gd name="T39" fmla="*/ 19 h 79"/>
                    <a:gd name="T40" fmla="*/ 72 w 79"/>
                    <a:gd name="T41" fmla="*/ 29 h 79"/>
                    <a:gd name="T42" fmla="*/ 78 w 79"/>
                    <a:gd name="T43" fmla="*/ 29 h 79"/>
                    <a:gd name="T44" fmla="*/ 79 w 79"/>
                    <a:gd name="T45" fmla="*/ 43 h 79"/>
                    <a:gd name="T46" fmla="*/ 73 w 79"/>
                    <a:gd name="T47" fmla="*/ 44 h 79"/>
                    <a:gd name="T48" fmla="*/ 70 w 79"/>
                    <a:gd name="T49" fmla="*/ 55 h 79"/>
                    <a:gd name="T50" fmla="*/ 39 w 79"/>
                    <a:gd name="T51" fmla="*/ 79 h 79"/>
                    <a:gd name="T52" fmla="*/ 36 w 79"/>
                    <a:gd name="T53" fmla="*/ 79 h 79"/>
                    <a:gd name="T54" fmla="*/ 35 w 79"/>
                    <a:gd name="T55" fmla="*/ 73 h 79"/>
                    <a:gd name="T56" fmla="*/ 24 w 79"/>
                    <a:gd name="T57" fmla="*/ 70 h 79"/>
                    <a:gd name="T58" fmla="*/ 20 w 79"/>
                    <a:gd name="T59" fmla="*/ 74 h 79"/>
                    <a:gd name="T60" fmla="*/ 9 w 79"/>
                    <a:gd name="T61" fmla="*/ 65 h 79"/>
                    <a:gd name="T62" fmla="*/ 12 w 79"/>
                    <a:gd name="T63" fmla="*/ 60 h 79"/>
                    <a:gd name="T64" fmla="*/ 7 w 79"/>
                    <a:gd name="T65" fmla="*/ 50 h 79"/>
                    <a:gd name="T66" fmla="*/ 1 w 79"/>
                    <a:gd name="T67" fmla="*/ 50 h 79"/>
                    <a:gd name="T68" fmla="*/ 0 w 79"/>
                    <a:gd name="T69" fmla="*/ 36 h 79"/>
                    <a:gd name="T70" fmla="*/ 6 w 79"/>
                    <a:gd name="T71" fmla="*/ 35 h 79"/>
                    <a:gd name="T72" fmla="*/ 9 w 79"/>
                    <a:gd name="T73" fmla="*/ 24 h 79"/>
                    <a:gd name="T74" fmla="*/ 5 w 79"/>
                    <a:gd name="T75" fmla="*/ 20 h 79"/>
                    <a:gd name="T76" fmla="*/ 14 w 79"/>
                    <a:gd name="T77" fmla="*/ 9 h 79"/>
                    <a:gd name="T78" fmla="*/ 19 w 79"/>
                    <a:gd name="T79" fmla="*/ 12 h 79"/>
                    <a:gd name="T80" fmla="*/ 29 w 79"/>
                    <a:gd name="T81" fmla="*/ 7 h 79"/>
                    <a:gd name="T82" fmla="*/ 29 w 79"/>
                    <a:gd name="T83" fmla="*/ 1 h 79"/>
                    <a:gd name="T84" fmla="*/ 39 w 79"/>
                    <a:gd name="T85" fmla="*/ 0 h 79"/>
                    <a:gd name="T86" fmla="*/ 39 w 79"/>
                    <a:gd name="T87" fmla="*/ 17 h 79"/>
                    <a:gd name="T88" fmla="*/ 22 w 79"/>
                    <a:gd name="T89" fmla="*/ 25 h 79"/>
                    <a:gd name="T90" fmla="*/ 25 w 79"/>
                    <a:gd name="T91" fmla="*/ 57 h 79"/>
                    <a:gd name="T92" fmla="*/ 33 w 79"/>
                    <a:gd name="T93" fmla="*/ 61 h 79"/>
                    <a:gd name="T94" fmla="*/ 39 w 79"/>
                    <a:gd name="T95" fmla="*/ 62 h 79"/>
                    <a:gd name="T96" fmla="*/ 39 w 79"/>
                    <a:gd name="T9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79">
                      <a:moveTo>
                        <a:pt x="70" y="55"/>
                      </a:moveTo>
                      <a:cubicBezTo>
                        <a:pt x="74" y="59"/>
                        <a:pt x="74" y="59"/>
                        <a:pt x="74" y="59"/>
                      </a:cubicBezTo>
                      <a:cubicBezTo>
                        <a:pt x="65" y="70"/>
                        <a:pt x="65" y="70"/>
                        <a:pt x="65" y="70"/>
                      </a:cubicBezTo>
                      <a:cubicBezTo>
                        <a:pt x="60" y="66"/>
                        <a:pt x="60" y="66"/>
                        <a:pt x="60" y="66"/>
                      </a:cubicBezTo>
                      <a:cubicBezTo>
                        <a:pt x="57" y="69"/>
                        <a:pt x="53" y="71"/>
                        <a:pt x="50" y="72"/>
                      </a:cubicBezTo>
                      <a:cubicBezTo>
                        <a:pt x="50" y="78"/>
                        <a:pt x="50" y="78"/>
                        <a:pt x="50" y="78"/>
                      </a:cubicBezTo>
                      <a:cubicBezTo>
                        <a:pt x="39" y="79"/>
                        <a:pt x="39" y="79"/>
                        <a:pt x="39" y="79"/>
                      </a:cubicBezTo>
                      <a:cubicBezTo>
                        <a:pt x="39" y="62"/>
                        <a:pt x="39" y="62"/>
                        <a:pt x="39" y="62"/>
                      </a:cubicBezTo>
                      <a:cubicBezTo>
                        <a:pt x="46" y="62"/>
                        <a:pt x="52" y="59"/>
                        <a:pt x="57" y="54"/>
                      </a:cubicBezTo>
                      <a:cubicBezTo>
                        <a:pt x="65" y="44"/>
                        <a:pt x="64" y="30"/>
                        <a:pt x="54" y="22"/>
                      </a:cubicBezTo>
                      <a:cubicBezTo>
                        <a:pt x="54" y="22"/>
                        <a:pt x="54" y="22"/>
                        <a:pt x="54" y="22"/>
                      </a:cubicBezTo>
                      <a:cubicBezTo>
                        <a:pt x="52" y="20"/>
                        <a:pt x="49" y="19"/>
                        <a:pt x="46" y="18"/>
                      </a:cubicBezTo>
                      <a:cubicBezTo>
                        <a:pt x="44" y="17"/>
                        <a:pt x="42" y="17"/>
                        <a:pt x="39" y="17"/>
                      </a:cubicBezTo>
                      <a:cubicBezTo>
                        <a:pt x="39" y="0"/>
                        <a:pt x="39" y="0"/>
                        <a:pt x="39" y="0"/>
                      </a:cubicBezTo>
                      <a:cubicBezTo>
                        <a:pt x="43" y="0"/>
                        <a:pt x="43" y="0"/>
                        <a:pt x="43" y="0"/>
                      </a:cubicBezTo>
                      <a:cubicBezTo>
                        <a:pt x="44" y="6"/>
                        <a:pt x="44" y="6"/>
                        <a:pt x="44" y="6"/>
                      </a:cubicBezTo>
                      <a:cubicBezTo>
                        <a:pt x="48" y="6"/>
                        <a:pt x="52" y="7"/>
                        <a:pt x="55" y="9"/>
                      </a:cubicBezTo>
                      <a:cubicBezTo>
                        <a:pt x="59" y="5"/>
                        <a:pt x="59" y="5"/>
                        <a:pt x="59" y="5"/>
                      </a:cubicBezTo>
                      <a:cubicBezTo>
                        <a:pt x="70" y="14"/>
                        <a:pt x="70" y="14"/>
                        <a:pt x="70" y="14"/>
                      </a:cubicBezTo>
                      <a:cubicBezTo>
                        <a:pt x="66" y="19"/>
                        <a:pt x="66" y="19"/>
                        <a:pt x="66" y="19"/>
                      </a:cubicBezTo>
                      <a:cubicBezTo>
                        <a:pt x="69" y="22"/>
                        <a:pt x="71" y="25"/>
                        <a:pt x="72" y="29"/>
                      </a:cubicBezTo>
                      <a:cubicBezTo>
                        <a:pt x="78" y="29"/>
                        <a:pt x="78" y="29"/>
                        <a:pt x="78" y="29"/>
                      </a:cubicBezTo>
                      <a:cubicBezTo>
                        <a:pt x="79" y="43"/>
                        <a:pt x="79" y="43"/>
                        <a:pt x="79" y="43"/>
                      </a:cubicBezTo>
                      <a:cubicBezTo>
                        <a:pt x="73" y="44"/>
                        <a:pt x="73" y="44"/>
                        <a:pt x="73" y="44"/>
                      </a:cubicBezTo>
                      <a:cubicBezTo>
                        <a:pt x="73" y="48"/>
                        <a:pt x="71" y="52"/>
                        <a:pt x="70" y="55"/>
                      </a:cubicBezTo>
                      <a:close/>
                      <a:moveTo>
                        <a:pt x="39" y="79"/>
                      </a:moveTo>
                      <a:cubicBezTo>
                        <a:pt x="36" y="79"/>
                        <a:pt x="36" y="79"/>
                        <a:pt x="36" y="79"/>
                      </a:cubicBezTo>
                      <a:cubicBezTo>
                        <a:pt x="35" y="73"/>
                        <a:pt x="35" y="73"/>
                        <a:pt x="35" y="73"/>
                      </a:cubicBezTo>
                      <a:cubicBezTo>
                        <a:pt x="31" y="73"/>
                        <a:pt x="27" y="71"/>
                        <a:pt x="24" y="70"/>
                      </a:cubicBezTo>
                      <a:cubicBezTo>
                        <a:pt x="20" y="74"/>
                        <a:pt x="20" y="74"/>
                        <a:pt x="20" y="74"/>
                      </a:cubicBezTo>
                      <a:cubicBezTo>
                        <a:pt x="9" y="65"/>
                        <a:pt x="9" y="65"/>
                        <a:pt x="9" y="65"/>
                      </a:cubicBezTo>
                      <a:cubicBezTo>
                        <a:pt x="12" y="60"/>
                        <a:pt x="12" y="60"/>
                        <a:pt x="12" y="60"/>
                      </a:cubicBezTo>
                      <a:cubicBezTo>
                        <a:pt x="10" y="57"/>
                        <a:pt x="8" y="53"/>
                        <a:pt x="7" y="50"/>
                      </a:cubicBezTo>
                      <a:cubicBezTo>
                        <a:pt x="1" y="50"/>
                        <a:pt x="1" y="50"/>
                        <a:pt x="1" y="50"/>
                      </a:cubicBezTo>
                      <a:cubicBezTo>
                        <a:pt x="0" y="36"/>
                        <a:pt x="0" y="36"/>
                        <a:pt x="0" y="36"/>
                      </a:cubicBezTo>
                      <a:cubicBezTo>
                        <a:pt x="6" y="35"/>
                        <a:pt x="6" y="35"/>
                        <a:pt x="6" y="35"/>
                      </a:cubicBezTo>
                      <a:cubicBezTo>
                        <a:pt x="6" y="31"/>
                        <a:pt x="7" y="27"/>
                        <a:pt x="9" y="24"/>
                      </a:cubicBezTo>
                      <a:cubicBezTo>
                        <a:pt x="5" y="20"/>
                        <a:pt x="5" y="20"/>
                        <a:pt x="5" y="20"/>
                      </a:cubicBezTo>
                      <a:cubicBezTo>
                        <a:pt x="14" y="9"/>
                        <a:pt x="14" y="9"/>
                        <a:pt x="14" y="9"/>
                      </a:cubicBezTo>
                      <a:cubicBezTo>
                        <a:pt x="19" y="12"/>
                        <a:pt x="19" y="12"/>
                        <a:pt x="19" y="12"/>
                      </a:cubicBezTo>
                      <a:cubicBezTo>
                        <a:pt x="22" y="10"/>
                        <a:pt x="25" y="8"/>
                        <a:pt x="29" y="7"/>
                      </a:cubicBezTo>
                      <a:cubicBezTo>
                        <a:pt x="29" y="1"/>
                        <a:pt x="29" y="1"/>
                        <a:pt x="29" y="1"/>
                      </a:cubicBezTo>
                      <a:cubicBezTo>
                        <a:pt x="39" y="0"/>
                        <a:pt x="39" y="0"/>
                        <a:pt x="39" y="0"/>
                      </a:cubicBezTo>
                      <a:cubicBezTo>
                        <a:pt x="39" y="17"/>
                        <a:pt x="39" y="17"/>
                        <a:pt x="39" y="17"/>
                      </a:cubicBezTo>
                      <a:cubicBezTo>
                        <a:pt x="33" y="17"/>
                        <a:pt x="26" y="20"/>
                        <a:pt x="22" y="25"/>
                      </a:cubicBezTo>
                      <a:cubicBezTo>
                        <a:pt x="14" y="34"/>
                        <a:pt x="15" y="49"/>
                        <a:pt x="25" y="57"/>
                      </a:cubicBezTo>
                      <a:cubicBezTo>
                        <a:pt x="27" y="59"/>
                        <a:pt x="30" y="60"/>
                        <a:pt x="33" y="61"/>
                      </a:cubicBezTo>
                      <a:cubicBezTo>
                        <a:pt x="35" y="62"/>
                        <a:pt x="37" y="62"/>
                        <a:pt x="39" y="62"/>
                      </a:cubicBezTo>
                      <a:lnTo>
                        <a:pt x="3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8" name="Freeform 654"/>
                <p:cNvSpPr/>
                <p:nvPr/>
              </p:nvSpPr>
              <p:spPr bwMode="auto">
                <a:xfrm>
                  <a:off x="-3670300" y="53975"/>
                  <a:ext cx="344488" cy="258763"/>
                </a:xfrm>
                <a:custGeom>
                  <a:avLst/>
                  <a:gdLst>
                    <a:gd name="T0" fmla="*/ 46 w 92"/>
                    <a:gd name="T1" fmla="*/ 0 h 69"/>
                    <a:gd name="T2" fmla="*/ 0 w 92"/>
                    <a:gd name="T3" fmla="*/ 46 h 69"/>
                    <a:gd name="T4" fmla="*/ 6 w 92"/>
                    <a:gd name="T5" fmla="*/ 68 h 69"/>
                    <a:gd name="T6" fmla="*/ 6 w 92"/>
                    <a:gd name="T7" fmla="*/ 56 h 69"/>
                    <a:gd name="T8" fmla="*/ 8 w 92"/>
                    <a:gd name="T9" fmla="*/ 50 h 69"/>
                    <a:gd name="T10" fmla="*/ 8 w 92"/>
                    <a:gd name="T11" fmla="*/ 46 h 69"/>
                    <a:gd name="T12" fmla="*/ 46 w 92"/>
                    <a:gd name="T13" fmla="*/ 8 h 69"/>
                    <a:gd name="T14" fmla="*/ 84 w 92"/>
                    <a:gd name="T15" fmla="*/ 46 h 69"/>
                    <a:gd name="T16" fmla="*/ 84 w 92"/>
                    <a:gd name="T17" fmla="*/ 50 h 69"/>
                    <a:gd name="T18" fmla="*/ 86 w 92"/>
                    <a:gd name="T19" fmla="*/ 56 h 69"/>
                    <a:gd name="T20" fmla="*/ 86 w 92"/>
                    <a:gd name="T21" fmla="*/ 69 h 69"/>
                    <a:gd name="T22" fmla="*/ 92 w 92"/>
                    <a:gd name="T23" fmla="*/ 46 h 69"/>
                    <a:gd name="T24" fmla="*/ 46 w 92"/>
                    <a:gd name="T2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9">
                      <a:moveTo>
                        <a:pt x="46" y="0"/>
                      </a:moveTo>
                      <a:cubicBezTo>
                        <a:pt x="21" y="1"/>
                        <a:pt x="0" y="21"/>
                        <a:pt x="0" y="46"/>
                      </a:cubicBezTo>
                      <a:cubicBezTo>
                        <a:pt x="0" y="54"/>
                        <a:pt x="2" y="62"/>
                        <a:pt x="6" y="68"/>
                      </a:cubicBezTo>
                      <a:cubicBezTo>
                        <a:pt x="6" y="56"/>
                        <a:pt x="6" y="56"/>
                        <a:pt x="6" y="56"/>
                      </a:cubicBezTo>
                      <a:cubicBezTo>
                        <a:pt x="6" y="54"/>
                        <a:pt x="7" y="52"/>
                        <a:pt x="8" y="50"/>
                      </a:cubicBezTo>
                      <a:cubicBezTo>
                        <a:pt x="8" y="49"/>
                        <a:pt x="8" y="48"/>
                        <a:pt x="8" y="46"/>
                      </a:cubicBezTo>
                      <a:cubicBezTo>
                        <a:pt x="8" y="25"/>
                        <a:pt x="25" y="8"/>
                        <a:pt x="46" y="8"/>
                      </a:cubicBezTo>
                      <a:cubicBezTo>
                        <a:pt x="67" y="8"/>
                        <a:pt x="84" y="25"/>
                        <a:pt x="84" y="46"/>
                      </a:cubicBezTo>
                      <a:cubicBezTo>
                        <a:pt x="84" y="48"/>
                        <a:pt x="84" y="49"/>
                        <a:pt x="84" y="50"/>
                      </a:cubicBezTo>
                      <a:cubicBezTo>
                        <a:pt x="85" y="52"/>
                        <a:pt x="86" y="54"/>
                        <a:pt x="86" y="56"/>
                      </a:cubicBezTo>
                      <a:cubicBezTo>
                        <a:pt x="86" y="69"/>
                        <a:pt x="86" y="69"/>
                        <a:pt x="86" y="69"/>
                      </a:cubicBezTo>
                      <a:cubicBezTo>
                        <a:pt x="90" y="62"/>
                        <a:pt x="92" y="54"/>
                        <a:pt x="92" y="46"/>
                      </a:cubicBezTo>
                      <a:cubicBezTo>
                        <a:pt x="92" y="21"/>
                        <a:pt x="71" y="1"/>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9" name="Freeform 655"/>
                <p:cNvSpPr/>
                <p:nvPr/>
              </p:nvSpPr>
              <p:spPr bwMode="auto">
                <a:xfrm>
                  <a:off x="-3640138" y="230188"/>
                  <a:ext cx="74613" cy="134938"/>
                </a:xfrm>
                <a:custGeom>
                  <a:avLst/>
                  <a:gdLst>
                    <a:gd name="T0" fmla="*/ 1 w 20"/>
                    <a:gd name="T1" fmla="*/ 7 h 36"/>
                    <a:gd name="T2" fmla="*/ 0 w 20"/>
                    <a:gd name="T3" fmla="*/ 9 h 36"/>
                    <a:gd name="T4" fmla="*/ 0 w 20"/>
                    <a:gd name="T5" fmla="*/ 21 h 36"/>
                    <a:gd name="T6" fmla="*/ 0 w 20"/>
                    <a:gd name="T7" fmla="*/ 26 h 36"/>
                    <a:gd name="T8" fmla="*/ 14 w 20"/>
                    <a:gd name="T9" fmla="*/ 36 h 36"/>
                    <a:gd name="T10" fmla="*/ 20 w 20"/>
                    <a:gd name="T11" fmla="*/ 36 h 36"/>
                    <a:gd name="T12" fmla="*/ 20 w 20"/>
                    <a:gd name="T13" fmla="*/ 0 h 36"/>
                    <a:gd name="T14" fmla="*/ 14 w 20"/>
                    <a:gd name="T15" fmla="*/ 0 h 36"/>
                    <a:gd name="T16" fmla="*/ 1 w 20"/>
                    <a:gd name="T1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1" y="7"/>
                      </a:moveTo>
                      <a:cubicBezTo>
                        <a:pt x="0" y="8"/>
                        <a:pt x="0" y="8"/>
                        <a:pt x="0" y="9"/>
                      </a:cubicBezTo>
                      <a:cubicBezTo>
                        <a:pt x="0" y="21"/>
                        <a:pt x="0" y="21"/>
                        <a:pt x="0" y="21"/>
                      </a:cubicBezTo>
                      <a:cubicBezTo>
                        <a:pt x="0" y="26"/>
                        <a:pt x="0" y="26"/>
                        <a:pt x="0" y="26"/>
                      </a:cubicBezTo>
                      <a:cubicBezTo>
                        <a:pt x="0" y="32"/>
                        <a:pt x="7" y="36"/>
                        <a:pt x="14" y="36"/>
                      </a:cubicBezTo>
                      <a:cubicBezTo>
                        <a:pt x="20" y="36"/>
                        <a:pt x="20" y="36"/>
                        <a:pt x="20" y="36"/>
                      </a:cubicBezTo>
                      <a:cubicBezTo>
                        <a:pt x="20" y="0"/>
                        <a:pt x="20" y="0"/>
                        <a:pt x="20" y="0"/>
                      </a:cubicBezTo>
                      <a:cubicBezTo>
                        <a:pt x="14" y="0"/>
                        <a:pt x="14" y="0"/>
                        <a:pt x="14" y="0"/>
                      </a:cubicBezTo>
                      <a:cubicBezTo>
                        <a:pt x="8" y="0"/>
                        <a:pt x="2" y="3"/>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0" name="Freeform 656"/>
                <p:cNvSpPr/>
                <p:nvPr/>
              </p:nvSpPr>
              <p:spPr bwMode="auto">
                <a:xfrm>
                  <a:off x="-3433763" y="230188"/>
                  <a:ext cx="74613" cy="134938"/>
                </a:xfrm>
                <a:custGeom>
                  <a:avLst/>
                  <a:gdLst>
                    <a:gd name="T0" fmla="*/ 20 w 20"/>
                    <a:gd name="T1" fmla="*/ 26 h 36"/>
                    <a:gd name="T2" fmla="*/ 20 w 20"/>
                    <a:gd name="T3" fmla="*/ 21 h 36"/>
                    <a:gd name="T4" fmla="*/ 20 w 20"/>
                    <a:gd name="T5" fmla="*/ 9 h 36"/>
                    <a:gd name="T6" fmla="*/ 20 w 20"/>
                    <a:gd name="T7" fmla="*/ 8 h 36"/>
                    <a:gd name="T8" fmla="*/ 6 w 20"/>
                    <a:gd name="T9" fmla="*/ 0 h 36"/>
                    <a:gd name="T10" fmla="*/ 0 w 20"/>
                    <a:gd name="T11" fmla="*/ 0 h 36"/>
                    <a:gd name="T12" fmla="*/ 0 w 20"/>
                    <a:gd name="T13" fmla="*/ 36 h 36"/>
                    <a:gd name="T14" fmla="*/ 6 w 20"/>
                    <a:gd name="T15" fmla="*/ 36 h 36"/>
                    <a:gd name="T16" fmla="*/ 20 w 20"/>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20" y="26"/>
                      </a:moveTo>
                      <a:cubicBezTo>
                        <a:pt x="20" y="21"/>
                        <a:pt x="20" y="21"/>
                        <a:pt x="20" y="21"/>
                      </a:cubicBezTo>
                      <a:cubicBezTo>
                        <a:pt x="20" y="9"/>
                        <a:pt x="20" y="9"/>
                        <a:pt x="20" y="9"/>
                      </a:cubicBezTo>
                      <a:cubicBezTo>
                        <a:pt x="20" y="9"/>
                        <a:pt x="20" y="8"/>
                        <a:pt x="20" y="8"/>
                      </a:cubicBezTo>
                      <a:cubicBezTo>
                        <a:pt x="19" y="3"/>
                        <a:pt x="13" y="0"/>
                        <a:pt x="6" y="0"/>
                      </a:cubicBezTo>
                      <a:cubicBezTo>
                        <a:pt x="0" y="0"/>
                        <a:pt x="0" y="0"/>
                        <a:pt x="0" y="0"/>
                      </a:cubicBezTo>
                      <a:cubicBezTo>
                        <a:pt x="0" y="36"/>
                        <a:pt x="0" y="36"/>
                        <a:pt x="0" y="36"/>
                      </a:cubicBezTo>
                      <a:cubicBezTo>
                        <a:pt x="6" y="36"/>
                        <a:pt x="6" y="36"/>
                        <a:pt x="6" y="36"/>
                      </a:cubicBezTo>
                      <a:cubicBezTo>
                        <a:pt x="14" y="36"/>
                        <a:pt x="20" y="32"/>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1" name="Freeform 657"/>
                <p:cNvSpPr>
                  <a:spLocks noEditPoints="1"/>
                </p:cNvSpPr>
                <p:nvPr/>
              </p:nvSpPr>
              <p:spPr bwMode="auto">
                <a:xfrm>
                  <a:off x="-2251075" y="4257675"/>
                  <a:ext cx="468313" cy="341313"/>
                </a:xfrm>
                <a:custGeom>
                  <a:avLst/>
                  <a:gdLst>
                    <a:gd name="T0" fmla="*/ 83 w 125"/>
                    <a:gd name="T1" fmla="*/ 91 h 91"/>
                    <a:gd name="T2" fmla="*/ 125 w 125"/>
                    <a:gd name="T3" fmla="*/ 91 h 91"/>
                    <a:gd name="T4" fmla="*/ 125 w 125"/>
                    <a:gd name="T5" fmla="*/ 0 h 91"/>
                    <a:gd name="T6" fmla="*/ 83 w 125"/>
                    <a:gd name="T7" fmla="*/ 0 h 91"/>
                    <a:gd name="T8" fmla="*/ 83 w 125"/>
                    <a:gd name="T9" fmla="*/ 38 h 91"/>
                    <a:gd name="T10" fmla="*/ 113 w 125"/>
                    <a:gd name="T11" fmla="*/ 80 h 91"/>
                    <a:gd name="T12" fmla="*/ 83 w 125"/>
                    <a:gd name="T13" fmla="*/ 80 h 91"/>
                    <a:gd name="T14" fmla="*/ 83 w 125"/>
                    <a:gd name="T15" fmla="*/ 91 h 91"/>
                    <a:gd name="T16" fmla="*/ 57 w 125"/>
                    <a:gd name="T17" fmla="*/ 91 h 91"/>
                    <a:gd name="T18" fmla="*/ 83 w 125"/>
                    <a:gd name="T19" fmla="*/ 91 h 91"/>
                    <a:gd name="T20" fmla="*/ 83 w 125"/>
                    <a:gd name="T21" fmla="*/ 80 h 91"/>
                    <a:gd name="T22" fmla="*/ 65 w 125"/>
                    <a:gd name="T23" fmla="*/ 80 h 91"/>
                    <a:gd name="T24" fmla="*/ 63 w 125"/>
                    <a:gd name="T25" fmla="*/ 78 h 91"/>
                    <a:gd name="T26" fmla="*/ 57 w 125"/>
                    <a:gd name="T27" fmla="*/ 69 h 91"/>
                    <a:gd name="T28" fmla="*/ 57 w 125"/>
                    <a:gd name="T29" fmla="*/ 75 h 91"/>
                    <a:gd name="T30" fmla="*/ 60 w 125"/>
                    <a:gd name="T31" fmla="*/ 80 h 91"/>
                    <a:gd name="T32" fmla="*/ 57 w 125"/>
                    <a:gd name="T33" fmla="*/ 80 h 91"/>
                    <a:gd name="T34" fmla="*/ 57 w 125"/>
                    <a:gd name="T35" fmla="*/ 91 h 91"/>
                    <a:gd name="T36" fmla="*/ 83 w 125"/>
                    <a:gd name="T37" fmla="*/ 0 h 91"/>
                    <a:gd name="T38" fmla="*/ 57 w 125"/>
                    <a:gd name="T39" fmla="*/ 0 h 91"/>
                    <a:gd name="T40" fmla="*/ 57 w 125"/>
                    <a:gd name="T41" fmla="*/ 59 h 91"/>
                    <a:gd name="T42" fmla="*/ 77 w 125"/>
                    <a:gd name="T43" fmla="*/ 30 h 91"/>
                    <a:gd name="T44" fmla="*/ 77 w 125"/>
                    <a:gd name="T45" fmla="*/ 30 h 91"/>
                    <a:gd name="T46" fmla="*/ 83 w 125"/>
                    <a:gd name="T47" fmla="*/ 38 h 91"/>
                    <a:gd name="T48" fmla="*/ 83 w 125"/>
                    <a:gd name="T49" fmla="*/ 0 h 91"/>
                    <a:gd name="T50" fmla="*/ 35 w 125"/>
                    <a:gd name="T51" fmla="*/ 91 h 91"/>
                    <a:gd name="T52" fmla="*/ 57 w 125"/>
                    <a:gd name="T53" fmla="*/ 91 h 91"/>
                    <a:gd name="T54" fmla="*/ 57 w 125"/>
                    <a:gd name="T55" fmla="*/ 80 h 91"/>
                    <a:gd name="T56" fmla="*/ 41 w 125"/>
                    <a:gd name="T57" fmla="*/ 80 h 91"/>
                    <a:gd name="T58" fmla="*/ 35 w 125"/>
                    <a:gd name="T59" fmla="*/ 80 h 91"/>
                    <a:gd name="T60" fmla="*/ 35 w 125"/>
                    <a:gd name="T61" fmla="*/ 91 h 91"/>
                    <a:gd name="T62" fmla="*/ 57 w 125"/>
                    <a:gd name="T63" fmla="*/ 0 h 91"/>
                    <a:gd name="T64" fmla="*/ 35 w 125"/>
                    <a:gd name="T65" fmla="*/ 0 h 91"/>
                    <a:gd name="T66" fmla="*/ 35 w 125"/>
                    <a:gd name="T67" fmla="*/ 16 h 91"/>
                    <a:gd name="T68" fmla="*/ 37 w 125"/>
                    <a:gd name="T69" fmla="*/ 22 h 91"/>
                    <a:gd name="T70" fmla="*/ 35 w 125"/>
                    <a:gd name="T71" fmla="*/ 28 h 91"/>
                    <a:gd name="T72" fmla="*/ 35 w 125"/>
                    <a:gd name="T73" fmla="*/ 46 h 91"/>
                    <a:gd name="T74" fmla="*/ 35 w 125"/>
                    <a:gd name="T75" fmla="*/ 46 h 91"/>
                    <a:gd name="T76" fmla="*/ 51 w 125"/>
                    <a:gd name="T77" fmla="*/ 67 h 91"/>
                    <a:gd name="T78" fmla="*/ 57 w 125"/>
                    <a:gd name="T79" fmla="*/ 75 h 91"/>
                    <a:gd name="T80" fmla="*/ 57 w 125"/>
                    <a:gd name="T81" fmla="*/ 69 h 91"/>
                    <a:gd name="T82" fmla="*/ 53 w 125"/>
                    <a:gd name="T83" fmla="*/ 64 h 91"/>
                    <a:gd name="T84" fmla="*/ 57 w 125"/>
                    <a:gd name="T85" fmla="*/ 59 h 91"/>
                    <a:gd name="T86" fmla="*/ 57 w 125"/>
                    <a:gd name="T87" fmla="*/ 0 h 91"/>
                    <a:gd name="T88" fmla="*/ 0 w 125"/>
                    <a:gd name="T89" fmla="*/ 91 h 91"/>
                    <a:gd name="T90" fmla="*/ 35 w 125"/>
                    <a:gd name="T91" fmla="*/ 91 h 91"/>
                    <a:gd name="T92" fmla="*/ 35 w 125"/>
                    <a:gd name="T93" fmla="*/ 80 h 91"/>
                    <a:gd name="T94" fmla="*/ 10 w 125"/>
                    <a:gd name="T95" fmla="*/ 80 h 91"/>
                    <a:gd name="T96" fmla="*/ 10 w 125"/>
                    <a:gd name="T97" fmla="*/ 80 h 91"/>
                    <a:gd name="T98" fmla="*/ 35 w 125"/>
                    <a:gd name="T99" fmla="*/ 46 h 91"/>
                    <a:gd name="T100" fmla="*/ 35 w 125"/>
                    <a:gd name="T101" fmla="*/ 28 h 91"/>
                    <a:gd name="T102" fmla="*/ 28 w 125"/>
                    <a:gd name="T103" fmla="*/ 32 h 91"/>
                    <a:gd name="T104" fmla="*/ 18 w 125"/>
                    <a:gd name="T105" fmla="*/ 22 h 91"/>
                    <a:gd name="T106" fmla="*/ 28 w 125"/>
                    <a:gd name="T107" fmla="*/ 12 h 91"/>
                    <a:gd name="T108" fmla="*/ 28 w 125"/>
                    <a:gd name="T109" fmla="*/ 12 h 91"/>
                    <a:gd name="T110" fmla="*/ 35 w 125"/>
                    <a:gd name="T111" fmla="*/ 16 h 91"/>
                    <a:gd name="T112" fmla="*/ 35 w 125"/>
                    <a:gd name="T113" fmla="*/ 0 h 91"/>
                    <a:gd name="T114" fmla="*/ 0 w 125"/>
                    <a:gd name="T115" fmla="*/ 0 h 91"/>
                    <a:gd name="T116" fmla="*/ 0 w 125"/>
                    <a:gd name="T1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91">
                      <a:moveTo>
                        <a:pt x="83" y="91"/>
                      </a:moveTo>
                      <a:cubicBezTo>
                        <a:pt x="125" y="91"/>
                        <a:pt x="125" y="91"/>
                        <a:pt x="125" y="91"/>
                      </a:cubicBezTo>
                      <a:cubicBezTo>
                        <a:pt x="125" y="0"/>
                        <a:pt x="125" y="0"/>
                        <a:pt x="125" y="0"/>
                      </a:cubicBezTo>
                      <a:cubicBezTo>
                        <a:pt x="83" y="0"/>
                        <a:pt x="83" y="0"/>
                        <a:pt x="83" y="0"/>
                      </a:cubicBezTo>
                      <a:cubicBezTo>
                        <a:pt x="83" y="38"/>
                        <a:pt x="83" y="38"/>
                        <a:pt x="83" y="38"/>
                      </a:cubicBezTo>
                      <a:cubicBezTo>
                        <a:pt x="113" y="80"/>
                        <a:pt x="113" y="80"/>
                        <a:pt x="113" y="80"/>
                      </a:cubicBezTo>
                      <a:cubicBezTo>
                        <a:pt x="83" y="80"/>
                        <a:pt x="83" y="80"/>
                        <a:pt x="83" y="80"/>
                      </a:cubicBezTo>
                      <a:lnTo>
                        <a:pt x="83" y="91"/>
                      </a:lnTo>
                      <a:close/>
                      <a:moveTo>
                        <a:pt x="57" y="91"/>
                      </a:moveTo>
                      <a:cubicBezTo>
                        <a:pt x="83" y="91"/>
                        <a:pt x="83" y="91"/>
                        <a:pt x="83" y="91"/>
                      </a:cubicBezTo>
                      <a:cubicBezTo>
                        <a:pt x="83" y="80"/>
                        <a:pt x="83" y="80"/>
                        <a:pt x="83" y="80"/>
                      </a:cubicBezTo>
                      <a:cubicBezTo>
                        <a:pt x="65" y="80"/>
                        <a:pt x="65" y="80"/>
                        <a:pt x="65" y="80"/>
                      </a:cubicBezTo>
                      <a:cubicBezTo>
                        <a:pt x="63" y="78"/>
                        <a:pt x="63" y="78"/>
                        <a:pt x="63" y="78"/>
                      </a:cubicBezTo>
                      <a:cubicBezTo>
                        <a:pt x="57" y="69"/>
                        <a:pt x="57" y="69"/>
                        <a:pt x="57" y="69"/>
                      </a:cubicBezTo>
                      <a:cubicBezTo>
                        <a:pt x="57" y="75"/>
                        <a:pt x="57" y="75"/>
                        <a:pt x="57" y="75"/>
                      </a:cubicBezTo>
                      <a:cubicBezTo>
                        <a:pt x="60" y="80"/>
                        <a:pt x="60" y="80"/>
                        <a:pt x="60" y="80"/>
                      </a:cubicBezTo>
                      <a:cubicBezTo>
                        <a:pt x="57" y="80"/>
                        <a:pt x="57" y="80"/>
                        <a:pt x="57" y="80"/>
                      </a:cubicBezTo>
                      <a:cubicBezTo>
                        <a:pt x="57" y="91"/>
                        <a:pt x="57" y="91"/>
                        <a:pt x="57" y="91"/>
                      </a:cubicBezTo>
                      <a:close/>
                      <a:moveTo>
                        <a:pt x="83" y="0"/>
                      </a:moveTo>
                      <a:cubicBezTo>
                        <a:pt x="57" y="0"/>
                        <a:pt x="57" y="0"/>
                        <a:pt x="57" y="0"/>
                      </a:cubicBezTo>
                      <a:cubicBezTo>
                        <a:pt x="57" y="59"/>
                        <a:pt x="57" y="59"/>
                        <a:pt x="57" y="59"/>
                      </a:cubicBezTo>
                      <a:cubicBezTo>
                        <a:pt x="77" y="30"/>
                        <a:pt x="77" y="30"/>
                        <a:pt x="77" y="30"/>
                      </a:cubicBezTo>
                      <a:cubicBezTo>
                        <a:pt x="77" y="30"/>
                        <a:pt x="77" y="30"/>
                        <a:pt x="77" y="30"/>
                      </a:cubicBezTo>
                      <a:cubicBezTo>
                        <a:pt x="83" y="38"/>
                        <a:pt x="83" y="38"/>
                        <a:pt x="83" y="38"/>
                      </a:cubicBezTo>
                      <a:lnTo>
                        <a:pt x="83" y="0"/>
                      </a:lnTo>
                      <a:close/>
                      <a:moveTo>
                        <a:pt x="35" y="91"/>
                      </a:moveTo>
                      <a:cubicBezTo>
                        <a:pt x="57" y="91"/>
                        <a:pt x="57" y="91"/>
                        <a:pt x="57" y="91"/>
                      </a:cubicBezTo>
                      <a:cubicBezTo>
                        <a:pt x="57" y="80"/>
                        <a:pt x="57" y="80"/>
                        <a:pt x="57" y="80"/>
                      </a:cubicBezTo>
                      <a:cubicBezTo>
                        <a:pt x="41" y="80"/>
                        <a:pt x="41" y="80"/>
                        <a:pt x="41" y="80"/>
                      </a:cubicBezTo>
                      <a:cubicBezTo>
                        <a:pt x="35" y="80"/>
                        <a:pt x="35" y="80"/>
                        <a:pt x="35" y="80"/>
                      </a:cubicBezTo>
                      <a:cubicBezTo>
                        <a:pt x="35" y="91"/>
                        <a:pt x="35" y="91"/>
                        <a:pt x="35" y="91"/>
                      </a:cubicBezTo>
                      <a:close/>
                      <a:moveTo>
                        <a:pt x="57" y="0"/>
                      </a:moveTo>
                      <a:cubicBezTo>
                        <a:pt x="35" y="0"/>
                        <a:pt x="35" y="0"/>
                        <a:pt x="35" y="0"/>
                      </a:cubicBezTo>
                      <a:cubicBezTo>
                        <a:pt x="35" y="16"/>
                        <a:pt x="35" y="16"/>
                        <a:pt x="35" y="16"/>
                      </a:cubicBezTo>
                      <a:cubicBezTo>
                        <a:pt x="37" y="17"/>
                        <a:pt x="37" y="20"/>
                        <a:pt x="37" y="22"/>
                      </a:cubicBezTo>
                      <a:cubicBezTo>
                        <a:pt x="37" y="24"/>
                        <a:pt x="37" y="26"/>
                        <a:pt x="35" y="28"/>
                      </a:cubicBezTo>
                      <a:cubicBezTo>
                        <a:pt x="35" y="46"/>
                        <a:pt x="35" y="46"/>
                        <a:pt x="35" y="46"/>
                      </a:cubicBezTo>
                      <a:cubicBezTo>
                        <a:pt x="35" y="46"/>
                        <a:pt x="35" y="46"/>
                        <a:pt x="35" y="46"/>
                      </a:cubicBezTo>
                      <a:cubicBezTo>
                        <a:pt x="51" y="67"/>
                        <a:pt x="51" y="67"/>
                        <a:pt x="51" y="67"/>
                      </a:cubicBezTo>
                      <a:cubicBezTo>
                        <a:pt x="57" y="75"/>
                        <a:pt x="57" y="75"/>
                        <a:pt x="57" y="75"/>
                      </a:cubicBezTo>
                      <a:cubicBezTo>
                        <a:pt x="57" y="69"/>
                        <a:pt x="57" y="69"/>
                        <a:pt x="57" y="69"/>
                      </a:cubicBezTo>
                      <a:cubicBezTo>
                        <a:pt x="53" y="64"/>
                        <a:pt x="53" y="64"/>
                        <a:pt x="53" y="64"/>
                      </a:cubicBezTo>
                      <a:cubicBezTo>
                        <a:pt x="57" y="59"/>
                        <a:pt x="57" y="59"/>
                        <a:pt x="57" y="59"/>
                      </a:cubicBezTo>
                      <a:lnTo>
                        <a:pt x="57" y="0"/>
                      </a:lnTo>
                      <a:close/>
                      <a:moveTo>
                        <a:pt x="0" y="91"/>
                      </a:moveTo>
                      <a:cubicBezTo>
                        <a:pt x="35" y="91"/>
                        <a:pt x="35" y="91"/>
                        <a:pt x="35" y="91"/>
                      </a:cubicBezTo>
                      <a:cubicBezTo>
                        <a:pt x="35" y="80"/>
                        <a:pt x="35" y="80"/>
                        <a:pt x="35" y="80"/>
                      </a:cubicBezTo>
                      <a:cubicBezTo>
                        <a:pt x="10" y="80"/>
                        <a:pt x="10" y="80"/>
                        <a:pt x="10" y="80"/>
                      </a:cubicBezTo>
                      <a:cubicBezTo>
                        <a:pt x="10" y="80"/>
                        <a:pt x="10" y="80"/>
                        <a:pt x="10" y="80"/>
                      </a:cubicBezTo>
                      <a:cubicBezTo>
                        <a:pt x="35" y="46"/>
                        <a:pt x="35" y="46"/>
                        <a:pt x="35" y="46"/>
                      </a:cubicBezTo>
                      <a:cubicBezTo>
                        <a:pt x="35" y="28"/>
                        <a:pt x="35" y="28"/>
                        <a:pt x="35" y="28"/>
                      </a:cubicBezTo>
                      <a:cubicBezTo>
                        <a:pt x="34" y="30"/>
                        <a:pt x="31" y="32"/>
                        <a:pt x="28" y="32"/>
                      </a:cubicBezTo>
                      <a:cubicBezTo>
                        <a:pt x="22" y="32"/>
                        <a:pt x="18" y="27"/>
                        <a:pt x="18" y="22"/>
                      </a:cubicBezTo>
                      <a:cubicBezTo>
                        <a:pt x="18" y="16"/>
                        <a:pt x="22" y="12"/>
                        <a:pt x="28" y="12"/>
                      </a:cubicBezTo>
                      <a:cubicBezTo>
                        <a:pt x="28" y="12"/>
                        <a:pt x="28" y="12"/>
                        <a:pt x="28" y="12"/>
                      </a:cubicBezTo>
                      <a:cubicBezTo>
                        <a:pt x="31" y="12"/>
                        <a:pt x="34" y="14"/>
                        <a:pt x="35" y="16"/>
                      </a:cubicBezTo>
                      <a:cubicBezTo>
                        <a:pt x="35" y="0"/>
                        <a:pt x="35" y="0"/>
                        <a:pt x="35" y="0"/>
                      </a:cubicBezTo>
                      <a:cubicBezTo>
                        <a:pt x="0" y="0"/>
                        <a:pt x="0" y="0"/>
                        <a:pt x="0" y="0"/>
                      </a:cubicBezTo>
                      <a:lnTo>
                        <a:pt x="0"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2" name="Freeform 658"/>
                <p:cNvSpPr/>
                <p:nvPr/>
              </p:nvSpPr>
              <p:spPr bwMode="auto">
                <a:xfrm>
                  <a:off x="-1841500" y="1814513"/>
                  <a:ext cx="258763" cy="277813"/>
                </a:xfrm>
                <a:custGeom>
                  <a:avLst/>
                  <a:gdLst>
                    <a:gd name="T0" fmla="*/ 57 w 69"/>
                    <a:gd name="T1" fmla="*/ 50 h 74"/>
                    <a:gd name="T2" fmla="*/ 62 w 69"/>
                    <a:gd name="T3" fmla="*/ 48 h 74"/>
                    <a:gd name="T4" fmla="*/ 68 w 69"/>
                    <a:gd name="T5" fmla="*/ 46 h 74"/>
                    <a:gd name="T6" fmla="*/ 69 w 69"/>
                    <a:gd name="T7" fmla="*/ 37 h 74"/>
                    <a:gd name="T8" fmla="*/ 67 w 69"/>
                    <a:gd name="T9" fmla="*/ 21 h 74"/>
                    <a:gd name="T10" fmla="*/ 51 w 69"/>
                    <a:gd name="T11" fmla="*/ 35 h 74"/>
                    <a:gd name="T12" fmla="*/ 46 w 69"/>
                    <a:gd name="T13" fmla="*/ 40 h 74"/>
                    <a:gd name="T14" fmla="*/ 46 w 69"/>
                    <a:gd name="T15" fmla="*/ 34 h 74"/>
                    <a:gd name="T16" fmla="*/ 51 w 69"/>
                    <a:gd name="T17" fmla="*/ 24 h 74"/>
                    <a:gd name="T18" fmla="*/ 47 w 69"/>
                    <a:gd name="T19" fmla="*/ 14 h 74"/>
                    <a:gd name="T20" fmla="*/ 34 w 69"/>
                    <a:gd name="T21" fmla="*/ 0 h 74"/>
                    <a:gd name="T22" fmla="*/ 34 w 69"/>
                    <a:gd name="T23" fmla="*/ 0 h 74"/>
                    <a:gd name="T24" fmla="*/ 34 w 69"/>
                    <a:gd name="T25" fmla="*/ 0 h 74"/>
                    <a:gd name="T26" fmla="*/ 34 w 69"/>
                    <a:gd name="T27" fmla="*/ 0 h 74"/>
                    <a:gd name="T28" fmla="*/ 34 w 69"/>
                    <a:gd name="T29" fmla="*/ 0 h 74"/>
                    <a:gd name="T30" fmla="*/ 22 w 69"/>
                    <a:gd name="T31" fmla="*/ 14 h 74"/>
                    <a:gd name="T32" fmla="*/ 17 w 69"/>
                    <a:gd name="T33" fmla="*/ 24 h 74"/>
                    <a:gd name="T34" fmla="*/ 22 w 69"/>
                    <a:gd name="T35" fmla="*/ 34 h 74"/>
                    <a:gd name="T36" fmla="*/ 23 w 69"/>
                    <a:gd name="T37" fmla="*/ 40 h 74"/>
                    <a:gd name="T38" fmla="*/ 17 w 69"/>
                    <a:gd name="T39" fmla="*/ 35 h 74"/>
                    <a:gd name="T40" fmla="*/ 2 w 69"/>
                    <a:gd name="T41" fmla="*/ 21 h 74"/>
                    <a:gd name="T42" fmla="*/ 0 w 69"/>
                    <a:gd name="T43" fmla="*/ 37 h 74"/>
                    <a:gd name="T44" fmla="*/ 1 w 69"/>
                    <a:gd name="T45" fmla="*/ 46 h 74"/>
                    <a:gd name="T46" fmla="*/ 7 w 69"/>
                    <a:gd name="T47" fmla="*/ 48 h 74"/>
                    <a:gd name="T48" fmla="*/ 12 w 69"/>
                    <a:gd name="T49" fmla="*/ 50 h 74"/>
                    <a:gd name="T50" fmla="*/ 11 w 69"/>
                    <a:gd name="T51" fmla="*/ 54 h 74"/>
                    <a:gd name="T52" fmla="*/ 0 w 69"/>
                    <a:gd name="T53" fmla="*/ 50 h 74"/>
                    <a:gd name="T54" fmla="*/ 15 w 69"/>
                    <a:gd name="T55" fmla="*/ 72 h 74"/>
                    <a:gd name="T56" fmla="*/ 23 w 69"/>
                    <a:gd name="T57" fmla="*/ 71 h 74"/>
                    <a:gd name="T58" fmla="*/ 30 w 69"/>
                    <a:gd name="T59" fmla="*/ 66 h 74"/>
                    <a:gd name="T60" fmla="*/ 33 w 69"/>
                    <a:gd name="T61" fmla="*/ 65 h 74"/>
                    <a:gd name="T62" fmla="*/ 33 w 69"/>
                    <a:gd name="T63" fmla="*/ 62 h 74"/>
                    <a:gd name="T64" fmla="*/ 34 w 69"/>
                    <a:gd name="T65" fmla="*/ 33 h 74"/>
                    <a:gd name="T66" fmla="*/ 36 w 69"/>
                    <a:gd name="T67" fmla="*/ 62 h 74"/>
                    <a:gd name="T68" fmla="*/ 36 w 69"/>
                    <a:gd name="T69" fmla="*/ 65 h 74"/>
                    <a:gd name="T70" fmla="*/ 38 w 69"/>
                    <a:gd name="T71" fmla="*/ 66 h 74"/>
                    <a:gd name="T72" fmla="*/ 46 w 69"/>
                    <a:gd name="T73" fmla="*/ 71 h 74"/>
                    <a:gd name="T74" fmla="*/ 53 w 69"/>
                    <a:gd name="T75" fmla="*/ 72 h 74"/>
                    <a:gd name="T76" fmla="*/ 69 w 69"/>
                    <a:gd name="T77" fmla="*/ 50 h 74"/>
                    <a:gd name="T78" fmla="*/ 58 w 69"/>
                    <a:gd name="T79" fmla="*/ 54 h 74"/>
                    <a:gd name="T80" fmla="*/ 57 w 69"/>
                    <a:gd name="T8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74">
                      <a:moveTo>
                        <a:pt x="57" y="50"/>
                      </a:moveTo>
                      <a:cubicBezTo>
                        <a:pt x="58" y="49"/>
                        <a:pt x="60" y="49"/>
                        <a:pt x="62" y="48"/>
                      </a:cubicBezTo>
                      <a:cubicBezTo>
                        <a:pt x="64" y="47"/>
                        <a:pt x="66" y="47"/>
                        <a:pt x="68" y="46"/>
                      </a:cubicBezTo>
                      <a:cubicBezTo>
                        <a:pt x="69" y="43"/>
                        <a:pt x="69" y="40"/>
                        <a:pt x="69" y="37"/>
                      </a:cubicBezTo>
                      <a:cubicBezTo>
                        <a:pt x="68" y="31"/>
                        <a:pt x="67" y="26"/>
                        <a:pt x="67" y="21"/>
                      </a:cubicBezTo>
                      <a:cubicBezTo>
                        <a:pt x="61" y="25"/>
                        <a:pt x="53" y="27"/>
                        <a:pt x="51" y="35"/>
                      </a:cubicBezTo>
                      <a:cubicBezTo>
                        <a:pt x="51" y="36"/>
                        <a:pt x="49" y="41"/>
                        <a:pt x="46" y="40"/>
                      </a:cubicBezTo>
                      <a:cubicBezTo>
                        <a:pt x="44" y="38"/>
                        <a:pt x="45" y="36"/>
                        <a:pt x="46" y="34"/>
                      </a:cubicBezTo>
                      <a:cubicBezTo>
                        <a:pt x="49" y="31"/>
                        <a:pt x="51" y="28"/>
                        <a:pt x="51" y="24"/>
                      </a:cubicBezTo>
                      <a:cubicBezTo>
                        <a:pt x="52" y="20"/>
                        <a:pt x="49" y="17"/>
                        <a:pt x="47" y="14"/>
                      </a:cubicBezTo>
                      <a:cubicBezTo>
                        <a:pt x="43" y="9"/>
                        <a:pt x="38" y="5"/>
                        <a:pt x="34" y="0"/>
                      </a:cubicBezTo>
                      <a:cubicBezTo>
                        <a:pt x="34" y="0"/>
                        <a:pt x="34" y="0"/>
                        <a:pt x="34" y="0"/>
                      </a:cubicBezTo>
                      <a:cubicBezTo>
                        <a:pt x="34" y="0"/>
                        <a:pt x="34" y="0"/>
                        <a:pt x="34" y="0"/>
                      </a:cubicBezTo>
                      <a:cubicBezTo>
                        <a:pt x="34" y="0"/>
                        <a:pt x="34" y="0"/>
                        <a:pt x="34" y="0"/>
                      </a:cubicBezTo>
                      <a:cubicBezTo>
                        <a:pt x="34" y="0"/>
                        <a:pt x="34" y="0"/>
                        <a:pt x="34" y="0"/>
                      </a:cubicBezTo>
                      <a:cubicBezTo>
                        <a:pt x="30" y="5"/>
                        <a:pt x="26" y="9"/>
                        <a:pt x="22" y="14"/>
                      </a:cubicBezTo>
                      <a:cubicBezTo>
                        <a:pt x="20" y="17"/>
                        <a:pt x="17" y="20"/>
                        <a:pt x="17" y="24"/>
                      </a:cubicBezTo>
                      <a:cubicBezTo>
                        <a:pt x="17" y="28"/>
                        <a:pt x="20" y="31"/>
                        <a:pt x="22" y="34"/>
                      </a:cubicBezTo>
                      <a:cubicBezTo>
                        <a:pt x="23" y="36"/>
                        <a:pt x="24" y="38"/>
                        <a:pt x="23" y="40"/>
                      </a:cubicBezTo>
                      <a:cubicBezTo>
                        <a:pt x="20" y="41"/>
                        <a:pt x="18" y="36"/>
                        <a:pt x="17" y="35"/>
                      </a:cubicBezTo>
                      <a:cubicBezTo>
                        <a:pt x="15" y="27"/>
                        <a:pt x="8" y="25"/>
                        <a:pt x="2" y="21"/>
                      </a:cubicBezTo>
                      <a:cubicBezTo>
                        <a:pt x="2" y="26"/>
                        <a:pt x="1" y="31"/>
                        <a:pt x="0" y="37"/>
                      </a:cubicBezTo>
                      <a:cubicBezTo>
                        <a:pt x="0" y="40"/>
                        <a:pt x="0" y="43"/>
                        <a:pt x="1" y="46"/>
                      </a:cubicBezTo>
                      <a:cubicBezTo>
                        <a:pt x="3" y="47"/>
                        <a:pt x="5" y="47"/>
                        <a:pt x="7" y="48"/>
                      </a:cubicBezTo>
                      <a:cubicBezTo>
                        <a:pt x="8" y="49"/>
                        <a:pt x="10" y="49"/>
                        <a:pt x="12" y="50"/>
                      </a:cubicBezTo>
                      <a:cubicBezTo>
                        <a:pt x="13" y="52"/>
                        <a:pt x="13" y="54"/>
                        <a:pt x="11" y="54"/>
                      </a:cubicBezTo>
                      <a:cubicBezTo>
                        <a:pt x="7" y="54"/>
                        <a:pt x="4" y="50"/>
                        <a:pt x="0" y="50"/>
                      </a:cubicBezTo>
                      <a:cubicBezTo>
                        <a:pt x="2" y="60"/>
                        <a:pt x="6" y="68"/>
                        <a:pt x="15" y="72"/>
                      </a:cubicBezTo>
                      <a:cubicBezTo>
                        <a:pt x="19" y="74"/>
                        <a:pt x="20" y="73"/>
                        <a:pt x="23" y="71"/>
                      </a:cubicBezTo>
                      <a:cubicBezTo>
                        <a:pt x="25" y="69"/>
                        <a:pt x="27" y="67"/>
                        <a:pt x="30" y="66"/>
                      </a:cubicBezTo>
                      <a:cubicBezTo>
                        <a:pt x="31" y="66"/>
                        <a:pt x="32" y="67"/>
                        <a:pt x="33" y="65"/>
                      </a:cubicBezTo>
                      <a:cubicBezTo>
                        <a:pt x="33" y="64"/>
                        <a:pt x="33" y="63"/>
                        <a:pt x="33" y="62"/>
                      </a:cubicBezTo>
                      <a:cubicBezTo>
                        <a:pt x="33" y="51"/>
                        <a:pt x="34" y="44"/>
                        <a:pt x="34" y="33"/>
                      </a:cubicBezTo>
                      <a:cubicBezTo>
                        <a:pt x="35" y="44"/>
                        <a:pt x="36" y="51"/>
                        <a:pt x="36" y="62"/>
                      </a:cubicBezTo>
                      <a:cubicBezTo>
                        <a:pt x="36" y="63"/>
                        <a:pt x="36" y="64"/>
                        <a:pt x="36" y="65"/>
                      </a:cubicBezTo>
                      <a:cubicBezTo>
                        <a:pt x="36" y="67"/>
                        <a:pt x="37" y="66"/>
                        <a:pt x="38" y="66"/>
                      </a:cubicBezTo>
                      <a:cubicBezTo>
                        <a:pt x="41" y="67"/>
                        <a:pt x="43" y="69"/>
                        <a:pt x="46" y="71"/>
                      </a:cubicBezTo>
                      <a:cubicBezTo>
                        <a:pt x="48" y="73"/>
                        <a:pt x="50" y="74"/>
                        <a:pt x="53" y="72"/>
                      </a:cubicBezTo>
                      <a:cubicBezTo>
                        <a:pt x="62" y="68"/>
                        <a:pt x="67" y="60"/>
                        <a:pt x="69" y="50"/>
                      </a:cubicBezTo>
                      <a:cubicBezTo>
                        <a:pt x="65" y="50"/>
                        <a:pt x="62" y="54"/>
                        <a:pt x="58" y="54"/>
                      </a:cubicBezTo>
                      <a:cubicBezTo>
                        <a:pt x="55" y="54"/>
                        <a:pt x="55" y="52"/>
                        <a:pt x="5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3" name="Rectangle 659"/>
                <p:cNvSpPr>
                  <a:spLocks noChangeArrowheads="1"/>
                </p:cNvSpPr>
                <p:nvPr/>
              </p:nvSpPr>
              <p:spPr bwMode="auto">
                <a:xfrm>
                  <a:off x="-1722438" y="2070100"/>
                  <a:ext cx="19050"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4" name="Rectangle 660"/>
                <p:cNvSpPr>
                  <a:spLocks noChangeArrowheads="1"/>
                </p:cNvSpPr>
                <p:nvPr/>
              </p:nvSpPr>
              <p:spPr bwMode="auto">
                <a:xfrm>
                  <a:off x="-6759575" y="7783513"/>
                  <a:ext cx="82550" cy="547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5" name="Rectangle 661"/>
                <p:cNvSpPr>
                  <a:spLocks noChangeArrowheads="1"/>
                </p:cNvSpPr>
                <p:nvPr/>
              </p:nvSpPr>
              <p:spPr bwMode="auto">
                <a:xfrm>
                  <a:off x="-6880225" y="8083550"/>
                  <a:ext cx="82550" cy="247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6" name="Rectangle 662"/>
                <p:cNvSpPr>
                  <a:spLocks noChangeArrowheads="1"/>
                </p:cNvSpPr>
                <p:nvPr/>
              </p:nvSpPr>
              <p:spPr bwMode="auto">
                <a:xfrm>
                  <a:off x="-7000875" y="7861300"/>
                  <a:ext cx="82550" cy="469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7" name="Rectangle 663"/>
                <p:cNvSpPr>
                  <a:spLocks noChangeArrowheads="1"/>
                </p:cNvSpPr>
                <p:nvPr/>
              </p:nvSpPr>
              <p:spPr bwMode="auto">
                <a:xfrm>
                  <a:off x="-7121525" y="8007350"/>
                  <a:ext cx="8413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8" name="Rectangle 664"/>
                <p:cNvSpPr>
                  <a:spLocks noChangeArrowheads="1"/>
                </p:cNvSpPr>
                <p:nvPr/>
              </p:nvSpPr>
              <p:spPr bwMode="auto">
                <a:xfrm>
                  <a:off x="-7240588" y="7959725"/>
                  <a:ext cx="82550" cy="371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9" name="Rectangle 665"/>
                <p:cNvSpPr>
                  <a:spLocks noChangeArrowheads="1"/>
                </p:cNvSpPr>
                <p:nvPr/>
              </p:nvSpPr>
              <p:spPr bwMode="auto">
                <a:xfrm>
                  <a:off x="-6759575" y="7718425"/>
                  <a:ext cx="8255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0" name="Rectangle 666"/>
                <p:cNvSpPr>
                  <a:spLocks noChangeArrowheads="1"/>
                </p:cNvSpPr>
                <p:nvPr/>
              </p:nvSpPr>
              <p:spPr bwMode="auto">
                <a:xfrm>
                  <a:off x="-7000875" y="7800975"/>
                  <a:ext cx="825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1" name="Rectangle 667"/>
                <p:cNvSpPr>
                  <a:spLocks noChangeArrowheads="1"/>
                </p:cNvSpPr>
                <p:nvPr/>
              </p:nvSpPr>
              <p:spPr bwMode="auto">
                <a:xfrm>
                  <a:off x="-7121525" y="7951788"/>
                  <a:ext cx="841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2" name="Rectangle 668"/>
                <p:cNvSpPr>
                  <a:spLocks noChangeArrowheads="1"/>
                </p:cNvSpPr>
                <p:nvPr/>
              </p:nvSpPr>
              <p:spPr bwMode="auto">
                <a:xfrm>
                  <a:off x="-7240588" y="7899400"/>
                  <a:ext cx="8255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3" name="Rectangle 669"/>
                <p:cNvSpPr>
                  <a:spLocks noChangeArrowheads="1"/>
                </p:cNvSpPr>
                <p:nvPr/>
              </p:nvSpPr>
              <p:spPr bwMode="auto">
                <a:xfrm>
                  <a:off x="-6880225" y="8020050"/>
                  <a:ext cx="825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4" name="Freeform 670"/>
                <p:cNvSpPr>
                  <a:spLocks noEditPoints="1"/>
                </p:cNvSpPr>
                <p:nvPr/>
              </p:nvSpPr>
              <p:spPr bwMode="auto">
                <a:xfrm>
                  <a:off x="-5026025" y="7981950"/>
                  <a:ext cx="728663" cy="338138"/>
                </a:xfrm>
                <a:custGeom>
                  <a:avLst/>
                  <a:gdLst>
                    <a:gd name="T0" fmla="*/ 409 w 459"/>
                    <a:gd name="T1" fmla="*/ 28 h 213"/>
                    <a:gd name="T2" fmla="*/ 378 w 459"/>
                    <a:gd name="T3" fmla="*/ 213 h 213"/>
                    <a:gd name="T4" fmla="*/ 388 w 459"/>
                    <a:gd name="T5" fmla="*/ 28 h 213"/>
                    <a:gd name="T6" fmla="*/ 397 w 459"/>
                    <a:gd name="T7" fmla="*/ 90 h 213"/>
                    <a:gd name="T8" fmla="*/ 378 w 459"/>
                    <a:gd name="T9" fmla="*/ 151 h 213"/>
                    <a:gd name="T10" fmla="*/ 348 w 459"/>
                    <a:gd name="T11" fmla="*/ 213 h 213"/>
                    <a:gd name="T12" fmla="*/ 348 w 459"/>
                    <a:gd name="T13" fmla="*/ 213 h 213"/>
                    <a:gd name="T14" fmla="*/ 369 w 459"/>
                    <a:gd name="T15" fmla="*/ 68 h 213"/>
                    <a:gd name="T16" fmla="*/ 357 w 459"/>
                    <a:gd name="T17" fmla="*/ 130 h 213"/>
                    <a:gd name="T18" fmla="*/ 348 w 459"/>
                    <a:gd name="T19" fmla="*/ 213 h 213"/>
                    <a:gd name="T20" fmla="*/ 348 w 459"/>
                    <a:gd name="T21" fmla="*/ 0 h 213"/>
                    <a:gd name="T22" fmla="*/ 319 w 459"/>
                    <a:gd name="T23" fmla="*/ 130 h 213"/>
                    <a:gd name="T24" fmla="*/ 329 w 459"/>
                    <a:gd name="T25" fmla="*/ 28 h 213"/>
                    <a:gd name="T26" fmla="*/ 319 w 459"/>
                    <a:gd name="T27" fmla="*/ 213 h 213"/>
                    <a:gd name="T28" fmla="*/ 319 w 459"/>
                    <a:gd name="T29" fmla="*/ 0 h 213"/>
                    <a:gd name="T30" fmla="*/ 289 w 459"/>
                    <a:gd name="T31" fmla="*/ 68 h 213"/>
                    <a:gd name="T32" fmla="*/ 298 w 459"/>
                    <a:gd name="T33" fmla="*/ 130 h 213"/>
                    <a:gd name="T34" fmla="*/ 289 w 459"/>
                    <a:gd name="T35" fmla="*/ 213 h 213"/>
                    <a:gd name="T36" fmla="*/ 289 w 459"/>
                    <a:gd name="T37" fmla="*/ 0 h 213"/>
                    <a:gd name="T38" fmla="*/ 258 w 459"/>
                    <a:gd name="T39" fmla="*/ 130 h 213"/>
                    <a:gd name="T40" fmla="*/ 267 w 459"/>
                    <a:gd name="T41" fmla="*/ 28 h 213"/>
                    <a:gd name="T42" fmla="*/ 258 w 459"/>
                    <a:gd name="T43" fmla="*/ 213 h 213"/>
                    <a:gd name="T44" fmla="*/ 258 w 459"/>
                    <a:gd name="T45" fmla="*/ 0 h 213"/>
                    <a:gd name="T46" fmla="*/ 227 w 459"/>
                    <a:gd name="T47" fmla="*/ 68 h 213"/>
                    <a:gd name="T48" fmla="*/ 239 w 459"/>
                    <a:gd name="T49" fmla="*/ 130 h 213"/>
                    <a:gd name="T50" fmla="*/ 227 w 459"/>
                    <a:gd name="T51" fmla="*/ 213 h 213"/>
                    <a:gd name="T52" fmla="*/ 227 w 459"/>
                    <a:gd name="T53" fmla="*/ 0 h 213"/>
                    <a:gd name="T54" fmla="*/ 199 w 459"/>
                    <a:gd name="T55" fmla="*/ 130 h 213"/>
                    <a:gd name="T56" fmla="*/ 208 w 459"/>
                    <a:gd name="T57" fmla="*/ 28 h 213"/>
                    <a:gd name="T58" fmla="*/ 199 w 459"/>
                    <a:gd name="T59" fmla="*/ 213 h 213"/>
                    <a:gd name="T60" fmla="*/ 199 w 459"/>
                    <a:gd name="T61" fmla="*/ 0 h 213"/>
                    <a:gd name="T62" fmla="*/ 168 w 459"/>
                    <a:gd name="T63" fmla="*/ 68 h 213"/>
                    <a:gd name="T64" fmla="*/ 177 w 459"/>
                    <a:gd name="T65" fmla="*/ 130 h 213"/>
                    <a:gd name="T66" fmla="*/ 168 w 459"/>
                    <a:gd name="T67" fmla="*/ 213 h 213"/>
                    <a:gd name="T68" fmla="*/ 168 w 459"/>
                    <a:gd name="T69" fmla="*/ 0 h 213"/>
                    <a:gd name="T70" fmla="*/ 137 w 459"/>
                    <a:gd name="T71" fmla="*/ 130 h 213"/>
                    <a:gd name="T72" fmla="*/ 147 w 459"/>
                    <a:gd name="T73" fmla="*/ 28 h 213"/>
                    <a:gd name="T74" fmla="*/ 137 w 459"/>
                    <a:gd name="T75" fmla="*/ 213 h 213"/>
                    <a:gd name="T76" fmla="*/ 137 w 459"/>
                    <a:gd name="T77" fmla="*/ 0 h 213"/>
                    <a:gd name="T78" fmla="*/ 107 w 459"/>
                    <a:gd name="T79" fmla="*/ 68 h 213"/>
                    <a:gd name="T80" fmla="*/ 118 w 459"/>
                    <a:gd name="T81" fmla="*/ 130 h 213"/>
                    <a:gd name="T82" fmla="*/ 107 w 459"/>
                    <a:gd name="T83" fmla="*/ 213 h 213"/>
                    <a:gd name="T84" fmla="*/ 107 w 459"/>
                    <a:gd name="T85" fmla="*/ 0 h 213"/>
                    <a:gd name="T86" fmla="*/ 78 w 459"/>
                    <a:gd name="T87" fmla="*/ 130 h 213"/>
                    <a:gd name="T88" fmla="*/ 88 w 459"/>
                    <a:gd name="T89" fmla="*/ 28 h 213"/>
                    <a:gd name="T90" fmla="*/ 78 w 459"/>
                    <a:gd name="T91" fmla="*/ 213 h 213"/>
                    <a:gd name="T92" fmla="*/ 78 w 459"/>
                    <a:gd name="T93" fmla="*/ 130 h 213"/>
                    <a:gd name="T94" fmla="*/ 78 w 459"/>
                    <a:gd name="T95" fmla="*/ 0 h 213"/>
                    <a:gd name="T96" fmla="*/ 47 w 459"/>
                    <a:gd name="T97" fmla="*/ 68 h 213"/>
                    <a:gd name="T98" fmla="*/ 28 w 459"/>
                    <a:gd name="T99" fmla="*/ 68 h 213"/>
                    <a:gd name="T100" fmla="*/ 0 w 459"/>
                    <a:gd name="T10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9" h="213">
                      <a:moveTo>
                        <a:pt x="409" y="213"/>
                      </a:moveTo>
                      <a:lnTo>
                        <a:pt x="459" y="213"/>
                      </a:lnTo>
                      <a:lnTo>
                        <a:pt x="459" y="0"/>
                      </a:lnTo>
                      <a:lnTo>
                        <a:pt x="409" y="0"/>
                      </a:lnTo>
                      <a:lnTo>
                        <a:pt x="409" y="28"/>
                      </a:lnTo>
                      <a:lnTo>
                        <a:pt x="428" y="28"/>
                      </a:lnTo>
                      <a:lnTo>
                        <a:pt x="428" y="68"/>
                      </a:lnTo>
                      <a:lnTo>
                        <a:pt x="409" y="68"/>
                      </a:lnTo>
                      <a:lnTo>
                        <a:pt x="409" y="213"/>
                      </a:lnTo>
                      <a:close/>
                      <a:moveTo>
                        <a:pt x="378" y="213"/>
                      </a:moveTo>
                      <a:lnTo>
                        <a:pt x="409" y="213"/>
                      </a:lnTo>
                      <a:lnTo>
                        <a:pt x="409" y="68"/>
                      </a:lnTo>
                      <a:lnTo>
                        <a:pt x="388" y="68"/>
                      </a:lnTo>
                      <a:lnTo>
                        <a:pt x="388" y="28"/>
                      </a:lnTo>
                      <a:lnTo>
                        <a:pt x="388" y="28"/>
                      </a:lnTo>
                      <a:lnTo>
                        <a:pt x="409" y="28"/>
                      </a:lnTo>
                      <a:lnTo>
                        <a:pt x="409" y="0"/>
                      </a:lnTo>
                      <a:lnTo>
                        <a:pt x="378" y="0"/>
                      </a:lnTo>
                      <a:lnTo>
                        <a:pt x="378" y="90"/>
                      </a:lnTo>
                      <a:lnTo>
                        <a:pt x="397" y="90"/>
                      </a:lnTo>
                      <a:lnTo>
                        <a:pt x="397" y="130"/>
                      </a:lnTo>
                      <a:lnTo>
                        <a:pt x="397" y="130"/>
                      </a:lnTo>
                      <a:lnTo>
                        <a:pt x="378" y="130"/>
                      </a:lnTo>
                      <a:lnTo>
                        <a:pt x="378" y="151"/>
                      </a:lnTo>
                      <a:lnTo>
                        <a:pt x="378" y="151"/>
                      </a:lnTo>
                      <a:lnTo>
                        <a:pt x="378" y="191"/>
                      </a:lnTo>
                      <a:lnTo>
                        <a:pt x="378" y="191"/>
                      </a:lnTo>
                      <a:lnTo>
                        <a:pt x="378" y="191"/>
                      </a:lnTo>
                      <a:lnTo>
                        <a:pt x="378" y="213"/>
                      </a:lnTo>
                      <a:close/>
                      <a:moveTo>
                        <a:pt x="348" y="213"/>
                      </a:moveTo>
                      <a:lnTo>
                        <a:pt x="378" y="213"/>
                      </a:lnTo>
                      <a:lnTo>
                        <a:pt x="378" y="191"/>
                      </a:lnTo>
                      <a:lnTo>
                        <a:pt x="348" y="191"/>
                      </a:lnTo>
                      <a:lnTo>
                        <a:pt x="348" y="213"/>
                      </a:lnTo>
                      <a:lnTo>
                        <a:pt x="348" y="213"/>
                      </a:lnTo>
                      <a:close/>
                      <a:moveTo>
                        <a:pt x="378" y="0"/>
                      </a:moveTo>
                      <a:lnTo>
                        <a:pt x="348" y="0"/>
                      </a:lnTo>
                      <a:lnTo>
                        <a:pt x="348" y="28"/>
                      </a:lnTo>
                      <a:lnTo>
                        <a:pt x="369" y="28"/>
                      </a:lnTo>
                      <a:lnTo>
                        <a:pt x="369" y="68"/>
                      </a:lnTo>
                      <a:lnTo>
                        <a:pt x="348" y="68"/>
                      </a:lnTo>
                      <a:lnTo>
                        <a:pt x="348" y="151"/>
                      </a:lnTo>
                      <a:lnTo>
                        <a:pt x="378" y="151"/>
                      </a:lnTo>
                      <a:lnTo>
                        <a:pt x="378" y="130"/>
                      </a:lnTo>
                      <a:lnTo>
                        <a:pt x="357" y="130"/>
                      </a:lnTo>
                      <a:lnTo>
                        <a:pt x="357" y="90"/>
                      </a:lnTo>
                      <a:lnTo>
                        <a:pt x="378" y="90"/>
                      </a:lnTo>
                      <a:lnTo>
                        <a:pt x="378" y="0"/>
                      </a:lnTo>
                      <a:close/>
                      <a:moveTo>
                        <a:pt x="319" y="213"/>
                      </a:moveTo>
                      <a:lnTo>
                        <a:pt x="348" y="213"/>
                      </a:lnTo>
                      <a:lnTo>
                        <a:pt x="348" y="191"/>
                      </a:lnTo>
                      <a:lnTo>
                        <a:pt x="319" y="191"/>
                      </a:lnTo>
                      <a:lnTo>
                        <a:pt x="319" y="213"/>
                      </a:lnTo>
                      <a:lnTo>
                        <a:pt x="319" y="213"/>
                      </a:lnTo>
                      <a:close/>
                      <a:moveTo>
                        <a:pt x="348" y="0"/>
                      </a:moveTo>
                      <a:lnTo>
                        <a:pt x="319" y="0"/>
                      </a:lnTo>
                      <a:lnTo>
                        <a:pt x="319" y="90"/>
                      </a:lnTo>
                      <a:lnTo>
                        <a:pt x="338" y="90"/>
                      </a:lnTo>
                      <a:lnTo>
                        <a:pt x="338" y="130"/>
                      </a:lnTo>
                      <a:lnTo>
                        <a:pt x="319" y="130"/>
                      </a:lnTo>
                      <a:lnTo>
                        <a:pt x="319" y="151"/>
                      </a:lnTo>
                      <a:lnTo>
                        <a:pt x="348" y="151"/>
                      </a:lnTo>
                      <a:lnTo>
                        <a:pt x="348" y="68"/>
                      </a:lnTo>
                      <a:lnTo>
                        <a:pt x="329" y="68"/>
                      </a:lnTo>
                      <a:lnTo>
                        <a:pt x="329" y="28"/>
                      </a:lnTo>
                      <a:lnTo>
                        <a:pt x="329" y="28"/>
                      </a:lnTo>
                      <a:lnTo>
                        <a:pt x="348" y="28"/>
                      </a:lnTo>
                      <a:lnTo>
                        <a:pt x="348" y="0"/>
                      </a:lnTo>
                      <a:close/>
                      <a:moveTo>
                        <a:pt x="289" y="213"/>
                      </a:moveTo>
                      <a:lnTo>
                        <a:pt x="319" y="213"/>
                      </a:lnTo>
                      <a:lnTo>
                        <a:pt x="319" y="191"/>
                      </a:lnTo>
                      <a:lnTo>
                        <a:pt x="289" y="191"/>
                      </a:lnTo>
                      <a:lnTo>
                        <a:pt x="289" y="213"/>
                      </a:lnTo>
                      <a:lnTo>
                        <a:pt x="289" y="213"/>
                      </a:lnTo>
                      <a:close/>
                      <a:moveTo>
                        <a:pt x="319" y="0"/>
                      </a:moveTo>
                      <a:lnTo>
                        <a:pt x="289" y="0"/>
                      </a:lnTo>
                      <a:lnTo>
                        <a:pt x="289" y="28"/>
                      </a:lnTo>
                      <a:lnTo>
                        <a:pt x="308" y="28"/>
                      </a:lnTo>
                      <a:lnTo>
                        <a:pt x="308" y="68"/>
                      </a:lnTo>
                      <a:lnTo>
                        <a:pt x="289" y="68"/>
                      </a:lnTo>
                      <a:lnTo>
                        <a:pt x="289" y="151"/>
                      </a:lnTo>
                      <a:lnTo>
                        <a:pt x="319" y="151"/>
                      </a:lnTo>
                      <a:lnTo>
                        <a:pt x="319" y="130"/>
                      </a:lnTo>
                      <a:lnTo>
                        <a:pt x="298" y="130"/>
                      </a:lnTo>
                      <a:lnTo>
                        <a:pt x="298" y="130"/>
                      </a:lnTo>
                      <a:lnTo>
                        <a:pt x="298" y="90"/>
                      </a:lnTo>
                      <a:lnTo>
                        <a:pt x="319" y="90"/>
                      </a:lnTo>
                      <a:lnTo>
                        <a:pt x="319" y="0"/>
                      </a:lnTo>
                      <a:close/>
                      <a:moveTo>
                        <a:pt x="258" y="213"/>
                      </a:moveTo>
                      <a:lnTo>
                        <a:pt x="289" y="213"/>
                      </a:lnTo>
                      <a:lnTo>
                        <a:pt x="289" y="191"/>
                      </a:lnTo>
                      <a:lnTo>
                        <a:pt x="258" y="191"/>
                      </a:lnTo>
                      <a:lnTo>
                        <a:pt x="258" y="213"/>
                      </a:lnTo>
                      <a:lnTo>
                        <a:pt x="258" y="213"/>
                      </a:lnTo>
                      <a:close/>
                      <a:moveTo>
                        <a:pt x="289" y="0"/>
                      </a:moveTo>
                      <a:lnTo>
                        <a:pt x="258" y="0"/>
                      </a:lnTo>
                      <a:lnTo>
                        <a:pt x="258" y="90"/>
                      </a:lnTo>
                      <a:lnTo>
                        <a:pt x="279" y="90"/>
                      </a:lnTo>
                      <a:lnTo>
                        <a:pt x="279" y="130"/>
                      </a:lnTo>
                      <a:lnTo>
                        <a:pt x="258" y="130"/>
                      </a:lnTo>
                      <a:lnTo>
                        <a:pt x="258" y="151"/>
                      </a:lnTo>
                      <a:lnTo>
                        <a:pt x="289" y="151"/>
                      </a:lnTo>
                      <a:lnTo>
                        <a:pt x="289" y="68"/>
                      </a:lnTo>
                      <a:lnTo>
                        <a:pt x="267" y="68"/>
                      </a:lnTo>
                      <a:lnTo>
                        <a:pt x="267" y="28"/>
                      </a:lnTo>
                      <a:lnTo>
                        <a:pt x="267" y="28"/>
                      </a:lnTo>
                      <a:lnTo>
                        <a:pt x="289" y="28"/>
                      </a:lnTo>
                      <a:lnTo>
                        <a:pt x="289" y="0"/>
                      </a:lnTo>
                      <a:close/>
                      <a:moveTo>
                        <a:pt x="227" y="213"/>
                      </a:moveTo>
                      <a:lnTo>
                        <a:pt x="258" y="213"/>
                      </a:lnTo>
                      <a:lnTo>
                        <a:pt x="258" y="191"/>
                      </a:lnTo>
                      <a:lnTo>
                        <a:pt x="227" y="191"/>
                      </a:lnTo>
                      <a:lnTo>
                        <a:pt x="227" y="213"/>
                      </a:lnTo>
                      <a:lnTo>
                        <a:pt x="227" y="213"/>
                      </a:lnTo>
                      <a:close/>
                      <a:moveTo>
                        <a:pt x="258" y="0"/>
                      </a:moveTo>
                      <a:lnTo>
                        <a:pt x="227" y="0"/>
                      </a:lnTo>
                      <a:lnTo>
                        <a:pt x="227" y="28"/>
                      </a:lnTo>
                      <a:lnTo>
                        <a:pt x="248" y="28"/>
                      </a:lnTo>
                      <a:lnTo>
                        <a:pt x="248" y="68"/>
                      </a:lnTo>
                      <a:lnTo>
                        <a:pt x="227" y="68"/>
                      </a:lnTo>
                      <a:lnTo>
                        <a:pt x="227" y="151"/>
                      </a:lnTo>
                      <a:lnTo>
                        <a:pt x="258" y="151"/>
                      </a:lnTo>
                      <a:lnTo>
                        <a:pt x="258" y="130"/>
                      </a:lnTo>
                      <a:lnTo>
                        <a:pt x="239" y="130"/>
                      </a:lnTo>
                      <a:lnTo>
                        <a:pt x="239" y="130"/>
                      </a:lnTo>
                      <a:lnTo>
                        <a:pt x="239" y="90"/>
                      </a:lnTo>
                      <a:lnTo>
                        <a:pt x="258" y="90"/>
                      </a:lnTo>
                      <a:lnTo>
                        <a:pt x="258" y="0"/>
                      </a:lnTo>
                      <a:close/>
                      <a:moveTo>
                        <a:pt x="199" y="213"/>
                      </a:moveTo>
                      <a:lnTo>
                        <a:pt x="227" y="213"/>
                      </a:lnTo>
                      <a:lnTo>
                        <a:pt x="227" y="191"/>
                      </a:lnTo>
                      <a:lnTo>
                        <a:pt x="199" y="191"/>
                      </a:lnTo>
                      <a:lnTo>
                        <a:pt x="199" y="213"/>
                      </a:lnTo>
                      <a:lnTo>
                        <a:pt x="199" y="213"/>
                      </a:lnTo>
                      <a:close/>
                      <a:moveTo>
                        <a:pt x="227" y="0"/>
                      </a:moveTo>
                      <a:lnTo>
                        <a:pt x="199" y="0"/>
                      </a:lnTo>
                      <a:lnTo>
                        <a:pt x="199" y="90"/>
                      </a:lnTo>
                      <a:lnTo>
                        <a:pt x="218" y="90"/>
                      </a:lnTo>
                      <a:lnTo>
                        <a:pt x="218" y="130"/>
                      </a:lnTo>
                      <a:lnTo>
                        <a:pt x="199" y="130"/>
                      </a:lnTo>
                      <a:lnTo>
                        <a:pt x="199" y="151"/>
                      </a:lnTo>
                      <a:lnTo>
                        <a:pt x="227" y="151"/>
                      </a:lnTo>
                      <a:lnTo>
                        <a:pt x="227" y="68"/>
                      </a:lnTo>
                      <a:lnTo>
                        <a:pt x="208" y="68"/>
                      </a:lnTo>
                      <a:lnTo>
                        <a:pt x="208" y="28"/>
                      </a:lnTo>
                      <a:lnTo>
                        <a:pt x="208" y="28"/>
                      </a:lnTo>
                      <a:lnTo>
                        <a:pt x="227" y="28"/>
                      </a:lnTo>
                      <a:lnTo>
                        <a:pt x="227" y="0"/>
                      </a:lnTo>
                      <a:close/>
                      <a:moveTo>
                        <a:pt x="168" y="213"/>
                      </a:moveTo>
                      <a:lnTo>
                        <a:pt x="199" y="213"/>
                      </a:lnTo>
                      <a:lnTo>
                        <a:pt x="199" y="191"/>
                      </a:lnTo>
                      <a:lnTo>
                        <a:pt x="168" y="191"/>
                      </a:lnTo>
                      <a:lnTo>
                        <a:pt x="168" y="213"/>
                      </a:lnTo>
                      <a:lnTo>
                        <a:pt x="168" y="213"/>
                      </a:lnTo>
                      <a:close/>
                      <a:moveTo>
                        <a:pt x="199" y="0"/>
                      </a:moveTo>
                      <a:lnTo>
                        <a:pt x="168" y="0"/>
                      </a:lnTo>
                      <a:lnTo>
                        <a:pt x="168" y="28"/>
                      </a:lnTo>
                      <a:lnTo>
                        <a:pt x="187" y="28"/>
                      </a:lnTo>
                      <a:lnTo>
                        <a:pt x="187" y="68"/>
                      </a:lnTo>
                      <a:lnTo>
                        <a:pt x="168" y="68"/>
                      </a:lnTo>
                      <a:lnTo>
                        <a:pt x="168" y="151"/>
                      </a:lnTo>
                      <a:lnTo>
                        <a:pt x="199" y="151"/>
                      </a:lnTo>
                      <a:lnTo>
                        <a:pt x="199" y="130"/>
                      </a:lnTo>
                      <a:lnTo>
                        <a:pt x="177" y="130"/>
                      </a:lnTo>
                      <a:lnTo>
                        <a:pt x="177" y="130"/>
                      </a:lnTo>
                      <a:lnTo>
                        <a:pt x="177" y="90"/>
                      </a:lnTo>
                      <a:lnTo>
                        <a:pt x="199" y="90"/>
                      </a:lnTo>
                      <a:lnTo>
                        <a:pt x="199" y="0"/>
                      </a:lnTo>
                      <a:close/>
                      <a:moveTo>
                        <a:pt x="137" y="213"/>
                      </a:moveTo>
                      <a:lnTo>
                        <a:pt x="168" y="213"/>
                      </a:lnTo>
                      <a:lnTo>
                        <a:pt x="168" y="191"/>
                      </a:lnTo>
                      <a:lnTo>
                        <a:pt x="137" y="191"/>
                      </a:lnTo>
                      <a:lnTo>
                        <a:pt x="137" y="213"/>
                      </a:lnTo>
                      <a:lnTo>
                        <a:pt x="137" y="213"/>
                      </a:lnTo>
                      <a:close/>
                      <a:moveTo>
                        <a:pt x="168" y="0"/>
                      </a:moveTo>
                      <a:lnTo>
                        <a:pt x="137" y="0"/>
                      </a:lnTo>
                      <a:lnTo>
                        <a:pt x="137" y="90"/>
                      </a:lnTo>
                      <a:lnTo>
                        <a:pt x="159" y="90"/>
                      </a:lnTo>
                      <a:lnTo>
                        <a:pt x="159" y="130"/>
                      </a:lnTo>
                      <a:lnTo>
                        <a:pt x="137" y="130"/>
                      </a:lnTo>
                      <a:lnTo>
                        <a:pt x="137" y="151"/>
                      </a:lnTo>
                      <a:lnTo>
                        <a:pt x="168" y="151"/>
                      </a:lnTo>
                      <a:lnTo>
                        <a:pt x="168" y="68"/>
                      </a:lnTo>
                      <a:lnTo>
                        <a:pt x="147" y="68"/>
                      </a:lnTo>
                      <a:lnTo>
                        <a:pt x="147" y="28"/>
                      </a:lnTo>
                      <a:lnTo>
                        <a:pt x="147" y="28"/>
                      </a:lnTo>
                      <a:lnTo>
                        <a:pt x="168" y="28"/>
                      </a:lnTo>
                      <a:lnTo>
                        <a:pt x="168" y="0"/>
                      </a:lnTo>
                      <a:close/>
                      <a:moveTo>
                        <a:pt x="107" y="213"/>
                      </a:moveTo>
                      <a:lnTo>
                        <a:pt x="137" y="213"/>
                      </a:lnTo>
                      <a:lnTo>
                        <a:pt x="137" y="191"/>
                      </a:lnTo>
                      <a:lnTo>
                        <a:pt x="107" y="191"/>
                      </a:lnTo>
                      <a:lnTo>
                        <a:pt x="107" y="213"/>
                      </a:lnTo>
                      <a:lnTo>
                        <a:pt x="107" y="213"/>
                      </a:lnTo>
                      <a:close/>
                      <a:moveTo>
                        <a:pt x="137" y="0"/>
                      </a:moveTo>
                      <a:lnTo>
                        <a:pt x="107" y="0"/>
                      </a:lnTo>
                      <a:lnTo>
                        <a:pt x="107" y="28"/>
                      </a:lnTo>
                      <a:lnTo>
                        <a:pt x="128" y="28"/>
                      </a:lnTo>
                      <a:lnTo>
                        <a:pt x="128" y="68"/>
                      </a:lnTo>
                      <a:lnTo>
                        <a:pt x="107" y="68"/>
                      </a:lnTo>
                      <a:lnTo>
                        <a:pt x="107" y="151"/>
                      </a:lnTo>
                      <a:lnTo>
                        <a:pt x="137" y="151"/>
                      </a:lnTo>
                      <a:lnTo>
                        <a:pt x="137" y="130"/>
                      </a:lnTo>
                      <a:lnTo>
                        <a:pt x="118" y="130"/>
                      </a:lnTo>
                      <a:lnTo>
                        <a:pt x="118" y="130"/>
                      </a:lnTo>
                      <a:lnTo>
                        <a:pt x="118" y="90"/>
                      </a:lnTo>
                      <a:lnTo>
                        <a:pt x="137" y="90"/>
                      </a:lnTo>
                      <a:lnTo>
                        <a:pt x="137" y="0"/>
                      </a:lnTo>
                      <a:close/>
                      <a:moveTo>
                        <a:pt x="78" y="213"/>
                      </a:moveTo>
                      <a:lnTo>
                        <a:pt x="107" y="213"/>
                      </a:lnTo>
                      <a:lnTo>
                        <a:pt x="107" y="191"/>
                      </a:lnTo>
                      <a:lnTo>
                        <a:pt x="78" y="191"/>
                      </a:lnTo>
                      <a:lnTo>
                        <a:pt x="78" y="213"/>
                      </a:lnTo>
                      <a:lnTo>
                        <a:pt x="78" y="213"/>
                      </a:lnTo>
                      <a:close/>
                      <a:moveTo>
                        <a:pt x="107" y="0"/>
                      </a:moveTo>
                      <a:lnTo>
                        <a:pt x="78" y="0"/>
                      </a:lnTo>
                      <a:lnTo>
                        <a:pt x="78" y="90"/>
                      </a:lnTo>
                      <a:lnTo>
                        <a:pt x="97" y="90"/>
                      </a:lnTo>
                      <a:lnTo>
                        <a:pt x="97" y="130"/>
                      </a:lnTo>
                      <a:lnTo>
                        <a:pt x="78" y="130"/>
                      </a:lnTo>
                      <a:lnTo>
                        <a:pt x="78" y="151"/>
                      </a:lnTo>
                      <a:lnTo>
                        <a:pt x="107" y="151"/>
                      </a:lnTo>
                      <a:lnTo>
                        <a:pt x="107" y="68"/>
                      </a:lnTo>
                      <a:lnTo>
                        <a:pt x="88" y="68"/>
                      </a:lnTo>
                      <a:lnTo>
                        <a:pt x="88" y="28"/>
                      </a:lnTo>
                      <a:lnTo>
                        <a:pt x="88" y="28"/>
                      </a:lnTo>
                      <a:lnTo>
                        <a:pt x="107" y="28"/>
                      </a:lnTo>
                      <a:lnTo>
                        <a:pt x="107" y="0"/>
                      </a:lnTo>
                      <a:close/>
                      <a:moveTo>
                        <a:pt x="47" y="213"/>
                      </a:moveTo>
                      <a:lnTo>
                        <a:pt x="78" y="213"/>
                      </a:lnTo>
                      <a:lnTo>
                        <a:pt x="78" y="191"/>
                      </a:lnTo>
                      <a:lnTo>
                        <a:pt x="78" y="191"/>
                      </a:lnTo>
                      <a:lnTo>
                        <a:pt x="78" y="151"/>
                      </a:lnTo>
                      <a:lnTo>
                        <a:pt x="78" y="151"/>
                      </a:lnTo>
                      <a:lnTo>
                        <a:pt x="78" y="130"/>
                      </a:lnTo>
                      <a:lnTo>
                        <a:pt x="57" y="130"/>
                      </a:lnTo>
                      <a:lnTo>
                        <a:pt x="57" y="130"/>
                      </a:lnTo>
                      <a:lnTo>
                        <a:pt x="57" y="90"/>
                      </a:lnTo>
                      <a:lnTo>
                        <a:pt x="78" y="90"/>
                      </a:lnTo>
                      <a:lnTo>
                        <a:pt x="78" y="0"/>
                      </a:lnTo>
                      <a:lnTo>
                        <a:pt x="47" y="0"/>
                      </a:lnTo>
                      <a:lnTo>
                        <a:pt x="47" y="28"/>
                      </a:lnTo>
                      <a:lnTo>
                        <a:pt x="69" y="28"/>
                      </a:lnTo>
                      <a:lnTo>
                        <a:pt x="69" y="68"/>
                      </a:lnTo>
                      <a:lnTo>
                        <a:pt x="47" y="68"/>
                      </a:lnTo>
                      <a:lnTo>
                        <a:pt x="47" y="213"/>
                      </a:lnTo>
                      <a:close/>
                      <a:moveTo>
                        <a:pt x="0" y="213"/>
                      </a:moveTo>
                      <a:lnTo>
                        <a:pt x="47" y="213"/>
                      </a:lnTo>
                      <a:lnTo>
                        <a:pt x="47" y="68"/>
                      </a:lnTo>
                      <a:lnTo>
                        <a:pt x="28" y="68"/>
                      </a:lnTo>
                      <a:lnTo>
                        <a:pt x="28" y="28"/>
                      </a:lnTo>
                      <a:lnTo>
                        <a:pt x="28" y="28"/>
                      </a:lnTo>
                      <a:lnTo>
                        <a:pt x="47" y="28"/>
                      </a:lnTo>
                      <a:lnTo>
                        <a:pt x="47" y="0"/>
                      </a:lnTo>
                      <a:lnTo>
                        <a:pt x="0" y="0"/>
                      </a:lnTo>
                      <a:lnTo>
                        <a:pt x="0" y="2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5" name="Freeform 671"/>
                <p:cNvSpPr/>
                <p:nvPr/>
              </p:nvSpPr>
              <p:spPr bwMode="auto">
                <a:xfrm>
                  <a:off x="-4891088" y="7824788"/>
                  <a:ext cx="420688" cy="104775"/>
                </a:xfrm>
                <a:custGeom>
                  <a:avLst/>
                  <a:gdLst>
                    <a:gd name="T0" fmla="*/ 0 w 112"/>
                    <a:gd name="T1" fmla="*/ 14 h 28"/>
                    <a:gd name="T2" fmla="*/ 8 w 112"/>
                    <a:gd name="T3" fmla="*/ 28 h 28"/>
                    <a:gd name="T4" fmla="*/ 56 w 112"/>
                    <a:gd name="T5" fmla="*/ 16 h 28"/>
                    <a:gd name="T6" fmla="*/ 104 w 112"/>
                    <a:gd name="T7" fmla="*/ 28 h 28"/>
                    <a:gd name="T8" fmla="*/ 112 w 112"/>
                    <a:gd name="T9" fmla="*/ 14 h 28"/>
                    <a:gd name="T10" fmla="*/ 56 w 112"/>
                    <a:gd name="T11" fmla="*/ 0 h 28"/>
                    <a:gd name="T12" fmla="*/ 0 w 112"/>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12" h="28">
                      <a:moveTo>
                        <a:pt x="0" y="14"/>
                      </a:moveTo>
                      <a:cubicBezTo>
                        <a:pt x="8" y="28"/>
                        <a:pt x="8" y="28"/>
                        <a:pt x="8" y="28"/>
                      </a:cubicBezTo>
                      <a:cubicBezTo>
                        <a:pt x="21" y="20"/>
                        <a:pt x="38" y="16"/>
                        <a:pt x="56" y="16"/>
                      </a:cubicBezTo>
                      <a:cubicBezTo>
                        <a:pt x="74" y="16"/>
                        <a:pt x="91" y="20"/>
                        <a:pt x="104" y="28"/>
                      </a:cubicBezTo>
                      <a:cubicBezTo>
                        <a:pt x="112" y="14"/>
                        <a:pt x="112" y="14"/>
                        <a:pt x="112" y="14"/>
                      </a:cubicBezTo>
                      <a:cubicBezTo>
                        <a:pt x="96" y="5"/>
                        <a:pt x="76" y="0"/>
                        <a:pt x="56" y="0"/>
                      </a:cubicBezTo>
                      <a:cubicBezTo>
                        <a:pt x="36" y="0"/>
                        <a:pt x="16" y="5"/>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6" name="Freeform 672"/>
                <p:cNvSpPr/>
                <p:nvPr/>
              </p:nvSpPr>
              <p:spPr bwMode="auto">
                <a:xfrm>
                  <a:off x="-4962525" y="7712075"/>
                  <a:ext cx="563563" cy="119063"/>
                </a:xfrm>
                <a:custGeom>
                  <a:avLst/>
                  <a:gdLst>
                    <a:gd name="T0" fmla="*/ 150 w 150"/>
                    <a:gd name="T1" fmla="*/ 18 h 32"/>
                    <a:gd name="T2" fmla="*/ 75 w 150"/>
                    <a:gd name="T3" fmla="*/ 0 h 32"/>
                    <a:gd name="T4" fmla="*/ 0 w 150"/>
                    <a:gd name="T5" fmla="*/ 18 h 32"/>
                    <a:gd name="T6" fmla="*/ 8 w 150"/>
                    <a:gd name="T7" fmla="*/ 32 h 32"/>
                    <a:gd name="T8" fmla="*/ 75 w 150"/>
                    <a:gd name="T9" fmla="*/ 16 h 32"/>
                    <a:gd name="T10" fmla="*/ 142 w 150"/>
                    <a:gd name="T11" fmla="*/ 32 h 32"/>
                    <a:gd name="T12" fmla="*/ 150 w 150"/>
                    <a:gd name="T13" fmla="*/ 18 h 32"/>
                  </a:gdLst>
                  <a:ahLst/>
                  <a:cxnLst>
                    <a:cxn ang="0">
                      <a:pos x="T0" y="T1"/>
                    </a:cxn>
                    <a:cxn ang="0">
                      <a:pos x="T2" y="T3"/>
                    </a:cxn>
                    <a:cxn ang="0">
                      <a:pos x="T4" y="T5"/>
                    </a:cxn>
                    <a:cxn ang="0">
                      <a:pos x="T6" y="T7"/>
                    </a:cxn>
                    <a:cxn ang="0">
                      <a:pos x="T8" y="T9"/>
                    </a:cxn>
                    <a:cxn ang="0">
                      <a:pos x="T10" y="T11"/>
                    </a:cxn>
                    <a:cxn ang="0">
                      <a:pos x="T12" y="T13"/>
                    </a:cxn>
                  </a:cxnLst>
                  <a:rect l="0" t="0" r="r" b="b"/>
                  <a:pathLst>
                    <a:path w="150" h="32">
                      <a:moveTo>
                        <a:pt x="150" y="18"/>
                      </a:moveTo>
                      <a:cubicBezTo>
                        <a:pt x="129" y="6"/>
                        <a:pt x="102" y="0"/>
                        <a:pt x="75" y="0"/>
                      </a:cubicBezTo>
                      <a:cubicBezTo>
                        <a:pt x="48" y="0"/>
                        <a:pt x="21" y="6"/>
                        <a:pt x="0" y="18"/>
                      </a:cubicBezTo>
                      <a:cubicBezTo>
                        <a:pt x="8" y="32"/>
                        <a:pt x="8" y="32"/>
                        <a:pt x="8" y="32"/>
                      </a:cubicBezTo>
                      <a:cubicBezTo>
                        <a:pt x="27" y="22"/>
                        <a:pt x="51" y="16"/>
                        <a:pt x="75" y="16"/>
                      </a:cubicBezTo>
                      <a:cubicBezTo>
                        <a:pt x="100" y="16"/>
                        <a:pt x="123" y="22"/>
                        <a:pt x="142" y="32"/>
                      </a:cubicBezTo>
                      <a:lnTo>
                        <a:pt x="15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7" name="Freeform 673"/>
                <p:cNvSpPr/>
                <p:nvPr/>
              </p:nvSpPr>
              <p:spPr bwMode="auto">
                <a:xfrm>
                  <a:off x="-2817813" y="1731963"/>
                  <a:ext cx="239713" cy="296863"/>
                </a:xfrm>
                <a:custGeom>
                  <a:avLst/>
                  <a:gdLst>
                    <a:gd name="T0" fmla="*/ 9 w 64"/>
                    <a:gd name="T1" fmla="*/ 68 h 79"/>
                    <a:gd name="T2" fmla="*/ 9 w 64"/>
                    <a:gd name="T3" fmla="*/ 65 h 79"/>
                    <a:gd name="T4" fmla="*/ 9 w 64"/>
                    <a:gd name="T5" fmla="*/ 65 h 79"/>
                    <a:gd name="T6" fmla="*/ 9 w 64"/>
                    <a:gd name="T7" fmla="*/ 18 h 79"/>
                    <a:gd name="T8" fmla="*/ 55 w 64"/>
                    <a:gd name="T9" fmla="*/ 18 h 79"/>
                    <a:gd name="T10" fmla="*/ 55 w 64"/>
                    <a:gd name="T11" fmla="*/ 51 h 79"/>
                    <a:gd name="T12" fmla="*/ 50 w 64"/>
                    <a:gd name="T13" fmla="*/ 50 h 79"/>
                    <a:gd name="T14" fmla="*/ 35 w 64"/>
                    <a:gd name="T15" fmla="*/ 65 h 79"/>
                    <a:gd name="T16" fmla="*/ 50 w 64"/>
                    <a:gd name="T17" fmla="*/ 79 h 79"/>
                    <a:gd name="T18" fmla="*/ 64 w 64"/>
                    <a:gd name="T19" fmla="*/ 65 h 79"/>
                    <a:gd name="T20" fmla="*/ 64 w 64"/>
                    <a:gd name="T21" fmla="*/ 65 h 79"/>
                    <a:gd name="T22" fmla="*/ 64 w 64"/>
                    <a:gd name="T23" fmla="*/ 65 h 79"/>
                    <a:gd name="T24" fmla="*/ 64 w 64"/>
                    <a:gd name="T25" fmla="*/ 18 h 79"/>
                    <a:gd name="T26" fmla="*/ 64 w 64"/>
                    <a:gd name="T27" fmla="*/ 0 h 79"/>
                    <a:gd name="T28" fmla="*/ 55 w 64"/>
                    <a:gd name="T29" fmla="*/ 0 h 79"/>
                    <a:gd name="T30" fmla="*/ 9 w 64"/>
                    <a:gd name="T31" fmla="*/ 0 h 79"/>
                    <a:gd name="T32" fmla="*/ 0 w 64"/>
                    <a:gd name="T33" fmla="*/ 0 h 79"/>
                    <a:gd name="T34" fmla="*/ 0 w 64"/>
                    <a:gd name="T35" fmla="*/ 18 h 79"/>
                    <a:gd name="T36" fmla="*/ 0 w 64"/>
                    <a:gd name="T37" fmla="*/ 51 h 79"/>
                    <a:gd name="T38" fmla="*/ 0 w 64"/>
                    <a:gd name="T39" fmla="*/ 51 h 79"/>
                    <a:gd name="T40" fmla="*/ 9 w 64"/>
                    <a:gd name="T41" fmla="*/ 6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79">
                      <a:moveTo>
                        <a:pt x="9" y="68"/>
                      </a:moveTo>
                      <a:cubicBezTo>
                        <a:pt x="9" y="67"/>
                        <a:pt x="9" y="66"/>
                        <a:pt x="9" y="65"/>
                      </a:cubicBezTo>
                      <a:cubicBezTo>
                        <a:pt x="9" y="65"/>
                        <a:pt x="9" y="65"/>
                        <a:pt x="9" y="65"/>
                      </a:cubicBezTo>
                      <a:cubicBezTo>
                        <a:pt x="9" y="18"/>
                        <a:pt x="9" y="18"/>
                        <a:pt x="9" y="18"/>
                      </a:cubicBezTo>
                      <a:cubicBezTo>
                        <a:pt x="55" y="18"/>
                        <a:pt x="55" y="18"/>
                        <a:pt x="55" y="18"/>
                      </a:cubicBezTo>
                      <a:cubicBezTo>
                        <a:pt x="55" y="51"/>
                        <a:pt x="55" y="51"/>
                        <a:pt x="55" y="51"/>
                      </a:cubicBezTo>
                      <a:cubicBezTo>
                        <a:pt x="53" y="51"/>
                        <a:pt x="51" y="50"/>
                        <a:pt x="50" y="50"/>
                      </a:cubicBezTo>
                      <a:cubicBezTo>
                        <a:pt x="42" y="50"/>
                        <a:pt x="35" y="57"/>
                        <a:pt x="35" y="65"/>
                      </a:cubicBezTo>
                      <a:cubicBezTo>
                        <a:pt x="35" y="72"/>
                        <a:pt x="42" y="79"/>
                        <a:pt x="50" y="79"/>
                      </a:cubicBezTo>
                      <a:cubicBezTo>
                        <a:pt x="57" y="79"/>
                        <a:pt x="64" y="72"/>
                        <a:pt x="64" y="65"/>
                      </a:cubicBezTo>
                      <a:cubicBezTo>
                        <a:pt x="64" y="65"/>
                        <a:pt x="64" y="65"/>
                        <a:pt x="64" y="65"/>
                      </a:cubicBezTo>
                      <a:cubicBezTo>
                        <a:pt x="64" y="65"/>
                        <a:pt x="64" y="65"/>
                        <a:pt x="64" y="65"/>
                      </a:cubicBezTo>
                      <a:cubicBezTo>
                        <a:pt x="64" y="18"/>
                        <a:pt x="64" y="18"/>
                        <a:pt x="64" y="18"/>
                      </a:cubicBezTo>
                      <a:cubicBezTo>
                        <a:pt x="64" y="0"/>
                        <a:pt x="64" y="0"/>
                        <a:pt x="64" y="0"/>
                      </a:cubicBezTo>
                      <a:cubicBezTo>
                        <a:pt x="55" y="0"/>
                        <a:pt x="55" y="0"/>
                        <a:pt x="55" y="0"/>
                      </a:cubicBezTo>
                      <a:cubicBezTo>
                        <a:pt x="9" y="0"/>
                        <a:pt x="9" y="0"/>
                        <a:pt x="9" y="0"/>
                      </a:cubicBezTo>
                      <a:cubicBezTo>
                        <a:pt x="0" y="0"/>
                        <a:pt x="0" y="0"/>
                        <a:pt x="0" y="0"/>
                      </a:cubicBezTo>
                      <a:cubicBezTo>
                        <a:pt x="0" y="18"/>
                        <a:pt x="0" y="18"/>
                        <a:pt x="0" y="18"/>
                      </a:cubicBezTo>
                      <a:cubicBezTo>
                        <a:pt x="0" y="51"/>
                        <a:pt x="0" y="51"/>
                        <a:pt x="0" y="51"/>
                      </a:cubicBezTo>
                      <a:cubicBezTo>
                        <a:pt x="0" y="51"/>
                        <a:pt x="0" y="51"/>
                        <a:pt x="0" y="51"/>
                      </a:cubicBezTo>
                      <a:cubicBezTo>
                        <a:pt x="3" y="57"/>
                        <a:pt x="6" y="62"/>
                        <a:pt x="9"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47" name="椭圆 46"/>
              <p:cNvSpPr/>
              <p:nvPr/>
            </p:nvSpPr>
            <p:spPr>
              <a:xfrm>
                <a:off x="1202301" y="2525171"/>
                <a:ext cx="2275134" cy="2275136"/>
              </a:xfrm>
              <a:prstGeom prst="ellipse">
                <a:avLst/>
              </a:prstGeom>
              <a:solidFill>
                <a:srgbClr val="006A84"/>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任意多边形 47"/>
              <p:cNvSpPr/>
              <p:nvPr/>
            </p:nvSpPr>
            <p:spPr>
              <a:xfrm>
                <a:off x="46992" y="4412361"/>
                <a:ext cx="1741643" cy="1808281"/>
              </a:xfrm>
              <a:custGeom>
                <a:avLst/>
                <a:gdLst>
                  <a:gd name="connsiteX0" fmla="*/ 970671 w 1266092"/>
                  <a:gd name="connsiteY0" fmla="*/ 0 h 1252024"/>
                  <a:gd name="connsiteX1" fmla="*/ 886265 w 1266092"/>
                  <a:gd name="connsiteY1" fmla="*/ 84406 h 1252024"/>
                  <a:gd name="connsiteX2" fmla="*/ 942535 w 1266092"/>
                  <a:gd name="connsiteY2" fmla="*/ 126609 h 1252024"/>
                  <a:gd name="connsiteX3" fmla="*/ 0 w 1266092"/>
                  <a:gd name="connsiteY3" fmla="*/ 1252024 h 1252024"/>
                  <a:gd name="connsiteX4" fmla="*/ 351692 w 1266092"/>
                  <a:gd name="connsiteY4" fmla="*/ 1252024 h 1252024"/>
                  <a:gd name="connsiteX5" fmla="*/ 1125415 w 1266092"/>
                  <a:gd name="connsiteY5" fmla="*/ 337624 h 1252024"/>
                  <a:gd name="connsiteX6" fmla="*/ 1237957 w 1266092"/>
                  <a:gd name="connsiteY6" fmla="*/ 379827 h 1252024"/>
                  <a:gd name="connsiteX7" fmla="*/ 1266092 w 1266092"/>
                  <a:gd name="connsiteY7" fmla="*/ 309489 h 1252024"/>
                  <a:gd name="connsiteX8" fmla="*/ 970671 w 1266092"/>
                  <a:gd name="connsiteY8" fmla="*/ 0 h 1252024"/>
                  <a:gd name="connsiteX0-1" fmla="*/ 970671 w 1297842"/>
                  <a:gd name="connsiteY0-2" fmla="*/ 0 h 1252024"/>
                  <a:gd name="connsiteX1-3" fmla="*/ 886265 w 1297842"/>
                  <a:gd name="connsiteY1-4" fmla="*/ 84406 h 1252024"/>
                  <a:gd name="connsiteX2-5" fmla="*/ 942535 w 1297842"/>
                  <a:gd name="connsiteY2-6" fmla="*/ 126609 h 1252024"/>
                  <a:gd name="connsiteX3-7" fmla="*/ 0 w 1297842"/>
                  <a:gd name="connsiteY3-8" fmla="*/ 1252024 h 1252024"/>
                  <a:gd name="connsiteX4-9" fmla="*/ 351692 w 1297842"/>
                  <a:gd name="connsiteY4-10" fmla="*/ 1252024 h 1252024"/>
                  <a:gd name="connsiteX5-11" fmla="*/ 1125415 w 1297842"/>
                  <a:gd name="connsiteY5-12" fmla="*/ 337624 h 1252024"/>
                  <a:gd name="connsiteX6-13" fmla="*/ 1237957 w 1297842"/>
                  <a:gd name="connsiteY6-14" fmla="*/ 379827 h 1252024"/>
                  <a:gd name="connsiteX7-15" fmla="*/ 1297842 w 1297842"/>
                  <a:gd name="connsiteY7-16" fmla="*/ 306314 h 1252024"/>
                  <a:gd name="connsiteX8-17" fmla="*/ 970671 w 1297842"/>
                  <a:gd name="connsiteY8-18" fmla="*/ 0 h 1252024"/>
                  <a:gd name="connsiteX0-19" fmla="*/ 970671 w 1297842"/>
                  <a:gd name="connsiteY0-20" fmla="*/ 0 h 1252024"/>
                  <a:gd name="connsiteX1-21" fmla="*/ 886265 w 1297842"/>
                  <a:gd name="connsiteY1-22" fmla="*/ 84406 h 1252024"/>
                  <a:gd name="connsiteX2-23" fmla="*/ 942535 w 1297842"/>
                  <a:gd name="connsiteY2-24" fmla="*/ 126609 h 1252024"/>
                  <a:gd name="connsiteX3-25" fmla="*/ 0 w 1297842"/>
                  <a:gd name="connsiteY3-26" fmla="*/ 1252024 h 1252024"/>
                  <a:gd name="connsiteX4-27" fmla="*/ 351692 w 1297842"/>
                  <a:gd name="connsiteY4-28" fmla="*/ 1252024 h 1252024"/>
                  <a:gd name="connsiteX5-29" fmla="*/ 1147640 w 1297842"/>
                  <a:gd name="connsiteY5-30" fmla="*/ 318574 h 1252024"/>
                  <a:gd name="connsiteX6-31" fmla="*/ 1237957 w 1297842"/>
                  <a:gd name="connsiteY6-32" fmla="*/ 379827 h 1252024"/>
                  <a:gd name="connsiteX7-33" fmla="*/ 1297842 w 1297842"/>
                  <a:gd name="connsiteY7-34" fmla="*/ 306314 h 1252024"/>
                  <a:gd name="connsiteX8-35" fmla="*/ 970671 w 1297842"/>
                  <a:gd name="connsiteY8-36" fmla="*/ 0 h 1252024"/>
                  <a:gd name="connsiteX0-37" fmla="*/ 970671 w 1297842"/>
                  <a:gd name="connsiteY0-38" fmla="*/ 0 h 1252024"/>
                  <a:gd name="connsiteX1-39" fmla="*/ 892615 w 1297842"/>
                  <a:gd name="connsiteY1-40" fmla="*/ 71706 h 1252024"/>
                  <a:gd name="connsiteX2-41" fmla="*/ 942535 w 1297842"/>
                  <a:gd name="connsiteY2-42" fmla="*/ 126609 h 1252024"/>
                  <a:gd name="connsiteX3-43" fmla="*/ 0 w 1297842"/>
                  <a:gd name="connsiteY3-44" fmla="*/ 1252024 h 1252024"/>
                  <a:gd name="connsiteX4-45" fmla="*/ 351692 w 1297842"/>
                  <a:gd name="connsiteY4-46" fmla="*/ 1252024 h 1252024"/>
                  <a:gd name="connsiteX5-47" fmla="*/ 1147640 w 1297842"/>
                  <a:gd name="connsiteY5-48" fmla="*/ 318574 h 1252024"/>
                  <a:gd name="connsiteX6-49" fmla="*/ 1237957 w 1297842"/>
                  <a:gd name="connsiteY6-50" fmla="*/ 379827 h 1252024"/>
                  <a:gd name="connsiteX7-51" fmla="*/ 1297842 w 1297842"/>
                  <a:gd name="connsiteY7-52" fmla="*/ 306314 h 1252024"/>
                  <a:gd name="connsiteX8-53" fmla="*/ 970671 w 1297842"/>
                  <a:gd name="connsiteY8-54" fmla="*/ 0 h 1252024"/>
                  <a:gd name="connsiteX0-55" fmla="*/ 970671 w 1297842"/>
                  <a:gd name="connsiteY0-56" fmla="*/ 0 h 1252024"/>
                  <a:gd name="connsiteX1-57" fmla="*/ 876740 w 1297842"/>
                  <a:gd name="connsiteY1-58" fmla="*/ 78056 h 1252024"/>
                  <a:gd name="connsiteX2-59" fmla="*/ 942535 w 1297842"/>
                  <a:gd name="connsiteY2-60" fmla="*/ 126609 h 1252024"/>
                  <a:gd name="connsiteX3-61" fmla="*/ 0 w 1297842"/>
                  <a:gd name="connsiteY3-62" fmla="*/ 1252024 h 1252024"/>
                  <a:gd name="connsiteX4-63" fmla="*/ 351692 w 1297842"/>
                  <a:gd name="connsiteY4-64" fmla="*/ 1252024 h 1252024"/>
                  <a:gd name="connsiteX5-65" fmla="*/ 1147640 w 1297842"/>
                  <a:gd name="connsiteY5-66" fmla="*/ 318574 h 1252024"/>
                  <a:gd name="connsiteX6-67" fmla="*/ 1237957 w 1297842"/>
                  <a:gd name="connsiteY6-68" fmla="*/ 379827 h 1252024"/>
                  <a:gd name="connsiteX7-69" fmla="*/ 1297842 w 1297842"/>
                  <a:gd name="connsiteY7-70" fmla="*/ 306314 h 1252024"/>
                  <a:gd name="connsiteX8-71" fmla="*/ 970671 w 1297842"/>
                  <a:gd name="connsiteY8-72" fmla="*/ 0 h 1252024"/>
                  <a:gd name="connsiteX0-73" fmla="*/ 970671 w 1304192"/>
                  <a:gd name="connsiteY0-74" fmla="*/ 0 h 1252024"/>
                  <a:gd name="connsiteX1-75" fmla="*/ 876740 w 1304192"/>
                  <a:gd name="connsiteY1-76" fmla="*/ 78056 h 1252024"/>
                  <a:gd name="connsiteX2-77" fmla="*/ 942535 w 1304192"/>
                  <a:gd name="connsiteY2-78" fmla="*/ 126609 h 1252024"/>
                  <a:gd name="connsiteX3-79" fmla="*/ 0 w 1304192"/>
                  <a:gd name="connsiteY3-80" fmla="*/ 1252024 h 1252024"/>
                  <a:gd name="connsiteX4-81" fmla="*/ 351692 w 1304192"/>
                  <a:gd name="connsiteY4-82" fmla="*/ 1252024 h 1252024"/>
                  <a:gd name="connsiteX5-83" fmla="*/ 1147640 w 1304192"/>
                  <a:gd name="connsiteY5-84" fmla="*/ 318574 h 1252024"/>
                  <a:gd name="connsiteX6-85" fmla="*/ 1237957 w 1304192"/>
                  <a:gd name="connsiteY6-86" fmla="*/ 379827 h 1252024"/>
                  <a:gd name="connsiteX7-87" fmla="*/ 1304192 w 1304192"/>
                  <a:gd name="connsiteY7-88" fmla="*/ 284089 h 1252024"/>
                  <a:gd name="connsiteX8-89" fmla="*/ 970671 w 1304192"/>
                  <a:gd name="connsiteY8-90" fmla="*/ 0 h 1252024"/>
                  <a:gd name="connsiteX0-91" fmla="*/ 964321 w 1304192"/>
                  <a:gd name="connsiteY0-92" fmla="*/ 0 h 1255199"/>
                  <a:gd name="connsiteX1-93" fmla="*/ 876740 w 1304192"/>
                  <a:gd name="connsiteY1-94" fmla="*/ 81231 h 1255199"/>
                  <a:gd name="connsiteX2-95" fmla="*/ 942535 w 1304192"/>
                  <a:gd name="connsiteY2-96" fmla="*/ 129784 h 1255199"/>
                  <a:gd name="connsiteX3-97" fmla="*/ 0 w 1304192"/>
                  <a:gd name="connsiteY3-98" fmla="*/ 1255199 h 1255199"/>
                  <a:gd name="connsiteX4-99" fmla="*/ 351692 w 1304192"/>
                  <a:gd name="connsiteY4-100" fmla="*/ 1255199 h 1255199"/>
                  <a:gd name="connsiteX5-101" fmla="*/ 1147640 w 1304192"/>
                  <a:gd name="connsiteY5-102" fmla="*/ 321749 h 1255199"/>
                  <a:gd name="connsiteX6-103" fmla="*/ 1237957 w 1304192"/>
                  <a:gd name="connsiteY6-104" fmla="*/ 383002 h 1255199"/>
                  <a:gd name="connsiteX7-105" fmla="*/ 1304192 w 1304192"/>
                  <a:gd name="connsiteY7-106" fmla="*/ 287264 h 1255199"/>
                  <a:gd name="connsiteX8-107" fmla="*/ 964321 w 1304192"/>
                  <a:gd name="connsiteY8-108" fmla="*/ 0 h 1255199"/>
                  <a:gd name="connsiteX0-109" fmla="*/ 964321 w 1304192"/>
                  <a:gd name="connsiteY0-110" fmla="*/ 0 h 1264724"/>
                  <a:gd name="connsiteX1-111" fmla="*/ 876740 w 1304192"/>
                  <a:gd name="connsiteY1-112" fmla="*/ 90756 h 1264724"/>
                  <a:gd name="connsiteX2-113" fmla="*/ 942535 w 1304192"/>
                  <a:gd name="connsiteY2-114" fmla="*/ 139309 h 1264724"/>
                  <a:gd name="connsiteX3-115" fmla="*/ 0 w 1304192"/>
                  <a:gd name="connsiteY3-116" fmla="*/ 1264724 h 1264724"/>
                  <a:gd name="connsiteX4-117" fmla="*/ 351692 w 1304192"/>
                  <a:gd name="connsiteY4-118" fmla="*/ 1264724 h 1264724"/>
                  <a:gd name="connsiteX5-119" fmla="*/ 1147640 w 1304192"/>
                  <a:gd name="connsiteY5-120" fmla="*/ 331274 h 1264724"/>
                  <a:gd name="connsiteX6-121" fmla="*/ 1237957 w 1304192"/>
                  <a:gd name="connsiteY6-122" fmla="*/ 392527 h 1264724"/>
                  <a:gd name="connsiteX7-123" fmla="*/ 1304192 w 1304192"/>
                  <a:gd name="connsiteY7-124" fmla="*/ 296789 h 1264724"/>
                  <a:gd name="connsiteX8-125" fmla="*/ 964321 w 1304192"/>
                  <a:gd name="connsiteY8-126" fmla="*/ 0 h 1264724"/>
                  <a:gd name="connsiteX0-127" fmla="*/ 964321 w 1323242"/>
                  <a:gd name="connsiteY0-128" fmla="*/ 0 h 1264724"/>
                  <a:gd name="connsiteX1-129" fmla="*/ 876740 w 1323242"/>
                  <a:gd name="connsiteY1-130" fmla="*/ 90756 h 1264724"/>
                  <a:gd name="connsiteX2-131" fmla="*/ 942535 w 1323242"/>
                  <a:gd name="connsiteY2-132" fmla="*/ 139309 h 1264724"/>
                  <a:gd name="connsiteX3-133" fmla="*/ 0 w 1323242"/>
                  <a:gd name="connsiteY3-134" fmla="*/ 1264724 h 1264724"/>
                  <a:gd name="connsiteX4-135" fmla="*/ 351692 w 1323242"/>
                  <a:gd name="connsiteY4-136" fmla="*/ 1264724 h 1264724"/>
                  <a:gd name="connsiteX5-137" fmla="*/ 1147640 w 1323242"/>
                  <a:gd name="connsiteY5-138" fmla="*/ 331274 h 1264724"/>
                  <a:gd name="connsiteX6-139" fmla="*/ 1237957 w 1323242"/>
                  <a:gd name="connsiteY6-140" fmla="*/ 392527 h 1264724"/>
                  <a:gd name="connsiteX7-141" fmla="*/ 1323242 w 1323242"/>
                  <a:gd name="connsiteY7-142" fmla="*/ 290439 h 1264724"/>
                  <a:gd name="connsiteX8-143" fmla="*/ 964321 w 1323242"/>
                  <a:gd name="connsiteY8-144" fmla="*/ 0 h 1264724"/>
                  <a:gd name="connsiteX0-145" fmla="*/ 964321 w 1332767"/>
                  <a:gd name="connsiteY0-146" fmla="*/ 0 h 1264724"/>
                  <a:gd name="connsiteX1-147" fmla="*/ 876740 w 1332767"/>
                  <a:gd name="connsiteY1-148" fmla="*/ 90756 h 1264724"/>
                  <a:gd name="connsiteX2-149" fmla="*/ 942535 w 1332767"/>
                  <a:gd name="connsiteY2-150" fmla="*/ 139309 h 1264724"/>
                  <a:gd name="connsiteX3-151" fmla="*/ 0 w 1332767"/>
                  <a:gd name="connsiteY3-152" fmla="*/ 1264724 h 1264724"/>
                  <a:gd name="connsiteX4-153" fmla="*/ 351692 w 1332767"/>
                  <a:gd name="connsiteY4-154" fmla="*/ 1264724 h 1264724"/>
                  <a:gd name="connsiteX5-155" fmla="*/ 1147640 w 1332767"/>
                  <a:gd name="connsiteY5-156" fmla="*/ 331274 h 1264724"/>
                  <a:gd name="connsiteX6-157" fmla="*/ 1237957 w 1332767"/>
                  <a:gd name="connsiteY6-158" fmla="*/ 392527 h 1264724"/>
                  <a:gd name="connsiteX7-159" fmla="*/ 1332767 w 1332767"/>
                  <a:gd name="connsiteY7-160" fmla="*/ 299964 h 1264724"/>
                  <a:gd name="connsiteX8-161" fmla="*/ 964321 w 1332767"/>
                  <a:gd name="connsiteY8-162" fmla="*/ 0 h 1264724"/>
                  <a:gd name="connsiteX0-163" fmla="*/ 1600453 w 1968899"/>
                  <a:gd name="connsiteY0-164" fmla="*/ 0 h 2043986"/>
                  <a:gd name="connsiteX1-165" fmla="*/ 1512872 w 1968899"/>
                  <a:gd name="connsiteY1-166" fmla="*/ 90756 h 2043986"/>
                  <a:gd name="connsiteX2-167" fmla="*/ 1578667 w 1968899"/>
                  <a:gd name="connsiteY2-168" fmla="*/ 139309 h 2043986"/>
                  <a:gd name="connsiteX3-169" fmla="*/ 0 w 1968899"/>
                  <a:gd name="connsiteY3-170" fmla="*/ 2043986 h 2043986"/>
                  <a:gd name="connsiteX4-171" fmla="*/ 987824 w 1968899"/>
                  <a:gd name="connsiteY4-172" fmla="*/ 1264724 h 2043986"/>
                  <a:gd name="connsiteX5-173" fmla="*/ 1783772 w 1968899"/>
                  <a:gd name="connsiteY5-174" fmla="*/ 331274 h 2043986"/>
                  <a:gd name="connsiteX6-175" fmla="*/ 1874089 w 1968899"/>
                  <a:gd name="connsiteY6-176" fmla="*/ 392527 h 2043986"/>
                  <a:gd name="connsiteX7-177" fmla="*/ 1968899 w 1968899"/>
                  <a:gd name="connsiteY7-178" fmla="*/ 299964 h 2043986"/>
                  <a:gd name="connsiteX8-179" fmla="*/ 1600453 w 1968899"/>
                  <a:gd name="connsiteY8-180" fmla="*/ 0 h 2043986"/>
                  <a:gd name="connsiteX0-181" fmla="*/ 1600453 w 1968899"/>
                  <a:gd name="connsiteY0-182" fmla="*/ 0 h 2043986"/>
                  <a:gd name="connsiteX1-183" fmla="*/ 1512872 w 1968899"/>
                  <a:gd name="connsiteY1-184" fmla="*/ 90756 h 2043986"/>
                  <a:gd name="connsiteX2-185" fmla="*/ 1578667 w 1968899"/>
                  <a:gd name="connsiteY2-186" fmla="*/ 139309 h 2043986"/>
                  <a:gd name="connsiteX3-187" fmla="*/ 0 w 1968899"/>
                  <a:gd name="connsiteY3-188" fmla="*/ 2043986 h 2043986"/>
                  <a:gd name="connsiteX4-189" fmla="*/ 367596 w 1968899"/>
                  <a:gd name="connsiteY4-190" fmla="*/ 2012179 h 2043986"/>
                  <a:gd name="connsiteX5-191" fmla="*/ 1783772 w 1968899"/>
                  <a:gd name="connsiteY5-192" fmla="*/ 331274 h 2043986"/>
                  <a:gd name="connsiteX6-193" fmla="*/ 1874089 w 1968899"/>
                  <a:gd name="connsiteY6-194" fmla="*/ 392527 h 2043986"/>
                  <a:gd name="connsiteX7-195" fmla="*/ 1968899 w 1968899"/>
                  <a:gd name="connsiteY7-196" fmla="*/ 299964 h 2043986"/>
                  <a:gd name="connsiteX8-197" fmla="*/ 1600453 w 1968899"/>
                  <a:gd name="connsiteY8-198" fmla="*/ 0 h 2043986"/>
                  <a:gd name="connsiteX0-199" fmla="*/ 1600453 w 1968899"/>
                  <a:gd name="connsiteY0-200" fmla="*/ 0 h 2043986"/>
                  <a:gd name="connsiteX1-201" fmla="*/ 1512872 w 1968899"/>
                  <a:gd name="connsiteY1-202" fmla="*/ 90756 h 2043986"/>
                  <a:gd name="connsiteX2-203" fmla="*/ 1578667 w 1968899"/>
                  <a:gd name="connsiteY2-204" fmla="*/ 139309 h 2043986"/>
                  <a:gd name="connsiteX3-205" fmla="*/ 0 w 1968899"/>
                  <a:gd name="connsiteY3-206" fmla="*/ 2043986 h 2043986"/>
                  <a:gd name="connsiteX4-207" fmla="*/ 367596 w 1968899"/>
                  <a:gd name="connsiteY4-208" fmla="*/ 2028082 h 2043986"/>
                  <a:gd name="connsiteX5-209" fmla="*/ 1783772 w 1968899"/>
                  <a:gd name="connsiteY5-210" fmla="*/ 331274 h 2043986"/>
                  <a:gd name="connsiteX6-211" fmla="*/ 1874089 w 1968899"/>
                  <a:gd name="connsiteY6-212" fmla="*/ 392527 h 2043986"/>
                  <a:gd name="connsiteX7-213" fmla="*/ 1968899 w 1968899"/>
                  <a:gd name="connsiteY7-214" fmla="*/ 299964 h 2043986"/>
                  <a:gd name="connsiteX8-215" fmla="*/ 1600453 w 1968899"/>
                  <a:gd name="connsiteY8-216" fmla="*/ 0 h 2043986"/>
                  <a:gd name="connsiteX0-217" fmla="*/ 1600453 w 1968899"/>
                  <a:gd name="connsiteY0-218" fmla="*/ 0 h 2043986"/>
                  <a:gd name="connsiteX1-219" fmla="*/ 1512872 w 1968899"/>
                  <a:gd name="connsiteY1-220" fmla="*/ 90756 h 2043986"/>
                  <a:gd name="connsiteX2-221" fmla="*/ 1578667 w 1968899"/>
                  <a:gd name="connsiteY2-222" fmla="*/ 139309 h 2043986"/>
                  <a:gd name="connsiteX3-223" fmla="*/ 0 w 1968899"/>
                  <a:gd name="connsiteY3-224" fmla="*/ 2043986 h 2043986"/>
                  <a:gd name="connsiteX4-225" fmla="*/ 362211 w 1968899"/>
                  <a:gd name="connsiteY4-226" fmla="*/ 2038850 h 2043986"/>
                  <a:gd name="connsiteX5-227" fmla="*/ 1783772 w 1968899"/>
                  <a:gd name="connsiteY5-228" fmla="*/ 331274 h 2043986"/>
                  <a:gd name="connsiteX6-229" fmla="*/ 1874089 w 1968899"/>
                  <a:gd name="connsiteY6-230" fmla="*/ 392527 h 2043986"/>
                  <a:gd name="connsiteX7-231" fmla="*/ 1968899 w 1968899"/>
                  <a:gd name="connsiteY7-232" fmla="*/ 299964 h 2043986"/>
                  <a:gd name="connsiteX8-233" fmla="*/ 1600453 w 1968899"/>
                  <a:gd name="connsiteY8-234" fmla="*/ 0 h 2043986"/>
                  <a:gd name="connsiteX0-235" fmla="*/ 1600453 w 1968899"/>
                  <a:gd name="connsiteY0-236" fmla="*/ 0 h 2043986"/>
                  <a:gd name="connsiteX1-237" fmla="*/ 1512872 w 1968899"/>
                  <a:gd name="connsiteY1-238" fmla="*/ 90756 h 2043986"/>
                  <a:gd name="connsiteX2-239" fmla="*/ 1578667 w 1968899"/>
                  <a:gd name="connsiteY2-240" fmla="*/ 139309 h 2043986"/>
                  <a:gd name="connsiteX3-241" fmla="*/ 0 w 1968899"/>
                  <a:gd name="connsiteY3-242" fmla="*/ 2043986 h 2043986"/>
                  <a:gd name="connsiteX4-243" fmla="*/ 383747 w 1968899"/>
                  <a:gd name="connsiteY4-244" fmla="*/ 2038850 h 2043986"/>
                  <a:gd name="connsiteX5-245" fmla="*/ 1783772 w 1968899"/>
                  <a:gd name="connsiteY5-246" fmla="*/ 331274 h 2043986"/>
                  <a:gd name="connsiteX6-247" fmla="*/ 1874089 w 1968899"/>
                  <a:gd name="connsiteY6-248" fmla="*/ 392527 h 2043986"/>
                  <a:gd name="connsiteX7-249" fmla="*/ 1968899 w 1968899"/>
                  <a:gd name="connsiteY7-250" fmla="*/ 299964 h 2043986"/>
                  <a:gd name="connsiteX8-251" fmla="*/ 1600453 w 1968899"/>
                  <a:gd name="connsiteY8-252" fmla="*/ 0 h 2043986"/>
                  <a:gd name="connsiteX0-253" fmla="*/ 1600453 w 1968899"/>
                  <a:gd name="connsiteY0-254" fmla="*/ 0 h 2044234"/>
                  <a:gd name="connsiteX1-255" fmla="*/ 1512872 w 1968899"/>
                  <a:gd name="connsiteY1-256" fmla="*/ 90756 h 2044234"/>
                  <a:gd name="connsiteX2-257" fmla="*/ 1578667 w 1968899"/>
                  <a:gd name="connsiteY2-258" fmla="*/ 139309 h 2044234"/>
                  <a:gd name="connsiteX3-259" fmla="*/ 0 w 1968899"/>
                  <a:gd name="connsiteY3-260" fmla="*/ 2043986 h 2044234"/>
                  <a:gd name="connsiteX4-261" fmla="*/ 389132 w 1968899"/>
                  <a:gd name="connsiteY4-262" fmla="*/ 2044234 h 2044234"/>
                  <a:gd name="connsiteX5-263" fmla="*/ 1783772 w 1968899"/>
                  <a:gd name="connsiteY5-264" fmla="*/ 331274 h 2044234"/>
                  <a:gd name="connsiteX6-265" fmla="*/ 1874089 w 1968899"/>
                  <a:gd name="connsiteY6-266" fmla="*/ 392527 h 2044234"/>
                  <a:gd name="connsiteX7-267" fmla="*/ 1968899 w 1968899"/>
                  <a:gd name="connsiteY7-268" fmla="*/ 299964 h 2044234"/>
                  <a:gd name="connsiteX8-269" fmla="*/ 1600453 w 1968899"/>
                  <a:gd name="connsiteY8-270" fmla="*/ 0 h 2044234"/>
                  <a:gd name="connsiteX0-271" fmla="*/ 1600453 w 1968899"/>
                  <a:gd name="connsiteY0-272" fmla="*/ 0 h 2044234"/>
                  <a:gd name="connsiteX1-273" fmla="*/ 1512872 w 1968899"/>
                  <a:gd name="connsiteY1-274" fmla="*/ 90756 h 2044234"/>
                  <a:gd name="connsiteX2-275" fmla="*/ 1578667 w 1968899"/>
                  <a:gd name="connsiteY2-276" fmla="*/ 139309 h 2044234"/>
                  <a:gd name="connsiteX3-277" fmla="*/ 0 w 1968899"/>
                  <a:gd name="connsiteY3-278" fmla="*/ 2043986 h 2044234"/>
                  <a:gd name="connsiteX4-279" fmla="*/ 394515 w 1968899"/>
                  <a:gd name="connsiteY4-280" fmla="*/ 2044234 h 2044234"/>
                  <a:gd name="connsiteX5-281" fmla="*/ 1783772 w 1968899"/>
                  <a:gd name="connsiteY5-282" fmla="*/ 331274 h 2044234"/>
                  <a:gd name="connsiteX6-283" fmla="*/ 1874089 w 1968899"/>
                  <a:gd name="connsiteY6-284" fmla="*/ 392527 h 2044234"/>
                  <a:gd name="connsiteX7-285" fmla="*/ 1968899 w 1968899"/>
                  <a:gd name="connsiteY7-286" fmla="*/ 299964 h 2044234"/>
                  <a:gd name="connsiteX8-287" fmla="*/ 1600453 w 1968899"/>
                  <a:gd name="connsiteY8-288" fmla="*/ 0 h 20442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68899" h="2044234">
                    <a:moveTo>
                      <a:pt x="1600453" y="0"/>
                    </a:moveTo>
                    <a:lnTo>
                      <a:pt x="1512872" y="90756"/>
                    </a:lnTo>
                    <a:lnTo>
                      <a:pt x="1578667" y="139309"/>
                    </a:lnTo>
                    <a:lnTo>
                      <a:pt x="0" y="2043986"/>
                    </a:lnTo>
                    <a:lnTo>
                      <a:pt x="394515" y="2044234"/>
                    </a:lnTo>
                    <a:lnTo>
                      <a:pt x="1783772" y="331274"/>
                    </a:lnTo>
                    <a:lnTo>
                      <a:pt x="1874089" y="392527"/>
                    </a:lnTo>
                    <a:lnTo>
                      <a:pt x="1968899" y="299964"/>
                    </a:lnTo>
                    <a:lnTo>
                      <a:pt x="16004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Freeform 13"/>
              <p:cNvSpPr>
                <a:spLocks noEditPoints="1"/>
              </p:cNvSpPr>
              <p:nvPr/>
            </p:nvSpPr>
            <p:spPr bwMode="auto">
              <a:xfrm>
                <a:off x="1703536" y="3060070"/>
                <a:ext cx="1305735" cy="1316991"/>
              </a:xfrm>
              <a:custGeom>
                <a:avLst/>
                <a:gdLst>
                  <a:gd name="T0" fmla="*/ 145 w 196"/>
                  <a:gd name="T1" fmla="*/ 46 h 198"/>
                  <a:gd name="T2" fmla="*/ 143 w 196"/>
                  <a:gd name="T3" fmla="*/ 31 h 198"/>
                  <a:gd name="T4" fmla="*/ 168 w 196"/>
                  <a:gd name="T5" fmla="*/ 38 h 198"/>
                  <a:gd name="T6" fmla="*/ 164 w 196"/>
                  <a:gd name="T7" fmla="*/ 54 h 198"/>
                  <a:gd name="T8" fmla="*/ 186 w 196"/>
                  <a:gd name="T9" fmla="*/ 70 h 198"/>
                  <a:gd name="T10" fmla="*/ 155 w 196"/>
                  <a:gd name="T11" fmla="*/ 74 h 198"/>
                  <a:gd name="T12" fmla="*/ 151 w 196"/>
                  <a:gd name="T13" fmla="*/ 70 h 198"/>
                  <a:gd name="T14" fmla="*/ 144 w 196"/>
                  <a:gd name="T15" fmla="*/ 86 h 198"/>
                  <a:gd name="T16" fmla="*/ 148 w 196"/>
                  <a:gd name="T17" fmla="*/ 60 h 198"/>
                  <a:gd name="T18" fmla="*/ 97 w 196"/>
                  <a:gd name="T19" fmla="*/ 70 h 198"/>
                  <a:gd name="T20" fmla="*/ 102 w 196"/>
                  <a:gd name="T21" fmla="*/ 64 h 198"/>
                  <a:gd name="T22" fmla="*/ 124 w 196"/>
                  <a:gd name="T23" fmla="*/ 86 h 198"/>
                  <a:gd name="T24" fmla="*/ 137 w 196"/>
                  <a:gd name="T25" fmla="*/ 64 h 198"/>
                  <a:gd name="T26" fmla="*/ 108 w 196"/>
                  <a:gd name="T27" fmla="*/ 43 h 198"/>
                  <a:gd name="T28" fmla="*/ 114 w 196"/>
                  <a:gd name="T29" fmla="*/ 22 h 198"/>
                  <a:gd name="T30" fmla="*/ 81 w 196"/>
                  <a:gd name="T31" fmla="*/ 13 h 198"/>
                  <a:gd name="T32" fmla="*/ 83 w 196"/>
                  <a:gd name="T33" fmla="*/ 33 h 198"/>
                  <a:gd name="T34" fmla="*/ 77 w 196"/>
                  <a:gd name="T35" fmla="*/ 56 h 198"/>
                  <a:gd name="T36" fmla="*/ 56 w 196"/>
                  <a:gd name="T37" fmla="*/ 86 h 198"/>
                  <a:gd name="T38" fmla="*/ 10 w 196"/>
                  <a:gd name="T39" fmla="*/ 70 h 198"/>
                  <a:gd name="T40" fmla="*/ 32 w 196"/>
                  <a:gd name="T41" fmla="*/ 54 h 198"/>
                  <a:gd name="T42" fmla="*/ 28 w 196"/>
                  <a:gd name="T43" fmla="*/ 38 h 198"/>
                  <a:gd name="T44" fmla="*/ 53 w 196"/>
                  <a:gd name="T45" fmla="*/ 31 h 198"/>
                  <a:gd name="T46" fmla="*/ 51 w 196"/>
                  <a:gd name="T47" fmla="*/ 46 h 198"/>
                  <a:gd name="T48" fmla="*/ 55 w 196"/>
                  <a:gd name="T49" fmla="*/ 63 h 198"/>
                  <a:gd name="T50" fmla="*/ 48 w 196"/>
                  <a:gd name="T51" fmla="*/ 86 h 198"/>
                  <a:gd name="T52" fmla="*/ 9 w 196"/>
                  <a:gd name="T53" fmla="*/ 86 h 198"/>
                  <a:gd name="T54" fmla="*/ 45 w 196"/>
                  <a:gd name="T55" fmla="*/ 70 h 198"/>
                  <a:gd name="T56" fmla="*/ 196 w 196"/>
                  <a:gd name="T57" fmla="*/ 96 h 198"/>
                  <a:gd name="T58" fmla="*/ 9 w 196"/>
                  <a:gd name="T59" fmla="*/ 141 h 198"/>
                  <a:gd name="T60" fmla="*/ 52 w 196"/>
                  <a:gd name="T61" fmla="*/ 143 h 198"/>
                  <a:gd name="T62" fmla="*/ 5 w 196"/>
                  <a:gd name="T63" fmla="*/ 101 h 198"/>
                  <a:gd name="T64" fmla="*/ 90 w 196"/>
                  <a:gd name="T65" fmla="*/ 191 h 198"/>
                  <a:gd name="T66" fmla="*/ 90 w 196"/>
                  <a:gd name="T67" fmla="*/ 191 h 198"/>
                  <a:gd name="T68" fmla="*/ 96 w 196"/>
                  <a:gd name="T69" fmla="*/ 188 h 198"/>
                  <a:gd name="T70" fmla="*/ 86 w 196"/>
                  <a:gd name="T71" fmla="*/ 101 h 198"/>
                  <a:gd name="T72" fmla="*/ 58 w 196"/>
                  <a:gd name="T73" fmla="*/ 141 h 198"/>
                  <a:gd name="T74" fmla="*/ 97 w 196"/>
                  <a:gd name="T75" fmla="*/ 101 h 198"/>
                  <a:gd name="T76" fmla="*/ 150 w 196"/>
                  <a:gd name="T77" fmla="*/ 101 h 198"/>
                  <a:gd name="T78" fmla="*/ 102 w 196"/>
                  <a:gd name="T79" fmla="*/ 132 h 198"/>
                  <a:gd name="T80" fmla="*/ 137 w 196"/>
                  <a:gd name="T81" fmla="*/ 147 h 198"/>
                  <a:gd name="T82" fmla="*/ 162 w 196"/>
                  <a:gd name="T83" fmla="*/ 164 h 198"/>
                  <a:gd name="T84" fmla="*/ 109 w 196"/>
                  <a:gd name="T85" fmla="*/ 190 h 198"/>
                  <a:gd name="T86" fmla="*/ 189 w 196"/>
                  <a:gd name="T87" fmla="*/ 101 h 198"/>
                  <a:gd name="T88" fmla="*/ 166 w 196"/>
                  <a:gd name="T89" fmla="*/ 16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6" h="198">
                    <a:moveTo>
                      <a:pt x="148" y="60"/>
                    </a:moveTo>
                    <a:cubicBezTo>
                      <a:pt x="148" y="54"/>
                      <a:pt x="148" y="54"/>
                      <a:pt x="148" y="54"/>
                    </a:cubicBezTo>
                    <a:cubicBezTo>
                      <a:pt x="148" y="54"/>
                      <a:pt x="146" y="52"/>
                      <a:pt x="145" y="46"/>
                    </a:cubicBezTo>
                    <a:cubicBezTo>
                      <a:pt x="143" y="47"/>
                      <a:pt x="142" y="44"/>
                      <a:pt x="142" y="43"/>
                    </a:cubicBezTo>
                    <a:cubicBezTo>
                      <a:pt x="142" y="41"/>
                      <a:pt x="142" y="38"/>
                      <a:pt x="144" y="38"/>
                    </a:cubicBezTo>
                    <a:cubicBezTo>
                      <a:pt x="143" y="35"/>
                      <a:pt x="143" y="33"/>
                      <a:pt x="143" y="31"/>
                    </a:cubicBezTo>
                    <a:cubicBezTo>
                      <a:pt x="144" y="27"/>
                      <a:pt x="148" y="22"/>
                      <a:pt x="156" y="22"/>
                    </a:cubicBezTo>
                    <a:cubicBezTo>
                      <a:pt x="163" y="22"/>
                      <a:pt x="168" y="27"/>
                      <a:pt x="168" y="31"/>
                    </a:cubicBezTo>
                    <a:cubicBezTo>
                      <a:pt x="168" y="33"/>
                      <a:pt x="168" y="35"/>
                      <a:pt x="168" y="38"/>
                    </a:cubicBezTo>
                    <a:cubicBezTo>
                      <a:pt x="169" y="38"/>
                      <a:pt x="170" y="41"/>
                      <a:pt x="170" y="43"/>
                    </a:cubicBezTo>
                    <a:cubicBezTo>
                      <a:pt x="170" y="44"/>
                      <a:pt x="168" y="47"/>
                      <a:pt x="167" y="46"/>
                    </a:cubicBezTo>
                    <a:cubicBezTo>
                      <a:pt x="166" y="52"/>
                      <a:pt x="164" y="54"/>
                      <a:pt x="164" y="54"/>
                    </a:cubicBezTo>
                    <a:cubicBezTo>
                      <a:pt x="164" y="60"/>
                      <a:pt x="164" y="60"/>
                      <a:pt x="164" y="60"/>
                    </a:cubicBezTo>
                    <a:cubicBezTo>
                      <a:pt x="164" y="60"/>
                      <a:pt x="165" y="61"/>
                      <a:pt x="171" y="63"/>
                    </a:cubicBezTo>
                    <a:cubicBezTo>
                      <a:pt x="178" y="66"/>
                      <a:pt x="184" y="68"/>
                      <a:pt x="186" y="70"/>
                    </a:cubicBezTo>
                    <a:cubicBezTo>
                      <a:pt x="187" y="73"/>
                      <a:pt x="187" y="86"/>
                      <a:pt x="187" y="86"/>
                    </a:cubicBezTo>
                    <a:cubicBezTo>
                      <a:pt x="162" y="86"/>
                      <a:pt x="162" y="86"/>
                      <a:pt x="162" y="86"/>
                    </a:cubicBezTo>
                    <a:cubicBezTo>
                      <a:pt x="155" y="74"/>
                      <a:pt x="155" y="74"/>
                      <a:pt x="155" y="74"/>
                    </a:cubicBezTo>
                    <a:cubicBezTo>
                      <a:pt x="159" y="70"/>
                      <a:pt x="159" y="70"/>
                      <a:pt x="159" y="70"/>
                    </a:cubicBezTo>
                    <a:cubicBezTo>
                      <a:pt x="155" y="66"/>
                      <a:pt x="155" y="66"/>
                      <a:pt x="155" y="66"/>
                    </a:cubicBezTo>
                    <a:cubicBezTo>
                      <a:pt x="151" y="70"/>
                      <a:pt x="151" y="70"/>
                      <a:pt x="151" y="70"/>
                    </a:cubicBezTo>
                    <a:cubicBezTo>
                      <a:pt x="155" y="74"/>
                      <a:pt x="155" y="74"/>
                      <a:pt x="155" y="74"/>
                    </a:cubicBezTo>
                    <a:cubicBezTo>
                      <a:pt x="148" y="86"/>
                      <a:pt x="148" y="86"/>
                      <a:pt x="148" y="86"/>
                    </a:cubicBezTo>
                    <a:cubicBezTo>
                      <a:pt x="144" y="86"/>
                      <a:pt x="144" y="86"/>
                      <a:pt x="144" y="86"/>
                    </a:cubicBezTo>
                    <a:cubicBezTo>
                      <a:pt x="144" y="79"/>
                      <a:pt x="144" y="67"/>
                      <a:pt x="142" y="63"/>
                    </a:cubicBezTo>
                    <a:cubicBezTo>
                      <a:pt x="141" y="63"/>
                      <a:pt x="141" y="63"/>
                      <a:pt x="141" y="63"/>
                    </a:cubicBezTo>
                    <a:cubicBezTo>
                      <a:pt x="146" y="60"/>
                      <a:pt x="148" y="60"/>
                      <a:pt x="148" y="60"/>
                    </a:cubicBezTo>
                    <a:close/>
                    <a:moveTo>
                      <a:pt x="72" y="86"/>
                    </a:moveTo>
                    <a:cubicBezTo>
                      <a:pt x="88" y="86"/>
                      <a:pt x="88" y="86"/>
                      <a:pt x="88" y="86"/>
                    </a:cubicBezTo>
                    <a:cubicBezTo>
                      <a:pt x="97" y="70"/>
                      <a:pt x="97" y="70"/>
                      <a:pt x="97" y="70"/>
                    </a:cubicBezTo>
                    <a:cubicBezTo>
                      <a:pt x="91" y="64"/>
                      <a:pt x="91" y="64"/>
                      <a:pt x="91" y="64"/>
                    </a:cubicBezTo>
                    <a:cubicBezTo>
                      <a:pt x="97" y="59"/>
                      <a:pt x="97" y="59"/>
                      <a:pt x="97" y="59"/>
                    </a:cubicBezTo>
                    <a:cubicBezTo>
                      <a:pt x="102" y="64"/>
                      <a:pt x="102" y="64"/>
                      <a:pt x="102" y="64"/>
                    </a:cubicBezTo>
                    <a:cubicBezTo>
                      <a:pt x="97" y="70"/>
                      <a:pt x="97" y="70"/>
                      <a:pt x="97" y="70"/>
                    </a:cubicBezTo>
                    <a:cubicBezTo>
                      <a:pt x="106" y="86"/>
                      <a:pt x="106" y="86"/>
                      <a:pt x="106" y="86"/>
                    </a:cubicBezTo>
                    <a:cubicBezTo>
                      <a:pt x="124" y="86"/>
                      <a:pt x="124" y="86"/>
                      <a:pt x="124" y="86"/>
                    </a:cubicBezTo>
                    <a:cubicBezTo>
                      <a:pt x="140" y="86"/>
                      <a:pt x="140" y="86"/>
                      <a:pt x="140" y="86"/>
                    </a:cubicBezTo>
                    <a:cubicBezTo>
                      <a:pt x="140" y="86"/>
                      <a:pt x="140" y="69"/>
                      <a:pt x="138" y="65"/>
                    </a:cubicBezTo>
                    <a:cubicBezTo>
                      <a:pt x="138" y="65"/>
                      <a:pt x="137" y="65"/>
                      <a:pt x="137" y="64"/>
                    </a:cubicBezTo>
                    <a:cubicBezTo>
                      <a:pt x="134" y="61"/>
                      <a:pt x="126" y="59"/>
                      <a:pt x="119" y="56"/>
                    </a:cubicBezTo>
                    <a:cubicBezTo>
                      <a:pt x="110" y="52"/>
                      <a:pt x="109" y="51"/>
                      <a:pt x="109" y="51"/>
                    </a:cubicBezTo>
                    <a:cubicBezTo>
                      <a:pt x="108" y="43"/>
                      <a:pt x="108" y="43"/>
                      <a:pt x="108" y="43"/>
                    </a:cubicBezTo>
                    <a:cubicBezTo>
                      <a:pt x="108" y="43"/>
                      <a:pt x="112" y="41"/>
                      <a:pt x="113" y="33"/>
                    </a:cubicBezTo>
                    <a:cubicBezTo>
                      <a:pt x="114" y="34"/>
                      <a:pt x="117" y="30"/>
                      <a:pt x="117" y="28"/>
                    </a:cubicBezTo>
                    <a:cubicBezTo>
                      <a:pt x="117" y="27"/>
                      <a:pt x="116" y="22"/>
                      <a:pt x="114" y="22"/>
                    </a:cubicBezTo>
                    <a:cubicBezTo>
                      <a:pt x="114" y="18"/>
                      <a:pt x="115" y="15"/>
                      <a:pt x="115" y="13"/>
                    </a:cubicBezTo>
                    <a:cubicBezTo>
                      <a:pt x="114" y="7"/>
                      <a:pt x="108" y="0"/>
                      <a:pt x="98" y="0"/>
                    </a:cubicBezTo>
                    <a:cubicBezTo>
                      <a:pt x="88" y="0"/>
                      <a:pt x="82" y="7"/>
                      <a:pt x="81" y="13"/>
                    </a:cubicBezTo>
                    <a:cubicBezTo>
                      <a:pt x="81" y="15"/>
                      <a:pt x="82" y="18"/>
                      <a:pt x="82" y="22"/>
                    </a:cubicBezTo>
                    <a:cubicBezTo>
                      <a:pt x="80" y="22"/>
                      <a:pt x="79" y="27"/>
                      <a:pt x="79" y="28"/>
                    </a:cubicBezTo>
                    <a:cubicBezTo>
                      <a:pt x="79" y="30"/>
                      <a:pt x="82" y="34"/>
                      <a:pt x="83" y="33"/>
                    </a:cubicBezTo>
                    <a:cubicBezTo>
                      <a:pt x="84" y="41"/>
                      <a:pt x="88" y="43"/>
                      <a:pt x="88" y="43"/>
                    </a:cubicBezTo>
                    <a:cubicBezTo>
                      <a:pt x="87" y="51"/>
                      <a:pt x="87" y="51"/>
                      <a:pt x="87" y="51"/>
                    </a:cubicBezTo>
                    <a:cubicBezTo>
                      <a:pt x="87" y="51"/>
                      <a:pt x="85" y="52"/>
                      <a:pt x="77" y="56"/>
                    </a:cubicBezTo>
                    <a:cubicBezTo>
                      <a:pt x="70" y="59"/>
                      <a:pt x="62" y="61"/>
                      <a:pt x="59" y="64"/>
                    </a:cubicBezTo>
                    <a:cubicBezTo>
                      <a:pt x="59" y="65"/>
                      <a:pt x="58" y="65"/>
                      <a:pt x="58" y="65"/>
                    </a:cubicBezTo>
                    <a:cubicBezTo>
                      <a:pt x="56" y="69"/>
                      <a:pt x="56" y="86"/>
                      <a:pt x="56" y="86"/>
                    </a:cubicBezTo>
                    <a:lnTo>
                      <a:pt x="72" y="86"/>
                    </a:lnTo>
                    <a:close/>
                    <a:moveTo>
                      <a:pt x="9" y="86"/>
                    </a:moveTo>
                    <a:cubicBezTo>
                      <a:pt x="9" y="86"/>
                      <a:pt x="9" y="73"/>
                      <a:pt x="10" y="70"/>
                    </a:cubicBezTo>
                    <a:cubicBezTo>
                      <a:pt x="12" y="68"/>
                      <a:pt x="18" y="66"/>
                      <a:pt x="25" y="63"/>
                    </a:cubicBezTo>
                    <a:cubicBezTo>
                      <a:pt x="31" y="61"/>
                      <a:pt x="32" y="60"/>
                      <a:pt x="32" y="60"/>
                    </a:cubicBezTo>
                    <a:cubicBezTo>
                      <a:pt x="32" y="54"/>
                      <a:pt x="32" y="54"/>
                      <a:pt x="32" y="54"/>
                    </a:cubicBezTo>
                    <a:cubicBezTo>
                      <a:pt x="32" y="54"/>
                      <a:pt x="30" y="52"/>
                      <a:pt x="29" y="46"/>
                    </a:cubicBezTo>
                    <a:cubicBezTo>
                      <a:pt x="28" y="47"/>
                      <a:pt x="26" y="44"/>
                      <a:pt x="26" y="43"/>
                    </a:cubicBezTo>
                    <a:cubicBezTo>
                      <a:pt x="26" y="41"/>
                      <a:pt x="27" y="38"/>
                      <a:pt x="28" y="38"/>
                    </a:cubicBezTo>
                    <a:cubicBezTo>
                      <a:pt x="28" y="35"/>
                      <a:pt x="28" y="33"/>
                      <a:pt x="28" y="31"/>
                    </a:cubicBezTo>
                    <a:cubicBezTo>
                      <a:pt x="28" y="27"/>
                      <a:pt x="33" y="22"/>
                      <a:pt x="40" y="22"/>
                    </a:cubicBezTo>
                    <a:cubicBezTo>
                      <a:pt x="48" y="22"/>
                      <a:pt x="52" y="27"/>
                      <a:pt x="53" y="31"/>
                    </a:cubicBezTo>
                    <a:cubicBezTo>
                      <a:pt x="53" y="33"/>
                      <a:pt x="53" y="35"/>
                      <a:pt x="52" y="38"/>
                    </a:cubicBezTo>
                    <a:cubicBezTo>
                      <a:pt x="54" y="38"/>
                      <a:pt x="54" y="41"/>
                      <a:pt x="54" y="43"/>
                    </a:cubicBezTo>
                    <a:cubicBezTo>
                      <a:pt x="54" y="44"/>
                      <a:pt x="53" y="47"/>
                      <a:pt x="51" y="46"/>
                    </a:cubicBezTo>
                    <a:cubicBezTo>
                      <a:pt x="50" y="52"/>
                      <a:pt x="48" y="54"/>
                      <a:pt x="48" y="54"/>
                    </a:cubicBezTo>
                    <a:cubicBezTo>
                      <a:pt x="48" y="60"/>
                      <a:pt x="48" y="60"/>
                      <a:pt x="48" y="60"/>
                    </a:cubicBezTo>
                    <a:cubicBezTo>
                      <a:pt x="48" y="60"/>
                      <a:pt x="49" y="60"/>
                      <a:pt x="55" y="63"/>
                    </a:cubicBezTo>
                    <a:cubicBezTo>
                      <a:pt x="54" y="63"/>
                      <a:pt x="54" y="63"/>
                      <a:pt x="54" y="63"/>
                    </a:cubicBezTo>
                    <a:cubicBezTo>
                      <a:pt x="52" y="67"/>
                      <a:pt x="52" y="79"/>
                      <a:pt x="52" y="86"/>
                    </a:cubicBezTo>
                    <a:cubicBezTo>
                      <a:pt x="48" y="86"/>
                      <a:pt x="48" y="86"/>
                      <a:pt x="48" y="86"/>
                    </a:cubicBezTo>
                    <a:cubicBezTo>
                      <a:pt x="41" y="74"/>
                      <a:pt x="41" y="74"/>
                      <a:pt x="41" y="74"/>
                    </a:cubicBezTo>
                    <a:cubicBezTo>
                      <a:pt x="34" y="86"/>
                      <a:pt x="34" y="86"/>
                      <a:pt x="34" y="86"/>
                    </a:cubicBezTo>
                    <a:lnTo>
                      <a:pt x="9" y="86"/>
                    </a:lnTo>
                    <a:close/>
                    <a:moveTo>
                      <a:pt x="37" y="70"/>
                    </a:moveTo>
                    <a:cubicBezTo>
                      <a:pt x="41" y="74"/>
                      <a:pt x="41" y="74"/>
                      <a:pt x="41" y="74"/>
                    </a:cubicBezTo>
                    <a:cubicBezTo>
                      <a:pt x="45" y="70"/>
                      <a:pt x="45" y="70"/>
                      <a:pt x="45" y="70"/>
                    </a:cubicBezTo>
                    <a:cubicBezTo>
                      <a:pt x="41" y="66"/>
                      <a:pt x="41" y="66"/>
                      <a:pt x="41" y="66"/>
                    </a:cubicBezTo>
                    <a:lnTo>
                      <a:pt x="37" y="70"/>
                    </a:lnTo>
                    <a:close/>
                    <a:moveTo>
                      <a:pt x="196" y="96"/>
                    </a:moveTo>
                    <a:cubicBezTo>
                      <a:pt x="196" y="110"/>
                      <a:pt x="194" y="124"/>
                      <a:pt x="188" y="137"/>
                    </a:cubicBezTo>
                    <a:cubicBezTo>
                      <a:pt x="173" y="171"/>
                      <a:pt x="138" y="197"/>
                      <a:pt x="100" y="197"/>
                    </a:cubicBezTo>
                    <a:cubicBezTo>
                      <a:pt x="62" y="198"/>
                      <a:pt x="25" y="175"/>
                      <a:pt x="9" y="141"/>
                    </a:cubicBezTo>
                    <a:cubicBezTo>
                      <a:pt x="3" y="128"/>
                      <a:pt x="0" y="112"/>
                      <a:pt x="0" y="96"/>
                    </a:cubicBezTo>
                    <a:lnTo>
                      <a:pt x="196" y="96"/>
                    </a:lnTo>
                    <a:close/>
                    <a:moveTo>
                      <a:pt x="52" y="143"/>
                    </a:moveTo>
                    <a:cubicBezTo>
                      <a:pt x="47" y="130"/>
                      <a:pt x="44" y="116"/>
                      <a:pt x="43" y="101"/>
                    </a:cubicBezTo>
                    <a:cubicBezTo>
                      <a:pt x="40" y="101"/>
                      <a:pt x="40" y="101"/>
                      <a:pt x="40" y="101"/>
                    </a:cubicBezTo>
                    <a:cubicBezTo>
                      <a:pt x="5" y="101"/>
                      <a:pt x="5" y="101"/>
                      <a:pt x="5" y="101"/>
                    </a:cubicBezTo>
                    <a:cubicBezTo>
                      <a:pt x="6" y="124"/>
                      <a:pt x="14" y="144"/>
                      <a:pt x="29" y="160"/>
                    </a:cubicBezTo>
                    <a:cubicBezTo>
                      <a:pt x="36" y="154"/>
                      <a:pt x="44" y="148"/>
                      <a:pt x="52" y="143"/>
                    </a:cubicBezTo>
                    <a:close/>
                    <a:moveTo>
                      <a:pt x="90" y="191"/>
                    </a:moveTo>
                    <a:cubicBezTo>
                      <a:pt x="75" y="180"/>
                      <a:pt x="62" y="164"/>
                      <a:pt x="55" y="148"/>
                    </a:cubicBezTo>
                    <a:cubicBezTo>
                      <a:pt x="47" y="153"/>
                      <a:pt x="39" y="158"/>
                      <a:pt x="33" y="164"/>
                    </a:cubicBezTo>
                    <a:cubicBezTo>
                      <a:pt x="49" y="179"/>
                      <a:pt x="68" y="189"/>
                      <a:pt x="90" y="191"/>
                    </a:cubicBezTo>
                    <a:close/>
                    <a:moveTo>
                      <a:pt x="96" y="138"/>
                    </a:moveTo>
                    <a:cubicBezTo>
                      <a:pt x="83" y="138"/>
                      <a:pt x="71" y="141"/>
                      <a:pt x="60" y="146"/>
                    </a:cubicBezTo>
                    <a:cubicBezTo>
                      <a:pt x="68" y="163"/>
                      <a:pt x="81" y="178"/>
                      <a:pt x="96" y="188"/>
                    </a:cubicBezTo>
                    <a:lnTo>
                      <a:pt x="96" y="138"/>
                    </a:lnTo>
                    <a:close/>
                    <a:moveTo>
                      <a:pt x="97" y="101"/>
                    </a:moveTo>
                    <a:cubicBezTo>
                      <a:pt x="86" y="101"/>
                      <a:pt x="86" y="101"/>
                      <a:pt x="86" y="101"/>
                    </a:cubicBezTo>
                    <a:cubicBezTo>
                      <a:pt x="49" y="101"/>
                      <a:pt x="49" y="101"/>
                      <a:pt x="49" y="101"/>
                    </a:cubicBezTo>
                    <a:cubicBezTo>
                      <a:pt x="49" y="103"/>
                      <a:pt x="49" y="103"/>
                      <a:pt x="49" y="103"/>
                    </a:cubicBezTo>
                    <a:cubicBezTo>
                      <a:pt x="50" y="116"/>
                      <a:pt x="53" y="129"/>
                      <a:pt x="58" y="141"/>
                    </a:cubicBezTo>
                    <a:cubicBezTo>
                      <a:pt x="69" y="136"/>
                      <a:pt x="82" y="133"/>
                      <a:pt x="95" y="132"/>
                    </a:cubicBezTo>
                    <a:cubicBezTo>
                      <a:pt x="95" y="132"/>
                      <a:pt x="96" y="132"/>
                      <a:pt x="96" y="132"/>
                    </a:cubicBezTo>
                    <a:lnTo>
                      <a:pt x="97" y="101"/>
                    </a:lnTo>
                    <a:close/>
                    <a:moveTo>
                      <a:pt x="102" y="132"/>
                    </a:moveTo>
                    <a:cubicBezTo>
                      <a:pt x="116" y="133"/>
                      <a:pt x="129" y="136"/>
                      <a:pt x="141" y="142"/>
                    </a:cubicBezTo>
                    <a:cubicBezTo>
                      <a:pt x="146" y="129"/>
                      <a:pt x="150" y="116"/>
                      <a:pt x="150" y="101"/>
                    </a:cubicBezTo>
                    <a:cubicBezTo>
                      <a:pt x="148" y="101"/>
                      <a:pt x="148" y="101"/>
                      <a:pt x="148" y="101"/>
                    </a:cubicBezTo>
                    <a:cubicBezTo>
                      <a:pt x="102" y="101"/>
                      <a:pt x="102" y="101"/>
                      <a:pt x="102" y="101"/>
                    </a:cubicBezTo>
                    <a:lnTo>
                      <a:pt x="102" y="132"/>
                    </a:lnTo>
                    <a:close/>
                    <a:moveTo>
                      <a:pt x="102" y="188"/>
                    </a:moveTo>
                    <a:cubicBezTo>
                      <a:pt x="117" y="178"/>
                      <a:pt x="130" y="163"/>
                      <a:pt x="138" y="147"/>
                    </a:cubicBezTo>
                    <a:cubicBezTo>
                      <a:pt x="137" y="147"/>
                      <a:pt x="137" y="147"/>
                      <a:pt x="137" y="147"/>
                    </a:cubicBezTo>
                    <a:cubicBezTo>
                      <a:pt x="127" y="141"/>
                      <a:pt x="114" y="139"/>
                      <a:pt x="102" y="138"/>
                    </a:cubicBezTo>
                    <a:lnTo>
                      <a:pt x="102" y="188"/>
                    </a:lnTo>
                    <a:close/>
                    <a:moveTo>
                      <a:pt x="162" y="164"/>
                    </a:moveTo>
                    <a:cubicBezTo>
                      <a:pt x="156" y="158"/>
                      <a:pt x="150" y="153"/>
                      <a:pt x="143" y="150"/>
                    </a:cubicBezTo>
                    <a:cubicBezTo>
                      <a:pt x="142" y="153"/>
                      <a:pt x="140" y="155"/>
                      <a:pt x="138" y="158"/>
                    </a:cubicBezTo>
                    <a:cubicBezTo>
                      <a:pt x="131" y="170"/>
                      <a:pt x="121" y="182"/>
                      <a:pt x="109" y="190"/>
                    </a:cubicBezTo>
                    <a:cubicBezTo>
                      <a:pt x="129" y="188"/>
                      <a:pt x="148" y="179"/>
                      <a:pt x="162" y="164"/>
                    </a:cubicBezTo>
                    <a:close/>
                    <a:moveTo>
                      <a:pt x="191" y="101"/>
                    </a:moveTo>
                    <a:cubicBezTo>
                      <a:pt x="190" y="101"/>
                      <a:pt x="190" y="101"/>
                      <a:pt x="189" y="101"/>
                    </a:cubicBezTo>
                    <a:cubicBezTo>
                      <a:pt x="156" y="101"/>
                      <a:pt x="156" y="101"/>
                      <a:pt x="156" y="101"/>
                    </a:cubicBezTo>
                    <a:cubicBezTo>
                      <a:pt x="155" y="115"/>
                      <a:pt x="152" y="131"/>
                      <a:pt x="146" y="144"/>
                    </a:cubicBezTo>
                    <a:cubicBezTo>
                      <a:pt x="153" y="149"/>
                      <a:pt x="160" y="154"/>
                      <a:pt x="166" y="160"/>
                    </a:cubicBezTo>
                    <a:cubicBezTo>
                      <a:pt x="181" y="143"/>
                      <a:pt x="190" y="123"/>
                      <a:pt x="191" y="101"/>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sp>
        <p:nvSpPr>
          <p:cNvPr id="212" name="矩形 211"/>
          <p:cNvSpPr/>
          <p:nvPr/>
        </p:nvSpPr>
        <p:spPr>
          <a:xfrm>
            <a:off x="1639221" y="4040308"/>
            <a:ext cx="3035166" cy="523220"/>
          </a:xfrm>
          <a:prstGeom prst="rect">
            <a:avLst/>
          </a:prstGeom>
          <a:noFill/>
        </p:spPr>
        <p:txBody>
          <a:bodyPr wrap="square" rtlCol="0">
            <a:spAutoFit/>
          </a:bodyPr>
          <a:lstStyle/>
          <a:p>
            <a:r>
              <a:rPr lang="zh-CN" altLang="en-US" sz="2800" b="1" kern="100" dirty="0">
                <a:solidFill>
                  <a:schemeClr val="bg1"/>
                </a:solidFill>
                <a:latin typeface="微软雅黑" panose="020B0503020204020204" charset="-122"/>
                <a:ea typeface="微软雅黑" panose="020B0503020204020204" charset="-122"/>
              </a:rPr>
              <a:t>此处填写标题文字</a:t>
            </a:r>
            <a:endParaRPr lang="en-US" altLang="zh-CN" sz="2800" b="1" kern="100" dirty="0">
              <a:solidFill>
                <a:schemeClr val="bg1"/>
              </a:solidFill>
              <a:latin typeface="微软雅黑" panose="020B0503020204020204" charset="-122"/>
              <a:ea typeface="微软雅黑" panose="020B0503020204020204" charset="-122"/>
            </a:endParaRPr>
          </a:p>
        </p:txBody>
      </p:sp>
      <p:sp>
        <p:nvSpPr>
          <p:cNvPr id="213" name="文本框 212"/>
          <p:cNvSpPr txBox="1"/>
          <p:nvPr/>
        </p:nvSpPr>
        <p:spPr>
          <a:xfrm>
            <a:off x="1639221" y="4620986"/>
            <a:ext cx="5802979" cy="738664"/>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nSpc>
                <a:spcPct val="150000"/>
              </a:lnSpc>
            </a:pPr>
            <a:r>
              <a:rPr lang="zh-CN" altLang="en-US" sz="1400" spc="0" dirty="0">
                <a:solidFill>
                  <a:schemeClr val="bg1">
                    <a:lumMod val="95000"/>
                  </a:schemeClr>
                </a:solidFill>
                <a:latin typeface="微软雅黑 Light" panose="020B0502040204020203" pitchFamily="34" charset="-122"/>
                <a:ea typeface="微软雅黑 Light" panose="020B0502040204020203" pitchFamily="34" charset="-122"/>
              </a:rPr>
              <a:t>点击输入简要文字内容，文字内容需要概况精炼，言简意赅</a:t>
            </a:r>
            <a:r>
              <a:rPr lang="en-US" altLang="zh-CN" sz="1400" spc="0" dirty="0">
                <a:solidFill>
                  <a:schemeClr val="bg1">
                    <a:lumMod val="95000"/>
                  </a:schemeClr>
                </a:solidFill>
                <a:latin typeface="微软雅黑 Light" panose="020B0502040204020203" pitchFamily="34" charset="-122"/>
                <a:ea typeface="微软雅黑 Light" panose="020B0502040204020203" pitchFamily="34" charset="-122"/>
              </a:rPr>
              <a:t>……</a:t>
            </a:r>
            <a:r>
              <a:rPr lang="zh-CN" altLang="en-US" sz="1400" spc="0" dirty="0">
                <a:solidFill>
                  <a:schemeClr val="bg1">
                    <a:lumMod val="95000"/>
                  </a:schemeClr>
                </a:solidFill>
                <a:latin typeface="微软雅黑 Light" panose="020B0502040204020203" pitchFamily="34" charset="-122"/>
                <a:ea typeface="微软雅黑 Light" panose="020B0502040204020203" pitchFamily="34" charset="-122"/>
              </a:rPr>
              <a:t>点击输入简要文字内容，文字内容需要概况精炼，言简意赅</a:t>
            </a:r>
            <a:r>
              <a:rPr lang="en-US" altLang="zh-CN" sz="1400" spc="0" dirty="0">
                <a:solidFill>
                  <a:schemeClr val="bg1">
                    <a:lumMod val="95000"/>
                  </a:schemeClr>
                </a:solidFill>
                <a:latin typeface="微软雅黑 Light" panose="020B0502040204020203" pitchFamily="34" charset="-122"/>
                <a:ea typeface="微软雅黑 Light" panose="020B0502040204020203" pitchFamily="34" charset="-122"/>
              </a:rPr>
              <a:t>……</a:t>
            </a:r>
            <a:endParaRPr lang="zh-CN" altLang="en-US" sz="1400" spc="0" dirty="0">
              <a:solidFill>
                <a:schemeClr val="bg1">
                  <a:lumMod val="95000"/>
                </a:schemeClr>
              </a:solidFill>
              <a:latin typeface="微软雅黑 Light" panose="020B0502040204020203" pitchFamily="34" charset="-122"/>
              <a:ea typeface="微软雅黑 Light" panose="020B0502040204020203" pitchFamily="34" charset="-122"/>
            </a:endParaRPr>
          </a:p>
        </p:txBody>
      </p:sp>
      <p:grpSp>
        <p:nvGrpSpPr>
          <p:cNvPr id="214" name="组合 213"/>
          <p:cNvGrpSpPr/>
          <p:nvPr/>
        </p:nvGrpSpPr>
        <p:grpSpPr>
          <a:xfrm>
            <a:off x="1111250" y="1420602"/>
            <a:ext cx="3220388" cy="1768474"/>
            <a:chOff x="1111250" y="791936"/>
            <a:chExt cx="3220388" cy="1768474"/>
          </a:xfrm>
        </p:grpSpPr>
        <p:sp>
          <p:nvSpPr>
            <p:cNvPr id="215" name="矩形 214"/>
            <p:cNvSpPr/>
            <p:nvPr/>
          </p:nvSpPr>
          <p:spPr>
            <a:xfrm>
              <a:off x="1111250" y="949324"/>
              <a:ext cx="3149600" cy="1611086"/>
            </a:xfrm>
            <a:prstGeom prst="rect">
              <a:avLst/>
            </a:prstGeom>
            <a:noFill/>
            <a:ln w="12700">
              <a:solidFill>
                <a:srgbClr val="AAB2B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p:cNvSpPr/>
            <p:nvPr/>
          </p:nvSpPr>
          <p:spPr>
            <a:xfrm>
              <a:off x="1163638" y="791936"/>
              <a:ext cx="3168000" cy="1728000"/>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7" name="组合 216"/>
          <p:cNvGrpSpPr/>
          <p:nvPr/>
        </p:nvGrpSpPr>
        <p:grpSpPr>
          <a:xfrm>
            <a:off x="1163638" y="3329393"/>
            <a:ext cx="2122487" cy="288000"/>
            <a:chOff x="1163638" y="2700727"/>
            <a:chExt cx="2122487" cy="288000"/>
          </a:xfrm>
        </p:grpSpPr>
        <p:sp>
          <p:nvSpPr>
            <p:cNvPr id="218" name="矩形 217"/>
            <p:cNvSpPr/>
            <p:nvPr/>
          </p:nvSpPr>
          <p:spPr>
            <a:xfrm>
              <a:off x="1163638" y="2700727"/>
              <a:ext cx="2122487" cy="288000"/>
            </a:xfrm>
            <a:prstGeom prst="rect">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p:cNvSpPr/>
            <p:nvPr/>
          </p:nvSpPr>
          <p:spPr>
            <a:xfrm>
              <a:off x="1490981" y="2705612"/>
              <a:ext cx="330199" cy="276999"/>
            </a:xfrm>
            <a:prstGeom prst="rect">
              <a:avLst/>
            </a:prstGeom>
            <a:noFill/>
          </p:spPr>
          <p:txBody>
            <a:bodyPr wrap="square" rtlCol="0">
              <a:spAutoFit/>
            </a:bodyPr>
            <a:lstStyle/>
            <a:p>
              <a:pPr algn="ctr"/>
              <a:r>
                <a:rPr lang="en-US" altLang="zh-CN" sz="1200" kern="100" dirty="0">
                  <a:solidFill>
                    <a:schemeClr val="bg1">
                      <a:alpha val="90000"/>
                    </a:schemeClr>
                  </a:solidFill>
                  <a:latin typeface="宋体" panose="02010600030101010101" pitchFamily="2" charset="-122"/>
                  <a:ea typeface="宋体" panose="02010600030101010101" pitchFamily="2" charset="-122"/>
                </a:rPr>
                <a:t>〈</a:t>
              </a:r>
              <a:endParaRPr lang="en-US" altLang="zh-CN" sz="1200" kern="100" dirty="0">
                <a:solidFill>
                  <a:schemeClr val="bg1">
                    <a:alpha val="90000"/>
                  </a:schemeClr>
                </a:solidFill>
                <a:latin typeface="微软雅黑 Light" panose="020B0502040204020203" pitchFamily="34" charset="-122"/>
                <a:ea typeface="微软雅黑 Light" panose="020B0502040204020203" pitchFamily="34" charset="-122"/>
              </a:endParaRPr>
            </a:p>
          </p:txBody>
        </p:sp>
        <p:sp>
          <p:nvSpPr>
            <p:cNvPr id="220" name="矩形 219"/>
            <p:cNvSpPr/>
            <p:nvPr/>
          </p:nvSpPr>
          <p:spPr>
            <a:xfrm>
              <a:off x="2654868" y="2706228"/>
              <a:ext cx="360362" cy="276999"/>
            </a:xfrm>
            <a:prstGeom prst="rect">
              <a:avLst/>
            </a:prstGeom>
            <a:noFill/>
          </p:spPr>
          <p:txBody>
            <a:bodyPr wrap="square" rtlCol="0">
              <a:spAutoFit/>
            </a:bodyPr>
            <a:lstStyle/>
            <a:p>
              <a:r>
                <a:rPr lang="en-US" altLang="zh-CN" sz="1200" kern="100" dirty="0">
                  <a:solidFill>
                    <a:schemeClr val="bg1">
                      <a:alpha val="70000"/>
                    </a:schemeClr>
                  </a:solidFill>
                  <a:latin typeface="宋体" panose="02010600030101010101" pitchFamily="2" charset="-122"/>
                  <a:ea typeface="宋体" panose="02010600030101010101" pitchFamily="2" charset="-122"/>
                </a:rPr>
                <a:t>〉</a:t>
              </a:r>
              <a:endParaRPr lang="en-US" altLang="zh-CN" sz="1200" kern="100" dirty="0">
                <a:solidFill>
                  <a:schemeClr val="bg1">
                    <a:alpha val="70000"/>
                  </a:schemeClr>
                </a:solidFill>
                <a:latin typeface="微软雅黑 Light" panose="020B0502040204020203" pitchFamily="34" charset="-122"/>
                <a:ea typeface="微软雅黑 Light" panose="020B0502040204020203" pitchFamily="34" charset="-122"/>
              </a:endParaRPr>
            </a:p>
          </p:txBody>
        </p:sp>
      </p:grpSp>
      <p:grpSp>
        <p:nvGrpSpPr>
          <p:cNvPr id="221" name="组合 220"/>
          <p:cNvGrpSpPr/>
          <p:nvPr/>
        </p:nvGrpSpPr>
        <p:grpSpPr>
          <a:xfrm>
            <a:off x="7860363" y="1420602"/>
            <a:ext cx="3211497" cy="1766887"/>
            <a:chOff x="7860363" y="791936"/>
            <a:chExt cx="3211497" cy="1766887"/>
          </a:xfrm>
        </p:grpSpPr>
        <p:sp>
          <p:nvSpPr>
            <p:cNvPr id="222" name="矩形 221"/>
            <p:cNvSpPr/>
            <p:nvPr/>
          </p:nvSpPr>
          <p:spPr>
            <a:xfrm>
              <a:off x="7922260" y="947737"/>
              <a:ext cx="3149600" cy="1611086"/>
            </a:xfrm>
            <a:prstGeom prst="rect">
              <a:avLst/>
            </a:prstGeom>
            <a:noFill/>
            <a:ln w="12700">
              <a:solidFill>
                <a:srgbClr val="AAB2B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p:cNvSpPr/>
            <p:nvPr/>
          </p:nvSpPr>
          <p:spPr>
            <a:xfrm>
              <a:off x="7860363" y="791936"/>
              <a:ext cx="3168000" cy="1728000"/>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4" name="组合 223"/>
          <p:cNvGrpSpPr/>
          <p:nvPr/>
        </p:nvGrpSpPr>
        <p:grpSpPr>
          <a:xfrm>
            <a:off x="4512000" y="1366853"/>
            <a:ext cx="3215950" cy="1781749"/>
            <a:chOff x="4512000" y="738187"/>
            <a:chExt cx="3215950" cy="1781749"/>
          </a:xfrm>
        </p:grpSpPr>
        <p:sp>
          <p:nvSpPr>
            <p:cNvPr id="225" name="矩形 224"/>
            <p:cNvSpPr/>
            <p:nvPr/>
          </p:nvSpPr>
          <p:spPr>
            <a:xfrm>
              <a:off x="4578350" y="738187"/>
              <a:ext cx="3149600" cy="1611086"/>
            </a:xfrm>
            <a:prstGeom prst="rect">
              <a:avLst/>
            </a:prstGeom>
            <a:noFill/>
            <a:ln w="12700">
              <a:solidFill>
                <a:srgbClr val="AAB2B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矩形 225"/>
            <p:cNvSpPr/>
            <p:nvPr/>
          </p:nvSpPr>
          <p:spPr>
            <a:xfrm>
              <a:off x="4512000" y="791936"/>
              <a:ext cx="3168000" cy="1728000"/>
            </a:xfrm>
            <a:prstGeom prst="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7"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技巧分享</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228"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0000">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14:bounceEnd="40000">
                                          <p:cBhvr additive="base">
                                            <p:cTn id="7" dur="500" fill="hold"/>
                                            <p:tgtEl>
                                              <p:spTgt spid="214"/>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1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40000">
                                      <p:stCondLst>
                                        <p:cond delay="250"/>
                                      </p:stCondLst>
                                      <p:childTnLst>
                                        <p:set>
                                          <p:cBhvr>
                                            <p:cTn id="10" dur="1" fill="hold">
                                              <p:stCondLst>
                                                <p:cond delay="0"/>
                                              </p:stCondLst>
                                            </p:cTn>
                                            <p:tgtEl>
                                              <p:spTgt spid="224"/>
                                            </p:tgtEl>
                                            <p:attrNameLst>
                                              <p:attrName>style.visibility</p:attrName>
                                            </p:attrNameLst>
                                          </p:cBhvr>
                                          <p:to>
                                            <p:strVal val="visible"/>
                                          </p:to>
                                        </p:set>
                                        <p:anim calcmode="lin" valueType="num" p14:bounceEnd="40000">
                                          <p:cBhvr additive="base">
                                            <p:cTn id="11" dur="500" fill="hold"/>
                                            <p:tgtEl>
                                              <p:spTgt spid="22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224"/>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14:presetBounceEnd="40000">
                                      <p:stCondLst>
                                        <p:cond delay="500"/>
                                      </p:stCondLst>
                                      <p:childTnLst>
                                        <p:set>
                                          <p:cBhvr>
                                            <p:cTn id="14" dur="1" fill="hold">
                                              <p:stCondLst>
                                                <p:cond delay="0"/>
                                              </p:stCondLst>
                                            </p:cTn>
                                            <p:tgtEl>
                                              <p:spTgt spid="221"/>
                                            </p:tgtEl>
                                            <p:attrNameLst>
                                              <p:attrName>style.visibility</p:attrName>
                                            </p:attrNameLst>
                                          </p:cBhvr>
                                          <p:to>
                                            <p:strVal val="visible"/>
                                          </p:to>
                                        </p:set>
                                        <p:anim calcmode="lin" valueType="num" p14:bounceEnd="40000">
                                          <p:cBhvr additive="base">
                                            <p:cTn id="15" dur="500" fill="hold"/>
                                            <p:tgtEl>
                                              <p:spTgt spid="221"/>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221"/>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1000"/>
                                      </p:stCondLst>
                                      <p:childTnLst>
                                        <p:set>
                                          <p:cBhvr>
                                            <p:cTn id="18" dur="1" fill="hold">
                                              <p:stCondLst>
                                                <p:cond delay="0"/>
                                              </p:stCondLst>
                                            </p:cTn>
                                            <p:tgtEl>
                                              <p:spTgt spid="217"/>
                                            </p:tgtEl>
                                            <p:attrNameLst>
                                              <p:attrName>style.visibility</p:attrName>
                                            </p:attrNameLst>
                                          </p:cBhvr>
                                          <p:to>
                                            <p:strVal val="visible"/>
                                          </p:to>
                                        </p:set>
                                        <p:anim calcmode="lin" valueType="num">
                                          <p:cBhvr>
                                            <p:cTn id="19" dur="250" fill="hold"/>
                                            <p:tgtEl>
                                              <p:spTgt spid="217"/>
                                            </p:tgtEl>
                                            <p:attrNameLst>
                                              <p:attrName>ppt_w</p:attrName>
                                            </p:attrNameLst>
                                          </p:cBhvr>
                                          <p:tavLst>
                                            <p:tav tm="0">
                                              <p:val>
                                                <p:fltVal val="0"/>
                                              </p:val>
                                            </p:tav>
                                            <p:tav tm="100000">
                                              <p:val>
                                                <p:strVal val="#ppt_w"/>
                                              </p:val>
                                            </p:tav>
                                          </p:tavLst>
                                        </p:anim>
                                        <p:anim calcmode="lin" valueType="num">
                                          <p:cBhvr>
                                            <p:cTn id="20" dur="250" fill="hold"/>
                                            <p:tgtEl>
                                              <p:spTgt spid="217"/>
                                            </p:tgtEl>
                                            <p:attrNameLst>
                                              <p:attrName>ppt_h</p:attrName>
                                            </p:attrNameLst>
                                          </p:cBhvr>
                                          <p:tavLst>
                                            <p:tav tm="0">
                                              <p:val>
                                                <p:fltVal val="0"/>
                                              </p:val>
                                            </p:tav>
                                            <p:tav tm="100000">
                                              <p:val>
                                                <p:strVal val="#ppt_h"/>
                                              </p:val>
                                            </p:tav>
                                          </p:tavLst>
                                        </p:anim>
                                        <p:animEffect transition="in" filter="fade">
                                          <p:cBhvr>
                                            <p:cTn id="21" dur="250"/>
                                            <p:tgtEl>
                                              <p:spTgt spid="217"/>
                                            </p:tgtEl>
                                          </p:cBhvr>
                                        </p:animEffect>
                                      </p:childTnLst>
                                    </p:cTn>
                                  </p:par>
                                  <p:par>
                                    <p:cTn id="22" presetID="2" presetClass="entr" presetSubtype="8" fill="hold" grpId="0" nodeType="withEffect">
                                      <p:stCondLst>
                                        <p:cond delay="1500"/>
                                      </p:stCondLst>
                                      <p:childTnLst>
                                        <p:set>
                                          <p:cBhvr>
                                            <p:cTn id="23" dur="1" fill="hold">
                                              <p:stCondLst>
                                                <p:cond delay="0"/>
                                              </p:stCondLst>
                                            </p:cTn>
                                            <p:tgtEl>
                                              <p:spTgt spid="212"/>
                                            </p:tgtEl>
                                            <p:attrNameLst>
                                              <p:attrName>style.visibility</p:attrName>
                                            </p:attrNameLst>
                                          </p:cBhvr>
                                          <p:to>
                                            <p:strVal val="visible"/>
                                          </p:to>
                                        </p:set>
                                        <p:anim calcmode="lin" valueType="num">
                                          <p:cBhvr>
                                            <p:cTn id="24" dur="500" fill="hold"/>
                                            <p:tgtEl>
                                              <p:spTgt spid="212"/>
                                            </p:tgtEl>
                                            <p:attrNameLst>
                                              <p:attrName>ppt_x</p:attrName>
                                            </p:attrNameLst>
                                          </p:cBhvr>
                                          <p:tavLst>
                                            <p:tav tm="0">
                                              <p:val>
                                                <p:strVal val="0-#ppt_w/2"/>
                                              </p:val>
                                            </p:tav>
                                            <p:tav tm="100000">
                                              <p:val>
                                                <p:strVal val="#ppt_x"/>
                                              </p:val>
                                            </p:tav>
                                          </p:tavLst>
                                        </p:anim>
                                        <p:anim calcmode="lin" valueType="num">
                                          <p:cBhvr>
                                            <p:cTn id="25" dur="500" fill="hold"/>
                                            <p:tgtEl>
                                              <p:spTgt spid="21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500"/>
                                      </p:stCondLst>
                                      <p:childTnLst>
                                        <p:set>
                                          <p:cBhvr>
                                            <p:cTn id="27" dur="1" fill="hold">
                                              <p:stCondLst>
                                                <p:cond delay="0"/>
                                              </p:stCondLst>
                                            </p:cTn>
                                            <p:tgtEl>
                                              <p:spTgt spid="213"/>
                                            </p:tgtEl>
                                            <p:attrNameLst>
                                              <p:attrName>style.visibility</p:attrName>
                                            </p:attrNameLst>
                                          </p:cBhvr>
                                          <p:to>
                                            <p:strVal val="visible"/>
                                          </p:to>
                                        </p:set>
                                        <p:anim calcmode="lin" valueType="num">
                                          <p:cBhvr>
                                            <p:cTn id="28" dur="500" fill="hold"/>
                                            <p:tgtEl>
                                              <p:spTgt spid="213"/>
                                            </p:tgtEl>
                                            <p:attrNameLst>
                                              <p:attrName>ppt_x</p:attrName>
                                            </p:attrNameLst>
                                          </p:cBhvr>
                                          <p:tavLst>
                                            <p:tav tm="0">
                                              <p:val>
                                                <p:strVal val="1+#ppt_w/2"/>
                                              </p:val>
                                            </p:tav>
                                            <p:tav tm="100000">
                                              <p:val>
                                                <p:strVal val="#ppt_x"/>
                                              </p:val>
                                            </p:tav>
                                          </p:tavLst>
                                        </p:anim>
                                        <p:anim calcmode="lin" valueType="num">
                                          <p:cBhvr>
                                            <p:cTn id="29" dur="500" fill="hold"/>
                                            <p:tgtEl>
                                              <p:spTgt spid="213"/>
                                            </p:tgtEl>
                                            <p:attrNameLst>
                                              <p:attrName>ppt_y</p:attrName>
                                            </p:attrNameLst>
                                          </p:cBhvr>
                                          <p:tavLst>
                                            <p:tav tm="0">
                                              <p:val>
                                                <p:strVal val="#ppt_y"/>
                                              </p:val>
                                            </p:tav>
                                            <p:tav tm="100000">
                                              <p:val>
                                                <p:strVal val="#ppt_y"/>
                                              </p:val>
                                            </p:tav>
                                          </p:tavLst>
                                        </p:anim>
                                      </p:childTnLst>
                                    </p:cTn>
                                  </p:par>
                                  <p:par>
                                    <p:cTn id="30" presetID="53" presetClass="entr" presetSubtype="16" fill="hold" nodeType="withEffect">
                                      <p:stCondLst>
                                        <p:cond delay="15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fill="hold"/>
                                            <p:tgtEl>
                                              <p:spTgt spid="214"/>
                                            </p:tgtEl>
                                            <p:attrNameLst>
                                              <p:attrName>ppt_x</p:attrName>
                                            </p:attrNameLst>
                                          </p:cBhvr>
                                          <p:tavLst>
                                            <p:tav tm="0">
                                              <p:val>
                                                <p:strVal val="0-#ppt_w/2"/>
                                              </p:val>
                                            </p:tav>
                                            <p:tav tm="100000">
                                              <p:val>
                                                <p:strVal val="#ppt_x"/>
                                              </p:val>
                                            </p:tav>
                                          </p:tavLst>
                                        </p:anim>
                                        <p:anim calcmode="lin" valueType="num">
                                          <p:cBhvr additive="base">
                                            <p:cTn id="8" dur="500" fill="hold"/>
                                            <p:tgtEl>
                                              <p:spTgt spid="21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500" fill="hold"/>
                                            <p:tgtEl>
                                              <p:spTgt spid="224"/>
                                            </p:tgtEl>
                                            <p:attrNameLst>
                                              <p:attrName>ppt_x</p:attrName>
                                            </p:attrNameLst>
                                          </p:cBhvr>
                                          <p:tavLst>
                                            <p:tav tm="0">
                                              <p:val>
                                                <p:strVal val="#ppt_x"/>
                                              </p:val>
                                            </p:tav>
                                            <p:tav tm="100000">
                                              <p:val>
                                                <p:strVal val="#ppt_x"/>
                                              </p:val>
                                            </p:tav>
                                          </p:tavLst>
                                        </p:anim>
                                        <p:anim calcmode="lin" valueType="num">
                                          <p:cBhvr additive="base">
                                            <p:cTn id="12" dur="500" fill="hold"/>
                                            <p:tgtEl>
                                              <p:spTgt spid="224"/>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221"/>
                                            </p:tgtEl>
                                            <p:attrNameLst>
                                              <p:attrName>style.visibility</p:attrName>
                                            </p:attrNameLst>
                                          </p:cBhvr>
                                          <p:to>
                                            <p:strVal val="visible"/>
                                          </p:to>
                                        </p:set>
                                        <p:anim calcmode="lin" valueType="num">
                                          <p:cBhvr additive="base">
                                            <p:cTn id="15" dur="500" fill="hold"/>
                                            <p:tgtEl>
                                              <p:spTgt spid="221"/>
                                            </p:tgtEl>
                                            <p:attrNameLst>
                                              <p:attrName>ppt_x</p:attrName>
                                            </p:attrNameLst>
                                          </p:cBhvr>
                                          <p:tavLst>
                                            <p:tav tm="0">
                                              <p:val>
                                                <p:strVal val="1+#ppt_w/2"/>
                                              </p:val>
                                            </p:tav>
                                            <p:tav tm="100000">
                                              <p:val>
                                                <p:strVal val="#ppt_x"/>
                                              </p:val>
                                            </p:tav>
                                          </p:tavLst>
                                        </p:anim>
                                        <p:anim calcmode="lin" valueType="num">
                                          <p:cBhvr additive="base">
                                            <p:cTn id="16" dur="500" fill="hold"/>
                                            <p:tgtEl>
                                              <p:spTgt spid="221"/>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1000"/>
                                      </p:stCondLst>
                                      <p:childTnLst>
                                        <p:set>
                                          <p:cBhvr>
                                            <p:cTn id="18" dur="1" fill="hold">
                                              <p:stCondLst>
                                                <p:cond delay="0"/>
                                              </p:stCondLst>
                                            </p:cTn>
                                            <p:tgtEl>
                                              <p:spTgt spid="217"/>
                                            </p:tgtEl>
                                            <p:attrNameLst>
                                              <p:attrName>style.visibility</p:attrName>
                                            </p:attrNameLst>
                                          </p:cBhvr>
                                          <p:to>
                                            <p:strVal val="visible"/>
                                          </p:to>
                                        </p:set>
                                        <p:anim calcmode="lin" valueType="num">
                                          <p:cBhvr>
                                            <p:cTn id="19" dur="250" fill="hold"/>
                                            <p:tgtEl>
                                              <p:spTgt spid="217"/>
                                            </p:tgtEl>
                                            <p:attrNameLst>
                                              <p:attrName>ppt_w</p:attrName>
                                            </p:attrNameLst>
                                          </p:cBhvr>
                                          <p:tavLst>
                                            <p:tav tm="0">
                                              <p:val>
                                                <p:fltVal val="0"/>
                                              </p:val>
                                            </p:tav>
                                            <p:tav tm="100000">
                                              <p:val>
                                                <p:strVal val="#ppt_w"/>
                                              </p:val>
                                            </p:tav>
                                          </p:tavLst>
                                        </p:anim>
                                        <p:anim calcmode="lin" valueType="num">
                                          <p:cBhvr>
                                            <p:cTn id="20" dur="250" fill="hold"/>
                                            <p:tgtEl>
                                              <p:spTgt spid="217"/>
                                            </p:tgtEl>
                                            <p:attrNameLst>
                                              <p:attrName>ppt_h</p:attrName>
                                            </p:attrNameLst>
                                          </p:cBhvr>
                                          <p:tavLst>
                                            <p:tav tm="0">
                                              <p:val>
                                                <p:fltVal val="0"/>
                                              </p:val>
                                            </p:tav>
                                            <p:tav tm="100000">
                                              <p:val>
                                                <p:strVal val="#ppt_h"/>
                                              </p:val>
                                            </p:tav>
                                          </p:tavLst>
                                        </p:anim>
                                        <p:animEffect transition="in" filter="fade">
                                          <p:cBhvr>
                                            <p:cTn id="21" dur="250"/>
                                            <p:tgtEl>
                                              <p:spTgt spid="217"/>
                                            </p:tgtEl>
                                          </p:cBhvr>
                                        </p:animEffect>
                                      </p:childTnLst>
                                    </p:cTn>
                                  </p:par>
                                  <p:par>
                                    <p:cTn id="22" presetID="2" presetClass="entr" presetSubtype="8" fill="hold" grpId="0" nodeType="withEffect">
                                      <p:stCondLst>
                                        <p:cond delay="1500"/>
                                      </p:stCondLst>
                                      <p:childTnLst>
                                        <p:set>
                                          <p:cBhvr>
                                            <p:cTn id="23" dur="1" fill="hold">
                                              <p:stCondLst>
                                                <p:cond delay="0"/>
                                              </p:stCondLst>
                                            </p:cTn>
                                            <p:tgtEl>
                                              <p:spTgt spid="212"/>
                                            </p:tgtEl>
                                            <p:attrNameLst>
                                              <p:attrName>style.visibility</p:attrName>
                                            </p:attrNameLst>
                                          </p:cBhvr>
                                          <p:to>
                                            <p:strVal val="visible"/>
                                          </p:to>
                                        </p:set>
                                        <p:anim calcmode="lin" valueType="num">
                                          <p:cBhvr>
                                            <p:cTn id="24" dur="500" fill="hold"/>
                                            <p:tgtEl>
                                              <p:spTgt spid="212"/>
                                            </p:tgtEl>
                                            <p:attrNameLst>
                                              <p:attrName>ppt_x</p:attrName>
                                            </p:attrNameLst>
                                          </p:cBhvr>
                                          <p:tavLst>
                                            <p:tav tm="0">
                                              <p:val>
                                                <p:strVal val="0-#ppt_w/2"/>
                                              </p:val>
                                            </p:tav>
                                            <p:tav tm="100000">
                                              <p:val>
                                                <p:strVal val="#ppt_x"/>
                                              </p:val>
                                            </p:tav>
                                          </p:tavLst>
                                        </p:anim>
                                        <p:anim calcmode="lin" valueType="num">
                                          <p:cBhvr>
                                            <p:cTn id="25" dur="500" fill="hold"/>
                                            <p:tgtEl>
                                              <p:spTgt spid="21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500"/>
                                      </p:stCondLst>
                                      <p:childTnLst>
                                        <p:set>
                                          <p:cBhvr>
                                            <p:cTn id="27" dur="1" fill="hold">
                                              <p:stCondLst>
                                                <p:cond delay="0"/>
                                              </p:stCondLst>
                                            </p:cTn>
                                            <p:tgtEl>
                                              <p:spTgt spid="213"/>
                                            </p:tgtEl>
                                            <p:attrNameLst>
                                              <p:attrName>style.visibility</p:attrName>
                                            </p:attrNameLst>
                                          </p:cBhvr>
                                          <p:to>
                                            <p:strVal val="visible"/>
                                          </p:to>
                                        </p:set>
                                        <p:anim calcmode="lin" valueType="num">
                                          <p:cBhvr>
                                            <p:cTn id="28" dur="500" fill="hold"/>
                                            <p:tgtEl>
                                              <p:spTgt spid="213"/>
                                            </p:tgtEl>
                                            <p:attrNameLst>
                                              <p:attrName>ppt_x</p:attrName>
                                            </p:attrNameLst>
                                          </p:cBhvr>
                                          <p:tavLst>
                                            <p:tav tm="0">
                                              <p:val>
                                                <p:strVal val="1+#ppt_w/2"/>
                                              </p:val>
                                            </p:tav>
                                            <p:tav tm="100000">
                                              <p:val>
                                                <p:strVal val="#ppt_x"/>
                                              </p:val>
                                            </p:tav>
                                          </p:tavLst>
                                        </p:anim>
                                        <p:anim calcmode="lin" valueType="num">
                                          <p:cBhvr>
                                            <p:cTn id="29" dur="500" fill="hold"/>
                                            <p:tgtEl>
                                              <p:spTgt spid="213"/>
                                            </p:tgtEl>
                                            <p:attrNameLst>
                                              <p:attrName>ppt_y</p:attrName>
                                            </p:attrNameLst>
                                          </p:cBhvr>
                                          <p:tavLst>
                                            <p:tav tm="0">
                                              <p:val>
                                                <p:strVal val="#ppt_y"/>
                                              </p:val>
                                            </p:tav>
                                            <p:tav tm="100000">
                                              <p:val>
                                                <p:strVal val="#ppt_y"/>
                                              </p:val>
                                            </p:tav>
                                          </p:tavLst>
                                        </p:anim>
                                      </p:childTnLst>
                                    </p:cTn>
                                  </p:par>
                                  <p:par>
                                    <p:cTn id="30" presetID="53" presetClass="entr" presetSubtype="16" fill="hold" nodeType="withEffect">
                                      <p:stCondLst>
                                        <p:cond delay="15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077938" y="1903412"/>
            <a:ext cx="3455471" cy="3455471"/>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 name="椭圆 8"/>
          <p:cNvSpPr/>
          <p:nvPr/>
        </p:nvSpPr>
        <p:spPr>
          <a:xfrm>
            <a:off x="6611838" y="1903411"/>
            <a:ext cx="3455471" cy="3455471"/>
          </a:xfrm>
          <a:prstGeom prst="ellipse">
            <a:avLst/>
          </a:pr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6" name="组合 25"/>
          <p:cNvGrpSpPr/>
          <p:nvPr/>
        </p:nvGrpSpPr>
        <p:grpSpPr>
          <a:xfrm>
            <a:off x="5146577" y="2705101"/>
            <a:ext cx="1852094" cy="1852092"/>
            <a:chOff x="5146577" y="2705101"/>
            <a:chExt cx="1852094" cy="1852092"/>
          </a:xfrm>
        </p:grpSpPr>
        <p:sp>
          <p:nvSpPr>
            <p:cNvPr id="10" name="椭圆 9"/>
            <p:cNvSpPr/>
            <p:nvPr/>
          </p:nvSpPr>
          <p:spPr>
            <a:xfrm>
              <a:off x="5146577" y="2705101"/>
              <a:ext cx="1852094" cy="1852092"/>
            </a:xfrm>
            <a:prstGeom prst="ellipse">
              <a:avLst/>
            </a:pr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11" name="直接连接符 10"/>
            <p:cNvCxnSpPr/>
            <p:nvPr/>
          </p:nvCxnSpPr>
          <p:spPr>
            <a:xfrm flipH="1">
              <a:off x="5585379" y="3102653"/>
              <a:ext cx="974488" cy="1056985"/>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椭圆 12"/>
            <p:cNvSpPr/>
            <p:nvPr/>
          </p:nvSpPr>
          <p:spPr>
            <a:xfrm rot="16200000">
              <a:off x="5585379" y="3139623"/>
              <a:ext cx="396240" cy="322299"/>
            </a:xfrm>
            <a:custGeom>
              <a:avLst/>
              <a:gdLst>
                <a:gd name="T0" fmla="*/ 130 w 256"/>
                <a:gd name="T1" fmla="*/ 8 h 208"/>
                <a:gd name="T2" fmla="*/ 130 w 256"/>
                <a:gd name="T3" fmla="*/ 37 h 208"/>
                <a:gd name="T4" fmla="*/ 177 w 256"/>
                <a:gd name="T5" fmla="*/ 84 h 208"/>
                <a:gd name="T6" fmla="*/ 21 w 256"/>
                <a:gd name="T7" fmla="*/ 84 h 208"/>
                <a:gd name="T8" fmla="*/ 0 w 256"/>
                <a:gd name="T9" fmla="*/ 105 h 208"/>
                <a:gd name="T10" fmla="*/ 21 w 256"/>
                <a:gd name="T11" fmla="*/ 126 h 208"/>
                <a:gd name="T12" fmla="*/ 177 w 256"/>
                <a:gd name="T13" fmla="*/ 126 h 208"/>
                <a:gd name="T14" fmla="*/ 130 w 256"/>
                <a:gd name="T15" fmla="*/ 173 h 208"/>
                <a:gd name="T16" fmla="*/ 130 w 256"/>
                <a:gd name="T17" fmla="*/ 202 h 208"/>
                <a:gd name="T18" fmla="*/ 144 w 256"/>
                <a:gd name="T19" fmla="*/ 208 h 208"/>
                <a:gd name="T20" fmla="*/ 159 w 256"/>
                <a:gd name="T21" fmla="*/ 202 h 208"/>
                <a:gd name="T22" fmla="*/ 256 w 256"/>
                <a:gd name="T23" fmla="*/ 105 h 208"/>
                <a:gd name="T24" fmla="*/ 159 w 256"/>
                <a:gd name="T25" fmla="*/ 8 h 208"/>
                <a:gd name="T26" fmla="*/ 130 w 256"/>
                <a:gd name="T27" fmla="*/ 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08">
                  <a:moveTo>
                    <a:pt x="130" y="8"/>
                  </a:moveTo>
                  <a:cubicBezTo>
                    <a:pt x="122" y="16"/>
                    <a:pt x="122" y="29"/>
                    <a:pt x="130" y="37"/>
                  </a:cubicBezTo>
                  <a:cubicBezTo>
                    <a:pt x="177" y="84"/>
                    <a:pt x="177" y="84"/>
                    <a:pt x="177" y="84"/>
                  </a:cubicBezTo>
                  <a:cubicBezTo>
                    <a:pt x="21" y="84"/>
                    <a:pt x="21" y="84"/>
                    <a:pt x="21" y="84"/>
                  </a:cubicBezTo>
                  <a:cubicBezTo>
                    <a:pt x="9" y="84"/>
                    <a:pt x="0" y="94"/>
                    <a:pt x="0" y="105"/>
                  </a:cubicBezTo>
                  <a:cubicBezTo>
                    <a:pt x="0" y="116"/>
                    <a:pt x="9" y="126"/>
                    <a:pt x="21" y="126"/>
                  </a:cubicBezTo>
                  <a:cubicBezTo>
                    <a:pt x="177" y="126"/>
                    <a:pt x="177" y="126"/>
                    <a:pt x="177" y="126"/>
                  </a:cubicBezTo>
                  <a:cubicBezTo>
                    <a:pt x="130" y="173"/>
                    <a:pt x="130" y="173"/>
                    <a:pt x="130" y="173"/>
                  </a:cubicBezTo>
                  <a:cubicBezTo>
                    <a:pt x="122" y="181"/>
                    <a:pt x="122" y="194"/>
                    <a:pt x="130" y="202"/>
                  </a:cubicBezTo>
                  <a:cubicBezTo>
                    <a:pt x="134" y="206"/>
                    <a:pt x="139" y="208"/>
                    <a:pt x="144" y="208"/>
                  </a:cubicBezTo>
                  <a:cubicBezTo>
                    <a:pt x="150" y="208"/>
                    <a:pt x="155" y="206"/>
                    <a:pt x="159" y="202"/>
                  </a:cubicBezTo>
                  <a:cubicBezTo>
                    <a:pt x="256" y="105"/>
                    <a:pt x="256" y="105"/>
                    <a:pt x="256" y="105"/>
                  </a:cubicBezTo>
                  <a:cubicBezTo>
                    <a:pt x="159" y="8"/>
                    <a:pt x="159" y="8"/>
                    <a:pt x="159" y="8"/>
                  </a:cubicBezTo>
                  <a:cubicBezTo>
                    <a:pt x="151" y="0"/>
                    <a:pt x="138" y="0"/>
                    <a:pt x="130" y="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椭圆 13"/>
            <p:cNvSpPr/>
            <p:nvPr/>
          </p:nvSpPr>
          <p:spPr>
            <a:xfrm rot="5400000">
              <a:off x="6215597" y="3800369"/>
              <a:ext cx="396240" cy="322299"/>
            </a:xfrm>
            <a:custGeom>
              <a:avLst/>
              <a:gdLst>
                <a:gd name="T0" fmla="*/ 130 w 256"/>
                <a:gd name="T1" fmla="*/ 8 h 208"/>
                <a:gd name="T2" fmla="*/ 130 w 256"/>
                <a:gd name="T3" fmla="*/ 37 h 208"/>
                <a:gd name="T4" fmla="*/ 177 w 256"/>
                <a:gd name="T5" fmla="*/ 84 h 208"/>
                <a:gd name="T6" fmla="*/ 21 w 256"/>
                <a:gd name="T7" fmla="*/ 84 h 208"/>
                <a:gd name="T8" fmla="*/ 0 w 256"/>
                <a:gd name="T9" fmla="*/ 105 h 208"/>
                <a:gd name="T10" fmla="*/ 21 w 256"/>
                <a:gd name="T11" fmla="*/ 126 h 208"/>
                <a:gd name="T12" fmla="*/ 177 w 256"/>
                <a:gd name="T13" fmla="*/ 126 h 208"/>
                <a:gd name="T14" fmla="*/ 130 w 256"/>
                <a:gd name="T15" fmla="*/ 173 h 208"/>
                <a:gd name="T16" fmla="*/ 130 w 256"/>
                <a:gd name="T17" fmla="*/ 202 h 208"/>
                <a:gd name="T18" fmla="*/ 144 w 256"/>
                <a:gd name="T19" fmla="*/ 208 h 208"/>
                <a:gd name="T20" fmla="*/ 159 w 256"/>
                <a:gd name="T21" fmla="*/ 202 h 208"/>
                <a:gd name="T22" fmla="*/ 256 w 256"/>
                <a:gd name="T23" fmla="*/ 105 h 208"/>
                <a:gd name="T24" fmla="*/ 159 w 256"/>
                <a:gd name="T25" fmla="*/ 8 h 208"/>
                <a:gd name="T26" fmla="*/ 130 w 256"/>
                <a:gd name="T27" fmla="*/ 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08">
                  <a:moveTo>
                    <a:pt x="130" y="8"/>
                  </a:moveTo>
                  <a:cubicBezTo>
                    <a:pt x="122" y="16"/>
                    <a:pt x="122" y="29"/>
                    <a:pt x="130" y="37"/>
                  </a:cubicBezTo>
                  <a:cubicBezTo>
                    <a:pt x="177" y="84"/>
                    <a:pt x="177" y="84"/>
                    <a:pt x="177" y="84"/>
                  </a:cubicBezTo>
                  <a:cubicBezTo>
                    <a:pt x="21" y="84"/>
                    <a:pt x="21" y="84"/>
                    <a:pt x="21" y="84"/>
                  </a:cubicBezTo>
                  <a:cubicBezTo>
                    <a:pt x="9" y="84"/>
                    <a:pt x="0" y="94"/>
                    <a:pt x="0" y="105"/>
                  </a:cubicBezTo>
                  <a:cubicBezTo>
                    <a:pt x="0" y="116"/>
                    <a:pt x="9" y="126"/>
                    <a:pt x="21" y="126"/>
                  </a:cubicBezTo>
                  <a:cubicBezTo>
                    <a:pt x="177" y="126"/>
                    <a:pt x="177" y="126"/>
                    <a:pt x="177" y="126"/>
                  </a:cubicBezTo>
                  <a:cubicBezTo>
                    <a:pt x="130" y="173"/>
                    <a:pt x="130" y="173"/>
                    <a:pt x="130" y="173"/>
                  </a:cubicBezTo>
                  <a:cubicBezTo>
                    <a:pt x="122" y="181"/>
                    <a:pt x="122" y="194"/>
                    <a:pt x="130" y="202"/>
                  </a:cubicBezTo>
                  <a:cubicBezTo>
                    <a:pt x="134" y="206"/>
                    <a:pt x="139" y="208"/>
                    <a:pt x="144" y="208"/>
                  </a:cubicBezTo>
                  <a:cubicBezTo>
                    <a:pt x="150" y="208"/>
                    <a:pt x="155" y="206"/>
                    <a:pt x="159" y="202"/>
                  </a:cubicBezTo>
                  <a:cubicBezTo>
                    <a:pt x="256" y="105"/>
                    <a:pt x="256" y="105"/>
                    <a:pt x="256" y="105"/>
                  </a:cubicBezTo>
                  <a:cubicBezTo>
                    <a:pt x="159" y="8"/>
                    <a:pt x="159" y="8"/>
                    <a:pt x="159" y="8"/>
                  </a:cubicBezTo>
                  <a:cubicBezTo>
                    <a:pt x="151" y="0"/>
                    <a:pt x="138" y="0"/>
                    <a:pt x="130" y="8"/>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cxnSp>
        <p:nvCxnSpPr>
          <p:cNvPr id="16" name="直接连接符 15"/>
          <p:cNvCxnSpPr/>
          <p:nvPr/>
        </p:nvCxnSpPr>
        <p:spPr>
          <a:xfrm>
            <a:off x="3056643" y="3035572"/>
            <a:ext cx="14980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590543" y="3035572"/>
            <a:ext cx="14980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738179" y="2567159"/>
            <a:ext cx="2241974" cy="1982393"/>
            <a:chOff x="6613765" y="1590700"/>
            <a:chExt cx="2241974" cy="1982393"/>
          </a:xfrm>
        </p:grpSpPr>
        <p:sp>
          <p:nvSpPr>
            <p:cNvPr id="21" name="矩形 20"/>
            <p:cNvSpPr/>
            <p:nvPr/>
          </p:nvSpPr>
          <p:spPr>
            <a:xfrm>
              <a:off x="6638758" y="2188098"/>
              <a:ext cx="2191988" cy="13849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22" name="矩形 21"/>
            <p:cNvSpPr/>
            <p:nvPr/>
          </p:nvSpPr>
          <p:spPr>
            <a:xfrm>
              <a:off x="6613765" y="1590700"/>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grpSp>
      <p:grpSp>
        <p:nvGrpSpPr>
          <p:cNvPr id="23" name="组合 22"/>
          <p:cNvGrpSpPr/>
          <p:nvPr/>
        </p:nvGrpSpPr>
        <p:grpSpPr>
          <a:xfrm>
            <a:off x="7216081" y="2567159"/>
            <a:ext cx="2241974" cy="1982393"/>
            <a:chOff x="6613765" y="1590700"/>
            <a:chExt cx="2241974" cy="1982393"/>
          </a:xfrm>
        </p:grpSpPr>
        <p:sp>
          <p:nvSpPr>
            <p:cNvPr id="24" name="矩形 23"/>
            <p:cNvSpPr/>
            <p:nvPr/>
          </p:nvSpPr>
          <p:spPr>
            <a:xfrm>
              <a:off x="6638758" y="2188098"/>
              <a:ext cx="2191988" cy="13849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25" name="矩形 24"/>
            <p:cNvSpPr/>
            <p:nvPr/>
          </p:nvSpPr>
          <p:spPr>
            <a:xfrm>
              <a:off x="6613765" y="1590700"/>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grpSp>
      <p:sp>
        <p:nvSpPr>
          <p:cNvPr id="32"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销售概述</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33"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anim calcmode="lin" valueType="num">
                                          <p:cBhvr>
                                            <p:cTn id="20" dur="1000" fill="hold"/>
                                            <p:tgtEl>
                                              <p:spTgt spid="26"/>
                                            </p:tgtEl>
                                            <p:attrNameLst>
                                              <p:attrName>style.rotation</p:attrName>
                                            </p:attrNameLst>
                                          </p:cBhvr>
                                          <p:tavLst>
                                            <p:tav tm="0">
                                              <p:val>
                                                <p:fltVal val="90"/>
                                              </p:val>
                                            </p:tav>
                                            <p:tav tm="100000">
                                              <p:val>
                                                <p:fltVal val="0"/>
                                              </p:val>
                                            </p:tav>
                                          </p:tavLst>
                                        </p:anim>
                                        <p:animEffect transition="in" filter="fade">
                                          <p:cBhvr>
                                            <p:cTn id="21" dur="1000"/>
                                            <p:tgtEl>
                                              <p:spTgt spid="26"/>
                                            </p:tgtEl>
                                          </p:cBhvr>
                                        </p:animEffect>
                                      </p:childTnLst>
                                    </p:cTn>
                                  </p:par>
                                </p:childTnLst>
                              </p:cTn>
                            </p:par>
                            <p:par>
                              <p:cTn id="22" fill="hold">
                                <p:stCondLst>
                                  <p:cond delay="1500"/>
                                </p:stCondLst>
                                <p:childTnLst>
                                  <p:par>
                                    <p:cTn id="23" presetID="2" presetClass="entr" presetSubtype="8" fill="hold" nodeType="afterEffect" p14:presetBounceEnd="60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60000">
                                          <p:cBhvr additive="base">
                                            <p:cTn id="25"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26" dur="100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60000">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14:bounceEnd="60000">
                                          <p:cBhvr additive="base">
                                            <p:cTn id="29" dur="10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3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anim calcmode="lin" valueType="num">
                                          <p:cBhvr>
                                            <p:cTn id="20" dur="1000" fill="hold"/>
                                            <p:tgtEl>
                                              <p:spTgt spid="26"/>
                                            </p:tgtEl>
                                            <p:attrNameLst>
                                              <p:attrName>style.rotation</p:attrName>
                                            </p:attrNameLst>
                                          </p:cBhvr>
                                          <p:tavLst>
                                            <p:tav tm="0">
                                              <p:val>
                                                <p:fltVal val="90"/>
                                              </p:val>
                                            </p:tav>
                                            <p:tav tm="100000">
                                              <p:val>
                                                <p:fltVal val="0"/>
                                              </p:val>
                                            </p:tav>
                                          </p:tavLst>
                                        </p:anim>
                                        <p:animEffect transition="in" filter="fade">
                                          <p:cBhvr>
                                            <p:cTn id="21" dur="1000"/>
                                            <p:tgtEl>
                                              <p:spTgt spid="26"/>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0-#ppt_w/2"/>
                                              </p:val>
                                            </p:tav>
                                            <p:tav tm="100000">
                                              <p:val>
                                                <p:strVal val="#ppt_x"/>
                                              </p:val>
                                            </p:tav>
                                          </p:tavLst>
                                        </p:anim>
                                        <p:anim calcmode="lin" valueType="num">
                                          <p:cBhvr additive="base">
                                            <p:cTn id="26" dur="100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fill="hold"/>
                                            <p:tgtEl>
                                              <p:spTgt spid="23"/>
                                            </p:tgtEl>
                                            <p:attrNameLst>
                                              <p:attrName>ppt_x</p:attrName>
                                            </p:attrNameLst>
                                          </p:cBhvr>
                                          <p:tavLst>
                                            <p:tav tm="0">
                                              <p:val>
                                                <p:strVal val="1+#ppt_w/2"/>
                                              </p:val>
                                            </p:tav>
                                            <p:tav tm="100000">
                                              <p:val>
                                                <p:strVal val="#ppt_x"/>
                                              </p:val>
                                            </p:tav>
                                          </p:tavLst>
                                        </p:anim>
                                        <p:anim calcmode="lin" valueType="num">
                                          <p:cBhvr additive="base">
                                            <p:cTn id="3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销售概述</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25"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grpSp>
        <p:nvGrpSpPr>
          <p:cNvPr id="26" name="组合 25"/>
          <p:cNvGrpSpPr/>
          <p:nvPr/>
        </p:nvGrpSpPr>
        <p:grpSpPr>
          <a:xfrm>
            <a:off x="874413" y="1623537"/>
            <a:ext cx="7655441" cy="429208"/>
            <a:chOff x="874413" y="1623537"/>
            <a:chExt cx="7655441" cy="429208"/>
          </a:xfrm>
        </p:grpSpPr>
        <p:sp>
          <p:nvSpPr>
            <p:cNvPr id="27" name="矩形 26"/>
            <p:cNvSpPr/>
            <p:nvPr/>
          </p:nvSpPr>
          <p:spPr>
            <a:xfrm>
              <a:off x="874413" y="1623537"/>
              <a:ext cx="7655441" cy="429208"/>
            </a:xfrm>
            <a:prstGeom prst="rect">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25675" y="1665814"/>
              <a:ext cx="7368093" cy="338554"/>
            </a:xfrm>
            <a:prstGeom prst="rect">
              <a:avLst/>
            </a:prstGeom>
          </p:spPr>
          <p:txBody>
            <a:bodyPr wrap="square">
              <a:spAutoFit/>
            </a:bodyPr>
            <a:lstStyle/>
            <a:p>
              <a:pPr>
                <a:buClr>
                  <a:srgbClr val="007BED"/>
                </a:buClr>
              </a:pPr>
              <a:r>
                <a:rPr lang="zh-CN" altLang="en-US" sz="1600" dirty="0">
                  <a:solidFill>
                    <a:schemeClr val="bg1"/>
                  </a:solidFill>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z="1600" dirty="0">
                  <a:solidFill>
                    <a:schemeClr val="bg1"/>
                  </a:solidFill>
                  <a:latin typeface="微软雅黑 Light" panose="020B0502040204020203" pitchFamily="34" charset="-122"/>
                  <a:ea typeface="微软雅黑 Light" panose="020B0502040204020203" pitchFamily="34" charset="-122"/>
                </a:rPr>
                <a:t>……</a:t>
              </a:r>
            </a:p>
          </p:txBody>
        </p:sp>
      </p:grpSp>
      <p:sp>
        <p:nvSpPr>
          <p:cNvPr id="29" name="矩形 28"/>
          <p:cNvSpPr/>
          <p:nvPr/>
        </p:nvSpPr>
        <p:spPr>
          <a:xfrm>
            <a:off x="732482" y="5626124"/>
            <a:ext cx="10727037" cy="738664"/>
          </a:xfrm>
          <a:prstGeom prst="rect">
            <a:avLst/>
          </a:prstGeom>
        </p:spPr>
        <p:txBody>
          <a:bodyPr wrap="square">
            <a:spAutoFit/>
          </a:bodyPr>
          <a:lstStyle/>
          <a:p>
            <a:pPr algn="ctr">
              <a:lnSpc>
                <a:spcPct val="150000"/>
              </a:lnSpc>
              <a:buClr>
                <a:srgbClr val="007BED"/>
              </a:buClr>
            </a:pPr>
            <a:r>
              <a:rPr lang="zh-CN" altLang="en-US" sz="1400" dirty="0">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z="1400" dirty="0">
                <a:latin typeface="微软雅黑 Light" panose="020B0502040204020203" pitchFamily="34" charset="-122"/>
                <a:ea typeface="微软雅黑 Light" panose="020B0502040204020203" pitchFamily="34" charset="-122"/>
              </a:rPr>
              <a:t>……</a:t>
            </a:r>
          </a:p>
        </p:txBody>
      </p:sp>
      <p:grpSp>
        <p:nvGrpSpPr>
          <p:cNvPr id="30" name="组合 29"/>
          <p:cNvGrpSpPr/>
          <p:nvPr/>
        </p:nvGrpSpPr>
        <p:grpSpPr>
          <a:xfrm>
            <a:off x="3658999" y="2565694"/>
            <a:ext cx="2034074" cy="2791314"/>
            <a:chOff x="3726594" y="2527594"/>
            <a:chExt cx="2034074" cy="2791314"/>
          </a:xfrm>
        </p:grpSpPr>
        <p:sp>
          <p:nvSpPr>
            <p:cNvPr id="31" name="椭圆 30"/>
            <p:cNvSpPr/>
            <p:nvPr/>
          </p:nvSpPr>
          <p:spPr>
            <a:xfrm>
              <a:off x="3726594" y="2527594"/>
              <a:ext cx="2034074" cy="2034074"/>
            </a:xfrm>
            <a:prstGeom prst="ellipse">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103628" y="4753304"/>
              <a:ext cx="1261884" cy="565604"/>
            </a:xfrm>
            <a:prstGeom prst="rect">
              <a:avLst/>
            </a:prstGeom>
          </p:spPr>
          <p:txBody>
            <a:bodyPr wrap="none">
              <a:spAutoFit/>
            </a:bodyPr>
            <a:lstStyle/>
            <a:p>
              <a:pPr algn="ctr">
                <a:lnSpc>
                  <a:spcPct val="120000"/>
                </a:lnSpc>
              </a:pPr>
              <a:r>
                <a:rPr lang="zh-CN" altLang="en-US" sz="2800" b="1" dirty="0">
                  <a:solidFill>
                    <a:schemeClr val="tx1">
                      <a:lumMod val="85000"/>
                      <a:lumOff val="15000"/>
                    </a:schemeClr>
                  </a:solidFill>
                  <a:latin typeface="微软雅黑" panose="020B0503020204020204" charset="-122"/>
                  <a:ea typeface="微软雅黑" panose="020B0503020204020204" charset="-122"/>
                </a:rPr>
                <a:t>关键字</a:t>
              </a:r>
            </a:p>
          </p:txBody>
        </p:sp>
        <p:sp>
          <p:nvSpPr>
            <p:cNvPr id="33" name="Freeform 80"/>
            <p:cNvSpPr>
              <a:spLocks noEditPoints="1"/>
            </p:cNvSpPr>
            <p:nvPr/>
          </p:nvSpPr>
          <p:spPr bwMode="auto">
            <a:xfrm>
              <a:off x="4358662" y="3167600"/>
              <a:ext cx="769938" cy="754063"/>
            </a:xfrm>
            <a:custGeom>
              <a:avLst/>
              <a:gdLst>
                <a:gd name="T0" fmla="*/ 122 w 205"/>
                <a:gd name="T1" fmla="*/ 178 h 201"/>
                <a:gd name="T2" fmla="*/ 100 w 205"/>
                <a:gd name="T3" fmla="*/ 174 h 201"/>
                <a:gd name="T4" fmla="*/ 73 w 205"/>
                <a:gd name="T5" fmla="*/ 146 h 201"/>
                <a:gd name="T6" fmla="*/ 53 w 205"/>
                <a:gd name="T7" fmla="*/ 107 h 201"/>
                <a:gd name="T8" fmla="*/ 78 w 205"/>
                <a:gd name="T9" fmla="*/ 99 h 201"/>
                <a:gd name="T10" fmla="*/ 101 w 205"/>
                <a:gd name="T11" fmla="*/ 67 h 201"/>
                <a:gd name="T12" fmla="*/ 106 w 205"/>
                <a:gd name="T13" fmla="*/ 67 h 201"/>
                <a:gd name="T14" fmla="*/ 153 w 205"/>
                <a:gd name="T15" fmla="*/ 89 h 201"/>
                <a:gd name="T16" fmla="*/ 171 w 205"/>
                <a:gd name="T17" fmla="*/ 39 h 201"/>
                <a:gd name="T18" fmla="*/ 165 w 205"/>
                <a:gd name="T19" fmla="*/ 105 h 201"/>
                <a:gd name="T20" fmla="*/ 179 w 205"/>
                <a:gd name="T21" fmla="*/ 152 h 201"/>
                <a:gd name="T22" fmla="*/ 186 w 205"/>
                <a:gd name="T23" fmla="*/ 51 h 201"/>
                <a:gd name="T24" fmla="*/ 13 w 205"/>
                <a:gd name="T25" fmla="*/ 144 h 201"/>
                <a:gd name="T26" fmla="*/ 157 w 205"/>
                <a:gd name="T27" fmla="*/ 176 h 201"/>
                <a:gd name="T28" fmla="*/ 147 w 205"/>
                <a:gd name="T29" fmla="*/ 50 h 201"/>
                <a:gd name="T30" fmla="*/ 106 w 205"/>
                <a:gd name="T31" fmla="*/ 13 h 201"/>
                <a:gd name="T32" fmla="*/ 106 w 205"/>
                <a:gd name="T33" fmla="*/ 13 h 201"/>
                <a:gd name="T34" fmla="*/ 101 w 205"/>
                <a:gd name="T35" fmla="*/ 12 h 201"/>
                <a:gd name="T36" fmla="*/ 59 w 205"/>
                <a:gd name="T37" fmla="*/ 51 h 201"/>
                <a:gd name="T38" fmla="*/ 10 w 205"/>
                <a:gd name="T39" fmla="*/ 92 h 201"/>
                <a:gd name="T40" fmla="*/ 57 w 205"/>
                <a:gd name="T41" fmla="*/ 56 h 201"/>
                <a:gd name="T42" fmla="*/ 9 w 205"/>
                <a:gd name="T43" fmla="*/ 99 h 201"/>
                <a:gd name="T44" fmla="*/ 9 w 205"/>
                <a:gd name="T45" fmla="*/ 105 h 201"/>
                <a:gd name="T46" fmla="*/ 56 w 205"/>
                <a:gd name="T47" fmla="*/ 147 h 201"/>
                <a:gd name="T48" fmla="*/ 59 w 205"/>
                <a:gd name="T49" fmla="*/ 152 h 201"/>
                <a:gd name="T50" fmla="*/ 110 w 205"/>
                <a:gd name="T51" fmla="*/ 105 h 201"/>
                <a:gd name="T52" fmla="*/ 110 w 205"/>
                <a:gd name="T53" fmla="*/ 105 h 201"/>
                <a:gd name="T54" fmla="*/ 168 w 205"/>
                <a:gd name="T55" fmla="*/ 154 h 201"/>
                <a:gd name="T56" fmla="*/ 163 w 205"/>
                <a:gd name="T57" fmla="*/ 157 h 201"/>
                <a:gd name="T58" fmla="*/ 158 w 205"/>
                <a:gd name="T59" fmla="*/ 153 h 201"/>
                <a:gd name="T60" fmla="*/ 156 w 205"/>
                <a:gd name="T61" fmla="*/ 148 h 201"/>
                <a:gd name="T62" fmla="*/ 146 w 205"/>
                <a:gd name="T63" fmla="*/ 95 h 201"/>
                <a:gd name="T64" fmla="*/ 90 w 205"/>
                <a:gd name="T65" fmla="*/ 99 h 201"/>
                <a:gd name="T66" fmla="*/ 80 w 205"/>
                <a:gd name="T67" fmla="*/ 138 h 201"/>
                <a:gd name="T68" fmla="*/ 100 w 205"/>
                <a:gd name="T69" fmla="*/ 164 h 201"/>
                <a:gd name="T70" fmla="*/ 141 w 205"/>
                <a:gd name="T71" fmla="*/ 164 h 201"/>
                <a:gd name="T72" fmla="*/ 153 w 205"/>
                <a:gd name="T73" fmla="*/ 159 h 201"/>
                <a:gd name="T74" fmla="*/ 155 w 205"/>
                <a:gd name="T75" fmla="*/ 157 h 201"/>
                <a:gd name="T76" fmla="*/ 160 w 205"/>
                <a:gd name="T77" fmla="*/ 162 h 201"/>
                <a:gd name="T78" fmla="*/ 164 w 205"/>
                <a:gd name="T79" fmla="*/ 170 h 201"/>
                <a:gd name="T80" fmla="*/ 187 w 205"/>
                <a:gd name="T81" fmla="*/ 186 h 201"/>
                <a:gd name="T82" fmla="*/ 178 w 205"/>
                <a:gd name="T83" fmla="*/ 163 h 201"/>
                <a:gd name="T84" fmla="*/ 124 w 205"/>
                <a:gd name="T85" fmla="*/ 161 h 201"/>
                <a:gd name="T86" fmla="*/ 100 w 205"/>
                <a:gd name="T87" fmla="*/ 154 h 201"/>
                <a:gd name="T88" fmla="*/ 87 w 205"/>
                <a:gd name="T89" fmla="*/ 132 h 201"/>
                <a:gd name="T90" fmla="*/ 106 w 205"/>
                <a:gd name="T91" fmla="*/ 97 h 201"/>
                <a:gd name="T92" fmla="*/ 141 w 205"/>
                <a:gd name="T93" fmla="*/ 101 h 201"/>
                <a:gd name="T94" fmla="*/ 153 w 205"/>
                <a:gd name="T95" fmla="*/ 121 h 201"/>
                <a:gd name="T96" fmla="*/ 147 w 205"/>
                <a:gd name="T97" fmla="*/ 148 h 201"/>
                <a:gd name="T98" fmla="*/ 136 w 205"/>
                <a:gd name="T99" fmla="*/ 115 h 201"/>
                <a:gd name="T100" fmla="*/ 119 w 205"/>
                <a:gd name="T101" fmla="*/ 105 h 201"/>
                <a:gd name="T102" fmla="*/ 140 w 205"/>
                <a:gd name="T103" fmla="*/ 113 h 201"/>
                <a:gd name="T104" fmla="*/ 145 w 205"/>
                <a:gd name="T105" fmla="*/ 123 h 201"/>
                <a:gd name="T106" fmla="*/ 141 w 205"/>
                <a:gd name="T107" fmla="*/ 124 h 201"/>
                <a:gd name="T108" fmla="*/ 145 w 205"/>
                <a:gd name="T109" fmla="*/ 12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201">
                  <a:moveTo>
                    <a:pt x="113" y="193"/>
                  </a:moveTo>
                  <a:cubicBezTo>
                    <a:pt x="119" y="188"/>
                    <a:pt x="125" y="183"/>
                    <a:pt x="131" y="177"/>
                  </a:cubicBezTo>
                  <a:cubicBezTo>
                    <a:pt x="128" y="177"/>
                    <a:pt x="125" y="178"/>
                    <a:pt x="122" y="178"/>
                  </a:cubicBezTo>
                  <a:cubicBezTo>
                    <a:pt x="117" y="183"/>
                    <a:pt x="112" y="187"/>
                    <a:pt x="106" y="191"/>
                  </a:cubicBezTo>
                  <a:cubicBezTo>
                    <a:pt x="106" y="176"/>
                    <a:pt x="106" y="176"/>
                    <a:pt x="106" y="176"/>
                  </a:cubicBezTo>
                  <a:cubicBezTo>
                    <a:pt x="104" y="175"/>
                    <a:pt x="102" y="175"/>
                    <a:pt x="100" y="174"/>
                  </a:cubicBezTo>
                  <a:cubicBezTo>
                    <a:pt x="100" y="191"/>
                    <a:pt x="100" y="191"/>
                    <a:pt x="100" y="191"/>
                  </a:cubicBezTo>
                  <a:cubicBezTo>
                    <a:pt x="85" y="181"/>
                    <a:pt x="72" y="166"/>
                    <a:pt x="64" y="149"/>
                  </a:cubicBezTo>
                  <a:cubicBezTo>
                    <a:pt x="67" y="148"/>
                    <a:pt x="70" y="147"/>
                    <a:pt x="73" y="146"/>
                  </a:cubicBezTo>
                  <a:cubicBezTo>
                    <a:pt x="73" y="144"/>
                    <a:pt x="72" y="142"/>
                    <a:pt x="72" y="140"/>
                  </a:cubicBezTo>
                  <a:cubicBezTo>
                    <a:pt x="68" y="142"/>
                    <a:pt x="65" y="143"/>
                    <a:pt x="62" y="144"/>
                  </a:cubicBezTo>
                  <a:cubicBezTo>
                    <a:pt x="57" y="133"/>
                    <a:pt x="54" y="120"/>
                    <a:pt x="53" y="107"/>
                  </a:cubicBezTo>
                  <a:cubicBezTo>
                    <a:pt x="53" y="105"/>
                    <a:pt x="53" y="105"/>
                    <a:pt x="53" y="105"/>
                  </a:cubicBezTo>
                  <a:cubicBezTo>
                    <a:pt x="75" y="105"/>
                    <a:pt x="75" y="105"/>
                    <a:pt x="75" y="105"/>
                  </a:cubicBezTo>
                  <a:cubicBezTo>
                    <a:pt x="76" y="103"/>
                    <a:pt x="77" y="101"/>
                    <a:pt x="78" y="99"/>
                  </a:cubicBezTo>
                  <a:cubicBezTo>
                    <a:pt x="53" y="99"/>
                    <a:pt x="53" y="99"/>
                    <a:pt x="53" y="99"/>
                  </a:cubicBezTo>
                  <a:cubicBezTo>
                    <a:pt x="54" y="85"/>
                    <a:pt x="56" y="71"/>
                    <a:pt x="62" y="59"/>
                  </a:cubicBezTo>
                  <a:cubicBezTo>
                    <a:pt x="74" y="64"/>
                    <a:pt x="87" y="67"/>
                    <a:pt x="101" y="67"/>
                  </a:cubicBezTo>
                  <a:cubicBezTo>
                    <a:pt x="101" y="81"/>
                    <a:pt x="101" y="81"/>
                    <a:pt x="101" y="81"/>
                  </a:cubicBezTo>
                  <a:cubicBezTo>
                    <a:pt x="102" y="80"/>
                    <a:pt x="104" y="80"/>
                    <a:pt x="106" y="79"/>
                  </a:cubicBezTo>
                  <a:cubicBezTo>
                    <a:pt x="106" y="67"/>
                    <a:pt x="106" y="67"/>
                    <a:pt x="106" y="67"/>
                  </a:cubicBezTo>
                  <a:cubicBezTo>
                    <a:pt x="106" y="67"/>
                    <a:pt x="106" y="67"/>
                    <a:pt x="106" y="67"/>
                  </a:cubicBezTo>
                  <a:cubicBezTo>
                    <a:pt x="120" y="66"/>
                    <a:pt x="133" y="63"/>
                    <a:pt x="144" y="58"/>
                  </a:cubicBezTo>
                  <a:cubicBezTo>
                    <a:pt x="149" y="67"/>
                    <a:pt x="152" y="78"/>
                    <a:pt x="153" y="89"/>
                  </a:cubicBezTo>
                  <a:cubicBezTo>
                    <a:pt x="155" y="92"/>
                    <a:pt x="158" y="94"/>
                    <a:pt x="159" y="96"/>
                  </a:cubicBezTo>
                  <a:cubicBezTo>
                    <a:pt x="159" y="81"/>
                    <a:pt x="155" y="68"/>
                    <a:pt x="149" y="55"/>
                  </a:cubicBezTo>
                  <a:cubicBezTo>
                    <a:pt x="157" y="51"/>
                    <a:pt x="164" y="45"/>
                    <a:pt x="171" y="39"/>
                  </a:cubicBezTo>
                  <a:cubicBezTo>
                    <a:pt x="186" y="56"/>
                    <a:pt x="194" y="76"/>
                    <a:pt x="195" y="99"/>
                  </a:cubicBezTo>
                  <a:cubicBezTo>
                    <a:pt x="162" y="99"/>
                    <a:pt x="162" y="99"/>
                    <a:pt x="162" y="99"/>
                  </a:cubicBezTo>
                  <a:cubicBezTo>
                    <a:pt x="163" y="101"/>
                    <a:pt x="164" y="103"/>
                    <a:pt x="165" y="105"/>
                  </a:cubicBezTo>
                  <a:cubicBezTo>
                    <a:pt x="193" y="105"/>
                    <a:pt x="193" y="105"/>
                    <a:pt x="193" y="105"/>
                  </a:cubicBezTo>
                  <a:cubicBezTo>
                    <a:pt x="194" y="105"/>
                    <a:pt x="194" y="105"/>
                    <a:pt x="195" y="105"/>
                  </a:cubicBezTo>
                  <a:cubicBezTo>
                    <a:pt x="194" y="122"/>
                    <a:pt x="189" y="138"/>
                    <a:pt x="179" y="152"/>
                  </a:cubicBezTo>
                  <a:cubicBezTo>
                    <a:pt x="184" y="156"/>
                    <a:pt x="184" y="156"/>
                    <a:pt x="184" y="156"/>
                  </a:cubicBezTo>
                  <a:cubicBezTo>
                    <a:pt x="187" y="151"/>
                    <a:pt x="190" y="146"/>
                    <a:pt x="192" y="140"/>
                  </a:cubicBezTo>
                  <a:cubicBezTo>
                    <a:pt x="205" y="113"/>
                    <a:pt x="202" y="76"/>
                    <a:pt x="186" y="51"/>
                  </a:cubicBezTo>
                  <a:cubicBezTo>
                    <a:pt x="170" y="23"/>
                    <a:pt x="140" y="5"/>
                    <a:pt x="109" y="3"/>
                  </a:cubicBezTo>
                  <a:cubicBezTo>
                    <a:pt x="69" y="0"/>
                    <a:pt x="30" y="23"/>
                    <a:pt x="13" y="60"/>
                  </a:cubicBezTo>
                  <a:cubicBezTo>
                    <a:pt x="0" y="85"/>
                    <a:pt x="1" y="120"/>
                    <a:pt x="13" y="144"/>
                  </a:cubicBezTo>
                  <a:cubicBezTo>
                    <a:pt x="29" y="178"/>
                    <a:pt x="66" y="201"/>
                    <a:pt x="104" y="200"/>
                  </a:cubicBezTo>
                  <a:cubicBezTo>
                    <a:pt x="125" y="200"/>
                    <a:pt x="145" y="192"/>
                    <a:pt x="161" y="179"/>
                  </a:cubicBezTo>
                  <a:cubicBezTo>
                    <a:pt x="157" y="176"/>
                    <a:pt x="157" y="176"/>
                    <a:pt x="157" y="176"/>
                  </a:cubicBezTo>
                  <a:cubicBezTo>
                    <a:pt x="144" y="185"/>
                    <a:pt x="129" y="191"/>
                    <a:pt x="113" y="193"/>
                  </a:cubicBezTo>
                  <a:close/>
                  <a:moveTo>
                    <a:pt x="167" y="35"/>
                  </a:moveTo>
                  <a:cubicBezTo>
                    <a:pt x="161" y="41"/>
                    <a:pt x="154" y="46"/>
                    <a:pt x="147" y="50"/>
                  </a:cubicBezTo>
                  <a:cubicBezTo>
                    <a:pt x="139" y="34"/>
                    <a:pt x="126" y="19"/>
                    <a:pt x="111" y="9"/>
                  </a:cubicBezTo>
                  <a:cubicBezTo>
                    <a:pt x="132" y="11"/>
                    <a:pt x="151" y="20"/>
                    <a:pt x="167" y="35"/>
                  </a:cubicBezTo>
                  <a:close/>
                  <a:moveTo>
                    <a:pt x="106" y="13"/>
                  </a:moveTo>
                  <a:cubicBezTo>
                    <a:pt x="121" y="23"/>
                    <a:pt x="134" y="38"/>
                    <a:pt x="142" y="52"/>
                  </a:cubicBezTo>
                  <a:cubicBezTo>
                    <a:pt x="131" y="58"/>
                    <a:pt x="119" y="61"/>
                    <a:pt x="106" y="61"/>
                  </a:cubicBezTo>
                  <a:lnTo>
                    <a:pt x="106" y="13"/>
                  </a:lnTo>
                  <a:close/>
                  <a:moveTo>
                    <a:pt x="101" y="61"/>
                  </a:moveTo>
                  <a:cubicBezTo>
                    <a:pt x="87" y="61"/>
                    <a:pt x="76" y="58"/>
                    <a:pt x="65" y="53"/>
                  </a:cubicBezTo>
                  <a:cubicBezTo>
                    <a:pt x="72" y="37"/>
                    <a:pt x="86" y="23"/>
                    <a:pt x="101" y="12"/>
                  </a:cubicBezTo>
                  <a:lnTo>
                    <a:pt x="101" y="61"/>
                  </a:lnTo>
                  <a:close/>
                  <a:moveTo>
                    <a:pt x="95" y="9"/>
                  </a:moveTo>
                  <a:cubicBezTo>
                    <a:pt x="80" y="20"/>
                    <a:pt x="67" y="35"/>
                    <a:pt x="59" y="51"/>
                  </a:cubicBezTo>
                  <a:cubicBezTo>
                    <a:pt x="51" y="47"/>
                    <a:pt x="44" y="41"/>
                    <a:pt x="37" y="35"/>
                  </a:cubicBezTo>
                  <a:cubicBezTo>
                    <a:pt x="53" y="20"/>
                    <a:pt x="73" y="11"/>
                    <a:pt x="95" y="9"/>
                  </a:cubicBezTo>
                  <a:close/>
                  <a:moveTo>
                    <a:pt x="10" y="92"/>
                  </a:moveTo>
                  <a:cubicBezTo>
                    <a:pt x="10" y="92"/>
                    <a:pt x="10" y="91"/>
                    <a:pt x="10" y="91"/>
                  </a:cubicBezTo>
                  <a:cubicBezTo>
                    <a:pt x="12" y="72"/>
                    <a:pt x="20" y="54"/>
                    <a:pt x="33" y="39"/>
                  </a:cubicBezTo>
                  <a:cubicBezTo>
                    <a:pt x="41" y="46"/>
                    <a:pt x="48" y="52"/>
                    <a:pt x="57" y="56"/>
                  </a:cubicBezTo>
                  <a:cubicBezTo>
                    <a:pt x="51" y="69"/>
                    <a:pt x="48" y="85"/>
                    <a:pt x="47" y="99"/>
                  </a:cubicBezTo>
                  <a:cubicBezTo>
                    <a:pt x="10" y="99"/>
                    <a:pt x="10" y="99"/>
                    <a:pt x="10" y="99"/>
                  </a:cubicBezTo>
                  <a:cubicBezTo>
                    <a:pt x="9" y="99"/>
                    <a:pt x="9" y="99"/>
                    <a:pt x="9" y="99"/>
                  </a:cubicBezTo>
                  <a:lnTo>
                    <a:pt x="10" y="92"/>
                  </a:lnTo>
                  <a:close/>
                  <a:moveTo>
                    <a:pt x="33" y="163"/>
                  </a:moveTo>
                  <a:cubicBezTo>
                    <a:pt x="18" y="147"/>
                    <a:pt x="10" y="127"/>
                    <a:pt x="9" y="105"/>
                  </a:cubicBezTo>
                  <a:cubicBezTo>
                    <a:pt x="44" y="105"/>
                    <a:pt x="44" y="105"/>
                    <a:pt x="44" y="105"/>
                  </a:cubicBezTo>
                  <a:cubicBezTo>
                    <a:pt x="47" y="105"/>
                    <a:pt x="47" y="105"/>
                    <a:pt x="47" y="105"/>
                  </a:cubicBezTo>
                  <a:cubicBezTo>
                    <a:pt x="48" y="120"/>
                    <a:pt x="51" y="134"/>
                    <a:pt x="56" y="147"/>
                  </a:cubicBezTo>
                  <a:cubicBezTo>
                    <a:pt x="48" y="151"/>
                    <a:pt x="40" y="157"/>
                    <a:pt x="33" y="163"/>
                  </a:cubicBezTo>
                  <a:close/>
                  <a:moveTo>
                    <a:pt x="37" y="168"/>
                  </a:moveTo>
                  <a:cubicBezTo>
                    <a:pt x="43" y="161"/>
                    <a:pt x="51" y="156"/>
                    <a:pt x="59" y="152"/>
                  </a:cubicBezTo>
                  <a:cubicBezTo>
                    <a:pt x="66" y="167"/>
                    <a:pt x="79" y="183"/>
                    <a:pt x="94" y="194"/>
                  </a:cubicBezTo>
                  <a:cubicBezTo>
                    <a:pt x="72" y="192"/>
                    <a:pt x="53" y="182"/>
                    <a:pt x="37" y="168"/>
                  </a:cubicBezTo>
                  <a:close/>
                  <a:moveTo>
                    <a:pt x="110" y="105"/>
                  </a:moveTo>
                  <a:cubicBezTo>
                    <a:pt x="111" y="105"/>
                    <a:pt x="111" y="105"/>
                    <a:pt x="111" y="105"/>
                  </a:cubicBezTo>
                  <a:cubicBezTo>
                    <a:pt x="111" y="105"/>
                    <a:pt x="111" y="105"/>
                    <a:pt x="111" y="105"/>
                  </a:cubicBezTo>
                  <a:lnTo>
                    <a:pt x="110" y="105"/>
                  </a:lnTo>
                  <a:close/>
                  <a:moveTo>
                    <a:pt x="178" y="163"/>
                  </a:moveTo>
                  <a:cubicBezTo>
                    <a:pt x="174" y="159"/>
                    <a:pt x="174" y="159"/>
                    <a:pt x="174" y="159"/>
                  </a:cubicBezTo>
                  <a:cubicBezTo>
                    <a:pt x="168" y="154"/>
                    <a:pt x="168" y="154"/>
                    <a:pt x="168" y="154"/>
                  </a:cubicBezTo>
                  <a:cubicBezTo>
                    <a:pt x="167" y="154"/>
                    <a:pt x="166" y="154"/>
                    <a:pt x="165" y="155"/>
                  </a:cubicBezTo>
                  <a:cubicBezTo>
                    <a:pt x="163" y="157"/>
                    <a:pt x="163" y="157"/>
                    <a:pt x="163" y="157"/>
                  </a:cubicBezTo>
                  <a:cubicBezTo>
                    <a:pt x="163" y="157"/>
                    <a:pt x="163" y="157"/>
                    <a:pt x="163" y="157"/>
                  </a:cubicBezTo>
                  <a:cubicBezTo>
                    <a:pt x="161" y="155"/>
                    <a:pt x="161" y="155"/>
                    <a:pt x="161" y="155"/>
                  </a:cubicBezTo>
                  <a:cubicBezTo>
                    <a:pt x="160" y="154"/>
                    <a:pt x="160" y="154"/>
                    <a:pt x="160" y="154"/>
                  </a:cubicBezTo>
                  <a:cubicBezTo>
                    <a:pt x="158" y="153"/>
                    <a:pt x="158" y="153"/>
                    <a:pt x="158" y="153"/>
                  </a:cubicBezTo>
                  <a:cubicBezTo>
                    <a:pt x="159" y="152"/>
                    <a:pt x="159" y="152"/>
                    <a:pt x="159" y="152"/>
                  </a:cubicBezTo>
                  <a:cubicBezTo>
                    <a:pt x="160" y="152"/>
                    <a:pt x="160" y="151"/>
                    <a:pt x="159" y="151"/>
                  </a:cubicBezTo>
                  <a:cubicBezTo>
                    <a:pt x="156" y="148"/>
                    <a:pt x="156" y="148"/>
                    <a:pt x="156" y="148"/>
                  </a:cubicBezTo>
                  <a:cubicBezTo>
                    <a:pt x="163" y="137"/>
                    <a:pt x="163" y="124"/>
                    <a:pt x="159" y="113"/>
                  </a:cubicBezTo>
                  <a:cubicBezTo>
                    <a:pt x="157" y="108"/>
                    <a:pt x="154" y="103"/>
                    <a:pt x="151" y="99"/>
                  </a:cubicBezTo>
                  <a:cubicBezTo>
                    <a:pt x="149" y="98"/>
                    <a:pt x="148" y="96"/>
                    <a:pt x="146" y="95"/>
                  </a:cubicBezTo>
                  <a:cubicBezTo>
                    <a:pt x="134" y="86"/>
                    <a:pt x="119" y="84"/>
                    <a:pt x="106" y="88"/>
                  </a:cubicBezTo>
                  <a:cubicBezTo>
                    <a:pt x="104" y="89"/>
                    <a:pt x="102" y="90"/>
                    <a:pt x="101" y="91"/>
                  </a:cubicBezTo>
                  <a:cubicBezTo>
                    <a:pt x="96" y="93"/>
                    <a:pt x="93" y="96"/>
                    <a:pt x="90" y="99"/>
                  </a:cubicBezTo>
                  <a:cubicBezTo>
                    <a:pt x="89" y="100"/>
                    <a:pt x="88" y="101"/>
                    <a:pt x="87" y="102"/>
                  </a:cubicBezTo>
                  <a:cubicBezTo>
                    <a:pt x="87" y="103"/>
                    <a:pt x="86" y="104"/>
                    <a:pt x="85" y="105"/>
                  </a:cubicBezTo>
                  <a:cubicBezTo>
                    <a:pt x="79" y="115"/>
                    <a:pt x="77" y="127"/>
                    <a:pt x="80" y="138"/>
                  </a:cubicBezTo>
                  <a:cubicBezTo>
                    <a:pt x="80" y="140"/>
                    <a:pt x="81" y="142"/>
                    <a:pt x="82" y="143"/>
                  </a:cubicBezTo>
                  <a:cubicBezTo>
                    <a:pt x="84" y="150"/>
                    <a:pt x="89" y="156"/>
                    <a:pt x="95" y="160"/>
                  </a:cubicBezTo>
                  <a:cubicBezTo>
                    <a:pt x="96" y="162"/>
                    <a:pt x="98" y="163"/>
                    <a:pt x="100" y="164"/>
                  </a:cubicBezTo>
                  <a:cubicBezTo>
                    <a:pt x="102" y="165"/>
                    <a:pt x="104" y="166"/>
                    <a:pt x="106" y="167"/>
                  </a:cubicBezTo>
                  <a:cubicBezTo>
                    <a:pt x="114" y="170"/>
                    <a:pt x="123" y="170"/>
                    <a:pt x="131" y="168"/>
                  </a:cubicBezTo>
                  <a:cubicBezTo>
                    <a:pt x="134" y="167"/>
                    <a:pt x="138" y="165"/>
                    <a:pt x="141" y="164"/>
                  </a:cubicBezTo>
                  <a:cubicBezTo>
                    <a:pt x="144" y="162"/>
                    <a:pt x="147" y="159"/>
                    <a:pt x="150" y="157"/>
                  </a:cubicBezTo>
                  <a:cubicBezTo>
                    <a:pt x="152" y="158"/>
                    <a:pt x="152" y="158"/>
                    <a:pt x="152" y="158"/>
                  </a:cubicBezTo>
                  <a:cubicBezTo>
                    <a:pt x="153" y="159"/>
                    <a:pt x="153" y="159"/>
                    <a:pt x="153" y="159"/>
                  </a:cubicBezTo>
                  <a:cubicBezTo>
                    <a:pt x="153" y="159"/>
                    <a:pt x="154" y="159"/>
                    <a:pt x="155" y="158"/>
                  </a:cubicBezTo>
                  <a:cubicBezTo>
                    <a:pt x="155" y="158"/>
                    <a:pt x="155" y="158"/>
                    <a:pt x="155" y="158"/>
                  </a:cubicBezTo>
                  <a:cubicBezTo>
                    <a:pt x="155" y="157"/>
                    <a:pt x="155" y="157"/>
                    <a:pt x="155" y="157"/>
                  </a:cubicBezTo>
                  <a:cubicBezTo>
                    <a:pt x="158" y="159"/>
                    <a:pt x="158" y="159"/>
                    <a:pt x="158" y="159"/>
                  </a:cubicBezTo>
                  <a:cubicBezTo>
                    <a:pt x="160" y="161"/>
                    <a:pt x="160" y="161"/>
                    <a:pt x="160" y="161"/>
                  </a:cubicBezTo>
                  <a:cubicBezTo>
                    <a:pt x="160" y="162"/>
                    <a:pt x="160" y="162"/>
                    <a:pt x="160" y="162"/>
                  </a:cubicBezTo>
                  <a:cubicBezTo>
                    <a:pt x="158" y="163"/>
                    <a:pt x="158" y="163"/>
                    <a:pt x="158" y="163"/>
                  </a:cubicBezTo>
                  <a:cubicBezTo>
                    <a:pt x="158" y="164"/>
                    <a:pt x="158" y="166"/>
                    <a:pt x="159" y="166"/>
                  </a:cubicBezTo>
                  <a:cubicBezTo>
                    <a:pt x="164" y="170"/>
                    <a:pt x="164" y="170"/>
                    <a:pt x="164" y="170"/>
                  </a:cubicBezTo>
                  <a:cubicBezTo>
                    <a:pt x="168" y="174"/>
                    <a:pt x="168" y="174"/>
                    <a:pt x="168" y="174"/>
                  </a:cubicBezTo>
                  <a:cubicBezTo>
                    <a:pt x="184" y="186"/>
                    <a:pt x="184" y="186"/>
                    <a:pt x="184" y="186"/>
                  </a:cubicBezTo>
                  <a:cubicBezTo>
                    <a:pt x="185" y="187"/>
                    <a:pt x="186" y="187"/>
                    <a:pt x="187" y="186"/>
                  </a:cubicBezTo>
                  <a:cubicBezTo>
                    <a:pt x="194" y="177"/>
                    <a:pt x="194" y="177"/>
                    <a:pt x="194" y="177"/>
                  </a:cubicBezTo>
                  <a:cubicBezTo>
                    <a:pt x="194" y="176"/>
                    <a:pt x="194" y="175"/>
                    <a:pt x="193" y="174"/>
                  </a:cubicBezTo>
                  <a:lnTo>
                    <a:pt x="178" y="163"/>
                  </a:lnTo>
                  <a:close/>
                  <a:moveTo>
                    <a:pt x="147" y="148"/>
                  </a:moveTo>
                  <a:cubicBezTo>
                    <a:pt x="145" y="151"/>
                    <a:pt x="142" y="153"/>
                    <a:pt x="140" y="155"/>
                  </a:cubicBezTo>
                  <a:cubicBezTo>
                    <a:pt x="135" y="158"/>
                    <a:pt x="130" y="160"/>
                    <a:pt x="124" y="161"/>
                  </a:cubicBezTo>
                  <a:cubicBezTo>
                    <a:pt x="118" y="162"/>
                    <a:pt x="112" y="161"/>
                    <a:pt x="106" y="158"/>
                  </a:cubicBezTo>
                  <a:cubicBezTo>
                    <a:pt x="104" y="157"/>
                    <a:pt x="102" y="156"/>
                    <a:pt x="100" y="155"/>
                  </a:cubicBezTo>
                  <a:cubicBezTo>
                    <a:pt x="100" y="154"/>
                    <a:pt x="100" y="154"/>
                    <a:pt x="100" y="154"/>
                  </a:cubicBezTo>
                  <a:cubicBezTo>
                    <a:pt x="95" y="151"/>
                    <a:pt x="92" y="147"/>
                    <a:pt x="90" y="142"/>
                  </a:cubicBezTo>
                  <a:cubicBezTo>
                    <a:pt x="89" y="140"/>
                    <a:pt x="89" y="139"/>
                    <a:pt x="88" y="137"/>
                  </a:cubicBezTo>
                  <a:cubicBezTo>
                    <a:pt x="88" y="135"/>
                    <a:pt x="87" y="133"/>
                    <a:pt x="87" y="132"/>
                  </a:cubicBezTo>
                  <a:cubicBezTo>
                    <a:pt x="86" y="123"/>
                    <a:pt x="88" y="114"/>
                    <a:pt x="94" y="107"/>
                  </a:cubicBezTo>
                  <a:cubicBezTo>
                    <a:pt x="94" y="106"/>
                    <a:pt x="95" y="106"/>
                    <a:pt x="95" y="105"/>
                  </a:cubicBezTo>
                  <a:cubicBezTo>
                    <a:pt x="99" y="102"/>
                    <a:pt x="102" y="99"/>
                    <a:pt x="106" y="97"/>
                  </a:cubicBezTo>
                  <a:cubicBezTo>
                    <a:pt x="109" y="96"/>
                    <a:pt x="113" y="95"/>
                    <a:pt x="116" y="94"/>
                  </a:cubicBezTo>
                  <a:cubicBezTo>
                    <a:pt x="124" y="93"/>
                    <a:pt x="131" y="95"/>
                    <a:pt x="138" y="99"/>
                  </a:cubicBezTo>
                  <a:cubicBezTo>
                    <a:pt x="139" y="100"/>
                    <a:pt x="140" y="101"/>
                    <a:pt x="141" y="101"/>
                  </a:cubicBezTo>
                  <a:cubicBezTo>
                    <a:pt x="142" y="102"/>
                    <a:pt x="144" y="104"/>
                    <a:pt x="145" y="105"/>
                  </a:cubicBezTo>
                  <a:cubicBezTo>
                    <a:pt x="149" y="109"/>
                    <a:pt x="151" y="114"/>
                    <a:pt x="152" y="119"/>
                  </a:cubicBezTo>
                  <a:cubicBezTo>
                    <a:pt x="153" y="120"/>
                    <a:pt x="153" y="120"/>
                    <a:pt x="153" y="121"/>
                  </a:cubicBezTo>
                  <a:cubicBezTo>
                    <a:pt x="153" y="121"/>
                    <a:pt x="153" y="122"/>
                    <a:pt x="153" y="123"/>
                  </a:cubicBezTo>
                  <a:cubicBezTo>
                    <a:pt x="153" y="123"/>
                    <a:pt x="153" y="123"/>
                    <a:pt x="153" y="123"/>
                  </a:cubicBezTo>
                  <a:cubicBezTo>
                    <a:pt x="154" y="132"/>
                    <a:pt x="152" y="141"/>
                    <a:pt x="147" y="148"/>
                  </a:cubicBezTo>
                  <a:close/>
                  <a:moveTo>
                    <a:pt x="141" y="120"/>
                  </a:moveTo>
                  <a:cubicBezTo>
                    <a:pt x="140" y="120"/>
                    <a:pt x="139" y="120"/>
                    <a:pt x="138" y="119"/>
                  </a:cubicBezTo>
                  <a:cubicBezTo>
                    <a:pt x="138" y="118"/>
                    <a:pt x="137" y="116"/>
                    <a:pt x="136" y="115"/>
                  </a:cubicBezTo>
                  <a:cubicBezTo>
                    <a:pt x="132" y="111"/>
                    <a:pt x="127" y="108"/>
                    <a:pt x="121" y="107"/>
                  </a:cubicBezTo>
                  <a:cubicBezTo>
                    <a:pt x="120" y="107"/>
                    <a:pt x="119" y="106"/>
                    <a:pt x="119" y="105"/>
                  </a:cubicBezTo>
                  <a:cubicBezTo>
                    <a:pt x="119" y="105"/>
                    <a:pt x="119" y="105"/>
                    <a:pt x="119" y="105"/>
                  </a:cubicBezTo>
                  <a:cubicBezTo>
                    <a:pt x="120" y="104"/>
                    <a:pt x="121" y="103"/>
                    <a:pt x="122" y="103"/>
                  </a:cubicBezTo>
                  <a:cubicBezTo>
                    <a:pt x="124" y="103"/>
                    <a:pt x="127" y="104"/>
                    <a:pt x="129" y="105"/>
                  </a:cubicBezTo>
                  <a:cubicBezTo>
                    <a:pt x="133" y="107"/>
                    <a:pt x="137" y="110"/>
                    <a:pt x="140" y="113"/>
                  </a:cubicBezTo>
                  <a:cubicBezTo>
                    <a:pt x="141" y="114"/>
                    <a:pt x="141" y="116"/>
                    <a:pt x="142" y="117"/>
                  </a:cubicBezTo>
                  <a:cubicBezTo>
                    <a:pt x="143" y="118"/>
                    <a:pt x="142" y="119"/>
                    <a:pt x="141" y="120"/>
                  </a:cubicBezTo>
                  <a:close/>
                  <a:moveTo>
                    <a:pt x="145" y="123"/>
                  </a:moveTo>
                  <a:cubicBezTo>
                    <a:pt x="145" y="124"/>
                    <a:pt x="145" y="124"/>
                    <a:pt x="145" y="124"/>
                  </a:cubicBezTo>
                  <a:cubicBezTo>
                    <a:pt x="145" y="125"/>
                    <a:pt x="144" y="125"/>
                    <a:pt x="143" y="126"/>
                  </a:cubicBezTo>
                  <a:cubicBezTo>
                    <a:pt x="142" y="126"/>
                    <a:pt x="141" y="125"/>
                    <a:pt x="141" y="124"/>
                  </a:cubicBezTo>
                  <a:cubicBezTo>
                    <a:pt x="140" y="123"/>
                    <a:pt x="141" y="122"/>
                    <a:pt x="142" y="122"/>
                  </a:cubicBezTo>
                  <a:cubicBezTo>
                    <a:pt x="143" y="122"/>
                    <a:pt x="144" y="122"/>
                    <a:pt x="144" y="123"/>
                  </a:cubicBezTo>
                  <a:lnTo>
                    <a:pt x="145"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9332562" y="2563090"/>
            <a:ext cx="2034074" cy="2793918"/>
            <a:chOff x="9180162" y="2524990"/>
            <a:chExt cx="2034074" cy="2793918"/>
          </a:xfrm>
        </p:grpSpPr>
        <p:sp>
          <p:nvSpPr>
            <p:cNvPr id="35" name="椭圆 34"/>
            <p:cNvSpPr/>
            <p:nvPr/>
          </p:nvSpPr>
          <p:spPr>
            <a:xfrm>
              <a:off x="9180162" y="2524990"/>
              <a:ext cx="2034074" cy="2034074"/>
            </a:xfrm>
            <a:prstGeom prst="ellipse">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560607" y="4753304"/>
              <a:ext cx="1261884" cy="565604"/>
            </a:xfrm>
            <a:prstGeom prst="rect">
              <a:avLst/>
            </a:prstGeom>
          </p:spPr>
          <p:txBody>
            <a:bodyPr wrap="none">
              <a:spAutoFit/>
            </a:bodyPr>
            <a:lstStyle/>
            <a:p>
              <a:pPr algn="ctr">
                <a:lnSpc>
                  <a:spcPct val="120000"/>
                </a:lnSpc>
              </a:pPr>
              <a:r>
                <a:rPr lang="zh-CN" altLang="en-US" sz="2800" b="1" dirty="0">
                  <a:solidFill>
                    <a:schemeClr val="tx1">
                      <a:lumMod val="85000"/>
                      <a:lumOff val="15000"/>
                    </a:schemeClr>
                  </a:solidFill>
                  <a:latin typeface="微软雅黑" panose="020B0503020204020204" charset="-122"/>
                  <a:ea typeface="微软雅黑" panose="020B0503020204020204" charset="-122"/>
                </a:rPr>
                <a:t>关键字</a:t>
              </a:r>
            </a:p>
          </p:txBody>
        </p:sp>
        <p:sp>
          <p:nvSpPr>
            <p:cNvPr id="37" name="Freeform 28"/>
            <p:cNvSpPr>
              <a:spLocks noEditPoints="1"/>
            </p:cNvSpPr>
            <p:nvPr/>
          </p:nvSpPr>
          <p:spPr bwMode="auto">
            <a:xfrm>
              <a:off x="9816199" y="3172140"/>
              <a:ext cx="762000" cy="739775"/>
            </a:xfrm>
            <a:custGeom>
              <a:avLst/>
              <a:gdLst>
                <a:gd name="T0" fmla="*/ 13 w 203"/>
                <a:gd name="T1" fmla="*/ 137 h 197"/>
                <a:gd name="T2" fmla="*/ 103 w 203"/>
                <a:gd name="T3" fmla="*/ 197 h 197"/>
                <a:gd name="T4" fmla="*/ 96 w 203"/>
                <a:gd name="T5" fmla="*/ 0 h 197"/>
                <a:gd name="T6" fmla="*/ 94 w 203"/>
                <a:gd name="T7" fmla="*/ 6 h 197"/>
                <a:gd name="T8" fmla="*/ 38 w 203"/>
                <a:gd name="T9" fmla="*/ 32 h 197"/>
                <a:gd name="T10" fmla="*/ 34 w 203"/>
                <a:gd name="T11" fmla="*/ 36 h 197"/>
                <a:gd name="T12" fmla="*/ 46 w 203"/>
                <a:gd name="T13" fmla="*/ 96 h 197"/>
                <a:gd name="T14" fmla="*/ 34 w 203"/>
                <a:gd name="T15" fmla="*/ 36 h 197"/>
                <a:gd name="T16" fmla="*/ 12 w 203"/>
                <a:gd name="T17" fmla="*/ 102 h 197"/>
                <a:gd name="T18" fmla="*/ 55 w 203"/>
                <a:gd name="T19" fmla="*/ 145 h 197"/>
                <a:gd name="T20" fmla="*/ 10 w 203"/>
                <a:gd name="T21" fmla="*/ 102 h 197"/>
                <a:gd name="T22" fmla="*/ 58 w 203"/>
                <a:gd name="T23" fmla="*/ 150 h 197"/>
                <a:gd name="T24" fmla="*/ 92 w 203"/>
                <a:gd name="T25" fmla="*/ 190 h 197"/>
                <a:gd name="T26" fmla="*/ 99 w 203"/>
                <a:gd name="T27" fmla="*/ 188 h 197"/>
                <a:gd name="T28" fmla="*/ 64 w 203"/>
                <a:gd name="T29" fmla="*/ 147 h 197"/>
                <a:gd name="T30" fmla="*/ 99 w 203"/>
                <a:gd name="T31" fmla="*/ 188 h 197"/>
                <a:gd name="T32" fmla="*/ 51 w 203"/>
                <a:gd name="T33" fmla="*/ 102 h 197"/>
                <a:gd name="T34" fmla="*/ 99 w 203"/>
                <a:gd name="T35" fmla="*/ 102 h 197"/>
                <a:gd name="T36" fmla="*/ 61 w 203"/>
                <a:gd name="T37" fmla="*/ 142 h 197"/>
                <a:gd name="T38" fmla="*/ 99 w 203"/>
                <a:gd name="T39" fmla="*/ 96 h 197"/>
                <a:gd name="T40" fmla="*/ 51 w 203"/>
                <a:gd name="T41" fmla="*/ 96 h 197"/>
                <a:gd name="T42" fmla="*/ 99 w 203"/>
                <a:gd name="T43" fmla="*/ 64 h 197"/>
                <a:gd name="T44" fmla="*/ 63 w 203"/>
                <a:gd name="T45" fmla="*/ 49 h 197"/>
                <a:gd name="T46" fmla="*/ 99 w 203"/>
                <a:gd name="T47" fmla="*/ 58 h 197"/>
                <a:gd name="T48" fmla="*/ 116 w 203"/>
                <a:gd name="T49" fmla="*/ 69 h 197"/>
                <a:gd name="T50" fmla="*/ 145 w 203"/>
                <a:gd name="T51" fmla="*/ 56 h 197"/>
                <a:gd name="T52" fmla="*/ 149 w 203"/>
                <a:gd name="T53" fmla="*/ 39 h 197"/>
                <a:gd name="T54" fmla="*/ 116 w 203"/>
                <a:gd name="T55" fmla="*/ 11 h 197"/>
                <a:gd name="T56" fmla="*/ 152 w 203"/>
                <a:gd name="T57" fmla="*/ 33 h 197"/>
                <a:gd name="T58" fmla="*/ 203 w 203"/>
                <a:gd name="T59" fmla="*/ 98 h 197"/>
                <a:gd name="T60" fmla="*/ 116 w 203"/>
                <a:gd name="T61" fmla="*/ 167 h 197"/>
                <a:gd name="T62" fmla="*/ 175 w 203"/>
                <a:gd name="T63" fmla="*/ 66 h 197"/>
                <a:gd name="T64" fmla="*/ 191 w 203"/>
                <a:gd name="T65" fmla="*/ 54 h 197"/>
                <a:gd name="T66" fmla="*/ 126 w 203"/>
                <a:gd name="T67" fmla="*/ 109 h 197"/>
                <a:gd name="T68" fmla="*/ 116 w 203"/>
                <a:gd name="T69" fmla="*/ 84 h 197"/>
                <a:gd name="T70" fmla="*/ 155 w 203"/>
                <a:gd name="T71" fmla="*/ 53 h 197"/>
                <a:gd name="T72" fmla="*/ 155 w 203"/>
                <a:gd name="T73" fmla="*/ 36 h 197"/>
                <a:gd name="T74" fmla="*/ 177 w 203"/>
                <a:gd name="T75" fmla="*/ 18 h 197"/>
                <a:gd name="T76" fmla="*/ 196 w 203"/>
                <a:gd name="T77" fmla="*/ 38 h 197"/>
                <a:gd name="T78" fmla="*/ 178 w 203"/>
                <a:gd name="T79" fmla="*/ 59 h 197"/>
                <a:gd name="T80" fmla="*/ 162 w 203"/>
                <a:gd name="T81" fmla="*/ 60 h 197"/>
                <a:gd name="T82" fmla="*/ 126 w 203"/>
                <a:gd name="T83" fmla="*/ 109 h 197"/>
                <a:gd name="T84" fmla="*/ 116 w 203"/>
                <a:gd name="T85" fmla="*/ 128 h 197"/>
                <a:gd name="T86" fmla="*/ 142 w 203"/>
                <a:gd name="T87" fmla="*/ 86 h 197"/>
                <a:gd name="T88" fmla="*/ 167 w 203"/>
                <a:gd name="T89"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 h="197">
                  <a:moveTo>
                    <a:pt x="19" y="48"/>
                  </a:moveTo>
                  <a:cubicBezTo>
                    <a:pt x="3" y="73"/>
                    <a:pt x="0" y="110"/>
                    <a:pt x="13" y="137"/>
                  </a:cubicBezTo>
                  <a:cubicBezTo>
                    <a:pt x="28" y="171"/>
                    <a:pt x="64" y="197"/>
                    <a:pt x="101" y="197"/>
                  </a:cubicBezTo>
                  <a:cubicBezTo>
                    <a:pt x="102" y="197"/>
                    <a:pt x="103" y="197"/>
                    <a:pt x="103" y="197"/>
                  </a:cubicBezTo>
                  <a:cubicBezTo>
                    <a:pt x="103" y="0"/>
                    <a:pt x="103" y="0"/>
                    <a:pt x="103" y="0"/>
                  </a:cubicBezTo>
                  <a:cubicBezTo>
                    <a:pt x="101" y="0"/>
                    <a:pt x="98" y="0"/>
                    <a:pt x="96" y="0"/>
                  </a:cubicBezTo>
                  <a:cubicBezTo>
                    <a:pt x="65" y="2"/>
                    <a:pt x="35" y="20"/>
                    <a:pt x="19" y="48"/>
                  </a:cubicBezTo>
                  <a:close/>
                  <a:moveTo>
                    <a:pt x="94" y="6"/>
                  </a:moveTo>
                  <a:cubicBezTo>
                    <a:pt x="80" y="16"/>
                    <a:pt x="66" y="32"/>
                    <a:pt x="58" y="47"/>
                  </a:cubicBezTo>
                  <a:cubicBezTo>
                    <a:pt x="51" y="43"/>
                    <a:pt x="44" y="38"/>
                    <a:pt x="38" y="32"/>
                  </a:cubicBezTo>
                  <a:cubicBezTo>
                    <a:pt x="54" y="17"/>
                    <a:pt x="73" y="8"/>
                    <a:pt x="94" y="6"/>
                  </a:cubicBezTo>
                  <a:close/>
                  <a:moveTo>
                    <a:pt x="34" y="36"/>
                  </a:moveTo>
                  <a:cubicBezTo>
                    <a:pt x="41" y="43"/>
                    <a:pt x="48" y="48"/>
                    <a:pt x="56" y="52"/>
                  </a:cubicBezTo>
                  <a:cubicBezTo>
                    <a:pt x="50" y="66"/>
                    <a:pt x="46" y="80"/>
                    <a:pt x="46" y="96"/>
                  </a:cubicBezTo>
                  <a:cubicBezTo>
                    <a:pt x="10" y="96"/>
                    <a:pt x="10" y="96"/>
                    <a:pt x="10" y="96"/>
                  </a:cubicBezTo>
                  <a:cubicBezTo>
                    <a:pt x="11" y="73"/>
                    <a:pt x="19" y="53"/>
                    <a:pt x="34" y="36"/>
                  </a:cubicBezTo>
                  <a:close/>
                  <a:moveTo>
                    <a:pt x="10" y="102"/>
                  </a:moveTo>
                  <a:cubicBezTo>
                    <a:pt x="11" y="102"/>
                    <a:pt x="11" y="102"/>
                    <a:pt x="12" y="102"/>
                  </a:cubicBezTo>
                  <a:cubicBezTo>
                    <a:pt x="46" y="102"/>
                    <a:pt x="46" y="102"/>
                    <a:pt x="46" y="102"/>
                  </a:cubicBezTo>
                  <a:cubicBezTo>
                    <a:pt x="46" y="116"/>
                    <a:pt x="50" y="132"/>
                    <a:pt x="55" y="145"/>
                  </a:cubicBezTo>
                  <a:cubicBezTo>
                    <a:pt x="48" y="149"/>
                    <a:pt x="41" y="154"/>
                    <a:pt x="35" y="160"/>
                  </a:cubicBezTo>
                  <a:cubicBezTo>
                    <a:pt x="20" y="144"/>
                    <a:pt x="11" y="124"/>
                    <a:pt x="10" y="102"/>
                  </a:cubicBezTo>
                  <a:close/>
                  <a:moveTo>
                    <a:pt x="39" y="165"/>
                  </a:moveTo>
                  <a:cubicBezTo>
                    <a:pt x="45" y="159"/>
                    <a:pt x="51" y="154"/>
                    <a:pt x="58" y="150"/>
                  </a:cubicBezTo>
                  <a:cubicBezTo>
                    <a:pt x="60" y="153"/>
                    <a:pt x="61" y="156"/>
                    <a:pt x="63" y="158"/>
                  </a:cubicBezTo>
                  <a:cubicBezTo>
                    <a:pt x="70" y="170"/>
                    <a:pt x="81" y="182"/>
                    <a:pt x="92" y="190"/>
                  </a:cubicBezTo>
                  <a:cubicBezTo>
                    <a:pt x="72" y="188"/>
                    <a:pt x="53" y="179"/>
                    <a:pt x="39" y="165"/>
                  </a:cubicBezTo>
                  <a:close/>
                  <a:moveTo>
                    <a:pt x="99" y="188"/>
                  </a:moveTo>
                  <a:cubicBezTo>
                    <a:pt x="84" y="178"/>
                    <a:pt x="71" y="163"/>
                    <a:pt x="63" y="148"/>
                  </a:cubicBezTo>
                  <a:cubicBezTo>
                    <a:pt x="64" y="147"/>
                    <a:pt x="64" y="147"/>
                    <a:pt x="64" y="147"/>
                  </a:cubicBezTo>
                  <a:cubicBezTo>
                    <a:pt x="75" y="142"/>
                    <a:pt x="87" y="139"/>
                    <a:pt x="99" y="138"/>
                  </a:cubicBezTo>
                  <a:lnTo>
                    <a:pt x="99" y="188"/>
                  </a:lnTo>
                  <a:close/>
                  <a:moveTo>
                    <a:pt x="61" y="142"/>
                  </a:moveTo>
                  <a:cubicBezTo>
                    <a:pt x="55" y="130"/>
                    <a:pt x="52" y="116"/>
                    <a:pt x="51" y="102"/>
                  </a:cubicBezTo>
                  <a:cubicBezTo>
                    <a:pt x="53" y="102"/>
                    <a:pt x="53" y="102"/>
                    <a:pt x="53" y="102"/>
                  </a:cubicBezTo>
                  <a:cubicBezTo>
                    <a:pt x="99" y="102"/>
                    <a:pt x="99" y="102"/>
                    <a:pt x="99" y="102"/>
                  </a:cubicBezTo>
                  <a:cubicBezTo>
                    <a:pt x="99" y="133"/>
                    <a:pt x="99" y="133"/>
                    <a:pt x="99" y="133"/>
                  </a:cubicBezTo>
                  <a:cubicBezTo>
                    <a:pt x="85" y="133"/>
                    <a:pt x="72" y="137"/>
                    <a:pt x="61" y="142"/>
                  </a:cubicBezTo>
                  <a:close/>
                  <a:moveTo>
                    <a:pt x="99" y="64"/>
                  </a:moveTo>
                  <a:cubicBezTo>
                    <a:pt x="99" y="96"/>
                    <a:pt x="99" y="96"/>
                    <a:pt x="99" y="96"/>
                  </a:cubicBezTo>
                  <a:cubicBezTo>
                    <a:pt x="99" y="97"/>
                    <a:pt x="99" y="97"/>
                    <a:pt x="99" y="97"/>
                  </a:cubicBezTo>
                  <a:cubicBezTo>
                    <a:pt x="51" y="96"/>
                    <a:pt x="51" y="96"/>
                    <a:pt x="51" y="96"/>
                  </a:cubicBezTo>
                  <a:cubicBezTo>
                    <a:pt x="52" y="81"/>
                    <a:pt x="55" y="67"/>
                    <a:pt x="61" y="55"/>
                  </a:cubicBezTo>
                  <a:cubicBezTo>
                    <a:pt x="73" y="60"/>
                    <a:pt x="86" y="64"/>
                    <a:pt x="99" y="64"/>
                  </a:cubicBezTo>
                  <a:close/>
                  <a:moveTo>
                    <a:pt x="99" y="58"/>
                  </a:moveTo>
                  <a:cubicBezTo>
                    <a:pt x="86" y="58"/>
                    <a:pt x="74" y="55"/>
                    <a:pt x="63" y="49"/>
                  </a:cubicBezTo>
                  <a:cubicBezTo>
                    <a:pt x="71" y="35"/>
                    <a:pt x="84" y="20"/>
                    <a:pt x="99" y="10"/>
                  </a:cubicBezTo>
                  <a:lnTo>
                    <a:pt x="99" y="58"/>
                  </a:lnTo>
                  <a:close/>
                  <a:moveTo>
                    <a:pt x="128" y="72"/>
                  </a:moveTo>
                  <a:cubicBezTo>
                    <a:pt x="125" y="70"/>
                    <a:pt x="120" y="69"/>
                    <a:pt x="116" y="69"/>
                  </a:cubicBezTo>
                  <a:cubicBezTo>
                    <a:pt x="116" y="47"/>
                    <a:pt x="116" y="47"/>
                    <a:pt x="116" y="47"/>
                  </a:cubicBezTo>
                  <a:cubicBezTo>
                    <a:pt x="126" y="47"/>
                    <a:pt x="136" y="51"/>
                    <a:pt x="145" y="56"/>
                  </a:cubicBezTo>
                  <a:lnTo>
                    <a:pt x="128" y="72"/>
                  </a:lnTo>
                  <a:close/>
                  <a:moveTo>
                    <a:pt x="149" y="39"/>
                  </a:moveTo>
                  <a:cubicBezTo>
                    <a:pt x="139" y="34"/>
                    <a:pt x="128" y="30"/>
                    <a:pt x="116" y="30"/>
                  </a:cubicBezTo>
                  <a:cubicBezTo>
                    <a:pt x="116" y="11"/>
                    <a:pt x="116" y="11"/>
                    <a:pt x="116" y="11"/>
                  </a:cubicBezTo>
                  <a:cubicBezTo>
                    <a:pt x="132" y="11"/>
                    <a:pt x="148" y="16"/>
                    <a:pt x="161" y="24"/>
                  </a:cubicBezTo>
                  <a:cubicBezTo>
                    <a:pt x="152" y="33"/>
                    <a:pt x="152" y="33"/>
                    <a:pt x="152" y="33"/>
                  </a:cubicBezTo>
                  <a:cubicBezTo>
                    <a:pt x="151" y="35"/>
                    <a:pt x="149" y="37"/>
                    <a:pt x="149" y="39"/>
                  </a:cubicBezTo>
                  <a:close/>
                  <a:moveTo>
                    <a:pt x="203" y="98"/>
                  </a:moveTo>
                  <a:cubicBezTo>
                    <a:pt x="203" y="147"/>
                    <a:pt x="164" y="186"/>
                    <a:pt x="116" y="186"/>
                  </a:cubicBezTo>
                  <a:cubicBezTo>
                    <a:pt x="116" y="167"/>
                    <a:pt x="116" y="167"/>
                    <a:pt x="116" y="167"/>
                  </a:cubicBezTo>
                  <a:cubicBezTo>
                    <a:pt x="153" y="167"/>
                    <a:pt x="184" y="136"/>
                    <a:pt x="184" y="98"/>
                  </a:cubicBezTo>
                  <a:cubicBezTo>
                    <a:pt x="184" y="87"/>
                    <a:pt x="181" y="75"/>
                    <a:pt x="175" y="66"/>
                  </a:cubicBezTo>
                  <a:cubicBezTo>
                    <a:pt x="178" y="65"/>
                    <a:pt x="180" y="64"/>
                    <a:pt x="182" y="63"/>
                  </a:cubicBezTo>
                  <a:cubicBezTo>
                    <a:pt x="191" y="54"/>
                    <a:pt x="191" y="54"/>
                    <a:pt x="191" y="54"/>
                  </a:cubicBezTo>
                  <a:cubicBezTo>
                    <a:pt x="199" y="67"/>
                    <a:pt x="203" y="82"/>
                    <a:pt x="203" y="98"/>
                  </a:cubicBezTo>
                  <a:close/>
                  <a:moveTo>
                    <a:pt x="126" y="109"/>
                  </a:moveTo>
                  <a:cubicBezTo>
                    <a:pt x="123" y="112"/>
                    <a:pt x="120" y="114"/>
                    <a:pt x="116" y="114"/>
                  </a:cubicBezTo>
                  <a:cubicBezTo>
                    <a:pt x="116" y="84"/>
                    <a:pt x="116" y="84"/>
                    <a:pt x="116" y="84"/>
                  </a:cubicBezTo>
                  <a:cubicBezTo>
                    <a:pt x="118" y="84"/>
                    <a:pt x="120" y="84"/>
                    <a:pt x="122" y="85"/>
                  </a:cubicBezTo>
                  <a:cubicBezTo>
                    <a:pt x="155" y="53"/>
                    <a:pt x="155" y="53"/>
                    <a:pt x="155" y="53"/>
                  </a:cubicBezTo>
                  <a:cubicBezTo>
                    <a:pt x="154" y="42"/>
                    <a:pt x="154" y="42"/>
                    <a:pt x="154" y="42"/>
                  </a:cubicBezTo>
                  <a:cubicBezTo>
                    <a:pt x="153" y="40"/>
                    <a:pt x="154" y="38"/>
                    <a:pt x="155" y="36"/>
                  </a:cubicBezTo>
                  <a:cubicBezTo>
                    <a:pt x="174" y="18"/>
                    <a:pt x="174" y="18"/>
                    <a:pt x="174" y="18"/>
                  </a:cubicBezTo>
                  <a:cubicBezTo>
                    <a:pt x="176" y="16"/>
                    <a:pt x="177" y="17"/>
                    <a:pt x="177" y="18"/>
                  </a:cubicBezTo>
                  <a:cubicBezTo>
                    <a:pt x="179" y="36"/>
                    <a:pt x="179" y="36"/>
                    <a:pt x="179" y="36"/>
                  </a:cubicBezTo>
                  <a:cubicBezTo>
                    <a:pt x="196" y="38"/>
                    <a:pt x="196" y="38"/>
                    <a:pt x="196" y="38"/>
                  </a:cubicBezTo>
                  <a:cubicBezTo>
                    <a:pt x="198" y="38"/>
                    <a:pt x="198" y="39"/>
                    <a:pt x="197" y="40"/>
                  </a:cubicBezTo>
                  <a:cubicBezTo>
                    <a:pt x="178" y="59"/>
                    <a:pt x="178" y="59"/>
                    <a:pt x="178" y="59"/>
                  </a:cubicBezTo>
                  <a:cubicBezTo>
                    <a:pt x="177" y="60"/>
                    <a:pt x="175" y="61"/>
                    <a:pt x="173" y="61"/>
                  </a:cubicBezTo>
                  <a:cubicBezTo>
                    <a:pt x="162" y="60"/>
                    <a:pt x="162" y="60"/>
                    <a:pt x="162" y="60"/>
                  </a:cubicBezTo>
                  <a:cubicBezTo>
                    <a:pt x="129" y="93"/>
                    <a:pt x="129" y="93"/>
                    <a:pt x="129" y="93"/>
                  </a:cubicBezTo>
                  <a:cubicBezTo>
                    <a:pt x="132" y="98"/>
                    <a:pt x="131" y="105"/>
                    <a:pt x="126" y="109"/>
                  </a:cubicBezTo>
                  <a:close/>
                  <a:moveTo>
                    <a:pt x="116" y="149"/>
                  </a:moveTo>
                  <a:cubicBezTo>
                    <a:pt x="116" y="128"/>
                    <a:pt x="116" y="128"/>
                    <a:pt x="116" y="128"/>
                  </a:cubicBezTo>
                  <a:cubicBezTo>
                    <a:pt x="132" y="128"/>
                    <a:pt x="145" y="114"/>
                    <a:pt x="145" y="98"/>
                  </a:cubicBezTo>
                  <a:cubicBezTo>
                    <a:pt x="145" y="94"/>
                    <a:pt x="144" y="90"/>
                    <a:pt x="142" y="86"/>
                  </a:cubicBezTo>
                  <a:cubicBezTo>
                    <a:pt x="158" y="70"/>
                    <a:pt x="158" y="70"/>
                    <a:pt x="158" y="70"/>
                  </a:cubicBezTo>
                  <a:cubicBezTo>
                    <a:pt x="164" y="78"/>
                    <a:pt x="167" y="88"/>
                    <a:pt x="167" y="98"/>
                  </a:cubicBezTo>
                  <a:cubicBezTo>
                    <a:pt x="167" y="127"/>
                    <a:pt x="144" y="149"/>
                    <a:pt x="116"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822217" y="2565694"/>
            <a:ext cx="2034074" cy="2791314"/>
            <a:chOff x="993667" y="2527594"/>
            <a:chExt cx="2034074" cy="2791314"/>
          </a:xfrm>
        </p:grpSpPr>
        <p:sp>
          <p:nvSpPr>
            <p:cNvPr id="39" name="椭圆 38"/>
            <p:cNvSpPr/>
            <p:nvPr/>
          </p:nvSpPr>
          <p:spPr>
            <a:xfrm>
              <a:off x="993667" y="2527594"/>
              <a:ext cx="2034074" cy="2034074"/>
            </a:xfrm>
            <a:prstGeom prst="ellipse">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375139" y="4753304"/>
              <a:ext cx="1261885" cy="565604"/>
            </a:xfrm>
            <a:prstGeom prst="rect">
              <a:avLst/>
            </a:prstGeom>
          </p:spPr>
          <p:txBody>
            <a:bodyPr wrap="none">
              <a:spAutoFit/>
            </a:bodyPr>
            <a:lstStyle/>
            <a:p>
              <a:pPr algn="ctr">
                <a:lnSpc>
                  <a:spcPct val="120000"/>
                </a:lnSpc>
              </a:pPr>
              <a:r>
                <a:rPr lang="zh-CN" altLang="en-US" sz="2800" b="1" dirty="0">
                  <a:solidFill>
                    <a:schemeClr val="tx1">
                      <a:lumMod val="85000"/>
                      <a:lumOff val="15000"/>
                    </a:schemeClr>
                  </a:solidFill>
                  <a:latin typeface="微软雅黑" panose="020B0503020204020204" charset="-122"/>
                  <a:ea typeface="微软雅黑" panose="020B0503020204020204" charset="-122"/>
                </a:rPr>
                <a:t>关键字</a:t>
              </a:r>
            </a:p>
          </p:txBody>
        </p:sp>
        <p:sp>
          <p:nvSpPr>
            <p:cNvPr id="41" name="Freeform 43"/>
            <p:cNvSpPr>
              <a:spLocks noEditPoints="1"/>
            </p:cNvSpPr>
            <p:nvPr/>
          </p:nvSpPr>
          <p:spPr bwMode="auto">
            <a:xfrm>
              <a:off x="1690168" y="3212140"/>
              <a:ext cx="631825" cy="739775"/>
            </a:xfrm>
            <a:custGeom>
              <a:avLst/>
              <a:gdLst>
                <a:gd name="T0" fmla="*/ 149 w 168"/>
                <a:gd name="T1" fmla="*/ 173 h 197"/>
                <a:gd name="T2" fmla="*/ 154 w 168"/>
                <a:gd name="T3" fmla="*/ 160 h 197"/>
                <a:gd name="T4" fmla="*/ 143 w 168"/>
                <a:gd name="T5" fmla="*/ 143 h 197"/>
                <a:gd name="T6" fmla="*/ 132 w 168"/>
                <a:gd name="T7" fmla="*/ 160 h 197"/>
                <a:gd name="T8" fmla="*/ 137 w 168"/>
                <a:gd name="T9" fmla="*/ 173 h 197"/>
                <a:gd name="T10" fmla="*/ 120 w 168"/>
                <a:gd name="T11" fmla="*/ 181 h 197"/>
                <a:gd name="T12" fmla="*/ 137 w 168"/>
                <a:gd name="T13" fmla="*/ 193 h 197"/>
                <a:gd name="T14" fmla="*/ 159 w 168"/>
                <a:gd name="T15" fmla="*/ 193 h 197"/>
                <a:gd name="T16" fmla="*/ 166 w 168"/>
                <a:gd name="T17" fmla="*/ 181 h 197"/>
                <a:gd name="T18" fmla="*/ 143 w 168"/>
                <a:gd name="T19" fmla="*/ 178 h 197"/>
                <a:gd name="T20" fmla="*/ 166 w 168"/>
                <a:gd name="T21" fmla="*/ 111 h 197"/>
                <a:gd name="T22" fmla="*/ 149 w 168"/>
                <a:gd name="T23" fmla="*/ 98 h 197"/>
                <a:gd name="T24" fmla="*/ 153 w 168"/>
                <a:gd name="T25" fmla="*/ 86 h 197"/>
                <a:gd name="T26" fmla="*/ 134 w 168"/>
                <a:gd name="T27" fmla="*/ 81 h 197"/>
                <a:gd name="T28" fmla="*/ 135 w 168"/>
                <a:gd name="T29" fmla="*/ 93 h 197"/>
                <a:gd name="T30" fmla="*/ 131 w 168"/>
                <a:gd name="T31" fmla="*/ 106 h 197"/>
                <a:gd name="T32" fmla="*/ 119 w 168"/>
                <a:gd name="T33" fmla="*/ 123 h 197"/>
                <a:gd name="T34" fmla="*/ 143 w 168"/>
                <a:gd name="T35" fmla="*/ 114 h 197"/>
                <a:gd name="T36" fmla="*/ 168 w 168"/>
                <a:gd name="T37" fmla="*/ 123 h 197"/>
                <a:gd name="T38" fmla="*/ 143 w 168"/>
                <a:gd name="T39" fmla="*/ 114 h 197"/>
                <a:gd name="T40" fmla="*/ 146 w 168"/>
                <a:gd name="T41" fmla="*/ 111 h 197"/>
                <a:gd name="T42" fmla="*/ 137 w 168"/>
                <a:gd name="T43" fmla="*/ 54 h 197"/>
                <a:gd name="T44" fmla="*/ 159 w 168"/>
                <a:gd name="T45" fmla="*/ 54 h 197"/>
                <a:gd name="T46" fmla="*/ 166 w 168"/>
                <a:gd name="T47" fmla="*/ 41 h 197"/>
                <a:gd name="T48" fmla="*/ 149 w 168"/>
                <a:gd name="T49" fmla="*/ 29 h 197"/>
                <a:gd name="T50" fmla="*/ 153 w 168"/>
                <a:gd name="T51" fmla="*/ 16 h 197"/>
                <a:gd name="T52" fmla="*/ 134 w 168"/>
                <a:gd name="T53" fmla="*/ 11 h 197"/>
                <a:gd name="T54" fmla="*/ 135 w 168"/>
                <a:gd name="T55" fmla="*/ 23 h 197"/>
                <a:gd name="T56" fmla="*/ 131 w 168"/>
                <a:gd name="T57" fmla="*/ 36 h 197"/>
                <a:gd name="T58" fmla="*/ 119 w 168"/>
                <a:gd name="T59" fmla="*/ 54 h 197"/>
                <a:gd name="T60" fmla="*/ 146 w 168"/>
                <a:gd name="T61" fmla="*/ 41 h 197"/>
                <a:gd name="T62" fmla="*/ 143 w 168"/>
                <a:gd name="T63" fmla="*/ 38 h 197"/>
                <a:gd name="T64" fmla="*/ 95 w 168"/>
                <a:gd name="T65" fmla="*/ 0 h 197"/>
                <a:gd name="T66" fmla="*/ 101 w 168"/>
                <a:gd name="T67" fmla="*/ 197 h 197"/>
                <a:gd name="T68" fmla="*/ 103 w 168"/>
                <a:gd name="T69" fmla="*/ 170 h 197"/>
                <a:gd name="T70" fmla="*/ 103 w 168"/>
                <a:gd name="T71" fmla="*/ 166 h 197"/>
                <a:gd name="T72" fmla="*/ 103 w 168"/>
                <a:gd name="T73" fmla="*/ 101 h 197"/>
                <a:gd name="T74" fmla="*/ 103 w 168"/>
                <a:gd name="T75" fmla="*/ 97 h 197"/>
                <a:gd name="T76" fmla="*/ 103 w 168"/>
                <a:gd name="T77" fmla="*/ 29 h 197"/>
                <a:gd name="T78" fmla="*/ 103 w 168"/>
                <a:gd name="T79" fmla="*/ 25 h 197"/>
                <a:gd name="T80" fmla="*/ 98 w 168"/>
                <a:gd name="T81" fmla="*/ 96 h 197"/>
                <a:gd name="T82" fmla="*/ 51 w 168"/>
                <a:gd name="T83" fmla="*/ 96 h 197"/>
                <a:gd name="T84" fmla="*/ 98 w 168"/>
                <a:gd name="T85" fmla="*/ 64 h 197"/>
                <a:gd name="T86" fmla="*/ 60 w 168"/>
                <a:gd name="T87" fmla="*/ 142 h 197"/>
                <a:gd name="T88" fmla="*/ 89 w 168"/>
                <a:gd name="T89" fmla="*/ 102 h 197"/>
                <a:gd name="T90" fmla="*/ 98 w 168"/>
                <a:gd name="T91" fmla="*/ 10 h 197"/>
                <a:gd name="T92" fmla="*/ 92 w 168"/>
                <a:gd name="T93" fmla="*/ 58 h 197"/>
                <a:gd name="T94" fmla="*/ 94 w 168"/>
                <a:gd name="T95" fmla="*/ 6 h 197"/>
                <a:gd name="T96" fmla="*/ 94 w 168"/>
                <a:gd name="T97" fmla="*/ 6 h 197"/>
                <a:gd name="T98" fmla="*/ 45 w 168"/>
                <a:gd name="T99" fmla="*/ 96 h 197"/>
                <a:gd name="T100" fmla="*/ 10 w 168"/>
                <a:gd name="T101" fmla="*/ 102 h 197"/>
                <a:gd name="T102" fmla="*/ 55 w 168"/>
                <a:gd name="T103" fmla="*/ 145 h 197"/>
                <a:gd name="T104" fmla="*/ 38 w 168"/>
                <a:gd name="T105" fmla="*/ 165 h 197"/>
                <a:gd name="T106" fmla="*/ 92 w 168"/>
                <a:gd name="T107" fmla="*/ 190 h 197"/>
                <a:gd name="T108" fmla="*/ 63 w 168"/>
                <a:gd name="T109" fmla="*/ 147 h 197"/>
                <a:gd name="T110" fmla="*/ 99 w 168"/>
                <a:gd name="T111" fmla="*/ 1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197">
                  <a:moveTo>
                    <a:pt x="166" y="181"/>
                  </a:moveTo>
                  <a:cubicBezTo>
                    <a:pt x="164" y="179"/>
                    <a:pt x="160" y="177"/>
                    <a:pt x="155" y="176"/>
                  </a:cubicBezTo>
                  <a:cubicBezTo>
                    <a:pt x="151" y="174"/>
                    <a:pt x="149" y="173"/>
                    <a:pt x="149" y="173"/>
                  </a:cubicBezTo>
                  <a:cubicBezTo>
                    <a:pt x="149" y="168"/>
                    <a:pt x="149" y="168"/>
                    <a:pt x="149" y="168"/>
                  </a:cubicBezTo>
                  <a:cubicBezTo>
                    <a:pt x="149" y="168"/>
                    <a:pt x="151" y="167"/>
                    <a:pt x="152" y="162"/>
                  </a:cubicBezTo>
                  <a:cubicBezTo>
                    <a:pt x="153" y="163"/>
                    <a:pt x="154" y="161"/>
                    <a:pt x="154" y="160"/>
                  </a:cubicBezTo>
                  <a:cubicBezTo>
                    <a:pt x="154" y="159"/>
                    <a:pt x="154" y="156"/>
                    <a:pt x="153" y="156"/>
                  </a:cubicBezTo>
                  <a:cubicBezTo>
                    <a:pt x="153" y="154"/>
                    <a:pt x="153" y="152"/>
                    <a:pt x="153" y="151"/>
                  </a:cubicBezTo>
                  <a:cubicBezTo>
                    <a:pt x="153" y="147"/>
                    <a:pt x="149" y="143"/>
                    <a:pt x="143" y="143"/>
                  </a:cubicBezTo>
                  <a:cubicBezTo>
                    <a:pt x="138" y="143"/>
                    <a:pt x="134" y="147"/>
                    <a:pt x="134" y="151"/>
                  </a:cubicBezTo>
                  <a:cubicBezTo>
                    <a:pt x="133" y="152"/>
                    <a:pt x="134" y="154"/>
                    <a:pt x="134" y="156"/>
                  </a:cubicBezTo>
                  <a:cubicBezTo>
                    <a:pt x="133" y="156"/>
                    <a:pt x="132" y="159"/>
                    <a:pt x="132" y="160"/>
                  </a:cubicBezTo>
                  <a:cubicBezTo>
                    <a:pt x="133" y="161"/>
                    <a:pt x="134" y="163"/>
                    <a:pt x="135" y="162"/>
                  </a:cubicBezTo>
                  <a:cubicBezTo>
                    <a:pt x="135" y="167"/>
                    <a:pt x="137" y="168"/>
                    <a:pt x="137" y="168"/>
                  </a:cubicBezTo>
                  <a:cubicBezTo>
                    <a:pt x="137" y="173"/>
                    <a:pt x="137" y="173"/>
                    <a:pt x="137" y="173"/>
                  </a:cubicBezTo>
                  <a:cubicBezTo>
                    <a:pt x="137" y="173"/>
                    <a:pt x="136" y="174"/>
                    <a:pt x="131" y="176"/>
                  </a:cubicBezTo>
                  <a:cubicBezTo>
                    <a:pt x="127" y="177"/>
                    <a:pt x="122" y="179"/>
                    <a:pt x="120" y="181"/>
                  </a:cubicBezTo>
                  <a:cubicBezTo>
                    <a:pt x="120" y="181"/>
                    <a:pt x="120" y="181"/>
                    <a:pt x="120" y="181"/>
                  </a:cubicBezTo>
                  <a:cubicBezTo>
                    <a:pt x="119" y="183"/>
                    <a:pt x="119" y="193"/>
                    <a:pt x="119" y="193"/>
                  </a:cubicBezTo>
                  <a:cubicBezTo>
                    <a:pt x="128" y="193"/>
                    <a:pt x="128" y="193"/>
                    <a:pt x="128" y="193"/>
                  </a:cubicBezTo>
                  <a:cubicBezTo>
                    <a:pt x="137" y="193"/>
                    <a:pt x="137" y="193"/>
                    <a:pt x="137" y="193"/>
                  </a:cubicBezTo>
                  <a:cubicBezTo>
                    <a:pt x="143" y="184"/>
                    <a:pt x="143" y="184"/>
                    <a:pt x="143" y="184"/>
                  </a:cubicBezTo>
                  <a:cubicBezTo>
                    <a:pt x="148" y="193"/>
                    <a:pt x="148" y="193"/>
                    <a:pt x="148" y="193"/>
                  </a:cubicBezTo>
                  <a:cubicBezTo>
                    <a:pt x="159" y="193"/>
                    <a:pt x="159" y="193"/>
                    <a:pt x="159" y="193"/>
                  </a:cubicBezTo>
                  <a:cubicBezTo>
                    <a:pt x="168" y="193"/>
                    <a:pt x="168" y="193"/>
                    <a:pt x="168" y="193"/>
                  </a:cubicBezTo>
                  <a:cubicBezTo>
                    <a:pt x="168" y="193"/>
                    <a:pt x="168" y="183"/>
                    <a:pt x="167" y="181"/>
                  </a:cubicBezTo>
                  <a:lnTo>
                    <a:pt x="166" y="181"/>
                  </a:lnTo>
                  <a:close/>
                  <a:moveTo>
                    <a:pt x="143" y="184"/>
                  </a:moveTo>
                  <a:cubicBezTo>
                    <a:pt x="140" y="181"/>
                    <a:pt x="140" y="181"/>
                    <a:pt x="140" y="181"/>
                  </a:cubicBezTo>
                  <a:cubicBezTo>
                    <a:pt x="143" y="178"/>
                    <a:pt x="143" y="178"/>
                    <a:pt x="143" y="178"/>
                  </a:cubicBezTo>
                  <a:cubicBezTo>
                    <a:pt x="146" y="181"/>
                    <a:pt x="146" y="181"/>
                    <a:pt x="146" y="181"/>
                  </a:cubicBezTo>
                  <a:lnTo>
                    <a:pt x="143" y="184"/>
                  </a:lnTo>
                  <a:close/>
                  <a:moveTo>
                    <a:pt x="166" y="111"/>
                  </a:moveTo>
                  <a:cubicBezTo>
                    <a:pt x="164" y="109"/>
                    <a:pt x="160" y="108"/>
                    <a:pt x="155" y="106"/>
                  </a:cubicBezTo>
                  <a:cubicBezTo>
                    <a:pt x="151" y="104"/>
                    <a:pt x="149" y="103"/>
                    <a:pt x="149" y="103"/>
                  </a:cubicBezTo>
                  <a:cubicBezTo>
                    <a:pt x="149" y="98"/>
                    <a:pt x="149" y="98"/>
                    <a:pt x="149" y="98"/>
                  </a:cubicBezTo>
                  <a:cubicBezTo>
                    <a:pt x="149" y="98"/>
                    <a:pt x="151" y="97"/>
                    <a:pt x="152" y="93"/>
                  </a:cubicBezTo>
                  <a:cubicBezTo>
                    <a:pt x="153" y="93"/>
                    <a:pt x="154" y="91"/>
                    <a:pt x="154" y="90"/>
                  </a:cubicBezTo>
                  <a:cubicBezTo>
                    <a:pt x="154" y="89"/>
                    <a:pt x="154" y="86"/>
                    <a:pt x="153" y="86"/>
                  </a:cubicBezTo>
                  <a:cubicBezTo>
                    <a:pt x="153" y="84"/>
                    <a:pt x="153" y="82"/>
                    <a:pt x="153" y="81"/>
                  </a:cubicBezTo>
                  <a:cubicBezTo>
                    <a:pt x="153" y="77"/>
                    <a:pt x="149" y="73"/>
                    <a:pt x="143" y="73"/>
                  </a:cubicBezTo>
                  <a:cubicBezTo>
                    <a:pt x="138" y="73"/>
                    <a:pt x="134" y="77"/>
                    <a:pt x="134" y="81"/>
                  </a:cubicBezTo>
                  <a:cubicBezTo>
                    <a:pt x="133" y="82"/>
                    <a:pt x="134" y="84"/>
                    <a:pt x="134" y="86"/>
                  </a:cubicBezTo>
                  <a:cubicBezTo>
                    <a:pt x="133" y="86"/>
                    <a:pt x="132" y="89"/>
                    <a:pt x="132" y="90"/>
                  </a:cubicBezTo>
                  <a:cubicBezTo>
                    <a:pt x="133" y="91"/>
                    <a:pt x="134" y="93"/>
                    <a:pt x="135" y="93"/>
                  </a:cubicBezTo>
                  <a:cubicBezTo>
                    <a:pt x="135" y="97"/>
                    <a:pt x="137" y="98"/>
                    <a:pt x="137" y="98"/>
                  </a:cubicBezTo>
                  <a:cubicBezTo>
                    <a:pt x="137" y="103"/>
                    <a:pt x="137" y="103"/>
                    <a:pt x="137" y="103"/>
                  </a:cubicBezTo>
                  <a:cubicBezTo>
                    <a:pt x="137" y="103"/>
                    <a:pt x="136" y="104"/>
                    <a:pt x="131" y="106"/>
                  </a:cubicBezTo>
                  <a:cubicBezTo>
                    <a:pt x="127" y="108"/>
                    <a:pt x="122" y="109"/>
                    <a:pt x="120" y="111"/>
                  </a:cubicBezTo>
                  <a:cubicBezTo>
                    <a:pt x="120" y="112"/>
                    <a:pt x="120" y="112"/>
                    <a:pt x="120" y="112"/>
                  </a:cubicBezTo>
                  <a:cubicBezTo>
                    <a:pt x="119" y="114"/>
                    <a:pt x="119" y="123"/>
                    <a:pt x="119" y="123"/>
                  </a:cubicBezTo>
                  <a:cubicBezTo>
                    <a:pt x="128" y="123"/>
                    <a:pt x="128" y="123"/>
                    <a:pt x="128" y="123"/>
                  </a:cubicBezTo>
                  <a:cubicBezTo>
                    <a:pt x="137" y="123"/>
                    <a:pt x="137" y="123"/>
                    <a:pt x="137" y="123"/>
                  </a:cubicBezTo>
                  <a:cubicBezTo>
                    <a:pt x="143" y="114"/>
                    <a:pt x="143" y="114"/>
                    <a:pt x="143" y="114"/>
                  </a:cubicBezTo>
                  <a:cubicBezTo>
                    <a:pt x="148" y="123"/>
                    <a:pt x="148" y="123"/>
                    <a:pt x="148" y="123"/>
                  </a:cubicBezTo>
                  <a:cubicBezTo>
                    <a:pt x="159" y="123"/>
                    <a:pt x="159" y="123"/>
                    <a:pt x="159" y="123"/>
                  </a:cubicBezTo>
                  <a:cubicBezTo>
                    <a:pt x="168" y="123"/>
                    <a:pt x="168" y="123"/>
                    <a:pt x="168" y="123"/>
                  </a:cubicBezTo>
                  <a:cubicBezTo>
                    <a:pt x="168" y="123"/>
                    <a:pt x="168" y="114"/>
                    <a:pt x="167" y="112"/>
                  </a:cubicBezTo>
                  <a:lnTo>
                    <a:pt x="166" y="111"/>
                  </a:lnTo>
                  <a:close/>
                  <a:moveTo>
                    <a:pt x="143" y="114"/>
                  </a:moveTo>
                  <a:cubicBezTo>
                    <a:pt x="140" y="111"/>
                    <a:pt x="140" y="111"/>
                    <a:pt x="140" y="111"/>
                  </a:cubicBezTo>
                  <a:cubicBezTo>
                    <a:pt x="143" y="108"/>
                    <a:pt x="143" y="108"/>
                    <a:pt x="143" y="108"/>
                  </a:cubicBezTo>
                  <a:cubicBezTo>
                    <a:pt x="146" y="111"/>
                    <a:pt x="146" y="111"/>
                    <a:pt x="146" y="111"/>
                  </a:cubicBezTo>
                  <a:lnTo>
                    <a:pt x="143" y="114"/>
                  </a:lnTo>
                  <a:close/>
                  <a:moveTo>
                    <a:pt x="128" y="54"/>
                  </a:moveTo>
                  <a:cubicBezTo>
                    <a:pt x="137" y="54"/>
                    <a:pt x="137" y="54"/>
                    <a:pt x="137" y="54"/>
                  </a:cubicBezTo>
                  <a:cubicBezTo>
                    <a:pt x="143" y="44"/>
                    <a:pt x="143" y="44"/>
                    <a:pt x="143" y="44"/>
                  </a:cubicBezTo>
                  <a:cubicBezTo>
                    <a:pt x="148" y="54"/>
                    <a:pt x="148" y="54"/>
                    <a:pt x="148" y="54"/>
                  </a:cubicBezTo>
                  <a:cubicBezTo>
                    <a:pt x="159" y="54"/>
                    <a:pt x="159" y="54"/>
                    <a:pt x="159" y="54"/>
                  </a:cubicBezTo>
                  <a:cubicBezTo>
                    <a:pt x="168" y="54"/>
                    <a:pt x="168" y="54"/>
                    <a:pt x="168" y="54"/>
                  </a:cubicBezTo>
                  <a:cubicBezTo>
                    <a:pt x="168" y="54"/>
                    <a:pt x="168" y="44"/>
                    <a:pt x="167" y="42"/>
                  </a:cubicBezTo>
                  <a:cubicBezTo>
                    <a:pt x="166" y="41"/>
                    <a:pt x="166" y="41"/>
                    <a:pt x="166" y="41"/>
                  </a:cubicBezTo>
                  <a:cubicBezTo>
                    <a:pt x="164" y="39"/>
                    <a:pt x="160" y="38"/>
                    <a:pt x="155" y="36"/>
                  </a:cubicBezTo>
                  <a:cubicBezTo>
                    <a:pt x="151" y="34"/>
                    <a:pt x="149" y="33"/>
                    <a:pt x="149" y="33"/>
                  </a:cubicBezTo>
                  <a:cubicBezTo>
                    <a:pt x="149" y="29"/>
                    <a:pt x="149" y="29"/>
                    <a:pt x="149" y="29"/>
                  </a:cubicBezTo>
                  <a:cubicBezTo>
                    <a:pt x="149" y="29"/>
                    <a:pt x="151" y="27"/>
                    <a:pt x="152" y="23"/>
                  </a:cubicBezTo>
                  <a:cubicBezTo>
                    <a:pt x="153" y="23"/>
                    <a:pt x="154" y="21"/>
                    <a:pt x="154" y="20"/>
                  </a:cubicBezTo>
                  <a:cubicBezTo>
                    <a:pt x="154" y="19"/>
                    <a:pt x="154" y="16"/>
                    <a:pt x="153" y="16"/>
                  </a:cubicBezTo>
                  <a:cubicBezTo>
                    <a:pt x="153" y="14"/>
                    <a:pt x="153" y="12"/>
                    <a:pt x="153" y="11"/>
                  </a:cubicBezTo>
                  <a:cubicBezTo>
                    <a:pt x="153" y="8"/>
                    <a:pt x="149" y="4"/>
                    <a:pt x="143" y="4"/>
                  </a:cubicBezTo>
                  <a:cubicBezTo>
                    <a:pt x="138" y="4"/>
                    <a:pt x="134" y="8"/>
                    <a:pt x="134" y="11"/>
                  </a:cubicBezTo>
                  <a:cubicBezTo>
                    <a:pt x="133" y="12"/>
                    <a:pt x="134" y="14"/>
                    <a:pt x="134" y="16"/>
                  </a:cubicBezTo>
                  <a:cubicBezTo>
                    <a:pt x="133" y="16"/>
                    <a:pt x="132" y="19"/>
                    <a:pt x="132" y="20"/>
                  </a:cubicBezTo>
                  <a:cubicBezTo>
                    <a:pt x="133" y="21"/>
                    <a:pt x="134" y="23"/>
                    <a:pt x="135" y="23"/>
                  </a:cubicBezTo>
                  <a:cubicBezTo>
                    <a:pt x="135" y="27"/>
                    <a:pt x="137" y="29"/>
                    <a:pt x="137" y="29"/>
                  </a:cubicBezTo>
                  <a:cubicBezTo>
                    <a:pt x="137" y="33"/>
                    <a:pt x="137" y="33"/>
                    <a:pt x="137" y="33"/>
                  </a:cubicBezTo>
                  <a:cubicBezTo>
                    <a:pt x="137" y="33"/>
                    <a:pt x="136" y="34"/>
                    <a:pt x="131" y="36"/>
                  </a:cubicBezTo>
                  <a:cubicBezTo>
                    <a:pt x="127" y="38"/>
                    <a:pt x="122" y="39"/>
                    <a:pt x="120" y="41"/>
                  </a:cubicBezTo>
                  <a:cubicBezTo>
                    <a:pt x="120" y="42"/>
                    <a:pt x="120" y="42"/>
                    <a:pt x="120" y="42"/>
                  </a:cubicBezTo>
                  <a:cubicBezTo>
                    <a:pt x="119" y="44"/>
                    <a:pt x="119" y="54"/>
                    <a:pt x="119" y="54"/>
                  </a:cubicBezTo>
                  <a:lnTo>
                    <a:pt x="128" y="54"/>
                  </a:lnTo>
                  <a:close/>
                  <a:moveTo>
                    <a:pt x="143" y="38"/>
                  </a:moveTo>
                  <a:cubicBezTo>
                    <a:pt x="146" y="41"/>
                    <a:pt x="146" y="41"/>
                    <a:pt x="146" y="41"/>
                  </a:cubicBezTo>
                  <a:cubicBezTo>
                    <a:pt x="143" y="44"/>
                    <a:pt x="143" y="44"/>
                    <a:pt x="143" y="44"/>
                  </a:cubicBezTo>
                  <a:cubicBezTo>
                    <a:pt x="140" y="41"/>
                    <a:pt x="140" y="41"/>
                    <a:pt x="140" y="41"/>
                  </a:cubicBezTo>
                  <a:lnTo>
                    <a:pt x="143" y="38"/>
                  </a:lnTo>
                  <a:close/>
                  <a:moveTo>
                    <a:pt x="103" y="23"/>
                  </a:moveTo>
                  <a:cubicBezTo>
                    <a:pt x="103" y="0"/>
                    <a:pt x="103" y="0"/>
                    <a:pt x="103" y="0"/>
                  </a:cubicBezTo>
                  <a:cubicBezTo>
                    <a:pt x="100" y="0"/>
                    <a:pt x="98" y="0"/>
                    <a:pt x="95" y="0"/>
                  </a:cubicBezTo>
                  <a:cubicBezTo>
                    <a:pt x="65" y="2"/>
                    <a:pt x="34" y="20"/>
                    <a:pt x="18" y="48"/>
                  </a:cubicBezTo>
                  <a:cubicBezTo>
                    <a:pt x="3" y="73"/>
                    <a:pt x="0" y="110"/>
                    <a:pt x="12" y="137"/>
                  </a:cubicBezTo>
                  <a:cubicBezTo>
                    <a:pt x="27" y="171"/>
                    <a:pt x="63" y="197"/>
                    <a:pt x="101" y="197"/>
                  </a:cubicBezTo>
                  <a:cubicBezTo>
                    <a:pt x="102" y="197"/>
                    <a:pt x="102" y="197"/>
                    <a:pt x="103" y="197"/>
                  </a:cubicBezTo>
                  <a:cubicBezTo>
                    <a:pt x="103" y="173"/>
                    <a:pt x="103" y="173"/>
                    <a:pt x="103" y="173"/>
                  </a:cubicBezTo>
                  <a:cubicBezTo>
                    <a:pt x="103" y="170"/>
                    <a:pt x="103" y="170"/>
                    <a:pt x="103" y="170"/>
                  </a:cubicBezTo>
                  <a:cubicBezTo>
                    <a:pt x="118" y="170"/>
                    <a:pt x="118" y="170"/>
                    <a:pt x="118" y="170"/>
                  </a:cubicBezTo>
                  <a:cubicBezTo>
                    <a:pt x="118" y="166"/>
                    <a:pt x="118" y="166"/>
                    <a:pt x="118" y="166"/>
                  </a:cubicBezTo>
                  <a:cubicBezTo>
                    <a:pt x="103" y="166"/>
                    <a:pt x="103" y="166"/>
                    <a:pt x="103" y="166"/>
                  </a:cubicBezTo>
                  <a:cubicBezTo>
                    <a:pt x="103" y="165"/>
                    <a:pt x="103" y="165"/>
                    <a:pt x="103" y="165"/>
                  </a:cubicBezTo>
                  <a:cubicBezTo>
                    <a:pt x="103" y="103"/>
                    <a:pt x="103" y="103"/>
                    <a:pt x="103" y="103"/>
                  </a:cubicBezTo>
                  <a:cubicBezTo>
                    <a:pt x="103" y="101"/>
                    <a:pt x="103" y="101"/>
                    <a:pt x="103" y="101"/>
                  </a:cubicBezTo>
                  <a:cubicBezTo>
                    <a:pt x="118" y="101"/>
                    <a:pt x="118" y="101"/>
                    <a:pt x="118" y="101"/>
                  </a:cubicBezTo>
                  <a:cubicBezTo>
                    <a:pt x="118" y="97"/>
                    <a:pt x="118" y="97"/>
                    <a:pt x="118" y="97"/>
                  </a:cubicBezTo>
                  <a:cubicBezTo>
                    <a:pt x="103" y="97"/>
                    <a:pt x="103" y="97"/>
                    <a:pt x="103" y="97"/>
                  </a:cubicBezTo>
                  <a:cubicBezTo>
                    <a:pt x="103" y="94"/>
                    <a:pt x="103" y="94"/>
                    <a:pt x="103" y="94"/>
                  </a:cubicBezTo>
                  <a:cubicBezTo>
                    <a:pt x="103" y="32"/>
                    <a:pt x="103" y="32"/>
                    <a:pt x="103" y="32"/>
                  </a:cubicBezTo>
                  <a:cubicBezTo>
                    <a:pt x="103" y="29"/>
                    <a:pt x="103" y="29"/>
                    <a:pt x="103" y="29"/>
                  </a:cubicBezTo>
                  <a:cubicBezTo>
                    <a:pt x="118" y="29"/>
                    <a:pt x="118" y="29"/>
                    <a:pt x="118" y="29"/>
                  </a:cubicBezTo>
                  <a:cubicBezTo>
                    <a:pt x="118" y="25"/>
                    <a:pt x="118" y="25"/>
                    <a:pt x="118" y="25"/>
                  </a:cubicBezTo>
                  <a:cubicBezTo>
                    <a:pt x="103" y="25"/>
                    <a:pt x="103" y="25"/>
                    <a:pt x="103" y="25"/>
                  </a:cubicBezTo>
                  <a:lnTo>
                    <a:pt x="103" y="23"/>
                  </a:lnTo>
                  <a:close/>
                  <a:moveTo>
                    <a:pt x="98" y="64"/>
                  </a:moveTo>
                  <a:cubicBezTo>
                    <a:pt x="98" y="96"/>
                    <a:pt x="98" y="96"/>
                    <a:pt x="98" y="96"/>
                  </a:cubicBezTo>
                  <a:cubicBezTo>
                    <a:pt x="98" y="97"/>
                    <a:pt x="98" y="97"/>
                    <a:pt x="98" y="97"/>
                  </a:cubicBezTo>
                  <a:cubicBezTo>
                    <a:pt x="89" y="96"/>
                    <a:pt x="89" y="96"/>
                    <a:pt x="89" y="96"/>
                  </a:cubicBezTo>
                  <a:cubicBezTo>
                    <a:pt x="51" y="96"/>
                    <a:pt x="51" y="96"/>
                    <a:pt x="51" y="96"/>
                  </a:cubicBezTo>
                  <a:cubicBezTo>
                    <a:pt x="51" y="81"/>
                    <a:pt x="55" y="67"/>
                    <a:pt x="60" y="55"/>
                  </a:cubicBezTo>
                  <a:cubicBezTo>
                    <a:pt x="70" y="59"/>
                    <a:pt x="81" y="62"/>
                    <a:pt x="92" y="63"/>
                  </a:cubicBezTo>
                  <a:cubicBezTo>
                    <a:pt x="94" y="64"/>
                    <a:pt x="96" y="64"/>
                    <a:pt x="98" y="64"/>
                  </a:cubicBezTo>
                  <a:close/>
                  <a:moveTo>
                    <a:pt x="98" y="133"/>
                  </a:moveTo>
                  <a:cubicBezTo>
                    <a:pt x="96" y="133"/>
                    <a:pt x="94" y="133"/>
                    <a:pt x="92" y="133"/>
                  </a:cubicBezTo>
                  <a:cubicBezTo>
                    <a:pt x="80" y="135"/>
                    <a:pt x="70" y="138"/>
                    <a:pt x="60" y="142"/>
                  </a:cubicBezTo>
                  <a:cubicBezTo>
                    <a:pt x="55" y="130"/>
                    <a:pt x="51" y="116"/>
                    <a:pt x="51" y="102"/>
                  </a:cubicBezTo>
                  <a:cubicBezTo>
                    <a:pt x="52" y="102"/>
                    <a:pt x="52" y="102"/>
                    <a:pt x="52" y="102"/>
                  </a:cubicBezTo>
                  <a:cubicBezTo>
                    <a:pt x="89" y="102"/>
                    <a:pt x="89" y="102"/>
                    <a:pt x="89" y="102"/>
                  </a:cubicBezTo>
                  <a:cubicBezTo>
                    <a:pt x="98" y="102"/>
                    <a:pt x="98" y="102"/>
                    <a:pt x="98" y="102"/>
                  </a:cubicBezTo>
                  <a:lnTo>
                    <a:pt x="98" y="133"/>
                  </a:lnTo>
                  <a:close/>
                  <a:moveTo>
                    <a:pt x="98" y="10"/>
                  </a:moveTo>
                  <a:cubicBezTo>
                    <a:pt x="98" y="23"/>
                    <a:pt x="98" y="23"/>
                    <a:pt x="98" y="23"/>
                  </a:cubicBezTo>
                  <a:cubicBezTo>
                    <a:pt x="98" y="58"/>
                    <a:pt x="98" y="58"/>
                    <a:pt x="98" y="58"/>
                  </a:cubicBezTo>
                  <a:cubicBezTo>
                    <a:pt x="96" y="58"/>
                    <a:pt x="94" y="58"/>
                    <a:pt x="92" y="58"/>
                  </a:cubicBezTo>
                  <a:cubicBezTo>
                    <a:pt x="81" y="57"/>
                    <a:pt x="72" y="54"/>
                    <a:pt x="63" y="49"/>
                  </a:cubicBezTo>
                  <a:cubicBezTo>
                    <a:pt x="71" y="35"/>
                    <a:pt x="84" y="20"/>
                    <a:pt x="98" y="10"/>
                  </a:cubicBezTo>
                  <a:close/>
                  <a:moveTo>
                    <a:pt x="94" y="6"/>
                  </a:moveTo>
                  <a:cubicBezTo>
                    <a:pt x="79" y="16"/>
                    <a:pt x="65" y="32"/>
                    <a:pt x="58" y="47"/>
                  </a:cubicBezTo>
                  <a:cubicBezTo>
                    <a:pt x="51" y="43"/>
                    <a:pt x="44" y="38"/>
                    <a:pt x="38" y="32"/>
                  </a:cubicBezTo>
                  <a:cubicBezTo>
                    <a:pt x="54" y="17"/>
                    <a:pt x="73" y="8"/>
                    <a:pt x="94" y="6"/>
                  </a:cubicBezTo>
                  <a:close/>
                  <a:moveTo>
                    <a:pt x="34" y="36"/>
                  </a:moveTo>
                  <a:cubicBezTo>
                    <a:pt x="40" y="43"/>
                    <a:pt x="48" y="48"/>
                    <a:pt x="55" y="52"/>
                  </a:cubicBezTo>
                  <a:cubicBezTo>
                    <a:pt x="49" y="66"/>
                    <a:pt x="46" y="80"/>
                    <a:pt x="45" y="96"/>
                  </a:cubicBezTo>
                  <a:cubicBezTo>
                    <a:pt x="10" y="96"/>
                    <a:pt x="10" y="96"/>
                    <a:pt x="10" y="96"/>
                  </a:cubicBezTo>
                  <a:cubicBezTo>
                    <a:pt x="11" y="73"/>
                    <a:pt x="19" y="53"/>
                    <a:pt x="34" y="36"/>
                  </a:cubicBezTo>
                  <a:close/>
                  <a:moveTo>
                    <a:pt x="10" y="102"/>
                  </a:moveTo>
                  <a:cubicBezTo>
                    <a:pt x="10" y="102"/>
                    <a:pt x="11" y="102"/>
                    <a:pt x="11" y="102"/>
                  </a:cubicBezTo>
                  <a:cubicBezTo>
                    <a:pt x="45" y="102"/>
                    <a:pt x="45" y="102"/>
                    <a:pt x="45" y="102"/>
                  </a:cubicBezTo>
                  <a:cubicBezTo>
                    <a:pt x="45" y="116"/>
                    <a:pt x="49" y="132"/>
                    <a:pt x="55" y="145"/>
                  </a:cubicBezTo>
                  <a:cubicBezTo>
                    <a:pt x="48" y="149"/>
                    <a:pt x="41" y="154"/>
                    <a:pt x="34" y="160"/>
                  </a:cubicBezTo>
                  <a:cubicBezTo>
                    <a:pt x="19" y="144"/>
                    <a:pt x="11" y="124"/>
                    <a:pt x="10" y="102"/>
                  </a:cubicBezTo>
                  <a:close/>
                  <a:moveTo>
                    <a:pt x="38" y="165"/>
                  </a:moveTo>
                  <a:cubicBezTo>
                    <a:pt x="44" y="159"/>
                    <a:pt x="51" y="154"/>
                    <a:pt x="58" y="150"/>
                  </a:cubicBezTo>
                  <a:cubicBezTo>
                    <a:pt x="59" y="153"/>
                    <a:pt x="60" y="156"/>
                    <a:pt x="62" y="158"/>
                  </a:cubicBezTo>
                  <a:cubicBezTo>
                    <a:pt x="70" y="170"/>
                    <a:pt x="80" y="182"/>
                    <a:pt x="92" y="190"/>
                  </a:cubicBezTo>
                  <a:cubicBezTo>
                    <a:pt x="71" y="188"/>
                    <a:pt x="53" y="179"/>
                    <a:pt x="38" y="165"/>
                  </a:cubicBezTo>
                  <a:close/>
                  <a:moveTo>
                    <a:pt x="63" y="148"/>
                  </a:moveTo>
                  <a:cubicBezTo>
                    <a:pt x="63" y="147"/>
                    <a:pt x="63" y="147"/>
                    <a:pt x="63" y="147"/>
                  </a:cubicBezTo>
                  <a:cubicBezTo>
                    <a:pt x="72" y="143"/>
                    <a:pt x="82" y="140"/>
                    <a:pt x="92" y="139"/>
                  </a:cubicBezTo>
                  <a:cubicBezTo>
                    <a:pt x="94" y="139"/>
                    <a:pt x="96" y="139"/>
                    <a:pt x="98" y="138"/>
                  </a:cubicBezTo>
                  <a:cubicBezTo>
                    <a:pt x="99" y="173"/>
                    <a:pt x="99" y="173"/>
                    <a:pt x="99" y="173"/>
                  </a:cubicBezTo>
                  <a:cubicBezTo>
                    <a:pt x="99" y="188"/>
                    <a:pt x="99" y="188"/>
                    <a:pt x="99" y="188"/>
                  </a:cubicBezTo>
                  <a:cubicBezTo>
                    <a:pt x="84" y="178"/>
                    <a:pt x="71" y="163"/>
                    <a:pt x="63" y="1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6495781" y="2552816"/>
            <a:ext cx="2034074" cy="2804192"/>
            <a:chOff x="6447235" y="2514716"/>
            <a:chExt cx="2034074" cy="2804192"/>
          </a:xfrm>
        </p:grpSpPr>
        <p:sp>
          <p:nvSpPr>
            <p:cNvPr id="43" name="椭圆 42"/>
            <p:cNvSpPr/>
            <p:nvPr/>
          </p:nvSpPr>
          <p:spPr>
            <a:xfrm>
              <a:off x="6447235" y="2514716"/>
              <a:ext cx="2034074" cy="2034074"/>
            </a:xfrm>
            <a:prstGeom prst="ellipse">
              <a:avLst/>
            </a:prstGeom>
            <a:solidFill>
              <a:srgbClr val="656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832117" y="4753304"/>
              <a:ext cx="1261885" cy="565604"/>
            </a:xfrm>
            <a:prstGeom prst="rect">
              <a:avLst/>
            </a:prstGeom>
          </p:spPr>
          <p:txBody>
            <a:bodyPr wrap="none">
              <a:spAutoFit/>
            </a:bodyPr>
            <a:lstStyle/>
            <a:p>
              <a:pPr algn="ctr">
                <a:lnSpc>
                  <a:spcPct val="120000"/>
                </a:lnSpc>
              </a:pPr>
              <a:r>
                <a:rPr lang="zh-CN" altLang="en-US" sz="2800" b="1" dirty="0">
                  <a:solidFill>
                    <a:schemeClr val="tx1">
                      <a:lumMod val="85000"/>
                      <a:lumOff val="15000"/>
                    </a:schemeClr>
                  </a:solidFill>
                  <a:latin typeface="微软雅黑" panose="020B0503020204020204" charset="-122"/>
                  <a:ea typeface="微软雅黑" panose="020B0503020204020204" charset="-122"/>
                </a:rPr>
                <a:t>关键字</a:t>
              </a:r>
            </a:p>
          </p:txBody>
        </p:sp>
        <p:sp>
          <p:nvSpPr>
            <p:cNvPr id="45" name="Freeform 71"/>
            <p:cNvSpPr>
              <a:spLocks noEditPoints="1"/>
            </p:cNvSpPr>
            <p:nvPr/>
          </p:nvSpPr>
          <p:spPr bwMode="auto">
            <a:xfrm>
              <a:off x="7049141" y="3154722"/>
              <a:ext cx="830263" cy="754063"/>
            </a:xfrm>
            <a:custGeom>
              <a:avLst/>
              <a:gdLst>
                <a:gd name="T0" fmla="*/ 99 w 221"/>
                <a:gd name="T1" fmla="*/ 92 h 201"/>
                <a:gd name="T2" fmla="*/ 85 w 221"/>
                <a:gd name="T3" fmla="*/ 96 h 201"/>
                <a:gd name="T4" fmla="*/ 76 w 221"/>
                <a:gd name="T5" fmla="*/ 85 h 201"/>
                <a:gd name="T6" fmla="*/ 84 w 221"/>
                <a:gd name="T7" fmla="*/ 73 h 201"/>
                <a:gd name="T8" fmla="*/ 93 w 221"/>
                <a:gd name="T9" fmla="*/ 77 h 201"/>
                <a:gd name="T10" fmla="*/ 99 w 221"/>
                <a:gd name="T11" fmla="*/ 78 h 201"/>
                <a:gd name="T12" fmla="*/ 143 w 221"/>
                <a:gd name="T13" fmla="*/ 46 h 201"/>
                <a:gd name="T14" fmla="*/ 154 w 221"/>
                <a:gd name="T15" fmla="*/ 65 h 201"/>
                <a:gd name="T16" fmla="*/ 145 w 221"/>
                <a:gd name="T17" fmla="*/ 75 h 201"/>
                <a:gd name="T18" fmla="*/ 125 w 221"/>
                <a:gd name="T19" fmla="*/ 99 h 201"/>
                <a:gd name="T20" fmla="*/ 144 w 221"/>
                <a:gd name="T21" fmla="*/ 88 h 201"/>
                <a:gd name="T22" fmla="*/ 155 w 221"/>
                <a:gd name="T23" fmla="*/ 80 h 201"/>
                <a:gd name="T24" fmla="*/ 168 w 221"/>
                <a:gd name="T25" fmla="*/ 80 h 201"/>
                <a:gd name="T26" fmla="*/ 184 w 221"/>
                <a:gd name="T27" fmla="*/ 87 h 201"/>
                <a:gd name="T28" fmla="*/ 196 w 221"/>
                <a:gd name="T29" fmla="*/ 58 h 201"/>
                <a:gd name="T30" fmla="*/ 160 w 221"/>
                <a:gd name="T31" fmla="*/ 39 h 201"/>
                <a:gd name="T32" fmla="*/ 185 w 221"/>
                <a:gd name="T33" fmla="*/ 11 h 201"/>
                <a:gd name="T34" fmla="*/ 179 w 221"/>
                <a:gd name="T35" fmla="*/ 30 h 201"/>
                <a:gd name="T36" fmla="*/ 207 w 221"/>
                <a:gd name="T37" fmla="*/ 48 h 201"/>
                <a:gd name="T38" fmla="*/ 220 w 221"/>
                <a:gd name="T39" fmla="*/ 47 h 201"/>
                <a:gd name="T40" fmla="*/ 13 w 221"/>
                <a:gd name="T41" fmla="*/ 144 h 201"/>
                <a:gd name="T42" fmla="*/ 161 w 221"/>
                <a:gd name="T43" fmla="*/ 32 h 201"/>
                <a:gd name="T44" fmla="*/ 105 w 221"/>
                <a:gd name="T45" fmla="*/ 13 h 201"/>
                <a:gd name="T46" fmla="*/ 99 w 221"/>
                <a:gd name="T47" fmla="*/ 12 h 201"/>
                <a:gd name="T48" fmla="*/ 89 w 221"/>
                <a:gd name="T49" fmla="*/ 66 h 201"/>
                <a:gd name="T50" fmla="*/ 52 w 221"/>
                <a:gd name="T51" fmla="*/ 99 h 201"/>
                <a:gd name="T52" fmla="*/ 92 w 221"/>
                <a:gd name="T53" fmla="*/ 99 h 201"/>
                <a:gd name="T54" fmla="*/ 99 w 221"/>
                <a:gd name="T55" fmla="*/ 99 h 201"/>
                <a:gd name="T56" fmla="*/ 105 w 221"/>
                <a:gd name="T57" fmla="*/ 95 h 201"/>
                <a:gd name="T58" fmla="*/ 115 w 221"/>
                <a:gd name="T59" fmla="*/ 100 h 201"/>
                <a:gd name="T60" fmla="*/ 120 w 221"/>
                <a:gd name="T61" fmla="*/ 104 h 201"/>
                <a:gd name="T62" fmla="*/ 143 w 221"/>
                <a:gd name="T63" fmla="*/ 145 h 201"/>
                <a:gd name="T64" fmla="*/ 135 w 221"/>
                <a:gd name="T65" fmla="*/ 103 h 201"/>
                <a:gd name="T66" fmla="*/ 157 w 221"/>
                <a:gd name="T67" fmla="*/ 88 h 201"/>
                <a:gd name="T68" fmla="*/ 195 w 221"/>
                <a:gd name="T69" fmla="*/ 78 h 201"/>
                <a:gd name="T70" fmla="*/ 37 w 221"/>
                <a:gd name="T71" fmla="*/ 35 h 201"/>
                <a:gd name="T72" fmla="*/ 56 w 221"/>
                <a:gd name="T73" fmla="*/ 56 h 201"/>
                <a:gd name="T74" fmla="*/ 9 w 221"/>
                <a:gd name="T75" fmla="*/ 99 h 201"/>
                <a:gd name="T76" fmla="*/ 9 w 221"/>
                <a:gd name="T77" fmla="*/ 105 h 201"/>
                <a:gd name="T78" fmla="*/ 58 w 221"/>
                <a:gd name="T79" fmla="*/ 152 h 201"/>
                <a:gd name="T80" fmla="*/ 63 w 221"/>
                <a:gd name="T81" fmla="*/ 149 h 201"/>
                <a:gd name="T82" fmla="*/ 89 w 221"/>
                <a:gd name="T83" fmla="*/ 105 h 201"/>
                <a:gd name="T84" fmla="*/ 98 w 221"/>
                <a:gd name="T85" fmla="*/ 136 h 201"/>
                <a:gd name="T86" fmla="*/ 140 w 221"/>
                <a:gd name="T87" fmla="*/ 151 h 201"/>
                <a:gd name="T88" fmla="*/ 165 w 221"/>
                <a:gd name="T89" fmla="*/ 167 h 201"/>
                <a:gd name="T90" fmla="*/ 165 w 221"/>
                <a:gd name="T91" fmla="*/ 167 h 201"/>
                <a:gd name="T92" fmla="*/ 148 w 221"/>
                <a:gd name="T93" fmla="*/ 148 h 201"/>
                <a:gd name="T94" fmla="*/ 105 w 221"/>
                <a:gd name="T95" fmla="*/ 86 h 201"/>
                <a:gd name="T96" fmla="*/ 119 w 221"/>
                <a:gd name="T97" fmla="*/ 95 h 201"/>
                <a:gd name="T98" fmla="*/ 105 w 221"/>
                <a:gd name="T99" fmla="*/ 82 h 201"/>
                <a:gd name="T100" fmla="*/ 99 w 221"/>
                <a:gd name="T101" fmla="*/ 85 h 201"/>
                <a:gd name="T102" fmla="*/ 115 w 221"/>
                <a:gd name="T103" fmla="*/ 75 h 201"/>
                <a:gd name="T104" fmla="*/ 112 w 221"/>
                <a:gd name="T105" fmla="*/ 79 h 201"/>
                <a:gd name="T106" fmla="*/ 120 w 221"/>
                <a:gd name="T107" fmla="*/ 63 h 201"/>
                <a:gd name="T108" fmla="*/ 117 w 221"/>
                <a:gd name="T109" fmla="*/ 51 h 201"/>
                <a:gd name="T110" fmla="*/ 107 w 221"/>
                <a:gd name="T111" fmla="*/ 52 h 201"/>
                <a:gd name="T112" fmla="*/ 101 w 221"/>
                <a:gd name="T113" fmla="*/ 55 h 201"/>
                <a:gd name="T114" fmla="*/ 96 w 221"/>
                <a:gd name="T115" fmla="*/ 62 h 201"/>
                <a:gd name="T116" fmla="*/ 105 w 221"/>
                <a:gd name="T117" fmla="*/ 69 h 201"/>
                <a:gd name="T118" fmla="*/ 111 w 221"/>
                <a:gd name="T119" fmla="*/ 68 h 201"/>
                <a:gd name="T120" fmla="*/ 119 w 221"/>
                <a:gd name="T121" fmla="*/ 6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 h="201">
                  <a:moveTo>
                    <a:pt x="97" y="83"/>
                  </a:moveTo>
                  <a:cubicBezTo>
                    <a:pt x="96" y="84"/>
                    <a:pt x="96" y="85"/>
                    <a:pt x="96" y="86"/>
                  </a:cubicBezTo>
                  <a:cubicBezTo>
                    <a:pt x="99" y="91"/>
                    <a:pt x="99" y="91"/>
                    <a:pt x="99" y="91"/>
                  </a:cubicBezTo>
                  <a:cubicBezTo>
                    <a:pt x="99" y="92"/>
                    <a:pt x="99" y="92"/>
                    <a:pt x="99" y="92"/>
                  </a:cubicBezTo>
                  <a:cubicBezTo>
                    <a:pt x="99" y="92"/>
                    <a:pt x="98" y="93"/>
                    <a:pt x="98" y="93"/>
                  </a:cubicBezTo>
                  <a:cubicBezTo>
                    <a:pt x="92" y="91"/>
                    <a:pt x="92" y="91"/>
                    <a:pt x="92" y="91"/>
                  </a:cubicBezTo>
                  <a:cubicBezTo>
                    <a:pt x="91" y="91"/>
                    <a:pt x="90" y="92"/>
                    <a:pt x="89" y="92"/>
                  </a:cubicBezTo>
                  <a:cubicBezTo>
                    <a:pt x="85" y="96"/>
                    <a:pt x="85" y="96"/>
                    <a:pt x="85" y="96"/>
                  </a:cubicBezTo>
                  <a:cubicBezTo>
                    <a:pt x="84" y="97"/>
                    <a:pt x="84" y="97"/>
                    <a:pt x="83" y="96"/>
                  </a:cubicBezTo>
                  <a:cubicBezTo>
                    <a:pt x="83" y="90"/>
                    <a:pt x="83" y="90"/>
                    <a:pt x="83" y="90"/>
                  </a:cubicBezTo>
                  <a:cubicBezTo>
                    <a:pt x="83" y="89"/>
                    <a:pt x="82" y="88"/>
                    <a:pt x="81" y="87"/>
                  </a:cubicBezTo>
                  <a:cubicBezTo>
                    <a:pt x="76" y="85"/>
                    <a:pt x="76" y="85"/>
                    <a:pt x="76" y="85"/>
                  </a:cubicBezTo>
                  <a:cubicBezTo>
                    <a:pt x="75" y="84"/>
                    <a:pt x="75" y="83"/>
                    <a:pt x="76" y="83"/>
                  </a:cubicBezTo>
                  <a:cubicBezTo>
                    <a:pt x="81" y="81"/>
                    <a:pt x="81" y="81"/>
                    <a:pt x="81" y="81"/>
                  </a:cubicBezTo>
                  <a:cubicBezTo>
                    <a:pt x="82" y="80"/>
                    <a:pt x="83" y="79"/>
                    <a:pt x="83" y="78"/>
                  </a:cubicBezTo>
                  <a:cubicBezTo>
                    <a:pt x="84" y="73"/>
                    <a:pt x="84" y="73"/>
                    <a:pt x="84" y="73"/>
                  </a:cubicBezTo>
                  <a:cubicBezTo>
                    <a:pt x="84" y="72"/>
                    <a:pt x="85" y="71"/>
                    <a:pt x="86" y="72"/>
                  </a:cubicBezTo>
                  <a:cubicBezTo>
                    <a:pt x="89" y="76"/>
                    <a:pt x="89" y="76"/>
                    <a:pt x="89" y="76"/>
                  </a:cubicBezTo>
                  <a:cubicBezTo>
                    <a:pt x="90" y="77"/>
                    <a:pt x="92" y="77"/>
                    <a:pt x="93" y="77"/>
                  </a:cubicBezTo>
                  <a:cubicBezTo>
                    <a:pt x="93" y="77"/>
                    <a:pt x="93" y="77"/>
                    <a:pt x="93" y="77"/>
                  </a:cubicBezTo>
                  <a:cubicBezTo>
                    <a:pt x="98" y="77"/>
                    <a:pt x="98" y="77"/>
                    <a:pt x="98" y="77"/>
                  </a:cubicBezTo>
                  <a:cubicBezTo>
                    <a:pt x="99" y="77"/>
                    <a:pt x="99" y="77"/>
                    <a:pt x="99" y="77"/>
                  </a:cubicBezTo>
                  <a:cubicBezTo>
                    <a:pt x="99" y="78"/>
                    <a:pt x="99" y="78"/>
                    <a:pt x="99" y="78"/>
                  </a:cubicBezTo>
                  <a:cubicBezTo>
                    <a:pt x="99" y="78"/>
                    <a:pt x="99" y="78"/>
                    <a:pt x="99" y="78"/>
                  </a:cubicBezTo>
                  <a:lnTo>
                    <a:pt x="97" y="83"/>
                  </a:lnTo>
                  <a:close/>
                  <a:moveTo>
                    <a:pt x="145" y="44"/>
                  </a:moveTo>
                  <a:cubicBezTo>
                    <a:pt x="144" y="44"/>
                    <a:pt x="144" y="44"/>
                    <a:pt x="144" y="44"/>
                  </a:cubicBezTo>
                  <a:cubicBezTo>
                    <a:pt x="144" y="45"/>
                    <a:pt x="143" y="46"/>
                    <a:pt x="143" y="46"/>
                  </a:cubicBezTo>
                  <a:cubicBezTo>
                    <a:pt x="142" y="48"/>
                    <a:pt x="142" y="50"/>
                    <a:pt x="143" y="51"/>
                  </a:cubicBezTo>
                  <a:cubicBezTo>
                    <a:pt x="143" y="52"/>
                    <a:pt x="143" y="53"/>
                    <a:pt x="144" y="54"/>
                  </a:cubicBezTo>
                  <a:cubicBezTo>
                    <a:pt x="150" y="60"/>
                    <a:pt x="150" y="60"/>
                    <a:pt x="150" y="60"/>
                  </a:cubicBezTo>
                  <a:cubicBezTo>
                    <a:pt x="154" y="65"/>
                    <a:pt x="154" y="65"/>
                    <a:pt x="154" y="65"/>
                  </a:cubicBezTo>
                  <a:cubicBezTo>
                    <a:pt x="152" y="67"/>
                    <a:pt x="152" y="67"/>
                    <a:pt x="152" y="67"/>
                  </a:cubicBezTo>
                  <a:cubicBezTo>
                    <a:pt x="148" y="72"/>
                    <a:pt x="148" y="72"/>
                    <a:pt x="148" y="72"/>
                  </a:cubicBezTo>
                  <a:cubicBezTo>
                    <a:pt x="147" y="72"/>
                    <a:pt x="147" y="72"/>
                    <a:pt x="147" y="72"/>
                  </a:cubicBezTo>
                  <a:cubicBezTo>
                    <a:pt x="145" y="75"/>
                    <a:pt x="145" y="75"/>
                    <a:pt x="145" y="75"/>
                  </a:cubicBezTo>
                  <a:cubicBezTo>
                    <a:pt x="141" y="79"/>
                    <a:pt x="141" y="79"/>
                    <a:pt x="141" y="79"/>
                  </a:cubicBezTo>
                  <a:cubicBezTo>
                    <a:pt x="138" y="82"/>
                    <a:pt x="138" y="82"/>
                    <a:pt x="138" y="82"/>
                  </a:cubicBezTo>
                  <a:cubicBezTo>
                    <a:pt x="127" y="94"/>
                    <a:pt x="127" y="94"/>
                    <a:pt x="127" y="94"/>
                  </a:cubicBezTo>
                  <a:cubicBezTo>
                    <a:pt x="125" y="96"/>
                    <a:pt x="124" y="98"/>
                    <a:pt x="125" y="99"/>
                  </a:cubicBezTo>
                  <a:cubicBezTo>
                    <a:pt x="126" y="99"/>
                    <a:pt x="126" y="99"/>
                    <a:pt x="126" y="99"/>
                  </a:cubicBezTo>
                  <a:cubicBezTo>
                    <a:pt x="126" y="100"/>
                    <a:pt x="127" y="100"/>
                    <a:pt x="128" y="99"/>
                  </a:cubicBezTo>
                  <a:cubicBezTo>
                    <a:pt x="128" y="99"/>
                    <a:pt x="129" y="99"/>
                    <a:pt x="130" y="98"/>
                  </a:cubicBezTo>
                  <a:cubicBezTo>
                    <a:pt x="144" y="88"/>
                    <a:pt x="144" y="88"/>
                    <a:pt x="144" y="88"/>
                  </a:cubicBezTo>
                  <a:cubicBezTo>
                    <a:pt x="150" y="84"/>
                    <a:pt x="150" y="84"/>
                    <a:pt x="150" y="84"/>
                  </a:cubicBezTo>
                  <a:cubicBezTo>
                    <a:pt x="150" y="84"/>
                    <a:pt x="150" y="84"/>
                    <a:pt x="150" y="84"/>
                  </a:cubicBezTo>
                  <a:cubicBezTo>
                    <a:pt x="152" y="82"/>
                    <a:pt x="152" y="82"/>
                    <a:pt x="152" y="82"/>
                  </a:cubicBezTo>
                  <a:cubicBezTo>
                    <a:pt x="155" y="80"/>
                    <a:pt x="155" y="80"/>
                    <a:pt x="155" y="80"/>
                  </a:cubicBezTo>
                  <a:cubicBezTo>
                    <a:pt x="163" y="75"/>
                    <a:pt x="163" y="75"/>
                    <a:pt x="163" y="75"/>
                  </a:cubicBezTo>
                  <a:cubicBezTo>
                    <a:pt x="163" y="75"/>
                    <a:pt x="163" y="75"/>
                    <a:pt x="163" y="75"/>
                  </a:cubicBezTo>
                  <a:cubicBezTo>
                    <a:pt x="163" y="75"/>
                    <a:pt x="163" y="75"/>
                    <a:pt x="163" y="75"/>
                  </a:cubicBezTo>
                  <a:cubicBezTo>
                    <a:pt x="168" y="80"/>
                    <a:pt x="168" y="80"/>
                    <a:pt x="168" y="80"/>
                  </a:cubicBezTo>
                  <a:cubicBezTo>
                    <a:pt x="171" y="83"/>
                    <a:pt x="171" y="83"/>
                    <a:pt x="171" y="83"/>
                  </a:cubicBezTo>
                  <a:cubicBezTo>
                    <a:pt x="174" y="87"/>
                    <a:pt x="174" y="87"/>
                    <a:pt x="174" y="87"/>
                  </a:cubicBezTo>
                  <a:cubicBezTo>
                    <a:pt x="176" y="88"/>
                    <a:pt x="178" y="89"/>
                    <a:pt x="179" y="89"/>
                  </a:cubicBezTo>
                  <a:cubicBezTo>
                    <a:pt x="181" y="89"/>
                    <a:pt x="182" y="88"/>
                    <a:pt x="184" y="87"/>
                  </a:cubicBezTo>
                  <a:cubicBezTo>
                    <a:pt x="189" y="75"/>
                    <a:pt x="189" y="75"/>
                    <a:pt x="189" y="75"/>
                  </a:cubicBezTo>
                  <a:cubicBezTo>
                    <a:pt x="192" y="67"/>
                    <a:pt x="192" y="67"/>
                    <a:pt x="192" y="67"/>
                  </a:cubicBezTo>
                  <a:cubicBezTo>
                    <a:pt x="194" y="62"/>
                    <a:pt x="194" y="62"/>
                    <a:pt x="194" y="62"/>
                  </a:cubicBezTo>
                  <a:cubicBezTo>
                    <a:pt x="196" y="58"/>
                    <a:pt x="196" y="58"/>
                    <a:pt x="196" y="58"/>
                  </a:cubicBezTo>
                  <a:cubicBezTo>
                    <a:pt x="174" y="35"/>
                    <a:pt x="174" y="35"/>
                    <a:pt x="174" y="35"/>
                  </a:cubicBezTo>
                  <a:cubicBezTo>
                    <a:pt x="173" y="35"/>
                    <a:pt x="173" y="35"/>
                    <a:pt x="173" y="35"/>
                  </a:cubicBezTo>
                  <a:cubicBezTo>
                    <a:pt x="170" y="36"/>
                    <a:pt x="170" y="36"/>
                    <a:pt x="170" y="36"/>
                  </a:cubicBezTo>
                  <a:cubicBezTo>
                    <a:pt x="160" y="39"/>
                    <a:pt x="160" y="39"/>
                    <a:pt x="160" y="39"/>
                  </a:cubicBezTo>
                  <a:lnTo>
                    <a:pt x="145" y="44"/>
                  </a:lnTo>
                  <a:close/>
                  <a:moveTo>
                    <a:pt x="220" y="47"/>
                  </a:moveTo>
                  <a:cubicBezTo>
                    <a:pt x="187" y="11"/>
                    <a:pt x="187" y="11"/>
                    <a:pt x="187" y="11"/>
                  </a:cubicBezTo>
                  <a:cubicBezTo>
                    <a:pt x="187" y="11"/>
                    <a:pt x="186" y="11"/>
                    <a:pt x="185" y="11"/>
                  </a:cubicBezTo>
                  <a:cubicBezTo>
                    <a:pt x="179" y="16"/>
                    <a:pt x="179" y="16"/>
                    <a:pt x="179" y="16"/>
                  </a:cubicBezTo>
                  <a:cubicBezTo>
                    <a:pt x="179" y="17"/>
                    <a:pt x="179" y="18"/>
                    <a:pt x="179" y="19"/>
                  </a:cubicBezTo>
                  <a:cubicBezTo>
                    <a:pt x="185" y="24"/>
                    <a:pt x="185" y="24"/>
                    <a:pt x="185" y="24"/>
                  </a:cubicBezTo>
                  <a:cubicBezTo>
                    <a:pt x="179" y="30"/>
                    <a:pt x="179" y="30"/>
                    <a:pt x="179" y="30"/>
                  </a:cubicBezTo>
                  <a:cubicBezTo>
                    <a:pt x="176" y="32"/>
                    <a:pt x="176" y="32"/>
                    <a:pt x="176" y="32"/>
                  </a:cubicBezTo>
                  <a:cubicBezTo>
                    <a:pt x="199" y="56"/>
                    <a:pt x="199" y="56"/>
                    <a:pt x="199" y="56"/>
                  </a:cubicBezTo>
                  <a:cubicBezTo>
                    <a:pt x="201" y="54"/>
                    <a:pt x="201" y="54"/>
                    <a:pt x="201" y="54"/>
                  </a:cubicBezTo>
                  <a:cubicBezTo>
                    <a:pt x="207" y="48"/>
                    <a:pt x="207" y="48"/>
                    <a:pt x="207" y="48"/>
                  </a:cubicBezTo>
                  <a:cubicBezTo>
                    <a:pt x="212" y="54"/>
                    <a:pt x="212" y="54"/>
                    <a:pt x="212" y="54"/>
                  </a:cubicBezTo>
                  <a:cubicBezTo>
                    <a:pt x="213" y="55"/>
                    <a:pt x="214" y="55"/>
                    <a:pt x="214" y="54"/>
                  </a:cubicBezTo>
                  <a:cubicBezTo>
                    <a:pt x="220" y="49"/>
                    <a:pt x="220" y="49"/>
                    <a:pt x="220" y="49"/>
                  </a:cubicBezTo>
                  <a:cubicBezTo>
                    <a:pt x="221" y="49"/>
                    <a:pt x="221" y="48"/>
                    <a:pt x="220" y="47"/>
                  </a:cubicBezTo>
                  <a:close/>
                  <a:moveTo>
                    <a:pt x="195" y="78"/>
                  </a:moveTo>
                  <a:cubicBezTo>
                    <a:pt x="200" y="99"/>
                    <a:pt x="199" y="122"/>
                    <a:pt x="190" y="140"/>
                  </a:cubicBezTo>
                  <a:cubicBezTo>
                    <a:pt x="175" y="174"/>
                    <a:pt x="140" y="199"/>
                    <a:pt x="102" y="200"/>
                  </a:cubicBezTo>
                  <a:cubicBezTo>
                    <a:pt x="65" y="201"/>
                    <a:pt x="29" y="178"/>
                    <a:pt x="13" y="144"/>
                  </a:cubicBezTo>
                  <a:cubicBezTo>
                    <a:pt x="1" y="120"/>
                    <a:pt x="0" y="85"/>
                    <a:pt x="12" y="60"/>
                  </a:cubicBezTo>
                  <a:cubicBezTo>
                    <a:pt x="29" y="23"/>
                    <a:pt x="68" y="0"/>
                    <a:pt x="108" y="3"/>
                  </a:cubicBezTo>
                  <a:cubicBezTo>
                    <a:pt x="129" y="5"/>
                    <a:pt x="151" y="14"/>
                    <a:pt x="167" y="30"/>
                  </a:cubicBezTo>
                  <a:cubicBezTo>
                    <a:pt x="161" y="32"/>
                    <a:pt x="161" y="32"/>
                    <a:pt x="161" y="32"/>
                  </a:cubicBezTo>
                  <a:cubicBezTo>
                    <a:pt x="146" y="19"/>
                    <a:pt x="129" y="11"/>
                    <a:pt x="110" y="9"/>
                  </a:cubicBezTo>
                  <a:cubicBezTo>
                    <a:pt x="121" y="17"/>
                    <a:pt x="131" y="28"/>
                    <a:pt x="139" y="40"/>
                  </a:cubicBezTo>
                  <a:cubicBezTo>
                    <a:pt x="138" y="41"/>
                    <a:pt x="137" y="43"/>
                    <a:pt x="136" y="45"/>
                  </a:cubicBezTo>
                  <a:cubicBezTo>
                    <a:pt x="128" y="33"/>
                    <a:pt x="117" y="21"/>
                    <a:pt x="105" y="13"/>
                  </a:cubicBezTo>
                  <a:cubicBezTo>
                    <a:pt x="105" y="43"/>
                    <a:pt x="105" y="43"/>
                    <a:pt x="105" y="43"/>
                  </a:cubicBezTo>
                  <a:cubicBezTo>
                    <a:pt x="104" y="42"/>
                    <a:pt x="103" y="42"/>
                    <a:pt x="102" y="42"/>
                  </a:cubicBezTo>
                  <a:cubicBezTo>
                    <a:pt x="101" y="42"/>
                    <a:pt x="100" y="42"/>
                    <a:pt x="99" y="42"/>
                  </a:cubicBezTo>
                  <a:cubicBezTo>
                    <a:pt x="99" y="12"/>
                    <a:pt x="99" y="12"/>
                    <a:pt x="99" y="12"/>
                  </a:cubicBezTo>
                  <a:cubicBezTo>
                    <a:pt x="84" y="23"/>
                    <a:pt x="71" y="37"/>
                    <a:pt x="64" y="53"/>
                  </a:cubicBezTo>
                  <a:cubicBezTo>
                    <a:pt x="72" y="57"/>
                    <a:pt x="80" y="59"/>
                    <a:pt x="89" y="61"/>
                  </a:cubicBezTo>
                  <a:cubicBezTo>
                    <a:pt x="89" y="62"/>
                    <a:pt x="88" y="64"/>
                    <a:pt x="89" y="65"/>
                  </a:cubicBezTo>
                  <a:cubicBezTo>
                    <a:pt x="89" y="66"/>
                    <a:pt x="89" y="66"/>
                    <a:pt x="89" y="66"/>
                  </a:cubicBezTo>
                  <a:cubicBezTo>
                    <a:pt x="88" y="65"/>
                    <a:pt x="87" y="65"/>
                    <a:pt x="85" y="65"/>
                  </a:cubicBezTo>
                  <a:cubicBezTo>
                    <a:pt x="84" y="65"/>
                    <a:pt x="83" y="65"/>
                    <a:pt x="82" y="65"/>
                  </a:cubicBezTo>
                  <a:cubicBezTo>
                    <a:pt x="75" y="64"/>
                    <a:pt x="68" y="62"/>
                    <a:pt x="61" y="59"/>
                  </a:cubicBezTo>
                  <a:cubicBezTo>
                    <a:pt x="56" y="71"/>
                    <a:pt x="53" y="85"/>
                    <a:pt x="52" y="99"/>
                  </a:cubicBezTo>
                  <a:cubicBezTo>
                    <a:pt x="78" y="99"/>
                    <a:pt x="78" y="99"/>
                    <a:pt x="78" y="99"/>
                  </a:cubicBezTo>
                  <a:cubicBezTo>
                    <a:pt x="79" y="102"/>
                    <a:pt x="81" y="103"/>
                    <a:pt x="84" y="104"/>
                  </a:cubicBezTo>
                  <a:cubicBezTo>
                    <a:pt x="86" y="104"/>
                    <a:pt x="88" y="103"/>
                    <a:pt x="90" y="101"/>
                  </a:cubicBezTo>
                  <a:cubicBezTo>
                    <a:pt x="92" y="99"/>
                    <a:pt x="92" y="99"/>
                    <a:pt x="92" y="99"/>
                  </a:cubicBezTo>
                  <a:cubicBezTo>
                    <a:pt x="97" y="99"/>
                    <a:pt x="97" y="99"/>
                    <a:pt x="97" y="99"/>
                  </a:cubicBezTo>
                  <a:cubicBezTo>
                    <a:pt x="97" y="100"/>
                    <a:pt x="97" y="100"/>
                    <a:pt x="97" y="100"/>
                  </a:cubicBezTo>
                  <a:cubicBezTo>
                    <a:pt x="98" y="100"/>
                    <a:pt x="98" y="100"/>
                    <a:pt x="98" y="100"/>
                  </a:cubicBezTo>
                  <a:cubicBezTo>
                    <a:pt x="99" y="99"/>
                    <a:pt x="99" y="99"/>
                    <a:pt x="99" y="99"/>
                  </a:cubicBezTo>
                  <a:cubicBezTo>
                    <a:pt x="99" y="99"/>
                    <a:pt x="99" y="99"/>
                    <a:pt x="99" y="99"/>
                  </a:cubicBezTo>
                  <a:cubicBezTo>
                    <a:pt x="99" y="99"/>
                    <a:pt x="99" y="99"/>
                    <a:pt x="99" y="99"/>
                  </a:cubicBezTo>
                  <a:cubicBezTo>
                    <a:pt x="101" y="99"/>
                    <a:pt x="103" y="98"/>
                    <a:pt x="105" y="96"/>
                  </a:cubicBezTo>
                  <a:cubicBezTo>
                    <a:pt x="105" y="95"/>
                    <a:pt x="105" y="95"/>
                    <a:pt x="105" y="95"/>
                  </a:cubicBezTo>
                  <a:cubicBezTo>
                    <a:pt x="105" y="99"/>
                    <a:pt x="105" y="99"/>
                    <a:pt x="105" y="99"/>
                  </a:cubicBezTo>
                  <a:cubicBezTo>
                    <a:pt x="105" y="99"/>
                    <a:pt x="105" y="99"/>
                    <a:pt x="105" y="99"/>
                  </a:cubicBezTo>
                  <a:cubicBezTo>
                    <a:pt x="114" y="99"/>
                    <a:pt x="114" y="99"/>
                    <a:pt x="114" y="99"/>
                  </a:cubicBezTo>
                  <a:cubicBezTo>
                    <a:pt x="115" y="100"/>
                    <a:pt x="115" y="100"/>
                    <a:pt x="115" y="100"/>
                  </a:cubicBezTo>
                  <a:cubicBezTo>
                    <a:pt x="115" y="99"/>
                    <a:pt x="115" y="99"/>
                    <a:pt x="115" y="99"/>
                  </a:cubicBezTo>
                  <a:cubicBezTo>
                    <a:pt x="115" y="99"/>
                    <a:pt x="115" y="99"/>
                    <a:pt x="115" y="99"/>
                  </a:cubicBezTo>
                  <a:cubicBezTo>
                    <a:pt x="118" y="99"/>
                    <a:pt x="118" y="99"/>
                    <a:pt x="118" y="99"/>
                  </a:cubicBezTo>
                  <a:cubicBezTo>
                    <a:pt x="118" y="101"/>
                    <a:pt x="119" y="103"/>
                    <a:pt x="120" y="104"/>
                  </a:cubicBezTo>
                  <a:cubicBezTo>
                    <a:pt x="120" y="104"/>
                    <a:pt x="121" y="105"/>
                    <a:pt x="121" y="105"/>
                  </a:cubicBezTo>
                  <a:cubicBezTo>
                    <a:pt x="105" y="105"/>
                    <a:pt x="105" y="105"/>
                    <a:pt x="105" y="105"/>
                  </a:cubicBezTo>
                  <a:cubicBezTo>
                    <a:pt x="105" y="136"/>
                    <a:pt x="105" y="136"/>
                    <a:pt x="105" y="136"/>
                  </a:cubicBezTo>
                  <a:cubicBezTo>
                    <a:pt x="119" y="136"/>
                    <a:pt x="131" y="140"/>
                    <a:pt x="143" y="145"/>
                  </a:cubicBezTo>
                  <a:cubicBezTo>
                    <a:pt x="148" y="133"/>
                    <a:pt x="152" y="119"/>
                    <a:pt x="152" y="105"/>
                  </a:cubicBezTo>
                  <a:cubicBezTo>
                    <a:pt x="151" y="105"/>
                    <a:pt x="151" y="105"/>
                    <a:pt x="151" y="105"/>
                  </a:cubicBezTo>
                  <a:cubicBezTo>
                    <a:pt x="132" y="105"/>
                    <a:pt x="132" y="105"/>
                    <a:pt x="132" y="105"/>
                  </a:cubicBezTo>
                  <a:cubicBezTo>
                    <a:pt x="133" y="105"/>
                    <a:pt x="134" y="104"/>
                    <a:pt x="135" y="103"/>
                  </a:cubicBezTo>
                  <a:cubicBezTo>
                    <a:pt x="140" y="99"/>
                    <a:pt x="140" y="99"/>
                    <a:pt x="140" y="99"/>
                  </a:cubicBezTo>
                  <a:cubicBezTo>
                    <a:pt x="152" y="99"/>
                    <a:pt x="152" y="99"/>
                    <a:pt x="152" y="99"/>
                  </a:cubicBezTo>
                  <a:cubicBezTo>
                    <a:pt x="152" y="97"/>
                    <a:pt x="152" y="94"/>
                    <a:pt x="151" y="91"/>
                  </a:cubicBezTo>
                  <a:cubicBezTo>
                    <a:pt x="157" y="88"/>
                    <a:pt x="157" y="88"/>
                    <a:pt x="157" y="88"/>
                  </a:cubicBezTo>
                  <a:cubicBezTo>
                    <a:pt x="157" y="91"/>
                    <a:pt x="158" y="95"/>
                    <a:pt x="158" y="99"/>
                  </a:cubicBezTo>
                  <a:cubicBezTo>
                    <a:pt x="192" y="99"/>
                    <a:pt x="192" y="99"/>
                    <a:pt x="192" y="99"/>
                  </a:cubicBezTo>
                  <a:cubicBezTo>
                    <a:pt x="192" y="95"/>
                    <a:pt x="192" y="91"/>
                    <a:pt x="191" y="87"/>
                  </a:cubicBezTo>
                  <a:lnTo>
                    <a:pt x="195" y="78"/>
                  </a:lnTo>
                  <a:close/>
                  <a:moveTo>
                    <a:pt x="37" y="35"/>
                  </a:moveTo>
                  <a:cubicBezTo>
                    <a:pt x="43" y="41"/>
                    <a:pt x="51" y="47"/>
                    <a:pt x="58" y="51"/>
                  </a:cubicBezTo>
                  <a:cubicBezTo>
                    <a:pt x="66" y="35"/>
                    <a:pt x="79" y="20"/>
                    <a:pt x="94" y="9"/>
                  </a:cubicBezTo>
                  <a:cubicBezTo>
                    <a:pt x="72" y="11"/>
                    <a:pt x="53" y="20"/>
                    <a:pt x="37" y="35"/>
                  </a:cubicBezTo>
                  <a:close/>
                  <a:moveTo>
                    <a:pt x="9" y="99"/>
                  </a:moveTo>
                  <a:cubicBezTo>
                    <a:pt x="9" y="99"/>
                    <a:pt x="9" y="99"/>
                    <a:pt x="9" y="99"/>
                  </a:cubicBezTo>
                  <a:cubicBezTo>
                    <a:pt x="47" y="99"/>
                    <a:pt x="47" y="99"/>
                    <a:pt x="47" y="99"/>
                  </a:cubicBezTo>
                  <a:cubicBezTo>
                    <a:pt x="47" y="85"/>
                    <a:pt x="50" y="69"/>
                    <a:pt x="56" y="56"/>
                  </a:cubicBezTo>
                  <a:cubicBezTo>
                    <a:pt x="48" y="52"/>
                    <a:pt x="40" y="46"/>
                    <a:pt x="33" y="39"/>
                  </a:cubicBezTo>
                  <a:cubicBezTo>
                    <a:pt x="19" y="54"/>
                    <a:pt x="12" y="72"/>
                    <a:pt x="9" y="91"/>
                  </a:cubicBezTo>
                  <a:cubicBezTo>
                    <a:pt x="9" y="91"/>
                    <a:pt x="10" y="92"/>
                    <a:pt x="9" y="92"/>
                  </a:cubicBezTo>
                  <a:lnTo>
                    <a:pt x="9" y="99"/>
                  </a:lnTo>
                  <a:close/>
                  <a:moveTo>
                    <a:pt x="56" y="147"/>
                  </a:moveTo>
                  <a:cubicBezTo>
                    <a:pt x="50" y="134"/>
                    <a:pt x="47" y="120"/>
                    <a:pt x="47" y="105"/>
                  </a:cubicBezTo>
                  <a:cubicBezTo>
                    <a:pt x="44" y="105"/>
                    <a:pt x="44" y="105"/>
                    <a:pt x="44" y="105"/>
                  </a:cubicBezTo>
                  <a:cubicBezTo>
                    <a:pt x="9" y="105"/>
                    <a:pt x="9" y="105"/>
                    <a:pt x="9" y="105"/>
                  </a:cubicBezTo>
                  <a:cubicBezTo>
                    <a:pt x="10" y="127"/>
                    <a:pt x="18" y="147"/>
                    <a:pt x="32" y="163"/>
                  </a:cubicBezTo>
                  <a:cubicBezTo>
                    <a:pt x="40" y="157"/>
                    <a:pt x="47" y="151"/>
                    <a:pt x="56" y="147"/>
                  </a:cubicBezTo>
                  <a:close/>
                  <a:moveTo>
                    <a:pt x="92" y="194"/>
                  </a:moveTo>
                  <a:cubicBezTo>
                    <a:pt x="78" y="183"/>
                    <a:pt x="65" y="167"/>
                    <a:pt x="58" y="152"/>
                  </a:cubicBezTo>
                  <a:cubicBezTo>
                    <a:pt x="50" y="156"/>
                    <a:pt x="43" y="161"/>
                    <a:pt x="37" y="168"/>
                  </a:cubicBezTo>
                  <a:cubicBezTo>
                    <a:pt x="52" y="182"/>
                    <a:pt x="71" y="192"/>
                    <a:pt x="92" y="194"/>
                  </a:cubicBezTo>
                  <a:close/>
                  <a:moveTo>
                    <a:pt x="99" y="141"/>
                  </a:moveTo>
                  <a:cubicBezTo>
                    <a:pt x="86" y="142"/>
                    <a:pt x="74" y="144"/>
                    <a:pt x="63" y="149"/>
                  </a:cubicBezTo>
                  <a:cubicBezTo>
                    <a:pt x="71" y="166"/>
                    <a:pt x="84" y="181"/>
                    <a:pt x="99" y="191"/>
                  </a:cubicBezTo>
                  <a:lnTo>
                    <a:pt x="99" y="141"/>
                  </a:lnTo>
                  <a:close/>
                  <a:moveTo>
                    <a:pt x="99" y="105"/>
                  </a:moveTo>
                  <a:cubicBezTo>
                    <a:pt x="89" y="105"/>
                    <a:pt x="89" y="105"/>
                    <a:pt x="89" y="105"/>
                  </a:cubicBezTo>
                  <a:cubicBezTo>
                    <a:pt x="52" y="105"/>
                    <a:pt x="52" y="105"/>
                    <a:pt x="52" y="105"/>
                  </a:cubicBezTo>
                  <a:cubicBezTo>
                    <a:pt x="52" y="107"/>
                    <a:pt x="52" y="107"/>
                    <a:pt x="52" y="107"/>
                  </a:cubicBezTo>
                  <a:cubicBezTo>
                    <a:pt x="53" y="120"/>
                    <a:pt x="56" y="133"/>
                    <a:pt x="61" y="144"/>
                  </a:cubicBezTo>
                  <a:cubicBezTo>
                    <a:pt x="72" y="139"/>
                    <a:pt x="85" y="136"/>
                    <a:pt x="98" y="136"/>
                  </a:cubicBezTo>
                  <a:cubicBezTo>
                    <a:pt x="98" y="136"/>
                    <a:pt x="99" y="136"/>
                    <a:pt x="99" y="135"/>
                  </a:cubicBezTo>
                  <a:lnTo>
                    <a:pt x="99" y="105"/>
                  </a:lnTo>
                  <a:close/>
                  <a:moveTo>
                    <a:pt x="105" y="191"/>
                  </a:moveTo>
                  <a:cubicBezTo>
                    <a:pt x="119" y="181"/>
                    <a:pt x="133" y="166"/>
                    <a:pt x="140" y="151"/>
                  </a:cubicBezTo>
                  <a:cubicBezTo>
                    <a:pt x="140" y="150"/>
                    <a:pt x="140" y="150"/>
                    <a:pt x="140" y="150"/>
                  </a:cubicBezTo>
                  <a:cubicBezTo>
                    <a:pt x="129" y="145"/>
                    <a:pt x="117" y="142"/>
                    <a:pt x="105" y="141"/>
                  </a:cubicBezTo>
                  <a:lnTo>
                    <a:pt x="105" y="191"/>
                  </a:lnTo>
                  <a:close/>
                  <a:moveTo>
                    <a:pt x="165" y="167"/>
                  </a:moveTo>
                  <a:cubicBezTo>
                    <a:pt x="159" y="162"/>
                    <a:pt x="152" y="157"/>
                    <a:pt x="145" y="153"/>
                  </a:cubicBezTo>
                  <a:cubicBezTo>
                    <a:pt x="144" y="156"/>
                    <a:pt x="142" y="159"/>
                    <a:pt x="141" y="161"/>
                  </a:cubicBezTo>
                  <a:cubicBezTo>
                    <a:pt x="133" y="173"/>
                    <a:pt x="123" y="185"/>
                    <a:pt x="112" y="193"/>
                  </a:cubicBezTo>
                  <a:cubicBezTo>
                    <a:pt x="132" y="191"/>
                    <a:pt x="150" y="182"/>
                    <a:pt x="165" y="167"/>
                  </a:cubicBezTo>
                  <a:close/>
                  <a:moveTo>
                    <a:pt x="192" y="105"/>
                  </a:moveTo>
                  <a:cubicBezTo>
                    <a:pt x="192" y="105"/>
                    <a:pt x="191" y="105"/>
                    <a:pt x="191" y="105"/>
                  </a:cubicBezTo>
                  <a:cubicBezTo>
                    <a:pt x="158" y="105"/>
                    <a:pt x="158" y="105"/>
                    <a:pt x="158" y="105"/>
                  </a:cubicBezTo>
                  <a:cubicBezTo>
                    <a:pt x="157" y="119"/>
                    <a:pt x="154" y="135"/>
                    <a:pt x="148" y="148"/>
                  </a:cubicBezTo>
                  <a:cubicBezTo>
                    <a:pt x="155" y="152"/>
                    <a:pt x="162" y="157"/>
                    <a:pt x="168" y="163"/>
                  </a:cubicBezTo>
                  <a:cubicBezTo>
                    <a:pt x="183" y="147"/>
                    <a:pt x="192" y="127"/>
                    <a:pt x="192" y="105"/>
                  </a:cubicBezTo>
                  <a:close/>
                  <a:moveTo>
                    <a:pt x="104" y="86"/>
                  </a:moveTo>
                  <a:cubicBezTo>
                    <a:pt x="104" y="86"/>
                    <a:pt x="105" y="86"/>
                    <a:pt x="105" y="86"/>
                  </a:cubicBezTo>
                  <a:cubicBezTo>
                    <a:pt x="108" y="87"/>
                    <a:pt x="111" y="89"/>
                    <a:pt x="113" y="90"/>
                  </a:cubicBezTo>
                  <a:cubicBezTo>
                    <a:pt x="114" y="91"/>
                    <a:pt x="115" y="91"/>
                    <a:pt x="116" y="92"/>
                  </a:cubicBezTo>
                  <a:cubicBezTo>
                    <a:pt x="117" y="93"/>
                    <a:pt x="118" y="94"/>
                    <a:pt x="119" y="94"/>
                  </a:cubicBezTo>
                  <a:cubicBezTo>
                    <a:pt x="119" y="94"/>
                    <a:pt x="119" y="95"/>
                    <a:pt x="119" y="95"/>
                  </a:cubicBezTo>
                  <a:cubicBezTo>
                    <a:pt x="119" y="94"/>
                    <a:pt x="119" y="94"/>
                    <a:pt x="119" y="94"/>
                  </a:cubicBezTo>
                  <a:cubicBezTo>
                    <a:pt x="118" y="93"/>
                    <a:pt x="117" y="92"/>
                    <a:pt x="117" y="92"/>
                  </a:cubicBezTo>
                  <a:cubicBezTo>
                    <a:pt x="113" y="88"/>
                    <a:pt x="110" y="85"/>
                    <a:pt x="108" y="84"/>
                  </a:cubicBezTo>
                  <a:cubicBezTo>
                    <a:pt x="107" y="83"/>
                    <a:pt x="106" y="83"/>
                    <a:pt x="105" y="82"/>
                  </a:cubicBezTo>
                  <a:cubicBezTo>
                    <a:pt x="105" y="82"/>
                    <a:pt x="105" y="82"/>
                    <a:pt x="105" y="82"/>
                  </a:cubicBezTo>
                  <a:cubicBezTo>
                    <a:pt x="102" y="81"/>
                    <a:pt x="100" y="81"/>
                    <a:pt x="100" y="81"/>
                  </a:cubicBezTo>
                  <a:cubicBezTo>
                    <a:pt x="99" y="82"/>
                    <a:pt x="99" y="82"/>
                    <a:pt x="99" y="82"/>
                  </a:cubicBezTo>
                  <a:cubicBezTo>
                    <a:pt x="99" y="85"/>
                    <a:pt x="99" y="85"/>
                    <a:pt x="99" y="85"/>
                  </a:cubicBezTo>
                  <a:cubicBezTo>
                    <a:pt x="99" y="85"/>
                    <a:pt x="99" y="85"/>
                    <a:pt x="99" y="85"/>
                  </a:cubicBezTo>
                  <a:cubicBezTo>
                    <a:pt x="101" y="85"/>
                    <a:pt x="102" y="85"/>
                    <a:pt x="104" y="86"/>
                  </a:cubicBezTo>
                  <a:close/>
                  <a:moveTo>
                    <a:pt x="119" y="84"/>
                  </a:moveTo>
                  <a:cubicBezTo>
                    <a:pt x="118" y="81"/>
                    <a:pt x="116" y="78"/>
                    <a:pt x="115" y="75"/>
                  </a:cubicBezTo>
                  <a:cubicBezTo>
                    <a:pt x="114" y="72"/>
                    <a:pt x="114" y="70"/>
                    <a:pt x="113" y="68"/>
                  </a:cubicBezTo>
                  <a:cubicBezTo>
                    <a:pt x="110" y="75"/>
                    <a:pt x="110" y="75"/>
                    <a:pt x="110" y="75"/>
                  </a:cubicBezTo>
                  <a:cubicBezTo>
                    <a:pt x="110" y="75"/>
                    <a:pt x="111" y="76"/>
                    <a:pt x="112" y="78"/>
                  </a:cubicBezTo>
                  <a:cubicBezTo>
                    <a:pt x="112" y="79"/>
                    <a:pt x="112" y="79"/>
                    <a:pt x="112" y="79"/>
                  </a:cubicBezTo>
                  <a:cubicBezTo>
                    <a:pt x="114" y="81"/>
                    <a:pt x="117" y="84"/>
                    <a:pt x="120" y="87"/>
                  </a:cubicBezTo>
                  <a:cubicBezTo>
                    <a:pt x="120" y="87"/>
                    <a:pt x="120" y="86"/>
                    <a:pt x="119" y="84"/>
                  </a:cubicBezTo>
                  <a:close/>
                  <a:moveTo>
                    <a:pt x="120" y="64"/>
                  </a:moveTo>
                  <a:cubicBezTo>
                    <a:pt x="120" y="63"/>
                    <a:pt x="120" y="63"/>
                    <a:pt x="120" y="63"/>
                  </a:cubicBezTo>
                  <a:cubicBezTo>
                    <a:pt x="116" y="60"/>
                    <a:pt x="116" y="60"/>
                    <a:pt x="116" y="60"/>
                  </a:cubicBezTo>
                  <a:cubicBezTo>
                    <a:pt x="116" y="60"/>
                    <a:pt x="116" y="60"/>
                    <a:pt x="116" y="60"/>
                  </a:cubicBezTo>
                  <a:cubicBezTo>
                    <a:pt x="116" y="59"/>
                    <a:pt x="115" y="58"/>
                    <a:pt x="116" y="56"/>
                  </a:cubicBezTo>
                  <a:cubicBezTo>
                    <a:pt x="117" y="51"/>
                    <a:pt x="117" y="51"/>
                    <a:pt x="117" y="51"/>
                  </a:cubicBezTo>
                  <a:cubicBezTo>
                    <a:pt x="117" y="50"/>
                    <a:pt x="116" y="50"/>
                    <a:pt x="115" y="50"/>
                  </a:cubicBezTo>
                  <a:cubicBezTo>
                    <a:pt x="114" y="51"/>
                    <a:pt x="114" y="51"/>
                    <a:pt x="114" y="51"/>
                  </a:cubicBezTo>
                  <a:cubicBezTo>
                    <a:pt x="111" y="52"/>
                    <a:pt x="111" y="52"/>
                    <a:pt x="111" y="52"/>
                  </a:cubicBezTo>
                  <a:cubicBezTo>
                    <a:pt x="110" y="53"/>
                    <a:pt x="108" y="53"/>
                    <a:pt x="107" y="52"/>
                  </a:cubicBezTo>
                  <a:cubicBezTo>
                    <a:pt x="105" y="51"/>
                    <a:pt x="105" y="51"/>
                    <a:pt x="105" y="51"/>
                  </a:cubicBezTo>
                  <a:cubicBezTo>
                    <a:pt x="102" y="49"/>
                    <a:pt x="102" y="49"/>
                    <a:pt x="102" y="49"/>
                  </a:cubicBezTo>
                  <a:cubicBezTo>
                    <a:pt x="102" y="49"/>
                    <a:pt x="101" y="49"/>
                    <a:pt x="101" y="50"/>
                  </a:cubicBezTo>
                  <a:cubicBezTo>
                    <a:pt x="101" y="55"/>
                    <a:pt x="101" y="55"/>
                    <a:pt x="101" y="55"/>
                  </a:cubicBezTo>
                  <a:cubicBezTo>
                    <a:pt x="102" y="57"/>
                    <a:pt x="101" y="58"/>
                    <a:pt x="100" y="59"/>
                  </a:cubicBezTo>
                  <a:cubicBezTo>
                    <a:pt x="99" y="60"/>
                    <a:pt x="99" y="60"/>
                    <a:pt x="99" y="60"/>
                  </a:cubicBezTo>
                  <a:cubicBezTo>
                    <a:pt x="97" y="61"/>
                    <a:pt x="97" y="61"/>
                    <a:pt x="97" y="61"/>
                  </a:cubicBezTo>
                  <a:cubicBezTo>
                    <a:pt x="96" y="62"/>
                    <a:pt x="96" y="62"/>
                    <a:pt x="96" y="62"/>
                  </a:cubicBezTo>
                  <a:cubicBezTo>
                    <a:pt x="95" y="63"/>
                    <a:pt x="95" y="64"/>
                    <a:pt x="97" y="64"/>
                  </a:cubicBezTo>
                  <a:cubicBezTo>
                    <a:pt x="102" y="65"/>
                    <a:pt x="102" y="65"/>
                    <a:pt x="102" y="65"/>
                  </a:cubicBezTo>
                  <a:cubicBezTo>
                    <a:pt x="103" y="65"/>
                    <a:pt x="104" y="66"/>
                    <a:pt x="104" y="67"/>
                  </a:cubicBezTo>
                  <a:cubicBezTo>
                    <a:pt x="105" y="69"/>
                    <a:pt x="105" y="69"/>
                    <a:pt x="105" y="69"/>
                  </a:cubicBezTo>
                  <a:cubicBezTo>
                    <a:pt x="105" y="69"/>
                    <a:pt x="105" y="69"/>
                    <a:pt x="105" y="69"/>
                  </a:cubicBezTo>
                  <a:cubicBezTo>
                    <a:pt x="106" y="72"/>
                    <a:pt x="106" y="72"/>
                    <a:pt x="106" y="72"/>
                  </a:cubicBezTo>
                  <a:cubicBezTo>
                    <a:pt x="107" y="73"/>
                    <a:pt x="108" y="73"/>
                    <a:pt x="108" y="73"/>
                  </a:cubicBezTo>
                  <a:cubicBezTo>
                    <a:pt x="111" y="68"/>
                    <a:pt x="111" y="68"/>
                    <a:pt x="111" y="68"/>
                  </a:cubicBezTo>
                  <a:cubicBezTo>
                    <a:pt x="111" y="67"/>
                    <a:pt x="112" y="67"/>
                    <a:pt x="113" y="66"/>
                  </a:cubicBezTo>
                  <a:cubicBezTo>
                    <a:pt x="114" y="66"/>
                    <a:pt x="114" y="66"/>
                    <a:pt x="114" y="66"/>
                  </a:cubicBezTo>
                  <a:cubicBezTo>
                    <a:pt x="116" y="66"/>
                    <a:pt x="116" y="66"/>
                    <a:pt x="116" y="66"/>
                  </a:cubicBezTo>
                  <a:cubicBezTo>
                    <a:pt x="119" y="66"/>
                    <a:pt x="119" y="66"/>
                    <a:pt x="119" y="66"/>
                  </a:cubicBezTo>
                  <a:cubicBezTo>
                    <a:pt x="120" y="65"/>
                    <a:pt x="120" y="65"/>
                    <a:pt x="120" y="65"/>
                  </a:cubicBezTo>
                  <a:cubicBezTo>
                    <a:pt x="120" y="65"/>
                    <a:pt x="120" y="65"/>
                    <a:pt x="120" y="65"/>
                  </a:cubicBezTo>
                  <a:cubicBezTo>
                    <a:pt x="120" y="65"/>
                    <a:pt x="120" y="64"/>
                    <a:pt x="120"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ppt_x</p:attrName>
                                        </p:attrNameLst>
                                      </p:cBhvr>
                                      <p:tavLst>
                                        <p:tav tm="0">
                                          <p:val>
                                            <p:fltVal val="0.5"/>
                                          </p:val>
                                        </p:tav>
                                        <p:tav tm="100000">
                                          <p:val>
                                            <p:strVal val="#ppt_x"/>
                                          </p:val>
                                        </p:tav>
                                      </p:tavLst>
                                    </p:anim>
                                    <p:anim calcmode="lin" valueType="num">
                                      <p:cBhvr>
                                        <p:cTn id="10" dur="500" fill="hold"/>
                                        <p:tgtEl>
                                          <p:spTgt spid="38"/>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150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ppt_x</p:attrName>
                                        </p:attrNameLst>
                                      </p:cBhvr>
                                      <p:tavLst>
                                        <p:tav tm="0">
                                          <p:val>
                                            <p:fltVal val="0.5"/>
                                          </p:val>
                                        </p:tav>
                                        <p:tav tm="100000">
                                          <p:val>
                                            <p:strVal val="#ppt_x"/>
                                          </p:val>
                                        </p:tav>
                                      </p:tavLst>
                                    </p:anim>
                                    <p:anim calcmode="lin" valueType="num">
                                      <p:cBhvr>
                                        <p:cTn id="16" dur="500" fill="hold"/>
                                        <p:tgtEl>
                                          <p:spTgt spid="30"/>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125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 calcmode="lin" valueType="num">
                                      <p:cBhvr>
                                        <p:cTn id="21" dur="500" fill="hold"/>
                                        <p:tgtEl>
                                          <p:spTgt spid="42"/>
                                        </p:tgtEl>
                                        <p:attrNameLst>
                                          <p:attrName>ppt_x</p:attrName>
                                        </p:attrNameLst>
                                      </p:cBhvr>
                                      <p:tavLst>
                                        <p:tav tm="0">
                                          <p:val>
                                            <p:fltVal val="0.5"/>
                                          </p:val>
                                        </p:tav>
                                        <p:tav tm="100000">
                                          <p:val>
                                            <p:strVal val="#ppt_x"/>
                                          </p:val>
                                        </p:tav>
                                      </p:tavLst>
                                    </p:anim>
                                    <p:anim calcmode="lin" valueType="num">
                                      <p:cBhvr>
                                        <p:cTn id="22" dur="500" fill="hold"/>
                                        <p:tgtEl>
                                          <p:spTgt spid="4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15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 calcmode="lin" valueType="num">
                                      <p:cBhvr>
                                        <p:cTn id="27" dur="500" fill="hold"/>
                                        <p:tgtEl>
                                          <p:spTgt spid="34"/>
                                        </p:tgtEl>
                                        <p:attrNameLst>
                                          <p:attrName>ppt_x</p:attrName>
                                        </p:attrNameLst>
                                      </p:cBhvr>
                                      <p:tavLst>
                                        <p:tav tm="0">
                                          <p:val>
                                            <p:fltVal val="0.5"/>
                                          </p:val>
                                        </p:tav>
                                        <p:tav tm="100000">
                                          <p:val>
                                            <p:strVal val="#ppt_x"/>
                                          </p:val>
                                        </p:tav>
                                      </p:tavLst>
                                    </p:anim>
                                    <p:anim calcmode="lin" valueType="num">
                                      <p:cBhvr>
                                        <p:cTn id="28" dur="500" fill="hold"/>
                                        <p:tgtEl>
                                          <p:spTgt spid="34"/>
                                        </p:tgtEl>
                                        <p:attrNameLst>
                                          <p:attrName>ppt_y</p:attrName>
                                        </p:attrNameLst>
                                      </p:cBhvr>
                                      <p:tavLst>
                                        <p:tav tm="0">
                                          <p:val>
                                            <p:fltVal val="0.5"/>
                                          </p:val>
                                        </p:tav>
                                        <p:tav tm="100000">
                                          <p:val>
                                            <p:strVal val="#ppt_y"/>
                                          </p:val>
                                        </p:tav>
                                      </p:tavLst>
                                    </p:anim>
                                  </p:childTnLst>
                                </p:cTn>
                              </p:par>
                              <p:par>
                                <p:cTn id="29" presetID="14" presetClass="entr" presetSubtype="10" fill="hold" nodeType="withEffect">
                                  <p:stCondLst>
                                    <p:cond delay="200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par>
                                <p:cTn id="32" presetID="14" presetClass="entr" presetSubtype="10" fill="hold" grpId="0" nodeType="withEffect">
                                  <p:stCondLst>
                                    <p:cond delay="25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2"/>
          </p:nvPr>
        </p:nvPicPr>
        <p:blipFill>
          <a:blip r:embed="rId3" cstate="email">
            <a:grayscl/>
          </a:blip>
          <a:srcRect/>
          <a:stretch>
            <a:fillRect/>
          </a:stretch>
        </p:blipFill>
        <p:spPr/>
      </p:pic>
      <p:pic>
        <p:nvPicPr>
          <p:cNvPr id="28" name="图片占位符 27"/>
          <p:cNvPicPr>
            <a:picLocks noGrp="1" noChangeAspect="1"/>
          </p:cNvPicPr>
          <p:nvPr>
            <p:ph type="pic" sz="quarter" idx="13"/>
          </p:nvPr>
        </p:nvPicPr>
        <p:blipFill>
          <a:blip r:embed="rId4" cstate="email">
            <a:grayscl/>
          </a:blip>
          <a:srcRect/>
          <a:stretch>
            <a:fillRect/>
          </a:stretch>
        </p:blipFill>
        <p:spPr/>
      </p:pic>
      <p:sp>
        <p:nvSpPr>
          <p:cNvPr id="4" name="矩形 3"/>
          <p:cNvSpPr/>
          <p:nvPr/>
        </p:nvSpPr>
        <p:spPr>
          <a:xfrm>
            <a:off x="874713" y="2076450"/>
            <a:ext cx="1504949" cy="2419350"/>
          </a:xfrm>
          <a:prstGeom prst="rect">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 name="矩形 4"/>
          <p:cNvSpPr/>
          <p:nvPr/>
        </p:nvSpPr>
        <p:spPr>
          <a:xfrm>
            <a:off x="9812339" y="2076450"/>
            <a:ext cx="1504949" cy="2419350"/>
          </a:xfrm>
          <a:prstGeom prst="rect">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4" name="椭圆 5"/>
          <p:cNvSpPr/>
          <p:nvPr/>
        </p:nvSpPr>
        <p:spPr>
          <a:xfrm>
            <a:off x="1208087" y="2904294"/>
            <a:ext cx="838200" cy="76366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椭圆 6"/>
          <p:cNvSpPr/>
          <p:nvPr/>
        </p:nvSpPr>
        <p:spPr>
          <a:xfrm>
            <a:off x="10159769" y="2867025"/>
            <a:ext cx="810089" cy="8382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18" name="组合 17"/>
          <p:cNvGrpSpPr/>
          <p:nvPr/>
        </p:nvGrpSpPr>
        <p:grpSpPr>
          <a:xfrm>
            <a:off x="874712" y="4667141"/>
            <a:ext cx="4916488" cy="979935"/>
            <a:chOff x="7483989" y="3361982"/>
            <a:chExt cx="4916488" cy="979935"/>
          </a:xfrm>
        </p:grpSpPr>
        <p:sp>
          <p:nvSpPr>
            <p:cNvPr id="19" name="矩形 18"/>
            <p:cNvSpPr/>
            <p:nvPr/>
          </p:nvSpPr>
          <p:spPr>
            <a:xfrm>
              <a:off x="7483989" y="3732519"/>
              <a:ext cx="4916488"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用户可以在投影仪或者计算机上进行演示也可以将演示文稿打印出来制作成胶片</a:t>
              </a:r>
            </a:p>
          </p:txBody>
        </p:sp>
        <p:sp>
          <p:nvSpPr>
            <p:cNvPr id="20" name="矩形 19"/>
            <p:cNvSpPr/>
            <p:nvPr/>
          </p:nvSpPr>
          <p:spPr>
            <a:xfrm>
              <a:off x="7483989" y="33619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微软雅黑" panose="020B0503020204020204" charset="-122"/>
                  <a:ea typeface="微软雅黑" panose="020B0503020204020204" charset="-122"/>
                  <a:cs typeface="+mn-cs"/>
                </a:rPr>
                <a:t>标题文字添加</a:t>
              </a:r>
            </a:p>
          </p:txBody>
        </p:sp>
      </p:grpSp>
      <p:grpSp>
        <p:nvGrpSpPr>
          <p:cNvPr id="21" name="组合 20"/>
          <p:cNvGrpSpPr/>
          <p:nvPr/>
        </p:nvGrpSpPr>
        <p:grpSpPr>
          <a:xfrm>
            <a:off x="6400800" y="4667141"/>
            <a:ext cx="4916488" cy="979935"/>
            <a:chOff x="7483989" y="3361982"/>
            <a:chExt cx="4916488" cy="979935"/>
          </a:xfrm>
        </p:grpSpPr>
        <p:sp>
          <p:nvSpPr>
            <p:cNvPr id="22" name="矩形 21"/>
            <p:cNvSpPr/>
            <p:nvPr/>
          </p:nvSpPr>
          <p:spPr>
            <a:xfrm>
              <a:off x="7483989" y="3732519"/>
              <a:ext cx="4916488"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用户可以在投影仪或者计算机上进行演示也可以将演示文稿打印出来制作成胶片</a:t>
              </a:r>
            </a:p>
          </p:txBody>
        </p:sp>
        <p:sp>
          <p:nvSpPr>
            <p:cNvPr id="23" name="矩形 22"/>
            <p:cNvSpPr/>
            <p:nvPr/>
          </p:nvSpPr>
          <p:spPr>
            <a:xfrm>
              <a:off x="7483989" y="33619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微软雅黑" panose="020B0503020204020204" charset="-122"/>
                  <a:ea typeface="微软雅黑" panose="020B0503020204020204" charset="-122"/>
                  <a:cs typeface="+mn-cs"/>
                </a:rPr>
                <a:t>标题文字添加</a:t>
              </a:r>
            </a:p>
          </p:txBody>
        </p:sp>
      </p:grpSp>
      <p:sp>
        <p:nvSpPr>
          <p:cNvPr id="48"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销售概述</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49"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par>
                          <p:cTn id="26" fill="hold">
                            <p:stCondLst>
                              <p:cond delay="1000"/>
                            </p:stCondLst>
                            <p:childTnLst>
                              <p:par>
                                <p:cTn id="27" presetID="1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ppt_x</p:attrName>
                                        </p:attrNameLst>
                                      </p:cBhvr>
                                      <p:tavLst>
                                        <p:tav tm="0">
                                          <p:val>
                                            <p:strVal val="#ppt_x-#ppt_w*1.125000"/>
                                          </p:val>
                                        </p:tav>
                                        <p:tav tm="100000">
                                          <p:val>
                                            <p:strVal val="#ppt_x"/>
                                          </p:val>
                                        </p:tav>
                                      </p:tavLst>
                                    </p:anim>
                                    <p:animEffect transition="in" filter="wipe(right)">
                                      <p:cBhvr>
                                        <p:cTn id="30" dur="500"/>
                                        <p:tgtEl>
                                          <p:spTgt spid="18"/>
                                        </p:tgtEl>
                                      </p:cBhvr>
                                    </p:animEffect>
                                  </p:childTnLst>
                                </p:cTn>
                              </p:par>
                            </p:childTnLst>
                          </p:cTn>
                        </p:par>
                        <p:par>
                          <p:cTn id="31" fill="hold">
                            <p:stCondLst>
                              <p:cond delay="1500"/>
                            </p:stCondLst>
                            <p:childTnLst>
                              <p:par>
                                <p:cTn id="32" presetID="1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ppt_x</p:attrName>
                                        </p:attrNameLst>
                                      </p:cBhvr>
                                      <p:tavLst>
                                        <p:tav tm="0">
                                          <p:val>
                                            <p:strVal val="#ppt_x-#ppt_w*1.125000"/>
                                          </p:val>
                                        </p:tav>
                                        <p:tav tm="100000">
                                          <p:val>
                                            <p:strVal val="#ppt_x"/>
                                          </p:val>
                                        </p:tav>
                                      </p:tavLst>
                                    </p:anim>
                                    <p:animEffect transition="in" filter="wipe(righ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26805" y="4655305"/>
            <a:ext cx="3368150" cy="1220554"/>
            <a:chOff x="6798184" y="1678126"/>
            <a:chExt cx="3368150" cy="1220554"/>
          </a:xfrm>
        </p:grpSpPr>
        <p:sp>
          <p:nvSpPr>
            <p:cNvPr id="16" name="矩形 15"/>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17" name="矩形 16"/>
            <p:cNvSpPr/>
            <p:nvPr/>
          </p:nvSpPr>
          <p:spPr>
            <a:xfrm>
              <a:off x="7361272" y="1678126"/>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grpSp>
        <p:nvGrpSpPr>
          <p:cNvPr id="18" name="组合 17"/>
          <p:cNvGrpSpPr/>
          <p:nvPr/>
        </p:nvGrpSpPr>
        <p:grpSpPr>
          <a:xfrm>
            <a:off x="7940727" y="4655305"/>
            <a:ext cx="3368150" cy="1220554"/>
            <a:chOff x="6798184" y="1678126"/>
            <a:chExt cx="3368150" cy="1220554"/>
          </a:xfrm>
        </p:grpSpPr>
        <p:sp>
          <p:nvSpPr>
            <p:cNvPr id="19" name="矩形 18"/>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20" name="矩形 19"/>
            <p:cNvSpPr/>
            <p:nvPr/>
          </p:nvSpPr>
          <p:spPr>
            <a:xfrm>
              <a:off x="7361272" y="1678126"/>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grpSp>
        <p:nvGrpSpPr>
          <p:cNvPr id="21" name="组合 20"/>
          <p:cNvGrpSpPr/>
          <p:nvPr/>
        </p:nvGrpSpPr>
        <p:grpSpPr>
          <a:xfrm>
            <a:off x="4421866" y="1782879"/>
            <a:ext cx="3368150" cy="1220554"/>
            <a:chOff x="6798184" y="1678126"/>
            <a:chExt cx="3368150" cy="1220554"/>
          </a:xfrm>
        </p:grpSpPr>
        <p:sp>
          <p:nvSpPr>
            <p:cNvPr id="22" name="矩形 21"/>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23" name="矩形 22"/>
            <p:cNvSpPr/>
            <p:nvPr/>
          </p:nvSpPr>
          <p:spPr>
            <a:xfrm>
              <a:off x="7361272" y="1678126"/>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grpSp>
        <p:nvGrpSpPr>
          <p:cNvPr id="27" name="组合 26"/>
          <p:cNvGrpSpPr/>
          <p:nvPr/>
        </p:nvGrpSpPr>
        <p:grpSpPr>
          <a:xfrm>
            <a:off x="1804969" y="3083451"/>
            <a:ext cx="10239665" cy="1411823"/>
            <a:chOff x="1804969" y="3083451"/>
            <a:chExt cx="10239665" cy="1411823"/>
          </a:xfrm>
        </p:grpSpPr>
        <p:sp>
          <p:nvSpPr>
            <p:cNvPr id="8" name="椭圆 7"/>
            <p:cNvSpPr/>
            <p:nvPr/>
          </p:nvSpPr>
          <p:spPr>
            <a:xfrm>
              <a:off x="1804969" y="3083451"/>
              <a:ext cx="1411823" cy="1411823"/>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 name="椭圆 8"/>
            <p:cNvSpPr/>
            <p:nvPr/>
          </p:nvSpPr>
          <p:spPr>
            <a:xfrm>
              <a:off x="5361930" y="3083451"/>
              <a:ext cx="1411823" cy="1411823"/>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 name="椭圆 9"/>
            <p:cNvSpPr/>
            <p:nvPr/>
          </p:nvSpPr>
          <p:spPr>
            <a:xfrm>
              <a:off x="8918891" y="3083451"/>
              <a:ext cx="1411823" cy="1411823"/>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11" name="直接连接符 10"/>
            <p:cNvCxnSpPr/>
            <p:nvPr/>
          </p:nvCxnSpPr>
          <p:spPr>
            <a:xfrm>
              <a:off x="3648011" y="3789363"/>
              <a:ext cx="12827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204972" y="3789363"/>
              <a:ext cx="12827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0761934" y="3789363"/>
              <a:ext cx="12827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804969" y="3407815"/>
              <a:ext cx="1411822" cy="76309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cs typeface="+mn-cs"/>
                </a:rPr>
                <a:t>01</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cs typeface="+mn-cs"/>
              </a:endParaRPr>
            </a:p>
          </p:txBody>
        </p:sp>
        <p:sp>
          <p:nvSpPr>
            <p:cNvPr id="25" name="矩形 24"/>
            <p:cNvSpPr/>
            <p:nvPr/>
          </p:nvSpPr>
          <p:spPr>
            <a:xfrm>
              <a:off x="5358209" y="3407815"/>
              <a:ext cx="1411822" cy="76309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cs typeface="+mn-cs"/>
                </a:rPr>
                <a:t>02</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cs typeface="+mn-cs"/>
              </a:endParaRPr>
            </a:p>
          </p:txBody>
        </p:sp>
        <p:sp>
          <p:nvSpPr>
            <p:cNvPr id="26" name="矩形 25"/>
            <p:cNvSpPr/>
            <p:nvPr/>
          </p:nvSpPr>
          <p:spPr>
            <a:xfrm>
              <a:off x="8904968" y="3407815"/>
              <a:ext cx="1411822" cy="76309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cs typeface="+mn-cs"/>
                </a:rPr>
                <a:t>03</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cs typeface="+mn-cs"/>
              </a:endParaRPr>
            </a:p>
          </p:txBody>
        </p:sp>
      </p:grpSp>
      <p:sp>
        <p:nvSpPr>
          <p:cNvPr id="33"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销售概述</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34"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2" fill="hold" nodeType="afterEffect" p14:presetBounceEnd="6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60000">
                                          <p:cBhvr additive="base">
                                            <p:cTn id="11"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100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14:bounceEnd="60000">
                                          <p:cBhvr additive="base">
                                            <p:cTn id="19" dur="10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1+#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flipH="1">
            <a:off x="146876" y="2883582"/>
            <a:ext cx="7082443" cy="1811562"/>
            <a:chOff x="4962191" y="2883582"/>
            <a:chExt cx="7082443" cy="1811562"/>
          </a:xfrm>
        </p:grpSpPr>
        <p:sp>
          <p:nvSpPr>
            <p:cNvPr id="9" name="椭圆 8"/>
            <p:cNvSpPr/>
            <p:nvPr/>
          </p:nvSpPr>
          <p:spPr>
            <a:xfrm>
              <a:off x="4962191" y="2883582"/>
              <a:ext cx="1811562" cy="1811562"/>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 name="椭圆 9"/>
            <p:cNvSpPr/>
            <p:nvPr/>
          </p:nvSpPr>
          <p:spPr>
            <a:xfrm>
              <a:off x="8918891" y="3083451"/>
              <a:ext cx="1411823" cy="1411823"/>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12" name="直接连接符 11"/>
            <p:cNvCxnSpPr/>
            <p:nvPr/>
          </p:nvCxnSpPr>
          <p:spPr>
            <a:xfrm>
              <a:off x="7204972" y="3789363"/>
              <a:ext cx="12827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761934" y="3789363"/>
              <a:ext cx="12827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7660538" y="3083451"/>
            <a:ext cx="3368150" cy="1220554"/>
            <a:chOff x="6798184" y="1678126"/>
            <a:chExt cx="3368150" cy="1220554"/>
          </a:xfrm>
        </p:grpSpPr>
        <p:sp>
          <p:nvSpPr>
            <p:cNvPr id="18" name="矩形 17"/>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19" name="矩形 18"/>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grpSp>
        <p:nvGrpSpPr>
          <p:cNvPr id="20" name="组合 19"/>
          <p:cNvGrpSpPr/>
          <p:nvPr/>
        </p:nvGrpSpPr>
        <p:grpSpPr>
          <a:xfrm>
            <a:off x="882632" y="1782879"/>
            <a:ext cx="3368150" cy="1220554"/>
            <a:chOff x="6798184" y="1678126"/>
            <a:chExt cx="3368150" cy="1220554"/>
          </a:xfrm>
        </p:grpSpPr>
        <p:sp>
          <p:nvSpPr>
            <p:cNvPr id="21" name="矩形 20"/>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22" name="矩形 21"/>
            <p:cNvSpPr/>
            <p:nvPr/>
          </p:nvSpPr>
          <p:spPr>
            <a:xfrm>
              <a:off x="7361272" y="1678126"/>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sp>
        <p:nvSpPr>
          <p:cNvPr id="23" name="矩形 22"/>
          <p:cNvSpPr/>
          <p:nvPr/>
        </p:nvSpPr>
        <p:spPr>
          <a:xfrm>
            <a:off x="1808934" y="3407815"/>
            <a:ext cx="1411822" cy="76309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cs typeface="+mn-cs"/>
              </a:rPr>
              <a:t>04</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cs typeface="+mn-cs"/>
            </a:endParaRPr>
          </a:p>
        </p:txBody>
      </p:sp>
      <p:sp>
        <p:nvSpPr>
          <p:cNvPr id="24" name="椭圆 9"/>
          <p:cNvSpPr/>
          <p:nvPr/>
        </p:nvSpPr>
        <p:spPr>
          <a:xfrm>
            <a:off x="5830262" y="3352652"/>
            <a:ext cx="986552" cy="898821"/>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0"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销售概述</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31"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100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60000">
                                          <p:cBhvr additive="base">
                                            <p:cTn id="11"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email"/>
          <a:srcRect/>
          <a:stretch>
            <a:fillRect/>
          </a:stretch>
        </p:blipFill>
        <p:spPr>
          <a:xfrm>
            <a:off x="-47630" y="0"/>
            <a:ext cx="12188826" cy="4114800"/>
          </a:xfrm>
          <a:prstGeom prst="rect">
            <a:avLst/>
          </a:prstGeom>
        </p:spPr>
      </p:pic>
      <p:sp>
        <p:nvSpPr>
          <p:cNvPr id="11" name="矩形 10"/>
          <p:cNvSpPr/>
          <p:nvPr/>
        </p:nvSpPr>
        <p:spPr>
          <a:xfrm>
            <a:off x="-47630" y="0"/>
            <a:ext cx="12239630" cy="4114800"/>
          </a:xfrm>
          <a:prstGeom prst="rect">
            <a:avLst/>
          </a:prstGeom>
          <a:gradFill flip="none" rotWithShape="1">
            <a:gsLst>
              <a:gs pos="50000">
                <a:schemeClr val="tx1">
                  <a:alpha val="55000"/>
                </a:schemeClr>
              </a:gs>
              <a:gs pos="8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5"/>
          <p:cNvSpPr txBox="1"/>
          <p:nvPr/>
        </p:nvSpPr>
        <p:spPr>
          <a:xfrm>
            <a:off x="1397525" y="4209319"/>
            <a:ext cx="6435725" cy="1015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t>您的内容打在这里，或者通过复制您的文本后，在此框中选择粘贴，并选择只保留文字</a:t>
            </a:r>
          </a:p>
        </p:txBody>
      </p:sp>
      <p:sp>
        <p:nvSpPr>
          <p:cNvPr id="13" name="文本框 12"/>
          <p:cNvSpPr txBox="1"/>
          <p:nvPr/>
        </p:nvSpPr>
        <p:spPr>
          <a:xfrm>
            <a:off x="1518557" y="2423222"/>
            <a:ext cx="1236961" cy="1006450"/>
          </a:xfrm>
          <a:prstGeom prst="rect">
            <a:avLst/>
          </a:prstGeom>
          <a:noFill/>
          <a:ln w="203200">
            <a:noFill/>
          </a:ln>
        </p:spPr>
        <p:txBody>
          <a:bodyPr wrap="none" rtlCol="0">
            <a:prstTxWarp prst="textPlain">
              <a:avLst/>
            </a:prstTxWarp>
            <a:spAutoFit/>
          </a:bodyPr>
          <a:lstStyle/>
          <a:p>
            <a:r>
              <a:rPr lang="en-US" altLang="zh-CN" dirty="0">
                <a:solidFill>
                  <a:schemeClr val="bg1"/>
                </a:solidFill>
                <a:latin typeface="Impact" panose="020B0806030902050204" pitchFamily="34" charset="0"/>
                <a:cs typeface="Arial" panose="020B0604020202020204" pitchFamily="34" charset="0"/>
              </a:rPr>
              <a:t>03</a:t>
            </a:r>
            <a:endParaRPr lang="zh-CN" altLang="en-US" dirty="0">
              <a:solidFill>
                <a:schemeClr val="bg1"/>
              </a:solidFill>
              <a:latin typeface="Impact" panose="020B0806030902050204" pitchFamily="34" charset="0"/>
              <a:cs typeface="Arial" panose="020B0604020202020204" pitchFamily="34" charset="0"/>
            </a:endParaRPr>
          </a:p>
        </p:txBody>
      </p:sp>
      <p:sp>
        <p:nvSpPr>
          <p:cNvPr id="14" name="矩形 13"/>
          <p:cNvSpPr/>
          <p:nvPr/>
        </p:nvSpPr>
        <p:spPr>
          <a:xfrm>
            <a:off x="0" y="3514724"/>
            <a:ext cx="12192000" cy="600076"/>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15" name="文本框 14"/>
          <p:cNvSpPr txBox="1"/>
          <p:nvPr/>
        </p:nvSpPr>
        <p:spPr>
          <a:xfrm>
            <a:off x="1397525" y="3496330"/>
            <a:ext cx="3686630"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rPr>
              <a:t>职场应用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733425" y="1893094"/>
            <a:ext cx="2543599" cy="3792537"/>
            <a:chOff x="733425" y="1893094"/>
            <a:chExt cx="2543599" cy="3792537"/>
          </a:xfrm>
        </p:grpSpPr>
        <p:sp>
          <p:nvSpPr>
            <p:cNvPr id="5" name="矩形 4"/>
            <p:cNvSpPr/>
            <p:nvPr/>
          </p:nvSpPr>
          <p:spPr>
            <a:xfrm>
              <a:off x="733425" y="1893094"/>
              <a:ext cx="2543599" cy="37925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矩形 10"/>
            <p:cNvSpPr/>
            <p:nvPr/>
          </p:nvSpPr>
          <p:spPr>
            <a:xfrm>
              <a:off x="1029122" y="4800600"/>
              <a:ext cx="1952206" cy="558958"/>
            </a:xfrm>
            <a:prstGeom prst="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矩形 15"/>
            <p:cNvSpPr/>
            <p:nvPr/>
          </p:nvSpPr>
          <p:spPr>
            <a:xfrm>
              <a:off x="876743" y="3056433"/>
              <a:ext cx="2247457" cy="13849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17" name="矩形 16"/>
            <p:cNvSpPr/>
            <p:nvPr/>
          </p:nvSpPr>
          <p:spPr>
            <a:xfrm>
              <a:off x="1194954" y="4887391"/>
              <a:ext cx="1620540"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sp>
          <p:nvSpPr>
            <p:cNvPr id="28" name="椭圆 23"/>
            <p:cNvSpPr/>
            <p:nvPr/>
          </p:nvSpPr>
          <p:spPr>
            <a:xfrm>
              <a:off x="1715484" y="2183656"/>
              <a:ext cx="569974" cy="523240"/>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3" name="组合 32"/>
          <p:cNvGrpSpPr/>
          <p:nvPr/>
        </p:nvGrpSpPr>
        <p:grpSpPr>
          <a:xfrm>
            <a:off x="3479799" y="1893094"/>
            <a:ext cx="2543599" cy="3792537"/>
            <a:chOff x="3479799" y="1893094"/>
            <a:chExt cx="2543599" cy="3792537"/>
          </a:xfrm>
        </p:grpSpPr>
        <p:sp>
          <p:nvSpPr>
            <p:cNvPr id="8" name="矩形 7"/>
            <p:cNvSpPr/>
            <p:nvPr/>
          </p:nvSpPr>
          <p:spPr>
            <a:xfrm>
              <a:off x="3479799" y="1893094"/>
              <a:ext cx="2543599" cy="379253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矩形 11"/>
            <p:cNvSpPr/>
            <p:nvPr/>
          </p:nvSpPr>
          <p:spPr>
            <a:xfrm>
              <a:off x="3775496" y="4800600"/>
              <a:ext cx="1952206" cy="558958"/>
            </a:xfrm>
            <a:prstGeom prst="rect">
              <a:avLst/>
            </a:prstGeom>
            <a:solidFill>
              <a:schemeClr val="tx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矩形 17"/>
            <p:cNvSpPr/>
            <p:nvPr/>
          </p:nvSpPr>
          <p:spPr>
            <a:xfrm>
              <a:off x="3941328" y="4887391"/>
              <a:ext cx="1620540"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sp>
          <p:nvSpPr>
            <p:cNvPr id="21" name="矩形 20"/>
            <p:cNvSpPr/>
            <p:nvPr/>
          </p:nvSpPr>
          <p:spPr>
            <a:xfrm>
              <a:off x="3627869" y="3056433"/>
              <a:ext cx="2247457" cy="13849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29" name="椭圆 24"/>
            <p:cNvSpPr/>
            <p:nvPr/>
          </p:nvSpPr>
          <p:spPr>
            <a:xfrm>
              <a:off x="4526273" y="2160289"/>
              <a:ext cx="450648" cy="569974"/>
            </a:xfrm>
            <a:custGeom>
              <a:avLst/>
              <a:gdLst>
                <a:gd name="connsiteX0" fmla="*/ 126399 w 261072"/>
                <a:gd name="connsiteY0" fmla="*/ 143933 h 330200"/>
                <a:gd name="connsiteX1" fmla="*/ 114493 w 261072"/>
                <a:gd name="connsiteY1" fmla="*/ 165100 h 330200"/>
                <a:gd name="connsiteX2" fmla="*/ 135660 w 261072"/>
                <a:gd name="connsiteY2" fmla="*/ 179652 h 330200"/>
                <a:gd name="connsiteX3" fmla="*/ 148889 w 261072"/>
                <a:gd name="connsiteY3" fmla="*/ 157162 h 330200"/>
                <a:gd name="connsiteX4" fmla="*/ 126399 w 261072"/>
                <a:gd name="connsiteY4" fmla="*/ 143933 h 330200"/>
                <a:gd name="connsiteX5" fmla="*/ 62158 w 261072"/>
                <a:gd name="connsiteY5" fmla="*/ 142587 h 330200"/>
                <a:gd name="connsiteX6" fmla="*/ 59301 w 261072"/>
                <a:gd name="connsiteY6" fmla="*/ 149803 h 330200"/>
                <a:gd name="connsiteX7" fmla="*/ 67873 w 261072"/>
                <a:gd name="connsiteY7" fmla="*/ 154132 h 330200"/>
                <a:gd name="connsiteX8" fmla="*/ 70731 w 261072"/>
                <a:gd name="connsiteY8" fmla="*/ 145473 h 330200"/>
                <a:gd name="connsiteX9" fmla="*/ 62158 w 261072"/>
                <a:gd name="connsiteY9" fmla="*/ 142587 h 330200"/>
                <a:gd name="connsiteX10" fmla="*/ 60253 w 261072"/>
                <a:gd name="connsiteY10" fmla="*/ 111601 h 330200"/>
                <a:gd name="connsiteX11" fmla="*/ 50887 w 261072"/>
                <a:gd name="connsiteY11" fmla="*/ 112077 h 330200"/>
                <a:gd name="connsiteX12" fmla="*/ 41997 w 261072"/>
                <a:gd name="connsiteY12" fmla="*/ 118427 h 330200"/>
                <a:gd name="connsiteX13" fmla="*/ 47077 w 261072"/>
                <a:gd name="connsiteY13" fmla="*/ 124777 h 330200"/>
                <a:gd name="connsiteX14" fmla="*/ 52157 w 261072"/>
                <a:gd name="connsiteY14" fmla="*/ 119697 h 330200"/>
                <a:gd name="connsiteX15" fmla="*/ 57237 w 261072"/>
                <a:gd name="connsiteY15" fmla="*/ 122237 h 330200"/>
                <a:gd name="connsiteX16" fmla="*/ 57237 w 261072"/>
                <a:gd name="connsiteY16" fmla="*/ 128587 h 330200"/>
                <a:gd name="connsiteX17" fmla="*/ 57237 w 261072"/>
                <a:gd name="connsiteY17" fmla="*/ 140017 h 330200"/>
                <a:gd name="connsiteX18" fmla="*/ 58507 w 261072"/>
                <a:gd name="connsiteY18" fmla="*/ 141287 h 330200"/>
                <a:gd name="connsiteX19" fmla="*/ 66127 w 261072"/>
                <a:gd name="connsiteY19" fmla="*/ 137477 h 330200"/>
                <a:gd name="connsiteX20" fmla="*/ 64857 w 261072"/>
                <a:gd name="connsiteY20" fmla="*/ 136207 h 330200"/>
                <a:gd name="connsiteX21" fmla="*/ 64857 w 261072"/>
                <a:gd name="connsiteY21" fmla="*/ 128587 h 330200"/>
                <a:gd name="connsiteX22" fmla="*/ 64857 w 261072"/>
                <a:gd name="connsiteY22" fmla="*/ 115887 h 330200"/>
                <a:gd name="connsiteX23" fmla="*/ 60253 w 261072"/>
                <a:gd name="connsiteY23" fmla="*/ 111601 h 330200"/>
                <a:gd name="connsiteX24" fmla="*/ 182967 w 261072"/>
                <a:gd name="connsiteY24" fmla="*/ 102870 h 330200"/>
                <a:gd name="connsiteX25" fmla="*/ 170584 w 261072"/>
                <a:gd name="connsiteY25" fmla="*/ 109220 h 330200"/>
                <a:gd name="connsiteX26" fmla="*/ 178839 w 261072"/>
                <a:gd name="connsiteY26" fmla="*/ 119380 h 330200"/>
                <a:gd name="connsiteX27" fmla="*/ 189846 w 261072"/>
                <a:gd name="connsiteY27" fmla="*/ 113030 h 330200"/>
                <a:gd name="connsiteX28" fmla="*/ 182967 w 261072"/>
                <a:gd name="connsiteY28" fmla="*/ 102870 h 330200"/>
                <a:gd name="connsiteX29" fmla="*/ 176934 w 261072"/>
                <a:gd name="connsiteY29" fmla="*/ 50542 h 330200"/>
                <a:gd name="connsiteX30" fmla="*/ 178287 w 261072"/>
                <a:gd name="connsiteY30" fmla="*/ 62513 h 330200"/>
                <a:gd name="connsiteX31" fmla="*/ 189105 w 261072"/>
                <a:gd name="connsiteY31" fmla="*/ 62513 h 330200"/>
                <a:gd name="connsiteX32" fmla="*/ 194515 w 261072"/>
                <a:gd name="connsiteY32" fmla="*/ 69163 h 330200"/>
                <a:gd name="connsiteX33" fmla="*/ 186401 w 261072"/>
                <a:gd name="connsiteY33" fmla="*/ 78474 h 330200"/>
                <a:gd name="connsiteX34" fmla="*/ 176934 w 261072"/>
                <a:gd name="connsiteY34" fmla="*/ 93105 h 330200"/>
                <a:gd name="connsiteX35" fmla="*/ 176934 w 261072"/>
                <a:gd name="connsiteY35" fmla="*/ 95765 h 330200"/>
                <a:gd name="connsiteX36" fmla="*/ 190458 w 261072"/>
                <a:gd name="connsiteY36" fmla="*/ 98425 h 330200"/>
                <a:gd name="connsiteX37" fmla="*/ 190458 w 261072"/>
                <a:gd name="connsiteY37" fmla="*/ 97095 h 330200"/>
                <a:gd name="connsiteX38" fmla="*/ 198572 w 261072"/>
                <a:gd name="connsiteY38" fmla="*/ 85124 h 330200"/>
                <a:gd name="connsiteX39" fmla="*/ 210743 w 261072"/>
                <a:gd name="connsiteY39" fmla="*/ 70494 h 330200"/>
                <a:gd name="connsiteX40" fmla="*/ 194515 w 261072"/>
                <a:gd name="connsiteY40" fmla="*/ 50542 h 330200"/>
                <a:gd name="connsiteX41" fmla="*/ 176934 w 261072"/>
                <a:gd name="connsiteY41" fmla="*/ 50542 h 330200"/>
                <a:gd name="connsiteX42" fmla="*/ 104071 w 261072"/>
                <a:gd name="connsiteY42" fmla="*/ 44936 h 330200"/>
                <a:gd name="connsiteX43" fmla="*/ 73747 w 261072"/>
                <a:gd name="connsiteY43" fmla="*/ 60685 h 330200"/>
                <a:gd name="connsiteX44" fmla="*/ 85613 w 261072"/>
                <a:gd name="connsiteY44" fmla="*/ 80370 h 330200"/>
                <a:gd name="connsiteX45" fmla="*/ 102752 w 261072"/>
                <a:gd name="connsiteY45" fmla="*/ 69871 h 330200"/>
                <a:gd name="connsiteX46" fmla="*/ 119892 w 261072"/>
                <a:gd name="connsiteY46" fmla="*/ 77745 h 330200"/>
                <a:gd name="connsiteX47" fmla="*/ 113300 w 261072"/>
                <a:gd name="connsiteY47" fmla="*/ 101367 h 330200"/>
                <a:gd name="connsiteX48" fmla="*/ 109345 w 261072"/>
                <a:gd name="connsiteY48" fmla="*/ 134175 h 330200"/>
                <a:gd name="connsiteX49" fmla="*/ 110663 w 261072"/>
                <a:gd name="connsiteY49" fmla="*/ 138112 h 330200"/>
                <a:gd name="connsiteX50" fmla="*/ 137032 w 261072"/>
                <a:gd name="connsiteY50" fmla="*/ 132863 h 330200"/>
                <a:gd name="connsiteX51" fmla="*/ 135713 w 261072"/>
                <a:gd name="connsiteY51" fmla="*/ 128926 h 330200"/>
                <a:gd name="connsiteX52" fmla="*/ 139669 w 261072"/>
                <a:gd name="connsiteY52" fmla="*/ 102679 h 330200"/>
                <a:gd name="connsiteX53" fmla="*/ 148898 w 261072"/>
                <a:gd name="connsiteY53" fmla="*/ 65934 h 330200"/>
                <a:gd name="connsiteX54" fmla="*/ 104071 w 261072"/>
                <a:gd name="connsiteY54" fmla="*/ 44936 h 330200"/>
                <a:gd name="connsiteX55" fmla="*/ 134819 w 261072"/>
                <a:gd name="connsiteY55" fmla="*/ 0 h 330200"/>
                <a:gd name="connsiteX56" fmla="*/ 221618 w 261072"/>
                <a:gd name="connsiteY56" fmla="*/ 35519 h 330200"/>
                <a:gd name="connsiteX57" fmla="*/ 247921 w 261072"/>
                <a:gd name="connsiteY57" fmla="*/ 113137 h 330200"/>
                <a:gd name="connsiteX58" fmla="*/ 243975 w 261072"/>
                <a:gd name="connsiteY58" fmla="*/ 144709 h 330200"/>
                <a:gd name="connsiteX59" fmla="*/ 261072 w 261072"/>
                <a:gd name="connsiteY59" fmla="*/ 180229 h 330200"/>
                <a:gd name="connsiteX60" fmla="*/ 246606 w 261072"/>
                <a:gd name="connsiteY60" fmla="*/ 190753 h 330200"/>
                <a:gd name="connsiteX61" fmla="*/ 243975 w 261072"/>
                <a:gd name="connsiteY61" fmla="*/ 198646 h 330200"/>
                <a:gd name="connsiteX62" fmla="*/ 243975 w 261072"/>
                <a:gd name="connsiteY62" fmla="*/ 210486 h 330200"/>
                <a:gd name="connsiteX63" fmla="*/ 237400 w 261072"/>
                <a:gd name="connsiteY63" fmla="*/ 215748 h 330200"/>
                <a:gd name="connsiteX64" fmla="*/ 237400 w 261072"/>
                <a:gd name="connsiteY64" fmla="*/ 219695 h 330200"/>
                <a:gd name="connsiteX65" fmla="*/ 236085 w 261072"/>
                <a:gd name="connsiteY65" fmla="*/ 230219 h 330200"/>
                <a:gd name="connsiteX66" fmla="*/ 232139 w 261072"/>
                <a:gd name="connsiteY66" fmla="*/ 244690 h 330200"/>
                <a:gd name="connsiteX67" fmla="*/ 229509 w 261072"/>
                <a:gd name="connsiteY67" fmla="*/ 263108 h 330200"/>
                <a:gd name="connsiteX68" fmla="*/ 196631 w 261072"/>
                <a:gd name="connsiteY68" fmla="*/ 267054 h 330200"/>
                <a:gd name="connsiteX69" fmla="*/ 161121 w 261072"/>
                <a:gd name="connsiteY69" fmla="*/ 273632 h 330200"/>
                <a:gd name="connsiteX70" fmla="*/ 136134 w 261072"/>
                <a:gd name="connsiteY70" fmla="*/ 330200 h 330200"/>
                <a:gd name="connsiteX71" fmla="*/ 45389 w 261072"/>
                <a:gd name="connsiteY71" fmla="*/ 246006 h 330200"/>
                <a:gd name="connsiteX72" fmla="*/ 32238 w 261072"/>
                <a:gd name="connsiteY72" fmla="*/ 184176 h 330200"/>
                <a:gd name="connsiteX73" fmla="*/ 675 w 261072"/>
                <a:gd name="connsiteY73" fmla="*/ 121030 h 330200"/>
                <a:gd name="connsiteX74" fmla="*/ 30923 w 261072"/>
                <a:gd name="connsiteY74" fmla="*/ 40781 h 330200"/>
                <a:gd name="connsiteX75" fmla="*/ 134819 w 261072"/>
                <a:gd name="connsiteY75"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1072" h="330200">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4" name="组合 33"/>
          <p:cNvGrpSpPr/>
          <p:nvPr/>
        </p:nvGrpSpPr>
        <p:grpSpPr>
          <a:xfrm>
            <a:off x="6226173" y="1893094"/>
            <a:ext cx="2543599" cy="3792537"/>
            <a:chOff x="6226173" y="1893094"/>
            <a:chExt cx="2543599" cy="3792537"/>
          </a:xfrm>
        </p:grpSpPr>
        <p:sp>
          <p:nvSpPr>
            <p:cNvPr id="9" name="矩形 8"/>
            <p:cNvSpPr/>
            <p:nvPr/>
          </p:nvSpPr>
          <p:spPr>
            <a:xfrm>
              <a:off x="6226173" y="1893094"/>
              <a:ext cx="2543599" cy="37925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a:off x="6521870" y="4800600"/>
              <a:ext cx="1952206" cy="558958"/>
            </a:xfrm>
            <a:prstGeom prst="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矩形 18"/>
            <p:cNvSpPr/>
            <p:nvPr/>
          </p:nvSpPr>
          <p:spPr>
            <a:xfrm>
              <a:off x="6687702" y="4887391"/>
              <a:ext cx="1620540"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sp>
          <p:nvSpPr>
            <p:cNvPr id="22" name="矩形 21"/>
            <p:cNvSpPr/>
            <p:nvPr/>
          </p:nvSpPr>
          <p:spPr>
            <a:xfrm>
              <a:off x="6374243" y="3056433"/>
              <a:ext cx="2247457" cy="13849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30" name="椭圆 25"/>
            <p:cNvSpPr/>
            <p:nvPr/>
          </p:nvSpPr>
          <p:spPr>
            <a:xfrm>
              <a:off x="7221501" y="2160289"/>
              <a:ext cx="552940" cy="56997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5" name="组合 34"/>
          <p:cNvGrpSpPr/>
          <p:nvPr/>
        </p:nvGrpSpPr>
        <p:grpSpPr>
          <a:xfrm>
            <a:off x="8972548" y="1893094"/>
            <a:ext cx="2543599" cy="3792537"/>
            <a:chOff x="8972548" y="1893094"/>
            <a:chExt cx="2543599" cy="3792537"/>
          </a:xfrm>
        </p:grpSpPr>
        <p:sp>
          <p:nvSpPr>
            <p:cNvPr id="10" name="矩形 9"/>
            <p:cNvSpPr/>
            <p:nvPr/>
          </p:nvSpPr>
          <p:spPr>
            <a:xfrm>
              <a:off x="8972548" y="1893094"/>
              <a:ext cx="2543599" cy="379253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矩形 13"/>
            <p:cNvSpPr/>
            <p:nvPr/>
          </p:nvSpPr>
          <p:spPr>
            <a:xfrm>
              <a:off x="9268245" y="4800600"/>
              <a:ext cx="1952206" cy="558958"/>
            </a:xfrm>
            <a:prstGeom prst="rect">
              <a:avLst/>
            </a:prstGeom>
            <a:solidFill>
              <a:schemeClr val="tx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矩形 19"/>
            <p:cNvSpPr/>
            <p:nvPr/>
          </p:nvSpPr>
          <p:spPr>
            <a:xfrm>
              <a:off x="9434077" y="4887391"/>
              <a:ext cx="1620540"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sp>
          <p:nvSpPr>
            <p:cNvPr id="23" name="矩形 22"/>
            <p:cNvSpPr/>
            <p:nvPr/>
          </p:nvSpPr>
          <p:spPr>
            <a:xfrm>
              <a:off x="9120618" y="3056433"/>
              <a:ext cx="2247457" cy="13849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31" name="椭圆 26"/>
            <p:cNvSpPr/>
            <p:nvPr/>
          </p:nvSpPr>
          <p:spPr>
            <a:xfrm>
              <a:off x="9959359" y="2180776"/>
              <a:ext cx="569974" cy="529001"/>
            </a:xfrm>
            <a:custGeom>
              <a:avLst/>
              <a:gdLst>
                <a:gd name="connsiteX0" fmla="*/ 288132 w 338138"/>
                <a:gd name="connsiteY0" fmla="*/ 223343 h 313831"/>
                <a:gd name="connsiteX1" fmla="*/ 279400 w 338138"/>
                <a:gd name="connsiteY1" fmla="*/ 231281 h 313831"/>
                <a:gd name="connsiteX2" fmla="*/ 288132 w 338138"/>
                <a:gd name="connsiteY2" fmla="*/ 239219 h 313831"/>
                <a:gd name="connsiteX3" fmla="*/ 296864 w 338138"/>
                <a:gd name="connsiteY3" fmla="*/ 231281 h 313831"/>
                <a:gd name="connsiteX4" fmla="*/ 288132 w 338138"/>
                <a:gd name="connsiteY4" fmla="*/ 223343 h 313831"/>
                <a:gd name="connsiteX5" fmla="*/ 261938 w 338138"/>
                <a:gd name="connsiteY5" fmla="*/ 223343 h 313831"/>
                <a:gd name="connsiteX6" fmla="*/ 254000 w 338138"/>
                <a:gd name="connsiteY6" fmla="*/ 231281 h 313831"/>
                <a:gd name="connsiteX7" fmla="*/ 261938 w 338138"/>
                <a:gd name="connsiteY7" fmla="*/ 239219 h 313831"/>
                <a:gd name="connsiteX8" fmla="*/ 269876 w 338138"/>
                <a:gd name="connsiteY8" fmla="*/ 231281 h 313831"/>
                <a:gd name="connsiteX9" fmla="*/ 261938 w 338138"/>
                <a:gd name="connsiteY9" fmla="*/ 223343 h 313831"/>
                <a:gd name="connsiteX10" fmla="*/ 116535 w 338138"/>
                <a:gd name="connsiteY10" fmla="*/ 45543 h 313831"/>
                <a:gd name="connsiteX11" fmla="*/ 141773 w 338138"/>
                <a:gd name="connsiteY11" fmla="*/ 88073 h 313831"/>
                <a:gd name="connsiteX12" fmla="*/ 108565 w 338138"/>
                <a:gd name="connsiteY12" fmla="*/ 102693 h 313831"/>
                <a:gd name="connsiteX13" fmla="*/ 87312 w 338138"/>
                <a:gd name="connsiteY13" fmla="*/ 74783 h 313831"/>
                <a:gd name="connsiteX14" fmla="*/ 116535 w 338138"/>
                <a:gd name="connsiteY14" fmla="*/ 45543 h 313831"/>
                <a:gd name="connsiteX15" fmla="*/ 254349 w 338138"/>
                <a:gd name="connsiteY15" fmla="*/ 30428 h 313831"/>
                <a:gd name="connsiteX16" fmla="*/ 275361 w 338138"/>
                <a:gd name="connsiteY16" fmla="*/ 48787 h 313831"/>
                <a:gd name="connsiteX17" fmla="*/ 255662 w 338138"/>
                <a:gd name="connsiteY17" fmla="*/ 85507 h 313831"/>
                <a:gd name="connsiteX18" fmla="*/ 266168 w 338138"/>
                <a:gd name="connsiteY18" fmla="*/ 89441 h 313831"/>
                <a:gd name="connsiteX19" fmla="*/ 289806 w 338138"/>
                <a:gd name="connsiteY19" fmla="*/ 80261 h 313831"/>
                <a:gd name="connsiteX20" fmla="*/ 287180 w 338138"/>
                <a:gd name="connsiteY20" fmla="*/ 109113 h 313831"/>
                <a:gd name="connsiteX21" fmla="*/ 225458 w 338138"/>
                <a:gd name="connsiteY21" fmla="*/ 111735 h 313831"/>
                <a:gd name="connsiteX22" fmla="*/ 92823 w 338138"/>
                <a:gd name="connsiteY22" fmla="*/ 166815 h 313831"/>
                <a:gd name="connsiteX23" fmla="*/ 75751 w 338138"/>
                <a:gd name="connsiteY23" fmla="*/ 127472 h 313831"/>
                <a:gd name="connsiteX24" fmla="*/ 208386 w 338138"/>
                <a:gd name="connsiteY24" fmla="*/ 72393 h 313831"/>
                <a:gd name="connsiteX25" fmla="*/ 242530 w 338138"/>
                <a:gd name="connsiteY25" fmla="*/ 33050 h 313831"/>
                <a:gd name="connsiteX26" fmla="*/ 254349 w 338138"/>
                <a:gd name="connsiteY26" fmla="*/ 30428 h 313831"/>
                <a:gd name="connsiteX27" fmla="*/ 186871 w 338138"/>
                <a:gd name="connsiteY27" fmla="*/ 24906 h 313831"/>
                <a:gd name="connsiteX28" fmla="*/ 231775 w 338138"/>
                <a:gd name="connsiteY28" fmla="*/ 24906 h 313831"/>
                <a:gd name="connsiteX29" fmla="*/ 207282 w 338138"/>
                <a:gd name="connsiteY29" fmla="*/ 48190 h 313831"/>
                <a:gd name="connsiteX30" fmla="*/ 201839 w 338138"/>
                <a:gd name="connsiteY30" fmla="*/ 59831 h 313831"/>
                <a:gd name="connsiteX31" fmla="*/ 184150 w 338138"/>
                <a:gd name="connsiteY31" fmla="*/ 45603 h 313831"/>
                <a:gd name="connsiteX32" fmla="*/ 186871 w 338138"/>
                <a:gd name="connsiteY32" fmla="*/ 24906 h 313831"/>
                <a:gd name="connsiteX33" fmla="*/ 18492 w 338138"/>
                <a:gd name="connsiteY33" fmla="*/ 24906 h 313831"/>
                <a:gd name="connsiteX34" fmla="*/ 43588 w 338138"/>
                <a:gd name="connsiteY34" fmla="*/ 24906 h 313831"/>
                <a:gd name="connsiteX35" fmla="*/ 46230 w 338138"/>
                <a:gd name="connsiteY35" fmla="*/ 46015 h 313831"/>
                <a:gd name="connsiteX36" fmla="*/ 29059 w 338138"/>
                <a:gd name="connsiteY36" fmla="*/ 63166 h 313831"/>
                <a:gd name="connsiteX37" fmla="*/ 31700 w 338138"/>
                <a:gd name="connsiteY37" fmla="*/ 96148 h 313831"/>
                <a:gd name="connsiteX38" fmla="*/ 31700 w 338138"/>
                <a:gd name="connsiteY38" fmla="*/ 206969 h 313831"/>
                <a:gd name="connsiteX39" fmla="*/ 39626 w 338138"/>
                <a:gd name="connsiteY39" fmla="*/ 214884 h 313831"/>
                <a:gd name="connsiteX40" fmla="*/ 298512 w 338138"/>
                <a:gd name="connsiteY40" fmla="*/ 214884 h 313831"/>
                <a:gd name="connsiteX41" fmla="*/ 306438 w 338138"/>
                <a:gd name="connsiteY41" fmla="*/ 206969 h 313831"/>
                <a:gd name="connsiteX42" fmla="*/ 306438 w 338138"/>
                <a:gd name="connsiteY42" fmla="*/ 104064 h 313831"/>
                <a:gd name="connsiteX43" fmla="*/ 306438 w 338138"/>
                <a:gd name="connsiteY43" fmla="*/ 77678 h 313831"/>
                <a:gd name="connsiteX44" fmla="*/ 274737 w 338138"/>
                <a:gd name="connsiteY44" fmla="*/ 61846 h 313831"/>
                <a:gd name="connsiteX45" fmla="*/ 281341 w 338138"/>
                <a:gd name="connsiteY45" fmla="*/ 59208 h 313831"/>
                <a:gd name="connsiteX46" fmla="*/ 280021 w 338138"/>
                <a:gd name="connsiteY46" fmla="*/ 24906 h 313831"/>
                <a:gd name="connsiteX47" fmla="*/ 319646 w 338138"/>
                <a:gd name="connsiteY47" fmla="*/ 24906 h 313831"/>
                <a:gd name="connsiteX48" fmla="*/ 338138 w 338138"/>
                <a:gd name="connsiteY48" fmla="*/ 43376 h 313831"/>
                <a:gd name="connsiteX49" fmla="*/ 338138 w 338138"/>
                <a:gd name="connsiteY49" fmla="*/ 234674 h 313831"/>
                <a:gd name="connsiteX50" fmla="*/ 319646 w 338138"/>
                <a:gd name="connsiteY50" fmla="*/ 251825 h 313831"/>
                <a:gd name="connsiteX51" fmla="*/ 200769 w 338138"/>
                <a:gd name="connsiteY51" fmla="*/ 251825 h 313831"/>
                <a:gd name="connsiteX52" fmla="*/ 216620 w 338138"/>
                <a:gd name="connsiteY52" fmla="*/ 290084 h 313831"/>
                <a:gd name="connsiteX53" fmla="*/ 224545 w 338138"/>
                <a:gd name="connsiteY53" fmla="*/ 290084 h 313831"/>
                <a:gd name="connsiteX54" fmla="*/ 235112 w 338138"/>
                <a:gd name="connsiteY54" fmla="*/ 301958 h 313831"/>
                <a:gd name="connsiteX55" fmla="*/ 224545 w 338138"/>
                <a:gd name="connsiteY55" fmla="*/ 313831 h 313831"/>
                <a:gd name="connsiteX56" fmla="*/ 113593 w 338138"/>
                <a:gd name="connsiteY56" fmla="*/ 313831 h 313831"/>
                <a:gd name="connsiteX57" fmla="*/ 103026 w 338138"/>
                <a:gd name="connsiteY57" fmla="*/ 301958 h 313831"/>
                <a:gd name="connsiteX58" fmla="*/ 113593 w 338138"/>
                <a:gd name="connsiteY58" fmla="*/ 290084 h 313831"/>
                <a:gd name="connsiteX59" fmla="*/ 121518 w 338138"/>
                <a:gd name="connsiteY59" fmla="*/ 290084 h 313831"/>
                <a:gd name="connsiteX60" fmla="*/ 137369 w 338138"/>
                <a:gd name="connsiteY60" fmla="*/ 251825 h 313831"/>
                <a:gd name="connsiteX61" fmla="*/ 18492 w 338138"/>
                <a:gd name="connsiteY61" fmla="*/ 251825 h 313831"/>
                <a:gd name="connsiteX62" fmla="*/ 0 w 338138"/>
                <a:gd name="connsiteY62" fmla="*/ 234674 h 313831"/>
                <a:gd name="connsiteX63" fmla="*/ 0 w 338138"/>
                <a:gd name="connsiteY63" fmla="*/ 43376 h 313831"/>
                <a:gd name="connsiteX64" fmla="*/ 18492 w 338138"/>
                <a:gd name="connsiteY64" fmla="*/ 24906 h 313831"/>
                <a:gd name="connsiteX65" fmla="*/ 109666 w 338138"/>
                <a:gd name="connsiteY65" fmla="*/ 1 h 313831"/>
                <a:gd name="connsiteX66" fmla="*/ 126932 w 338138"/>
                <a:gd name="connsiteY66" fmla="*/ 267 h 313831"/>
                <a:gd name="connsiteX67" fmla="*/ 133580 w 338138"/>
                <a:gd name="connsiteY67" fmla="*/ 18637 h 313831"/>
                <a:gd name="connsiteX68" fmla="*/ 144218 w 338138"/>
                <a:gd name="connsiteY68" fmla="*/ 22573 h 313831"/>
                <a:gd name="connsiteX69" fmla="*/ 177460 w 338138"/>
                <a:gd name="connsiteY69" fmla="*/ 29134 h 313831"/>
                <a:gd name="connsiteX70" fmla="*/ 168152 w 338138"/>
                <a:gd name="connsiteY70" fmla="*/ 47504 h 313831"/>
                <a:gd name="connsiteX71" fmla="*/ 173471 w 338138"/>
                <a:gd name="connsiteY71" fmla="*/ 58001 h 313831"/>
                <a:gd name="connsiteX72" fmla="*/ 192087 w 338138"/>
                <a:gd name="connsiteY72" fmla="*/ 67186 h 313831"/>
                <a:gd name="connsiteX73" fmla="*/ 154855 w 338138"/>
                <a:gd name="connsiteY73" fmla="*/ 82931 h 313831"/>
                <a:gd name="connsiteX74" fmla="*/ 116294 w 338138"/>
                <a:gd name="connsiteY74" fmla="*/ 35695 h 313831"/>
                <a:gd name="connsiteX75" fmla="*/ 76403 w 338138"/>
                <a:gd name="connsiteY75" fmla="*/ 75059 h 313831"/>
                <a:gd name="connsiteX76" fmla="*/ 93689 w 338138"/>
                <a:gd name="connsiteY76" fmla="*/ 107862 h 313831"/>
                <a:gd name="connsiteX77" fmla="*/ 59117 w 338138"/>
                <a:gd name="connsiteY77" fmla="*/ 124919 h 313831"/>
                <a:gd name="connsiteX78" fmla="*/ 63106 w 338138"/>
                <a:gd name="connsiteY78" fmla="*/ 102613 h 313831"/>
                <a:gd name="connsiteX79" fmla="*/ 59117 w 338138"/>
                <a:gd name="connsiteY79" fmla="*/ 92116 h 313831"/>
                <a:gd name="connsiteX80" fmla="*/ 40501 w 338138"/>
                <a:gd name="connsiteY80" fmla="*/ 63249 h 313831"/>
                <a:gd name="connsiteX81" fmla="*/ 59117 w 338138"/>
                <a:gd name="connsiteY81" fmla="*/ 58001 h 313831"/>
                <a:gd name="connsiteX82" fmla="*/ 63106 w 338138"/>
                <a:gd name="connsiteY82" fmla="*/ 47504 h 313831"/>
                <a:gd name="connsiteX83" fmla="*/ 69755 w 338138"/>
                <a:gd name="connsiteY83" fmla="*/ 14700 h 313831"/>
                <a:gd name="connsiteX84" fmla="*/ 88370 w 338138"/>
                <a:gd name="connsiteY84" fmla="*/ 22573 h 313831"/>
                <a:gd name="connsiteX85" fmla="*/ 99008 w 338138"/>
                <a:gd name="connsiteY85" fmla="*/ 18637 h 313831"/>
                <a:gd name="connsiteX86" fmla="*/ 109666 w 338138"/>
                <a:gd name="connsiteY86" fmla="*/ 1 h 31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8138" h="313831">
                  <a:moveTo>
                    <a:pt x="288132" y="223343"/>
                  </a:moveTo>
                  <a:cubicBezTo>
                    <a:pt x="283309" y="223343"/>
                    <a:pt x="279400" y="226897"/>
                    <a:pt x="279400" y="231281"/>
                  </a:cubicBezTo>
                  <a:cubicBezTo>
                    <a:pt x="279400" y="235665"/>
                    <a:pt x="283309" y="239219"/>
                    <a:pt x="288132" y="239219"/>
                  </a:cubicBezTo>
                  <a:cubicBezTo>
                    <a:pt x="292955" y="239219"/>
                    <a:pt x="296864" y="235665"/>
                    <a:pt x="296864" y="231281"/>
                  </a:cubicBezTo>
                  <a:cubicBezTo>
                    <a:pt x="296864" y="226897"/>
                    <a:pt x="292955" y="223343"/>
                    <a:pt x="288132" y="223343"/>
                  </a:cubicBezTo>
                  <a:close/>
                  <a:moveTo>
                    <a:pt x="261938" y="223343"/>
                  </a:moveTo>
                  <a:cubicBezTo>
                    <a:pt x="257554" y="223343"/>
                    <a:pt x="254000" y="226897"/>
                    <a:pt x="254000" y="231281"/>
                  </a:cubicBezTo>
                  <a:cubicBezTo>
                    <a:pt x="254000" y="235665"/>
                    <a:pt x="257554" y="239219"/>
                    <a:pt x="261938" y="239219"/>
                  </a:cubicBezTo>
                  <a:cubicBezTo>
                    <a:pt x="266322" y="239219"/>
                    <a:pt x="269876" y="235665"/>
                    <a:pt x="269876" y="231281"/>
                  </a:cubicBezTo>
                  <a:cubicBezTo>
                    <a:pt x="269876" y="226897"/>
                    <a:pt x="266322" y="223343"/>
                    <a:pt x="261938" y="223343"/>
                  </a:cubicBezTo>
                  <a:close/>
                  <a:moveTo>
                    <a:pt x="116535" y="45543"/>
                  </a:moveTo>
                  <a:cubicBezTo>
                    <a:pt x="137788" y="45543"/>
                    <a:pt x="152400" y="68137"/>
                    <a:pt x="141773" y="88073"/>
                  </a:cubicBezTo>
                  <a:cubicBezTo>
                    <a:pt x="141773" y="88073"/>
                    <a:pt x="141773" y="88073"/>
                    <a:pt x="108565" y="102693"/>
                  </a:cubicBezTo>
                  <a:cubicBezTo>
                    <a:pt x="96610" y="98706"/>
                    <a:pt x="87312" y="88073"/>
                    <a:pt x="87312" y="74783"/>
                  </a:cubicBezTo>
                  <a:cubicBezTo>
                    <a:pt x="87312" y="58834"/>
                    <a:pt x="100595" y="45543"/>
                    <a:pt x="116535" y="45543"/>
                  </a:cubicBezTo>
                  <a:close/>
                  <a:moveTo>
                    <a:pt x="254349" y="30428"/>
                  </a:moveTo>
                  <a:cubicBezTo>
                    <a:pt x="271421" y="26493"/>
                    <a:pt x="284553" y="44853"/>
                    <a:pt x="275361" y="48787"/>
                  </a:cubicBezTo>
                  <a:cubicBezTo>
                    <a:pt x="242530" y="63213"/>
                    <a:pt x="243843" y="57967"/>
                    <a:pt x="255662" y="85507"/>
                  </a:cubicBezTo>
                  <a:cubicBezTo>
                    <a:pt x="256976" y="89441"/>
                    <a:pt x="262228" y="92064"/>
                    <a:pt x="266168" y="89441"/>
                  </a:cubicBezTo>
                  <a:cubicBezTo>
                    <a:pt x="266168" y="89441"/>
                    <a:pt x="266168" y="89441"/>
                    <a:pt x="289806" y="80261"/>
                  </a:cubicBezTo>
                  <a:cubicBezTo>
                    <a:pt x="297685" y="76327"/>
                    <a:pt x="301625" y="99933"/>
                    <a:pt x="287180" y="109113"/>
                  </a:cubicBezTo>
                  <a:cubicBezTo>
                    <a:pt x="260915" y="124850"/>
                    <a:pt x="259602" y="123538"/>
                    <a:pt x="225458" y="111735"/>
                  </a:cubicBezTo>
                  <a:cubicBezTo>
                    <a:pt x="225458" y="111735"/>
                    <a:pt x="225458" y="111735"/>
                    <a:pt x="92823" y="166815"/>
                  </a:cubicBezTo>
                  <a:cubicBezTo>
                    <a:pt x="66559" y="177306"/>
                    <a:pt x="50800" y="137964"/>
                    <a:pt x="75751" y="127472"/>
                  </a:cubicBezTo>
                  <a:cubicBezTo>
                    <a:pt x="75751" y="127472"/>
                    <a:pt x="75751" y="127472"/>
                    <a:pt x="208386" y="72393"/>
                  </a:cubicBezTo>
                  <a:cubicBezTo>
                    <a:pt x="217579" y="54033"/>
                    <a:pt x="222832" y="38296"/>
                    <a:pt x="242530" y="33050"/>
                  </a:cubicBezTo>
                  <a:cubicBezTo>
                    <a:pt x="242530" y="33050"/>
                    <a:pt x="242530" y="33050"/>
                    <a:pt x="254349" y="30428"/>
                  </a:cubicBezTo>
                  <a:close/>
                  <a:moveTo>
                    <a:pt x="186871" y="24906"/>
                  </a:moveTo>
                  <a:cubicBezTo>
                    <a:pt x="186871" y="24906"/>
                    <a:pt x="186871" y="24906"/>
                    <a:pt x="231775" y="24906"/>
                  </a:cubicBezTo>
                  <a:cubicBezTo>
                    <a:pt x="220889" y="30080"/>
                    <a:pt x="212725" y="37841"/>
                    <a:pt x="207282" y="48190"/>
                  </a:cubicBezTo>
                  <a:cubicBezTo>
                    <a:pt x="207282" y="48190"/>
                    <a:pt x="207282" y="48190"/>
                    <a:pt x="201839" y="59831"/>
                  </a:cubicBezTo>
                  <a:cubicBezTo>
                    <a:pt x="200479" y="52070"/>
                    <a:pt x="193675" y="45603"/>
                    <a:pt x="184150" y="45603"/>
                  </a:cubicBezTo>
                  <a:cubicBezTo>
                    <a:pt x="190954" y="39135"/>
                    <a:pt x="190954" y="31374"/>
                    <a:pt x="186871" y="24906"/>
                  </a:cubicBezTo>
                  <a:close/>
                  <a:moveTo>
                    <a:pt x="18492" y="24906"/>
                  </a:moveTo>
                  <a:cubicBezTo>
                    <a:pt x="18492" y="24906"/>
                    <a:pt x="18492" y="24906"/>
                    <a:pt x="43588" y="24906"/>
                  </a:cubicBezTo>
                  <a:cubicBezTo>
                    <a:pt x="39626" y="32822"/>
                    <a:pt x="40946" y="40738"/>
                    <a:pt x="46230" y="46015"/>
                  </a:cubicBezTo>
                  <a:cubicBezTo>
                    <a:pt x="36984" y="46015"/>
                    <a:pt x="29059" y="53931"/>
                    <a:pt x="29059" y="63166"/>
                  </a:cubicBezTo>
                  <a:cubicBezTo>
                    <a:pt x="29059" y="82955"/>
                    <a:pt x="27738" y="89552"/>
                    <a:pt x="31700" y="96148"/>
                  </a:cubicBezTo>
                  <a:cubicBezTo>
                    <a:pt x="31700" y="96148"/>
                    <a:pt x="31700" y="96148"/>
                    <a:pt x="31700" y="206969"/>
                  </a:cubicBezTo>
                  <a:cubicBezTo>
                    <a:pt x="31700" y="210926"/>
                    <a:pt x="35663" y="214884"/>
                    <a:pt x="39626" y="214884"/>
                  </a:cubicBezTo>
                  <a:cubicBezTo>
                    <a:pt x="39626" y="214884"/>
                    <a:pt x="39626" y="214884"/>
                    <a:pt x="298512" y="214884"/>
                  </a:cubicBezTo>
                  <a:cubicBezTo>
                    <a:pt x="302475" y="214884"/>
                    <a:pt x="306438" y="210926"/>
                    <a:pt x="306438" y="206969"/>
                  </a:cubicBezTo>
                  <a:cubicBezTo>
                    <a:pt x="306438" y="206969"/>
                    <a:pt x="306438" y="206969"/>
                    <a:pt x="306438" y="104064"/>
                  </a:cubicBezTo>
                  <a:cubicBezTo>
                    <a:pt x="309079" y="96148"/>
                    <a:pt x="310400" y="86913"/>
                    <a:pt x="306438" y="77678"/>
                  </a:cubicBezTo>
                  <a:cubicBezTo>
                    <a:pt x="306438" y="59208"/>
                    <a:pt x="306438" y="61846"/>
                    <a:pt x="274737" y="61846"/>
                  </a:cubicBezTo>
                  <a:cubicBezTo>
                    <a:pt x="274737" y="61846"/>
                    <a:pt x="274737" y="61846"/>
                    <a:pt x="281341" y="59208"/>
                  </a:cubicBezTo>
                  <a:cubicBezTo>
                    <a:pt x="293229" y="53931"/>
                    <a:pt x="294550" y="38099"/>
                    <a:pt x="280021" y="24906"/>
                  </a:cubicBezTo>
                  <a:cubicBezTo>
                    <a:pt x="280021" y="24906"/>
                    <a:pt x="280021" y="24906"/>
                    <a:pt x="319646" y="24906"/>
                  </a:cubicBezTo>
                  <a:cubicBezTo>
                    <a:pt x="330213" y="24906"/>
                    <a:pt x="338138" y="34141"/>
                    <a:pt x="338138" y="43376"/>
                  </a:cubicBezTo>
                  <a:cubicBezTo>
                    <a:pt x="338138" y="43376"/>
                    <a:pt x="338138" y="43376"/>
                    <a:pt x="338138" y="234674"/>
                  </a:cubicBezTo>
                  <a:cubicBezTo>
                    <a:pt x="338138" y="243909"/>
                    <a:pt x="330213" y="251825"/>
                    <a:pt x="319646" y="251825"/>
                  </a:cubicBezTo>
                  <a:cubicBezTo>
                    <a:pt x="319646" y="251825"/>
                    <a:pt x="319646" y="251825"/>
                    <a:pt x="200769" y="251825"/>
                  </a:cubicBezTo>
                  <a:cubicBezTo>
                    <a:pt x="200769" y="251825"/>
                    <a:pt x="200769" y="251825"/>
                    <a:pt x="216620" y="290084"/>
                  </a:cubicBezTo>
                  <a:cubicBezTo>
                    <a:pt x="216620" y="290084"/>
                    <a:pt x="216620" y="290084"/>
                    <a:pt x="224545" y="290084"/>
                  </a:cubicBezTo>
                  <a:cubicBezTo>
                    <a:pt x="229828" y="290084"/>
                    <a:pt x="235112" y="295361"/>
                    <a:pt x="235112" y="301958"/>
                  </a:cubicBezTo>
                  <a:cubicBezTo>
                    <a:pt x="235112" y="308554"/>
                    <a:pt x="229828" y="313831"/>
                    <a:pt x="224545" y="313831"/>
                  </a:cubicBezTo>
                  <a:cubicBezTo>
                    <a:pt x="224545" y="313831"/>
                    <a:pt x="224545" y="313831"/>
                    <a:pt x="113593" y="313831"/>
                  </a:cubicBezTo>
                  <a:cubicBezTo>
                    <a:pt x="108310" y="313831"/>
                    <a:pt x="103026" y="308554"/>
                    <a:pt x="103026" y="301958"/>
                  </a:cubicBezTo>
                  <a:cubicBezTo>
                    <a:pt x="103026" y="295361"/>
                    <a:pt x="108310" y="290084"/>
                    <a:pt x="113593" y="290084"/>
                  </a:cubicBezTo>
                  <a:cubicBezTo>
                    <a:pt x="113593" y="290084"/>
                    <a:pt x="113593" y="290084"/>
                    <a:pt x="121518" y="290084"/>
                  </a:cubicBezTo>
                  <a:cubicBezTo>
                    <a:pt x="121518" y="290084"/>
                    <a:pt x="121518" y="290084"/>
                    <a:pt x="137369" y="251825"/>
                  </a:cubicBezTo>
                  <a:cubicBezTo>
                    <a:pt x="137369" y="251825"/>
                    <a:pt x="137369" y="251825"/>
                    <a:pt x="18492" y="251825"/>
                  </a:cubicBezTo>
                  <a:cubicBezTo>
                    <a:pt x="7925" y="251825"/>
                    <a:pt x="0" y="243909"/>
                    <a:pt x="0" y="234674"/>
                  </a:cubicBezTo>
                  <a:cubicBezTo>
                    <a:pt x="0" y="234674"/>
                    <a:pt x="0" y="234674"/>
                    <a:pt x="0" y="43376"/>
                  </a:cubicBezTo>
                  <a:cubicBezTo>
                    <a:pt x="0" y="34141"/>
                    <a:pt x="7925" y="24906"/>
                    <a:pt x="18492" y="24906"/>
                  </a:cubicBezTo>
                  <a:close/>
                  <a:moveTo>
                    <a:pt x="109666" y="1"/>
                  </a:moveTo>
                  <a:cubicBezTo>
                    <a:pt x="113718" y="21"/>
                    <a:pt x="119286" y="267"/>
                    <a:pt x="126932" y="267"/>
                  </a:cubicBezTo>
                  <a:cubicBezTo>
                    <a:pt x="134910" y="267"/>
                    <a:pt x="133580" y="10764"/>
                    <a:pt x="133580" y="18637"/>
                  </a:cubicBezTo>
                  <a:cubicBezTo>
                    <a:pt x="137569" y="19949"/>
                    <a:pt x="140229" y="21261"/>
                    <a:pt x="144218" y="22573"/>
                  </a:cubicBezTo>
                  <a:cubicBezTo>
                    <a:pt x="158845" y="6828"/>
                    <a:pt x="154855" y="8140"/>
                    <a:pt x="177460" y="29134"/>
                  </a:cubicBezTo>
                  <a:cubicBezTo>
                    <a:pt x="182779" y="35695"/>
                    <a:pt x="174801" y="40943"/>
                    <a:pt x="168152" y="47504"/>
                  </a:cubicBezTo>
                  <a:cubicBezTo>
                    <a:pt x="170812" y="50128"/>
                    <a:pt x="172142" y="54065"/>
                    <a:pt x="173471" y="58001"/>
                  </a:cubicBezTo>
                  <a:cubicBezTo>
                    <a:pt x="188098" y="58001"/>
                    <a:pt x="192087" y="55377"/>
                    <a:pt x="192087" y="67186"/>
                  </a:cubicBezTo>
                  <a:cubicBezTo>
                    <a:pt x="192087" y="67186"/>
                    <a:pt x="192087" y="67186"/>
                    <a:pt x="154855" y="82931"/>
                  </a:cubicBezTo>
                  <a:cubicBezTo>
                    <a:pt x="160174" y="58001"/>
                    <a:pt x="140229" y="35695"/>
                    <a:pt x="116294" y="35695"/>
                  </a:cubicBezTo>
                  <a:cubicBezTo>
                    <a:pt x="93689" y="35695"/>
                    <a:pt x="76403" y="52753"/>
                    <a:pt x="76403" y="75059"/>
                  </a:cubicBezTo>
                  <a:cubicBezTo>
                    <a:pt x="76403" y="88180"/>
                    <a:pt x="83052" y="101301"/>
                    <a:pt x="93689" y="107862"/>
                  </a:cubicBezTo>
                  <a:cubicBezTo>
                    <a:pt x="73744" y="117047"/>
                    <a:pt x="67095" y="118359"/>
                    <a:pt x="59117" y="124919"/>
                  </a:cubicBezTo>
                  <a:cubicBezTo>
                    <a:pt x="48479" y="114422"/>
                    <a:pt x="49809" y="115734"/>
                    <a:pt x="63106" y="102613"/>
                  </a:cubicBezTo>
                  <a:cubicBezTo>
                    <a:pt x="61776" y="98677"/>
                    <a:pt x="60447" y="96053"/>
                    <a:pt x="59117" y="92116"/>
                  </a:cubicBezTo>
                  <a:cubicBezTo>
                    <a:pt x="36512" y="92116"/>
                    <a:pt x="40501" y="94740"/>
                    <a:pt x="40501" y="63249"/>
                  </a:cubicBezTo>
                  <a:cubicBezTo>
                    <a:pt x="40501" y="55377"/>
                    <a:pt x="51139" y="58001"/>
                    <a:pt x="59117" y="58001"/>
                  </a:cubicBezTo>
                  <a:cubicBezTo>
                    <a:pt x="60447" y="54065"/>
                    <a:pt x="61776" y="50128"/>
                    <a:pt x="63106" y="47504"/>
                  </a:cubicBezTo>
                  <a:cubicBezTo>
                    <a:pt x="47150" y="31759"/>
                    <a:pt x="48479" y="35695"/>
                    <a:pt x="69755" y="14700"/>
                  </a:cubicBezTo>
                  <a:cubicBezTo>
                    <a:pt x="76403" y="8140"/>
                    <a:pt x="81722" y="17325"/>
                    <a:pt x="88370" y="22573"/>
                  </a:cubicBezTo>
                  <a:cubicBezTo>
                    <a:pt x="91030" y="21261"/>
                    <a:pt x="95019" y="19949"/>
                    <a:pt x="99008" y="18637"/>
                  </a:cubicBezTo>
                  <a:cubicBezTo>
                    <a:pt x="99008" y="1907"/>
                    <a:pt x="97512" y="-61"/>
                    <a:pt x="109666" y="1"/>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sp>
        <p:nvSpPr>
          <p:cNvPr id="41"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职场应用</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42"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50" presetClass="entr" presetSubtype="0" decel="100000" fill="hold" nodeType="withEffect">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3"/>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par>
                                <p:cTn id="15" presetID="50" presetClass="entr" presetSubtype="0" decel="100000" fill="hold" nodeType="withEffect">
                                  <p:stCondLst>
                                    <p:cond delay="5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strVal val="#ppt_w+.3"/>
                                          </p:val>
                                        </p:tav>
                                        <p:tav tm="100000">
                                          <p:val>
                                            <p:strVal val="#ppt_w"/>
                                          </p:val>
                                        </p:tav>
                                      </p:tavLst>
                                    </p:anim>
                                    <p:anim calcmode="lin" valueType="num">
                                      <p:cBhvr>
                                        <p:cTn id="18" dur="1000" fill="hold"/>
                                        <p:tgtEl>
                                          <p:spTgt spid="34"/>
                                        </p:tgtEl>
                                        <p:attrNameLst>
                                          <p:attrName>ppt_h</p:attrName>
                                        </p:attrNameLst>
                                      </p:cBhvr>
                                      <p:tavLst>
                                        <p:tav tm="0">
                                          <p:val>
                                            <p:strVal val="#ppt_h"/>
                                          </p:val>
                                        </p:tav>
                                        <p:tav tm="100000">
                                          <p:val>
                                            <p:strVal val="#ppt_h"/>
                                          </p:val>
                                        </p:tav>
                                      </p:tavLst>
                                    </p:anim>
                                    <p:animEffect transition="in" filter="fade">
                                      <p:cBhvr>
                                        <p:cTn id="19" dur="1000"/>
                                        <p:tgtEl>
                                          <p:spTgt spid="34"/>
                                        </p:tgtEl>
                                      </p:cBhvr>
                                    </p:animEffect>
                                  </p:childTnLst>
                                </p:cTn>
                              </p:par>
                              <p:par>
                                <p:cTn id="20" presetID="50" presetClass="entr" presetSubtype="0" decel="100000" fill="hold" nodeType="withEffect">
                                  <p:stCondLst>
                                    <p:cond delay="75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strVal val="#ppt_w+.3"/>
                                          </p:val>
                                        </p:tav>
                                        <p:tav tm="100000">
                                          <p:val>
                                            <p:strVal val="#ppt_w"/>
                                          </p:val>
                                        </p:tav>
                                      </p:tavLst>
                                    </p:anim>
                                    <p:anim calcmode="lin" valueType="num">
                                      <p:cBhvr>
                                        <p:cTn id="23" dur="1000" fill="hold"/>
                                        <p:tgtEl>
                                          <p:spTgt spid="35"/>
                                        </p:tgtEl>
                                        <p:attrNameLst>
                                          <p:attrName>ppt_h</p:attrName>
                                        </p:attrNameLst>
                                      </p:cBhvr>
                                      <p:tavLst>
                                        <p:tav tm="0">
                                          <p:val>
                                            <p:strVal val="#ppt_h"/>
                                          </p:val>
                                        </p:tav>
                                        <p:tav tm="100000">
                                          <p:val>
                                            <p:strVal val="#ppt_h"/>
                                          </p:val>
                                        </p:tav>
                                      </p:tavLst>
                                    </p:anim>
                                    <p:animEffect transition="in" filter="fade">
                                      <p:cBhvr>
                                        <p:cTn id="2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096000" cy="68580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矩形 26"/>
          <p:cNvSpPr/>
          <p:nvPr/>
        </p:nvSpPr>
        <p:spPr>
          <a:xfrm>
            <a:off x="-47630" y="0"/>
            <a:ext cx="6143630" cy="6858000"/>
          </a:xfrm>
          <a:prstGeom prst="rect">
            <a:avLst/>
          </a:prstGeom>
          <a:gradFill flip="none" rotWithShape="1">
            <a:gsLst>
              <a:gs pos="50000">
                <a:schemeClr val="tx1">
                  <a:alpha val="55000"/>
                </a:schemeClr>
              </a:gs>
              <a:gs pos="8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7373254" y="1256377"/>
            <a:ext cx="4818746" cy="762092"/>
            <a:chOff x="653141" y="1036453"/>
            <a:chExt cx="4818746" cy="762092"/>
          </a:xfrm>
        </p:grpSpPr>
        <p:grpSp>
          <p:nvGrpSpPr>
            <p:cNvPr id="8" name="组合 7"/>
            <p:cNvGrpSpPr/>
            <p:nvPr/>
          </p:nvGrpSpPr>
          <p:grpSpPr>
            <a:xfrm>
              <a:off x="653141" y="1036453"/>
              <a:ext cx="1190172" cy="762092"/>
              <a:chOff x="653141" y="1036453"/>
              <a:chExt cx="1190172" cy="762092"/>
            </a:xfrm>
          </p:grpSpPr>
          <p:sp>
            <p:nvSpPr>
              <p:cNvPr id="6" name="矩形: 圆角 5"/>
              <p:cNvSpPr/>
              <p:nvPr/>
            </p:nvSpPr>
            <p:spPr>
              <a:xfrm>
                <a:off x="870856" y="1043802"/>
                <a:ext cx="754743" cy="754743"/>
              </a:xfrm>
              <a:prstGeom prst="roundRect">
                <a:avLst/>
              </a:prstGeom>
              <a:solidFill>
                <a:schemeClr val="accent1">
                  <a:lumMod val="75000"/>
                </a:schemeClr>
              </a:solidFill>
              <a:ln w="28575">
                <a:solidFill>
                  <a:schemeClr val="bg1"/>
                </a:solidFill>
              </a:ln>
              <a:effectLst>
                <a:outerShdw blurRad="1905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653141" y="1036453"/>
                <a:ext cx="1190172"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rPr>
                  <a:t>01</a:t>
                </a:r>
                <a:endParaRPr kumimoji="0" lang="zh-CN" altLang="en-US" sz="40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endParaRPr>
              </a:p>
            </p:txBody>
          </p:sp>
        </p:grpSp>
        <p:sp>
          <p:nvSpPr>
            <p:cNvPr id="9" name="文本框 8"/>
            <p:cNvSpPr txBox="1"/>
            <p:nvPr/>
          </p:nvSpPr>
          <p:spPr>
            <a:xfrm>
              <a:off x="1785257" y="1154314"/>
              <a:ext cx="3686630"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Aharoni" panose="02010803020104030203" pitchFamily="2" charset="-79"/>
                  <a:ea typeface="微软雅黑" panose="020B0503020204020204" charset="-122"/>
                  <a:cs typeface="Aharoni" panose="02010803020104030203" pitchFamily="2" charset="-79"/>
                </a:rPr>
                <a:t>销售概述</a:t>
              </a:r>
            </a:p>
          </p:txBody>
        </p:sp>
      </p:grpSp>
      <p:grpSp>
        <p:nvGrpSpPr>
          <p:cNvPr id="11" name="组合 10"/>
          <p:cNvGrpSpPr/>
          <p:nvPr/>
        </p:nvGrpSpPr>
        <p:grpSpPr>
          <a:xfrm>
            <a:off x="7373254" y="2529583"/>
            <a:ext cx="4818746" cy="762092"/>
            <a:chOff x="653141" y="1036453"/>
            <a:chExt cx="4818746" cy="762092"/>
          </a:xfrm>
        </p:grpSpPr>
        <p:grpSp>
          <p:nvGrpSpPr>
            <p:cNvPr id="12" name="组合 11"/>
            <p:cNvGrpSpPr/>
            <p:nvPr/>
          </p:nvGrpSpPr>
          <p:grpSpPr>
            <a:xfrm>
              <a:off x="653141" y="1036453"/>
              <a:ext cx="1190172" cy="762092"/>
              <a:chOff x="653141" y="1036453"/>
              <a:chExt cx="1190172" cy="762092"/>
            </a:xfrm>
          </p:grpSpPr>
          <p:sp>
            <p:nvSpPr>
              <p:cNvPr id="14" name="矩形: 圆角 13"/>
              <p:cNvSpPr/>
              <p:nvPr/>
            </p:nvSpPr>
            <p:spPr>
              <a:xfrm>
                <a:off x="870856" y="1043802"/>
                <a:ext cx="754743" cy="754743"/>
              </a:xfrm>
              <a:prstGeom prst="roundRect">
                <a:avLst/>
              </a:prstGeom>
              <a:solidFill>
                <a:schemeClr val="accent1">
                  <a:lumMod val="75000"/>
                </a:schemeClr>
              </a:solidFill>
              <a:ln w="28575">
                <a:solidFill>
                  <a:schemeClr val="bg1"/>
                </a:solidFill>
              </a:ln>
              <a:effectLst>
                <a:outerShdw blurRad="1905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文本框 14"/>
              <p:cNvSpPr txBox="1"/>
              <p:nvPr/>
            </p:nvSpPr>
            <p:spPr>
              <a:xfrm>
                <a:off x="653141" y="1036453"/>
                <a:ext cx="1190172"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rPr>
                  <a:t>02</a:t>
                </a:r>
                <a:endParaRPr kumimoji="0" lang="zh-CN" altLang="en-US" sz="40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endParaRPr>
              </a:p>
            </p:txBody>
          </p:sp>
        </p:grpSp>
        <p:sp>
          <p:nvSpPr>
            <p:cNvPr id="13" name="文本框 12"/>
            <p:cNvSpPr txBox="1"/>
            <p:nvPr/>
          </p:nvSpPr>
          <p:spPr>
            <a:xfrm>
              <a:off x="1785257" y="1154314"/>
              <a:ext cx="3686630"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Aharoni" panose="02010803020104030203" pitchFamily="2" charset="-79"/>
                  <a:ea typeface="微软雅黑" panose="020B0503020204020204" charset="-122"/>
                  <a:cs typeface="Aharoni" panose="02010803020104030203" pitchFamily="2" charset="-79"/>
                </a:rPr>
                <a:t>技巧分享</a:t>
              </a:r>
            </a:p>
          </p:txBody>
        </p:sp>
      </p:grpSp>
      <p:grpSp>
        <p:nvGrpSpPr>
          <p:cNvPr id="16" name="组合 15"/>
          <p:cNvGrpSpPr/>
          <p:nvPr/>
        </p:nvGrpSpPr>
        <p:grpSpPr>
          <a:xfrm>
            <a:off x="7373254" y="3802789"/>
            <a:ext cx="4818746" cy="762092"/>
            <a:chOff x="653141" y="1036453"/>
            <a:chExt cx="4818746" cy="762092"/>
          </a:xfrm>
        </p:grpSpPr>
        <p:grpSp>
          <p:nvGrpSpPr>
            <p:cNvPr id="17" name="组合 16"/>
            <p:cNvGrpSpPr/>
            <p:nvPr/>
          </p:nvGrpSpPr>
          <p:grpSpPr>
            <a:xfrm>
              <a:off x="653141" y="1036453"/>
              <a:ext cx="1190172" cy="762092"/>
              <a:chOff x="653141" y="1036453"/>
              <a:chExt cx="1190172" cy="762092"/>
            </a:xfrm>
          </p:grpSpPr>
          <p:sp>
            <p:nvSpPr>
              <p:cNvPr id="19" name="矩形: 圆角 18"/>
              <p:cNvSpPr/>
              <p:nvPr/>
            </p:nvSpPr>
            <p:spPr>
              <a:xfrm>
                <a:off x="870856" y="1043802"/>
                <a:ext cx="754743" cy="754743"/>
              </a:xfrm>
              <a:prstGeom prst="roundRect">
                <a:avLst/>
              </a:prstGeom>
              <a:solidFill>
                <a:schemeClr val="accent1">
                  <a:lumMod val="75000"/>
                </a:schemeClr>
              </a:solidFill>
              <a:ln w="28575">
                <a:solidFill>
                  <a:schemeClr val="bg1"/>
                </a:solidFill>
              </a:ln>
              <a:effectLst>
                <a:outerShdw blurRad="1905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文本框 19"/>
              <p:cNvSpPr txBox="1"/>
              <p:nvPr/>
            </p:nvSpPr>
            <p:spPr>
              <a:xfrm>
                <a:off x="653141" y="1036453"/>
                <a:ext cx="1190172"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rPr>
                  <a:t>03</a:t>
                </a:r>
                <a:endParaRPr kumimoji="0" lang="zh-CN" altLang="en-US" sz="40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endParaRPr>
              </a:p>
            </p:txBody>
          </p:sp>
        </p:grpSp>
        <p:sp>
          <p:nvSpPr>
            <p:cNvPr id="18" name="文本框 17"/>
            <p:cNvSpPr txBox="1"/>
            <p:nvPr/>
          </p:nvSpPr>
          <p:spPr>
            <a:xfrm>
              <a:off x="1785257" y="1154314"/>
              <a:ext cx="3686630"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Aharoni" panose="02010803020104030203" pitchFamily="2" charset="-79"/>
                  <a:ea typeface="微软雅黑" panose="020B0503020204020204" charset="-122"/>
                  <a:cs typeface="Aharoni" panose="02010803020104030203" pitchFamily="2" charset="-79"/>
                </a:rPr>
                <a:t>职场应用</a:t>
              </a:r>
            </a:p>
          </p:txBody>
        </p:sp>
      </p:grpSp>
      <p:grpSp>
        <p:nvGrpSpPr>
          <p:cNvPr id="21" name="组合 20"/>
          <p:cNvGrpSpPr/>
          <p:nvPr/>
        </p:nvGrpSpPr>
        <p:grpSpPr>
          <a:xfrm>
            <a:off x="7373254" y="5075994"/>
            <a:ext cx="4818746" cy="762092"/>
            <a:chOff x="653141" y="1036453"/>
            <a:chExt cx="4818746" cy="762092"/>
          </a:xfrm>
        </p:grpSpPr>
        <p:grpSp>
          <p:nvGrpSpPr>
            <p:cNvPr id="22" name="组合 21"/>
            <p:cNvGrpSpPr/>
            <p:nvPr/>
          </p:nvGrpSpPr>
          <p:grpSpPr>
            <a:xfrm>
              <a:off x="653141" y="1036453"/>
              <a:ext cx="1190172" cy="762092"/>
              <a:chOff x="653141" y="1036453"/>
              <a:chExt cx="1190172" cy="762092"/>
            </a:xfrm>
          </p:grpSpPr>
          <p:sp>
            <p:nvSpPr>
              <p:cNvPr id="24" name="矩形: 圆角 23"/>
              <p:cNvSpPr/>
              <p:nvPr/>
            </p:nvSpPr>
            <p:spPr>
              <a:xfrm>
                <a:off x="870856" y="1043802"/>
                <a:ext cx="754743" cy="754743"/>
              </a:xfrm>
              <a:prstGeom prst="roundRect">
                <a:avLst/>
              </a:prstGeom>
              <a:solidFill>
                <a:schemeClr val="accent1">
                  <a:lumMod val="75000"/>
                </a:schemeClr>
              </a:solidFill>
              <a:ln w="28575">
                <a:solidFill>
                  <a:schemeClr val="bg1"/>
                </a:solidFill>
              </a:ln>
              <a:effectLst>
                <a:outerShdw blurRad="1905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文本框 24"/>
              <p:cNvSpPr txBox="1"/>
              <p:nvPr/>
            </p:nvSpPr>
            <p:spPr>
              <a:xfrm>
                <a:off x="653141" y="1036453"/>
                <a:ext cx="1190172"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rPr>
                  <a:t>04</a:t>
                </a:r>
                <a:endParaRPr kumimoji="0" lang="zh-CN" altLang="en-US" sz="40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endParaRPr>
              </a:p>
            </p:txBody>
          </p:sp>
        </p:grpSp>
        <p:sp>
          <p:nvSpPr>
            <p:cNvPr id="23" name="文本框 22"/>
            <p:cNvSpPr txBox="1"/>
            <p:nvPr/>
          </p:nvSpPr>
          <p:spPr>
            <a:xfrm>
              <a:off x="1785257" y="1154314"/>
              <a:ext cx="3686630"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Aharoni" panose="02010803020104030203" pitchFamily="2" charset="-79"/>
                  <a:ea typeface="微软雅黑" panose="020B0503020204020204" charset="-122"/>
                  <a:cs typeface="Aharoni" panose="02010803020104030203" pitchFamily="2" charset="-79"/>
                </a:rPr>
                <a:t>社交应用</a:t>
              </a:r>
            </a:p>
          </p:txBody>
        </p:sp>
      </p:grpSp>
      <p:grpSp>
        <p:nvGrpSpPr>
          <p:cNvPr id="26" name="组合 25"/>
          <p:cNvGrpSpPr/>
          <p:nvPr/>
        </p:nvGrpSpPr>
        <p:grpSpPr>
          <a:xfrm>
            <a:off x="522513" y="2646925"/>
            <a:ext cx="4441374" cy="1101996"/>
            <a:chOff x="6894284" y="2860404"/>
            <a:chExt cx="4441374" cy="1137192"/>
          </a:xfrm>
        </p:grpSpPr>
        <p:sp>
          <p:nvSpPr>
            <p:cNvPr id="3" name="矩形 2"/>
            <p:cNvSpPr/>
            <p:nvPr/>
          </p:nvSpPr>
          <p:spPr>
            <a:xfrm>
              <a:off x="6894285" y="2860404"/>
              <a:ext cx="4441372" cy="1137192"/>
            </a:xfrm>
            <a:prstGeom prst="rect">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6894284" y="2934501"/>
              <a:ext cx="4441374" cy="101566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white">
                      <a:alpha val="30000"/>
                    </a:prstClr>
                  </a:solidFill>
                  <a:effectLst/>
                  <a:uLnTx/>
                  <a:uFillTx/>
                  <a:latin typeface="Aharoni" panose="02010803020104030203" pitchFamily="2" charset="-79"/>
                  <a:ea typeface="微软雅黑" panose="020B0503020204020204" charset="-122"/>
                  <a:cs typeface="Aharoni" panose="02010803020104030203" pitchFamily="2" charset="-79"/>
                </a:rPr>
                <a:t>CONTENTS</a:t>
              </a:r>
              <a:endParaRPr kumimoji="0" lang="zh-CN" altLang="en-US" sz="6000" b="0" i="0" u="none" strike="noStrike" kern="1200" cap="none" spc="0" normalizeH="0" baseline="0" noProof="0" dirty="0">
                <a:ln>
                  <a:noFill/>
                </a:ln>
                <a:solidFill>
                  <a:prstClr val="white">
                    <a:alpha val="30000"/>
                  </a:prstClr>
                </a:solidFill>
                <a:effectLst/>
                <a:uLnTx/>
                <a:uFillTx/>
                <a:latin typeface="Aharoni" panose="02010803020104030203" pitchFamily="2" charset="-79"/>
                <a:ea typeface="微软雅黑" panose="020B0503020204020204" charset="-122"/>
                <a:cs typeface="Aharoni" panose="02010803020104030203" pitchFamily="2" charset="-79"/>
              </a:endParaRPr>
            </a:p>
          </p:txBody>
        </p:sp>
        <p:sp>
          <p:nvSpPr>
            <p:cNvPr id="5" name="文本框 4"/>
            <p:cNvSpPr txBox="1"/>
            <p:nvPr/>
          </p:nvSpPr>
          <p:spPr>
            <a:xfrm>
              <a:off x="7721600" y="3066963"/>
              <a:ext cx="2786742"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outerShdw blurRad="228600" dist="38100" dir="2700000" algn="tl" rotWithShape="0">
                      <a:prstClr val="black">
                        <a:alpha val="81000"/>
                      </a:prstClr>
                    </a:outerShdw>
                  </a:effectLst>
                  <a:uLnTx/>
                  <a:uFillTx/>
                  <a:latin typeface="Aharoni" panose="02010803020104030203" pitchFamily="2" charset="-79"/>
                  <a:ea typeface="微软雅黑" panose="020B0503020204020204" charset="-122"/>
                  <a:cs typeface="Aharoni" panose="02010803020104030203" pitchFamily="2" charset="-79"/>
                </a:rPr>
                <a:t>目 录</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250"/>
                                            <p:tgtEl>
                                              <p:spTgt spid="27"/>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2" fill="hold" nodeType="afterEffect" p14:presetBounceEnd="41000">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14:bounceEnd="41000">
                                          <p:cBhvr additive="base">
                                            <p:cTn id="21" dur="1000" fill="hold"/>
                                            <p:tgtEl>
                                              <p:spTgt spid="10"/>
                                            </p:tgtEl>
                                            <p:attrNameLst>
                                              <p:attrName>ppt_x</p:attrName>
                                            </p:attrNameLst>
                                          </p:cBhvr>
                                          <p:tavLst>
                                            <p:tav tm="0">
                                              <p:val>
                                                <p:strVal val="1+#ppt_w/2"/>
                                              </p:val>
                                            </p:tav>
                                            <p:tav tm="100000">
                                              <p:val>
                                                <p:strVal val="#ppt_x"/>
                                              </p:val>
                                            </p:tav>
                                          </p:tavLst>
                                        </p:anim>
                                        <p:anim calcmode="lin" valueType="num" p14:bounceEnd="41000">
                                          <p:cBhvr additive="base">
                                            <p:cTn id="22" dur="10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41000">
                                      <p:stCondLst>
                                        <p:cond delay="250"/>
                                      </p:stCondLst>
                                      <p:childTnLst>
                                        <p:set>
                                          <p:cBhvr>
                                            <p:cTn id="24" dur="1" fill="hold">
                                              <p:stCondLst>
                                                <p:cond delay="0"/>
                                              </p:stCondLst>
                                            </p:cTn>
                                            <p:tgtEl>
                                              <p:spTgt spid="11"/>
                                            </p:tgtEl>
                                            <p:attrNameLst>
                                              <p:attrName>style.visibility</p:attrName>
                                            </p:attrNameLst>
                                          </p:cBhvr>
                                          <p:to>
                                            <p:strVal val="visible"/>
                                          </p:to>
                                        </p:set>
                                        <p:anim calcmode="lin" valueType="num" p14:bounceEnd="41000">
                                          <p:cBhvr additive="base">
                                            <p:cTn id="25" dur="1000" fill="hold"/>
                                            <p:tgtEl>
                                              <p:spTgt spid="11"/>
                                            </p:tgtEl>
                                            <p:attrNameLst>
                                              <p:attrName>ppt_x</p:attrName>
                                            </p:attrNameLst>
                                          </p:cBhvr>
                                          <p:tavLst>
                                            <p:tav tm="0">
                                              <p:val>
                                                <p:strVal val="1+#ppt_w/2"/>
                                              </p:val>
                                            </p:tav>
                                            <p:tav tm="100000">
                                              <p:val>
                                                <p:strVal val="#ppt_x"/>
                                              </p:val>
                                            </p:tav>
                                          </p:tavLst>
                                        </p:anim>
                                        <p:anim calcmode="lin" valueType="num" p14:bounceEnd="41000">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1000">
                                      <p:stCondLst>
                                        <p:cond delay="500"/>
                                      </p:stCondLst>
                                      <p:childTnLst>
                                        <p:set>
                                          <p:cBhvr>
                                            <p:cTn id="28" dur="1" fill="hold">
                                              <p:stCondLst>
                                                <p:cond delay="0"/>
                                              </p:stCondLst>
                                            </p:cTn>
                                            <p:tgtEl>
                                              <p:spTgt spid="16"/>
                                            </p:tgtEl>
                                            <p:attrNameLst>
                                              <p:attrName>style.visibility</p:attrName>
                                            </p:attrNameLst>
                                          </p:cBhvr>
                                          <p:to>
                                            <p:strVal val="visible"/>
                                          </p:to>
                                        </p:set>
                                        <p:anim calcmode="lin" valueType="num" p14:bounceEnd="41000">
                                          <p:cBhvr additive="base">
                                            <p:cTn id="29" dur="1000" fill="hold"/>
                                            <p:tgtEl>
                                              <p:spTgt spid="16"/>
                                            </p:tgtEl>
                                            <p:attrNameLst>
                                              <p:attrName>ppt_x</p:attrName>
                                            </p:attrNameLst>
                                          </p:cBhvr>
                                          <p:tavLst>
                                            <p:tav tm="0">
                                              <p:val>
                                                <p:strVal val="1+#ppt_w/2"/>
                                              </p:val>
                                            </p:tav>
                                            <p:tav tm="100000">
                                              <p:val>
                                                <p:strVal val="#ppt_x"/>
                                              </p:val>
                                            </p:tav>
                                          </p:tavLst>
                                        </p:anim>
                                        <p:anim calcmode="lin" valueType="num" p14:bounceEnd="41000">
                                          <p:cBhvr additive="base">
                                            <p:cTn id="30" dur="10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1000">
                                      <p:stCondLst>
                                        <p:cond delay="750"/>
                                      </p:stCondLst>
                                      <p:childTnLst>
                                        <p:set>
                                          <p:cBhvr>
                                            <p:cTn id="32" dur="1" fill="hold">
                                              <p:stCondLst>
                                                <p:cond delay="0"/>
                                              </p:stCondLst>
                                            </p:cTn>
                                            <p:tgtEl>
                                              <p:spTgt spid="21"/>
                                            </p:tgtEl>
                                            <p:attrNameLst>
                                              <p:attrName>style.visibility</p:attrName>
                                            </p:attrNameLst>
                                          </p:cBhvr>
                                          <p:to>
                                            <p:strVal val="visible"/>
                                          </p:to>
                                        </p:set>
                                        <p:anim calcmode="lin" valueType="num" p14:bounceEnd="41000">
                                          <p:cBhvr additive="base">
                                            <p:cTn id="33" dur="1000" fill="hold"/>
                                            <p:tgtEl>
                                              <p:spTgt spid="21"/>
                                            </p:tgtEl>
                                            <p:attrNameLst>
                                              <p:attrName>ppt_x</p:attrName>
                                            </p:attrNameLst>
                                          </p:cBhvr>
                                          <p:tavLst>
                                            <p:tav tm="0">
                                              <p:val>
                                                <p:strVal val="1+#ppt_w/2"/>
                                              </p:val>
                                            </p:tav>
                                            <p:tav tm="100000">
                                              <p:val>
                                                <p:strVal val="#ppt_x"/>
                                              </p:val>
                                            </p:tav>
                                          </p:tavLst>
                                        </p:anim>
                                        <p:anim calcmode="lin" valueType="num" p14:bounceEnd="41000">
                                          <p:cBhvr additive="base">
                                            <p:cTn id="3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250"/>
                                            <p:tgtEl>
                                              <p:spTgt spid="27"/>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1+#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5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fill="hold"/>
                                            <p:tgtEl>
                                              <p:spTgt spid="16"/>
                                            </p:tgtEl>
                                            <p:attrNameLst>
                                              <p:attrName>ppt_x</p:attrName>
                                            </p:attrNameLst>
                                          </p:cBhvr>
                                          <p:tavLst>
                                            <p:tav tm="0">
                                              <p:val>
                                                <p:strVal val="1+#ppt_w/2"/>
                                              </p:val>
                                            </p:tav>
                                            <p:tav tm="100000">
                                              <p:val>
                                                <p:strVal val="#ppt_x"/>
                                              </p:val>
                                            </p:tav>
                                          </p:tavLst>
                                        </p:anim>
                                        <p:anim calcmode="lin" valueType="num">
                                          <p:cBhvr additive="base">
                                            <p:cTn id="30" dur="10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75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1+#ppt_w/2"/>
                                              </p:val>
                                            </p:tav>
                                            <p:tav tm="100000">
                                              <p:val>
                                                <p:strVal val="#ppt_x"/>
                                              </p:val>
                                            </p:tav>
                                          </p:tavLst>
                                        </p:anim>
                                        <p:anim calcmode="lin" valueType="num">
                                          <p:cBhvr additive="base">
                                            <p:cTn id="3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874713" y="5029200"/>
            <a:ext cx="52212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6724650" y="4953000"/>
            <a:ext cx="1066800" cy="1066800"/>
            <a:chOff x="6896100" y="4762500"/>
            <a:chExt cx="1066800" cy="1066800"/>
          </a:xfrm>
        </p:grpSpPr>
        <p:sp>
          <p:nvSpPr>
            <p:cNvPr id="4" name="椭圆 3"/>
            <p:cNvSpPr/>
            <p:nvPr/>
          </p:nvSpPr>
          <p:spPr>
            <a:xfrm>
              <a:off x="6896100" y="4762500"/>
              <a:ext cx="1066800" cy="1066800"/>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 name="椭圆 8"/>
            <p:cNvSpPr/>
            <p:nvPr/>
          </p:nvSpPr>
          <p:spPr>
            <a:xfrm>
              <a:off x="7124700" y="5000548"/>
              <a:ext cx="609600" cy="590704"/>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6" name="组合 5"/>
          <p:cNvGrpSpPr/>
          <p:nvPr/>
        </p:nvGrpSpPr>
        <p:grpSpPr>
          <a:xfrm>
            <a:off x="8258175" y="4953000"/>
            <a:ext cx="1066800" cy="1066800"/>
            <a:chOff x="6896100" y="4762500"/>
            <a:chExt cx="1066800" cy="1066800"/>
          </a:xfrm>
        </p:grpSpPr>
        <p:sp>
          <p:nvSpPr>
            <p:cNvPr id="7" name="椭圆 6"/>
            <p:cNvSpPr/>
            <p:nvPr/>
          </p:nvSpPr>
          <p:spPr>
            <a:xfrm>
              <a:off x="6896100" y="4762500"/>
              <a:ext cx="1066800" cy="1066800"/>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8" name="椭圆 12"/>
            <p:cNvSpPr/>
            <p:nvPr/>
          </p:nvSpPr>
          <p:spPr>
            <a:xfrm>
              <a:off x="7124700" y="5069805"/>
              <a:ext cx="609600" cy="45219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9" name="组合 8"/>
          <p:cNvGrpSpPr/>
          <p:nvPr/>
        </p:nvGrpSpPr>
        <p:grpSpPr>
          <a:xfrm>
            <a:off x="9791700" y="4953000"/>
            <a:ext cx="1066800" cy="1066800"/>
            <a:chOff x="6896100" y="4762500"/>
            <a:chExt cx="1066800" cy="1066800"/>
          </a:xfrm>
        </p:grpSpPr>
        <p:sp>
          <p:nvSpPr>
            <p:cNvPr id="10" name="椭圆 9"/>
            <p:cNvSpPr/>
            <p:nvPr/>
          </p:nvSpPr>
          <p:spPr>
            <a:xfrm>
              <a:off x="6896100" y="4762500"/>
              <a:ext cx="1066800" cy="1066800"/>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1" name="椭圆 15"/>
            <p:cNvSpPr/>
            <p:nvPr/>
          </p:nvSpPr>
          <p:spPr>
            <a:xfrm>
              <a:off x="7144734" y="4991100"/>
              <a:ext cx="569532" cy="609600"/>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12" name="组合 11"/>
          <p:cNvGrpSpPr/>
          <p:nvPr/>
        </p:nvGrpSpPr>
        <p:grpSpPr>
          <a:xfrm>
            <a:off x="6667372" y="2019938"/>
            <a:ext cx="3941252" cy="1027435"/>
            <a:chOff x="7483989" y="3314482"/>
            <a:chExt cx="3941252" cy="1027435"/>
          </a:xfrm>
        </p:grpSpPr>
        <p:sp>
          <p:nvSpPr>
            <p:cNvPr id="13" name="矩形 12"/>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用户可以在投影仪或者计算机上进行演示也可以将演示文稿打印出来制作成胶片</a:t>
              </a:r>
            </a:p>
          </p:txBody>
        </p:sp>
        <p:sp>
          <p:nvSpPr>
            <p:cNvPr id="14" name="矩形 13"/>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微软雅黑" panose="020B0503020204020204" charset="-122"/>
                  <a:ea typeface="微软雅黑" panose="020B0503020204020204" charset="-122"/>
                  <a:cs typeface="+mn-cs"/>
                </a:rPr>
                <a:t>标题文字添加</a:t>
              </a:r>
            </a:p>
          </p:txBody>
        </p:sp>
      </p:grpSp>
      <p:grpSp>
        <p:nvGrpSpPr>
          <p:cNvPr id="15" name="组合 14"/>
          <p:cNvGrpSpPr/>
          <p:nvPr/>
        </p:nvGrpSpPr>
        <p:grpSpPr>
          <a:xfrm>
            <a:off x="6667372" y="3342316"/>
            <a:ext cx="3941252" cy="1027435"/>
            <a:chOff x="7483989" y="3314482"/>
            <a:chExt cx="3941252" cy="1027435"/>
          </a:xfrm>
        </p:grpSpPr>
        <p:sp>
          <p:nvSpPr>
            <p:cNvPr id="16" name="矩形 15"/>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用户可以在投影仪或者计算机上进行演示也可以将演示文稿打印出来制作成胶片</a:t>
              </a:r>
            </a:p>
          </p:txBody>
        </p:sp>
        <p:sp>
          <p:nvSpPr>
            <p:cNvPr id="17" name="矩形 16"/>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微软雅黑" panose="020B0503020204020204" charset="-122"/>
                  <a:ea typeface="微软雅黑" panose="020B0503020204020204" charset="-122"/>
                  <a:cs typeface="+mn-cs"/>
                </a:rPr>
                <a:t>标题文字添加</a:t>
              </a:r>
            </a:p>
          </p:txBody>
        </p:sp>
      </p:grpSp>
      <p:grpSp>
        <p:nvGrpSpPr>
          <p:cNvPr id="18" name="组合 17"/>
          <p:cNvGrpSpPr/>
          <p:nvPr/>
        </p:nvGrpSpPr>
        <p:grpSpPr>
          <a:xfrm>
            <a:off x="910337" y="5181805"/>
            <a:ext cx="5221287" cy="746973"/>
            <a:chOff x="7483988" y="3314482"/>
            <a:chExt cx="5221287" cy="746973"/>
          </a:xfrm>
        </p:grpSpPr>
        <p:sp>
          <p:nvSpPr>
            <p:cNvPr id="19" name="矩形 18"/>
            <p:cNvSpPr/>
            <p:nvPr/>
          </p:nvSpPr>
          <p:spPr>
            <a:xfrm>
              <a:off x="7483988" y="3732519"/>
              <a:ext cx="5221287" cy="32893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用户可以在投影仪或者计算机上进行演示也可以将演示文稿</a:t>
              </a:r>
            </a:p>
          </p:txBody>
        </p:sp>
        <p:sp>
          <p:nvSpPr>
            <p:cNvPr id="20" name="矩形 19"/>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微软雅黑" panose="020B0503020204020204" charset="-122"/>
                  <a:ea typeface="微软雅黑" panose="020B0503020204020204" charset="-122"/>
                  <a:cs typeface="+mn-cs"/>
                </a:rPr>
                <a:t>标题文字添加</a:t>
              </a:r>
            </a:p>
          </p:txBody>
        </p:sp>
      </p:grpSp>
      <p:pic>
        <p:nvPicPr>
          <p:cNvPr id="21" name="图片占位符 47"/>
          <p:cNvPicPr>
            <a:picLocks noChangeAspect="1"/>
          </p:cNvPicPr>
          <p:nvPr/>
        </p:nvPicPr>
        <p:blipFill>
          <a:blip r:embed="rId2" cstate="email">
            <a:grayscl/>
          </a:blip>
          <a:srcRect/>
          <a:stretch>
            <a:fillRect/>
          </a:stretch>
        </p:blipFill>
        <p:spPr>
          <a:xfrm>
            <a:off x="874712" y="1870530"/>
            <a:ext cx="5221288" cy="2801257"/>
          </a:xfrm>
          <a:custGeom>
            <a:avLst/>
            <a:gdLst>
              <a:gd name="connsiteX0" fmla="*/ 0 w 5221288"/>
              <a:gd name="connsiteY0" fmla="*/ 0 h 2801257"/>
              <a:gd name="connsiteX1" fmla="*/ 5221288 w 5221288"/>
              <a:gd name="connsiteY1" fmla="*/ 0 h 2801257"/>
              <a:gd name="connsiteX2" fmla="*/ 5221288 w 5221288"/>
              <a:gd name="connsiteY2" fmla="*/ 2801257 h 2801257"/>
              <a:gd name="connsiteX3" fmla="*/ 0 w 5221288"/>
              <a:gd name="connsiteY3" fmla="*/ 2801257 h 2801257"/>
            </a:gdLst>
            <a:ahLst/>
            <a:cxnLst>
              <a:cxn ang="0">
                <a:pos x="connsiteX0" y="connsiteY0"/>
              </a:cxn>
              <a:cxn ang="0">
                <a:pos x="connsiteX1" y="connsiteY1"/>
              </a:cxn>
              <a:cxn ang="0">
                <a:pos x="connsiteX2" y="connsiteY2"/>
              </a:cxn>
              <a:cxn ang="0">
                <a:pos x="connsiteX3" y="connsiteY3"/>
              </a:cxn>
            </a:cxnLst>
            <a:rect l="l" t="t" r="r" b="b"/>
            <a:pathLst>
              <a:path w="5221288" h="2801257">
                <a:moveTo>
                  <a:pt x="0" y="0"/>
                </a:moveTo>
                <a:lnTo>
                  <a:pt x="5221288" y="0"/>
                </a:lnTo>
                <a:lnTo>
                  <a:pt x="5221288" y="2801257"/>
                </a:lnTo>
                <a:lnTo>
                  <a:pt x="0" y="2801257"/>
                </a:lnTo>
                <a:close/>
              </a:path>
            </a:pathLst>
          </a:custGeom>
        </p:spPr>
      </p:pic>
      <p:sp>
        <p:nvSpPr>
          <p:cNvPr id="27"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pPr>
            <a:r>
              <a:rPr lang="zh-CN" altLang="en-US" dirty="0">
                <a:solidFill>
                  <a:schemeClr val="tx1">
                    <a:lumMod val="65000"/>
                    <a:lumOff val="35000"/>
                  </a:schemeClr>
                </a:solidFill>
                <a:latin typeface="Arial" panose="020B0604020202020204" pitchFamily="34" charset="0"/>
                <a:cs typeface="+mn-ea"/>
              </a:rPr>
              <a:t>职场应用</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28"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down)">
                                      <p:cBhvr>
                                        <p:cTn id="18" dur="500"/>
                                        <p:tgtEl>
                                          <p:spTgt spid="18"/>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02925" y="2654295"/>
            <a:ext cx="9266675" cy="2984505"/>
            <a:chOff x="1947087" y="2600978"/>
            <a:chExt cx="8167844" cy="2870833"/>
          </a:xfrm>
        </p:grpSpPr>
        <p:cxnSp>
          <p:nvCxnSpPr>
            <p:cNvPr id="42" name="Straight Connector 154"/>
            <p:cNvCxnSpPr/>
            <p:nvPr/>
          </p:nvCxnSpPr>
          <p:spPr>
            <a:xfrm>
              <a:off x="1947087" y="5471530"/>
              <a:ext cx="7948062"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6" descr="e7d195523061f1c0f55f9af68525816972d868573ada39bc763F3977967589A5F92C178830C92595A6CE4D0132F8C206B2B04C416AAA86B7FD80AB023F78DAEB544E2F013E11B2B95AD21703D1C90034A379EC9026EFAAF5D8D3F6EDD7215B014F94DC4F98D0F212D6AB06110960AE1885062A658B9867A0B559CFCA136A636A0728D4B4377C8ABC4EBC0D08E61DDE18"/>
            <p:cNvSpPr/>
            <p:nvPr/>
          </p:nvSpPr>
          <p:spPr bwMode="auto">
            <a:xfrm>
              <a:off x="2820738" y="2919959"/>
              <a:ext cx="2798662" cy="255185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2">
                <a:lumMod val="50000"/>
                <a:alpha val="7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17" name="Freeform 6" descr="e7d195523061f1c0f55f9af68525816972d868573ada39bc763F3977967589A5F92C178830C92595A6CE4D0132F8C206B2B04C416AAA86B7FD80AB023F78DAEB544E2F013E11B2B95AD21703D1C90034A379EC9026EFAAF5D8D3F6EDD7215B014F94DC4F98D0F212D6AB06110960AE1885062A658B9867A0B559CFCA136A636A0728D4B4377C8ABC4EBC0D08E61DDE18"/>
            <p:cNvSpPr/>
            <p:nvPr/>
          </p:nvSpPr>
          <p:spPr bwMode="auto">
            <a:xfrm>
              <a:off x="5934369" y="2919959"/>
              <a:ext cx="2798662" cy="255185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2">
                <a:lumMod val="50000"/>
                <a:alpha val="7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18" name="Freeform 6" descr="e7d195523061f1c0f55f9af68525816972d868573ada39bc763F3977967589A5F92C178830C92595A6CE4D0132F8C206B2B04C416AAA86B7FD80AB023F78DAEB544E2F013E11B2B95AD21703D1C90034A379EC9026EFAAF5D8D3F6EDD7215B014F94DC4F98D0F212D6AB06110960AE1885062A658B9867A0B559CFCA136A636A0728D4B4377C8ABC4EBC0D08E61DDE18"/>
            <p:cNvSpPr/>
            <p:nvPr/>
          </p:nvSpPr>
          <p:spPr bwMode="auto">
            <a:xfrm>
              <a:off x="1970496" y="3876903"/>
              <a:ext cx="2132314" cy="159490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lumMod val="75000"/>
                <a:alpha val="7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19" name="Freeform 6" descr="e7d195523061f1c0f55f9af68525816972d868573ada39bc763F3977967589A5F92C178830C92595A6CE4D0132F8C206B2B04C416AAA86B7FD80AB023F78DAEB544E2F013E11B2B95AD21703D1C90034A379EC9026EFAAF5D8D3F6EDD7215B014F94DC4F98D0F212D6AB06110960AE1885062A658B9867A0B559CFCA136A636A0728D4B4377C8ABC4EBC0D08E61DDE18"/>
            <p:cNvSpPr/>
            <p:nvPr/>
          </p:nvSpPr>
          <p:spPr bwMode="auto">
            <a:xfrm>
              <a:off x="4202637" y="2600978"/>
              <a:ext cx="3148495" cy="287083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lumMod val="75000"/>
                <a:alpha val="7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0" name="Freeform 6" descr="e7d195523061f1c0f55f9af68525816972d868573ada39bc763F3977967589A5F92C178830C92595A6CE4D0132F8C206B2B04C416AAA86B7FD80AB023F78DAEB544E2F013E11B2B95AD21703D1C90034A379EC9026EFAAF5D8D3F6EDD7215B014F94DC4F98D0F212D6AB06110960AE1885062A658B9867A0B559CFCA136A636A0728D4B4377C8ABC4EBC0D08E61DDE18"/>
            <p:cNvSpPr/>
            <p:nvPr/>
          </p:nvSpPr>
          <p:spPr bwMode="auto">
            <a:xfrm>
              <a:off x="7316269" y="3363153"/>
              <a:ext cx="2798662" cy="21086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lumMod val="75000"/>
                <a:alpha val="7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sp>
        <p:nvSpPr>
          <p:cNvPr id="43" name="矩形 42"/>
          <p:cNvSpPr/>
          <p:nvPr/>
        </p:nvSpPr>
        <p:spPr>
          <a:xfrm>
            <a:off x="0" y="5638800"/>
            <a:ext cx="12192000" cy="1219200"/>
          </a:xfrm>
          <a:prstGeom prst="rect">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4" name="组合 43"/>
          <p:cNvGrpSpPr/>
          <p:nvPr/>
        </p:nvGrpSpPr>
        <p:grpSpPr>
          <a:xfrm>
            <a:off x="1599128" y="5785898"/>
            <a:ext cx="9018071" cy="703489"/>
            <a:chOff x="6798183" y="1678126"/>
            <a:chExt cx="9018071" cy="703489"/>
          </a:xfrm>
        </p:grpSpPr>
        <p:sp>
          <p:nvSpPr>
            <p:cNvPr id="45" name="矩形 44"/>
            <p:cNvSpPr/>
            <p:nvPr/>
          </p:nvSpPr>
          <p:spPr>
            <a:xfrm>
              <a:off x="6798183" y="2030750"/>
              <a:ext cx="9018071" cy="35086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46" name="矩形 45"/>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grpSp>
      <p:sp>
        <p:nvSpPr>
          <p:cNvPr id="47" name="矩形 46"/>
          <p:cNvSpPr/>
          <p:nvPr/>
        </p:nvSpPr>
        <p:spPr>
          <a:xfrm>
            <a:off x="2057418" y="3602726"/>
            <a:ext cx="1409682"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文字添加</a:t>
            </a:r>
          </a:p>
        </p:txBody>
      </p:sp>
      <p:sp>
        <p:nvSpPr>
          <p:cNvPr id="48" name="矩形 47"/>
          <p:cNvSpPr/>
          <p:nvPr/>
        </p:nvSpPr>
        <p:spPr>
          <a:xfrm>
            <a:off x="3376853" y="2561477"/>
            <a:ext cx="1409682" cy="42473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F7F7F">
                    <a:lumMod val="75000"/>
                  </a:srgbClr>
                </a:solidFill>
                <a:effectLst/>
                <a:uLnTx/>
                <a:uFillTx/>
                <a:latin typeface="Arial" panose="020B0604020202020204"/>
                <a:ea typeface="微软雅黑" panose="020B0503020204020204" charset="-122"/>
                <a:cs typeface="+mn-cs"/>
              </a:rPr>
              <a:t>文字添加</a:t>
            </a:r>
          </a:p>
        </p:txBody>
      </p:sp>
      <p:sp>
        <p:nvSpPr>
          <p:cNvPr id="49" name="矩形 48"/>
          <p:cNvSpPr/>
          <p:nvPr/>
        </p:nvSpPr>
        <p:spPr>
          <a:xfrm>
            <a:off x="5143109" y="2206394"/>
            <a:ext cx="1409682"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文字添加</a:t>
            </a:r>
          </a:p>
        </p:txBody>
      </p:sp>
      <p:sp>
        <p:nvSpPr>
          <p:cNvPr id="50" name="矩形 49"/>
          <p:cNvSpPr/>
          <p:nvPr/>
        </p:nvSpPr>
        <p:spPr>
          <a:xfrm>
            <a:off x="6929142" y="2561477"/>
            <a:ext cx="1409682" cy="42473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F7F7F">
                    <a:lumMod val="75000"/>
                  </a:srgbClr>
                </a:solidFill>
                <a:effectLst/>
                <a:uLnTx/>
                <a:uFillTx/>
                <a:latin typeface="Arial" panose="020B0604020202020204"/>
                <a:ea typeface="微软雅黑" panose="020B0503020204020204" charset="-122"/>
                <a:cs typeface="+mn-cs"/>
              </a:rPr>
              <a:t>文字添加</a:t>
            </a:r>
          </a:p>
        </p:txBody>
      </p:sp>
      <p:sp>
        <p:nvSpPr>
          <p:cNvPr id="51" name="矩形 50"/>
          <p:cNvSpPr/>
          <p:nvPr/>
        </p:nvSpPr>
        <p:spPr>
          <a:xfrm>
            <a:off x="8484250" y="3003912"/>
            <a:ext cx="1409682"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文字添加</a:t>
            </a:r>
          </a:p>
        </p:txBody>
      </p:sp>
      <p:sp>
        <p:nvSpPr>
          <p:cNvPr id="28"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pPr>
            <a:r>
              <a:rPr lang="zh-CN" altLang="en-US" dirty="0">
                <a:solidFill>
                  <a:schemeClr val="tx1">
                    <a:lumMod val="65000"/>
                    <a:lumOff val="35000"/>
                  </a:schemeClr>
                </a:solidFill>
                <a:latin typeface="Arial" panose="020B0604020202020204" pitchFamily="34" charset="0"/>
                <a:cs typeface="+mn-ea"/>
              </a:rPr>
              <a:t>职场应用</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29"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60000">
                                          <p:cBhvr additive="base">
                                            <p:cTn id="7" dur="1000" fill="hold"/>
                                            <p:tgtEl>
                                              <p:spTgt spid="44"/>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7"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ppt_h/2"/>
                                              </p:val>
                                            </p:tav>
                                            <p:tav tm="100000">
                                              <p:val>
                                                <p:strVal val="#ppt_y"/>
                                              </p:val>
                                            </p:tav>
                                          </p:tavLst>
                                        </p:anim>
                                        <p:anim calcmode="lin" valueType="num">
                                          <p:cBhvr>
                                            <p:cTn id="14" dur="500" fill="hold"/>
                                            <p:tgtEl>
                                              <p:spTgt spid="5"/>
                                            </p:tgtEl>
                                            <p:attrNameLst>
                                              <p:attrName>ppt_w</p:attrName>
                                            </p:attrNameLst>
                                          </p:cBhvr>
                                          <p:tavLst>
                                            <p:tav tm="0">
                                              <p:val>
                                                <p:strVal val="#ppt_w"/>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Effect transition="in" filter="fade">
                                          <p:cBhvr>
                                            <p:cTn id="31" dur="500"/>
                                            <p:tgtEl>
                                              <p:spTgt spid="4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animEffect transition="in" filter="fade">
                                          <p:cBhvr>
                                            <p:cTn id="36" dur="500"/>
                                            <p:tgtEl>
                                              <p:spTgt spid="5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1+#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7"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ppt_h/2"/>
                                              </p:val>
                                            </p:tav>
                                            <p:tav tm="100000">
                                              <p:val>
                                                <p:strVal val="#ppt_y"/>
                                              </p:val>
                                            </p:tav>
                                          </p:tavLst>
                                        </p:anim>
                                        <p:anim calcmode="lin" valueType="num">
                                          <p:cBhvr>
                                            <p:cTn id="14" dur="500" fill="hold"/>
                                            <p:tgtEl>
                                              <p:spTgt spid="5"/>
                                            </p:tgtEl>
                                            <p:attrNameLst>
                                              <p:attrName>ppt_w</p:attrName>
                                            </p:attrNameLst>
                                          </p:cBhvr>
                                          <p:tavLst>
                                            <p:tav tm="0">
                                              <p:val>
                                                <p:strVal val="#ppt_w"/>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Effect transition="in" filter="fade">
                                          <p:cBhvr>
                                            <p:cTn id="31" dur="500"/>
                                            <p:tgtEl>
                                              <p:spTgt spid="4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animEffect transition="in" filter="fade">
                                          <p:cBhvr>
                                            <p:cTn id="36" dur="500"/>
                                            <p:tgtEl>
                                              <p:spTgt spid="5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0"/>
            <a:ext cx="3529263" cy="6858000"/>
          </a:xfrm>
          <a:prstGeom prst="rect">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pPr>
            <a:r>
              <a:rPr lang="zh-CN" altLang="en-US" dirty="0">
                <a:solidFill>
                  <a:schemeClr val="bg1"/>
                </a:solidFill>
                <a:latin typeface="Arial" panose="020B0604020202020204" pitchFamily="34" charset="0"/>
                <a:cs typeface="+mn-ea"/>
              </a:rPr>
              <a:t>职场</a:t>
            </a:r>
            <a:r>
              <a:rPr kumimoji="0" lang="zh-CN" altLang="en-US" sz="1800" i="0" u="none" strike="noStrike" cap="none" normalizeH="0" baseline="0" dirty="0">
                <a:ln>
                  <a:noFill/>
                </a:ln>
                <a:solidFill>
                  <a:schemeClr val="bg1"/>
                </a:solidFill>
                <a:effectLst/>
                <a:latin typeface="Arial" panose="020B0604020202020204" pitchFamily="34" charset="0"/>
                <a:cs typeface="+mn-ea"/>
              </a:rPr>
              <a:t>应用</a:t>
            </a:r>
            <a:endParaRPr kumimoji="0" lang="zh-CN" sz="1800" i="0" u="none" strike="noStrike" cap="none" normalizeH="0" baseline="0" dirty="0">
              <a:ln>
                <a:noFill/>
              </a:ln>
              <a:solidFill>
                <a:schemeClr val="bg1"/>
              </a:solidFill>
              <a:effectLst/>
              <a:latin typeface="Arial" panose="020B0604020202020204" pitchFamily="34" charset="0"/>
              <a:cs typeface="+mn-ea"/>
            </a:endParaRPr>
          </a:p>
        </p:txBody>
      </p:sp>
      <p:sp>
        <p:nvSpPr>
          <p:cNvPr id="33"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solidFill>
              <a:effectLst/>
              <a:latin typeface="Arial Narrow" panose="020B0606020202030204" pitchFamily="34" charset="0"/>
              <a:cs typeface="+mn-ea"/>
            </a:endParaRPr>
          </a:p>
        </p:txBody>
      </p:sp>
      <p:sp>
        <p:nvSpPr>
          <p:cNvPr id="37" name="矩形 36"/>
          <p:cNvSpPr/>
          <p:nvPr/>
        </p:nvSpPr>
        <p:spPr>
          <a:xfrm>
            <a:off x="914400" y="893143"/>
            <a:ext cx="5181599" cy="5344145"/>
          </a:xfrm>
          <a:prstGeom prst="rect">
            <a:avLst/>
          </a:prstGeom>
          <a:blipFill>
            <a:blip r:embed="rId3" cstate="email"/>
            <a:stretch>
              <a:fillRect/>
            </a:stretch>
          </a:blipFill>
          <a:ln>
            <a:noFill/>
          </a:ln>
          <a:effectLst>
            <a:outerShdw blurRad="50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864856" y="980181"/>
            <a:ext cx="3323609" cy="584775"/>
          </a:xfrm>
          <a:prstGeom prst="rect">
            <a:avLst/>
          </a:prstGeom>
          <a:noFill/>
        </p:spPr>
        <p:txBody>
          <a:bodyPr wrap="square" rtlCol="0">
            <a:spAutoFit/>
          </a:bodyPr>
          <a:lstStyle/>
          <a:p>
            <a:r>
              <a:rPr lang="zh-CN" altLang="en-US" sz="3200" b="1" kern="100" dirty="0">
                <a:solidFill>
                  <a:srgbClr val="2F3A3F"/>
                </a:solidFill>
                <a:latin typeface="微软雅黑" panose="020B0503020204020204" charset="-122"/>
                <a:ea typeface="微软雅黑" panose="020B0503020204020204" charset="-122"/>
              </a:rPr>
              <a:t>此处添加</a:t>
            </a:r>
            <a:r>
              <a:rPr lang="zh-CN" altLang="en-US" sz="3200" b="1" kern="100" dirty="0">
                <a:solidFill>
                  <a:srgbClr val="006A84"/>
                </a:solidFill>
                <a:latin typeface="微软雅黑" panose="020B0503020204020204" charset="-122"/>
                <a:ea typeface="微软雅黑" panose="020B0503020204020204" charset="-122"/>
              </a:rPr>
              <a:t>标题</a:t>
            </a:r>
            <a:endParaRPr lang="en-US" altLang="zh-CN" sz="3200" b="1" kern="100" dirty="0">
              <a:solidFill>
                <a:srgbClr val="006A84"/>
              </a:solidFill>
              <a:latin typeface="微软雅黑" panose="020B0503020204020204" charset="-122"/>
              <a:ea typeface="微软雅黑" panose="020B0503020204020204" charset="-122"/>
            </a:endParaRPr>
          </a:p>
        </p:txBody>
      </p:sp>
      <p:sp>
        <p:nvSpPr>
          <p:cNvPr id="40" name="文本框 39"/>
          <p:cNvSpPr txBox="1"/>
          <p:nvPr/>
        </p:nvSpPr>
        <p:spPr>
          <a:xfrm>
            <a:off x="6864856" y="1840276"/>
            <a:ext cx="4341459" cy="1061829"/>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nSpc>
                <a:spcPct val="150000"/>
              </a:lnSpc>
            </a:pPr>
            <a:r>
              <a:rPr lang="zh-CN" altLang="en-US" sz="1400" spc="0" dirty="0">
                <a:latin typeface="微软雅黑 Light" panose="020B0502040204020203" pitchFamily="34" charset="-122"/>
                <a:ea typeface="微软雅黑 Light" panose="020B0502040204020203" pitchFamily="34" charset="-122"/>
              </a:rPr>
              <a:t>点击输入简要文字内容，文字内容需要概况精炼，言简意赅的说明内容</a:t>
            </a:r>
            <a:r>
              <a:rPr lang="en-US" altLang="zh-CN" sz="1400" spc="0" dirty="0">
                <a:latin typeface="微软雅黑 Light" panose="020B0502040204020203" pitchFamily="34" charset="-122"/>
                <a:ea typeface="微软雅黑 Light" panose="020B0502040204020203" pitchFamily="34" charset="-122"/>
              </a:rPr>
              <a:t>……</a:t>
            </a:r>
            <a:r>
              <a:rPr lang="zh-CN" altLang="en-US" sz="1400" spc="0" dirty="0">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z="1400" spc="0" dirty="0">
                <a:latin typeface="微软雅黑 Light" panose="020B0502040204020203" pitchFamily="34" charset="-122"/>
                <a:ea typeface="微软雅黑 Light" panose="020B0502040204020203" pitchFamily="34" charset="-122"/>
              </a:rPr>
              <a:t>……</a:t>
            </a:r>
            <a:endParaRPr lang="zh-CN" altLang="en-US" sz="1400" spc="0" dirty="0">
              <a:latin typeface="微软雅黑 Light" panose="020B0502040204020203" pitchFamily="34" charset="-122"/>
              <a:ea typeface="微软雅黑 Light" panose="020B0502040204020203" pitchFamily="34" charset="-122"/>
            </a:endParaRPr>
          </a:p>
        </p:txBody>
      </p:sp>
      <p:sp>
        <p:nvSpPr>
          <p:cNvPr id="46" name="文本框 45"/>
          <p:cNvSpPr txBox="1"/>
          <p:nvPr/>
        </p:nvSpPr>
        <p:spPr>
          <a:xfrm>
            <a:off x="6852001" y="3486152"/>
            <a:ext cx="4335112" cy="646331"/>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marL="171450" indent="-171450">
              <a:lnSpc>
                <a:spcPct val="150000"/>
              </a:lnSpc>
              <a:buClr>
                <a:srgbClr val="007BED"/>
              </a:buClr>
              <a:buFont typeface="Wingdings" panose="05000000000000000000" pitchFamily="2" charset="2"/>
              <a:buChar char="n"/>
            </a:pPr>
            <a:r>
              <a:rPr lang="zh-CN" altLang="en-US" spc="0" dirty="0">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pc="0" dirty="0">
                <a:latin typeface="微软雅黑 Light" panose="020B0502040204020203" pitchFamily="34" charset="-122"/>
                <a:ea typeface="微软雅黑 Light" panose="020B0502040204020203" pitchFamily="34" charset="-122"/>
              </a:rPr>
              <a:t>……</a:t>
            </a:r>
            <a:endParaRPr lang="zh-CN" altLang="en-US" spc="0" dirty="0">
              <a:latin typeface="微软雅黑 Light" panose="020B0502040204020203" pitchFamily="34" charset="-122"/>
              <a:ea typeface="微软雅黑 Light" panose="020B0502040204020203" pitchFamily="34" charset="-122"/>
            </a:endParaRPr>
          </a:p>
        </p:txBody>
      </p:sp>
      <p:sp>
        <p:nvSpPr>
          <p:cNvPr id="47" name="文本框 46"/>
          <p:cNvSpPr txBox="1"/>
          <p:nvPr/>
        </p:nvSpPr>
        <p:spPr>
          <a:xfrm>
            <a:off x="6852001" y="4357690"/>
            <a:ext cx="4377974" cy="646331"/>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marL="171450" indent="-171450">
              <a:lnSpc>
                <a:spcPct val="150000"/>
              </a:lnSpc>
              <a:buClr>
                <a:srgbClr val="007BED"/>
              </a:buClr>
              <a:buFont typeface="Wingdings" panose="05000000000000000000" pitchFamily="2" charset="2"/>
              <a:buChar char="n"/>
            </a:pPr>
            <a:r>
              <a:rPr lang="zh-CN" altLang="en-US" spc="0" dirty="0">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pc="0" dirty="0">
                <a:latin typeface="微软雅黑 Light" panose="020B0502040204020203" pitchFamily="34" charset="-122"/>
                <a:ea typeface="微软雅黑 Light" panose="020B0502040204020203" pitchFamily="34" charset="-122"/>
              </a:rPr>
              <a:t>……</a:t>
            </a:r>
            <a:endParaRPr lang="zh-CN" altLang="en-US" spc="0" dirty="0">
              <a:latin typeface="微软雅黑 Light" panose="020B0502040204020203" pitchFamily="34" charset="-122"/>
              <a:ea typeface="微软雅黑 Light" panose="020B0502040204020203" pitchFamily="34" charset="-122"/>
            </a:endParaRPr>
          </a:p>
        </p:txBody>
      </p:sp>
      <p:sp>
        <p:nvSpPr>
          <p:cNvPr id="48" name="文本框 47"/>
          <p:cNvSpPr txBox="1"/>
          <p:nvPr/>
        </p:nvSpPr>
        <p:spPr>
          <a:xfrm>
            <a:off x="6852001" y="5229227"/>
            <a:ext cx="4392262" cy="646331"/>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marL="171450" indent="-171450">
              <a:lnSpc>
                <a:spcPct val="150000"/>
              </a:lnSpc>
              <a:buClr>
                <a:srgbClr val="007BED"/>
              </a:buClr>
              <a:buFont typeface="Wingdings" panose="05000000000000000000" pitchFamily="2" charset="2"/>
              <a:buChar char="n"/>
            </a:pPr>
            <a:r>
              <a:rPr lang="zh-CN" altLang="en-US" spc="0" dirty="0">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pc="0" dirty="0">
                <a:latin typeface="微软雅黑 Light" panose="020B0502040204020203" pitchFamily="34" charset="-122"/>
                <a:ea typeface="微软雅黑 Light" panose="020B0502040204020203" pitchFamily="34" charset="-122"/>
              </a:rPr>
              <a:t>……</a:t>
            </a:r>
            <a:endParaRPr lang="zh-CN" altLang="en-US" spc="0" dirty="0">
              <a:latin typeface="微软雅黑 Light" panose="020B0502040204020203" pitchFamily="34" charset="-122"/>
              <a:ea typeface="微软雅黑 Light" panose="020B0502040204020203" pitchFamily="34" charset="-122"/>
            </a:endParaRPr>
          </a:p>
        </p:txBody>
      </p:sp>
      <p:cxnSp>
        <p:nvCxnSpPr>
          <p:cNvPr id="49" name="直接连接符 48"/>
          <p:cNvCxnSpPr/>
          <p:nvPr/>
        </p:nvCxnSpPr>
        <p:spPr>
          <a:xfrm>
            <a:off x="6955064" y="3108779"/>
            <a:ext cx="4105049" cy="0"/>
          </a:xfrm>
          <a:prstGeom prst="line">
            <a:avLst/>
          </a:prstGeom>
          <a:ln w="12700">
            <a:solidFill>
              <a:srgbClr val="30363D"/>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16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16000">
                                          <p:cBhvr additive="base">
                                            <p:cTn id="7" dur="500" fill="hold"/>
                                            <p:tgtEl>
                                              <p:spTgt spid="35"/>
                                            </p:tgtEl>
                                            <p:attrNameLst>
                                              <p:attrName>ppt_x</p:attrName>
                                            </p:attrNameLst>
                                          </p:cBhvr>
                                          <p:tavLst>
                                            <p:tav tm="0">
                                              <p:val>
                                                <p:strVal val="0-#ppt_w/2"/>
                                              </p:val>
                                            </p:tav>
                                            <p:tav tm="100000">
                                              <p:val>
                                                <p:strVal val="#ppt_x"/>
                                              </p:val>
                                            </p:tav>
                                          </p:tavLst>
                                        </p:anim>
                                        <p:anim calcmode="lin" valueType="num" p14:bounceEnd="16000">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34000">
                                      <p:stCondLst>
                                        <p:cond delay="600"/>
                                      </p:stCondLst>
                                      <p:childTnLst>
                                        <p:set>
                                          <p:cBhvr>
                                            <p:cTn id="10" dur="1" fill="hold">
                                              <p:stCondLst>
                                                <p:cond delay="0"/>
                                              </p:stCondLst>
                                            </p:cTn>
                                            <p:tgtEl>
                                              <p:spTgt spid="37"/>
                                            </p:tgtEl>
                                            <p:attrNameLst>
                                              <p:attrName>style.visibility</p:attrName>
                                            </p:attrNameLst>
                                          </p:cBhvr>
                                          <p:to>
                                            <p:strVal val="visible"/>
                                          </p:to>
                                        </p:set>
                                        <p:anim calcmode="lin" valueType="num" p14:bounceEnd="34000">
                                          <p:cBhvr additive="base">
                                            <p:cTn id="11" dur="500" fill="hold"/>
                                            <p:tgtEl>
                                              <p:spTgt spid="37"/>
                                            </p:tgtEl>
                                            <p:attrNameLst>
                                              <p:attrName>ppt_x</p:attrName>
                                            </p:attrNameLst>
                                          </p:cBhvr>
                                          <p:tavLst>
                                            <p:tav tm="0">
                                              <p:val>
                                                <p:strVal val="#ppt_x"/>
                                              </p:val>
                                            </p:tav>
                                            <p:tav tm="100000">
                                              <p:val>
                                                <p:strVal val="#ppt_x"/>
                                              </p:val>
                                            </p:tav>
                                          </p:tavLst>
                                        </p:anim>
                                        <p:anim calcmode="lin" valueType="num" p14:bounceEnd="34000">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14:presetBounceEnd="50000">
                                      <p:stCondLst>
                                        <p:cond delay="1250"/>
                                      </p:stCondLst>
                                      <p:childTnLst>
                                        <p:set>
                                          <p:cBhvr>
                                            <p:cTn id="14" dur="1" fill="hold">
                                              <p:stCondLst>
                                                <p:cond delay="0"/>
                                              </p:stCondLst>
                                            </p:cTn>
                                            <p:tgtEl>
                                              <p:spTgt spid="39"/>
                                            </p:tgtEl>
                                            <p:attrNameLst>
                                              <p:attrName>style.visibility</p:attrName>
                                            </p:attrNameLst>
                                          </p:cBhvr>
                                          <p:to>
                                            <p:strVal val="visible"/>
                                          </p:to>
                                        </p:set>
                                        <p:anim calcmode="lin" valueType="num" p14:bounceEnd="50000">
                                          <p:cBhvr additive="base">
                                            <p:cTn id="15" dur="5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1250"/>
                                      </p:stCondLst>
                                      <p:childTnLst>
                                        <p:set>
                                          <p:cBhvr>
                                            <p:cTn id="18" dur="1" fill="hold">
                                              <p:stCondLst>
                                                <p:cond delay="0"/>
                                              </p:stCondLst>
                                            </p:cTn>
                                            <p:tgtEl>
                                              <p:spTgt spid="40"/>
                                            </p:tgtEl>
                                            <p:attrNameLst>
                                              <p:attrName>style.visibility</p:attrName>
                                            </p:attrNameLst>
                                          </p:cBhvr>
                                          <p:to>
                                            <p:strVal val="visible"/>
                                          </p:to>
                                        </p:set>
                                        <p:anim calcmode="lin" valueType="num" p14:bounceEnd="50000">
                                          <p:cBhvr additive="base">
                                            <p:cTn id="19"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50000">
                                      <p:stCondLst>
                                        <p:cond delay="1500"/>
                                      </p:stCondLst>
                                      <p:childTnLst>
                                        <p:set>
                                          <p:cBhvr>
                                            <p:cTn id="22" dur="1" fill="hold">
                                              <p:stCondLst>
                                                <p:cond delay="0"/>
                                              </p:stCondLst>
                                            </p:cTn>
                                            <p:tgtEl>
                                              <p:spTgt spid="49"/>
                                            </p:tgtEl>
                                            <p:attrNameLst>
                                              <p:attrName>style.visibility</p:attrName>
                                            </p:attrNameLst>
                                          </p:cBhvr>
                                          <p:to>
                                            <p:strVal val="visible"/>
                                          </p:to>
                                        </p:set>
                                        <p:anim calcmode="lin" valueType="num" p14:bounceEnd="50000">
                                          <p:cBhvr additive="base">
                                            <p:cTn id="23" dur="500" fill="hold"/>
                                            <p:tgtEl>
                                              <p:spTgt spid="49"/>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49"/>
                                            </p:tgtEl>
                                            <p:attrNameLst>
                                              <p:attrName>ppt_y</p:attrName>
                                            </p:attrNameLst>
                                          </p:cBhvr>
                                          <p:tavLst>
                                            <p:tav tm="0">
                                              <p:val>
                                                <p:strVal val="0-#ppt_h/2"/>
                                              </p:val>
                                            </p:tav>
                                            <p:tav tm="100000">
                                              <p:val>
                                                <p:strVal val="#ppt_y"/>
                                              </p:val>
                                            </p:tav>
                                          </p:tavLst>
                                        </p:anim>
                                      </p:childTnLst>
                                    </p:cTn>
                                  </p:par>
                                  <p:par>
                                    <p:cTn id="25" presetID="2" presetClass="entr" presetSubtype="4" accel="30000" decel="30000" fill="hold" grpId="0" nodeType="withEffect">
                                      <p:stCondLst>
                                        <p:cond delay="225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accel="30000" decel="30000" fill="hold" grpId="0" nodeType="withEffect">
                                      <p:stCondLst>
                                        <p:cond delay="275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par>
                                    <p:cTn id="33" presetID="2" presetClass="entr" presetSubtype="4" accel="30000" decel="30000" fill="hold" grpId="0" nodeType="withEffect">
                                      <p:stCondLst>
                                        <p:cond delay="325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p:bldP spid="40" grpId="0"/>
          <p:bldP spid="46" grpId="0"/>
          <p:bldP spid="47"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6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2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25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5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0-#ppt_h/2"/>
                                              </p:val>
                                            </p:tav>
                                            <p:tav tm="100000">
                                              <p:val>
                                                <p:strVal val="#ppt_y"/>
                                              </p:val>
                                            </p:tav>
                                          </p:tavLst>
                                        </p:anim>
                                      </p:childTnLst>
                                    </p:cTn>
                                  </p:par>
                                  <p:par>
                                    <p:cTn id="25" presetID="2" presetClass="entr" presetSubtype="4" accel="30000" decel="30000" fill="hold" grpId="0" nodeType="withEffect">
                                      <p:stCondLst>
                                        <p:cond delay="225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accel="30000" decel="30000" fill="hold" grpId="0" nodeType="withEffect">
                                      <p:stCondLst>
                                        <p:cond delay="275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par>
                                    <p:cTn id="33" presetID="2" presetClass="entr" presetSubtype="4" accel="30000" decel="30000" fill="hold" grpId="0" nodeType="withEffect">
                                      <p:stCondLst>
                                        <p:cond delay="325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p:bldP spid="40" grpId="0"/>
          <p:bldP spid="46" grpId="0"/>
          <p:bldP spid="47" grpId="0"/>
          <p:bldP spid="4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4879623" y="1600199"/>
            <a:ext cx="812271" cy="812271"/>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 name="椭圆 9"/>
          <p:cNvSpPr/>
          <p:nvPr/>
        </p:nvSpPr>
        <p:spPr>
          <a:xfrm>
            <a:off x="4879623" y="2789895"/>
            <a:ext cx="812271" cy="812271"/>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1" name="椭圆 10"/>
          <p:cNvSpPr/>
          <p:nvPr/>
        </p:nvSpPr>
        <p:spPr>
          <a:xfrm>
            <a:off x="4879623" y="3979591"/>
            <a:ext cx="812271" cy="812271"/>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椭圆 11"/>
          <p:cNvSpPr/>
          <p:nvPr/>
        </p:nvSpPr>
        <p:spPr>
          <a:xfrm>
            <a:off x="4879623" y="5169287"/>
            <a:ext cx="812271" cy="812271"/>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7" name="椭圆 18"/>
          <p:cNvSpPr/>
          <p:nvPr/>
        </p:nvSpPr>
        <p:spPr>
          <a:xfrm flipH="1">
            <a:off x="4309598" y="1888075"/>
            <a:ext cx="247162" cy="236518"/>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椭圆 18"/>
          <p:cNvSpPr/>
          <p:nvPr/>
        </p:nvSpPr>
        <p:spPr>
          <a:xfrm flipH="1">
            <a:off x="4309598" y="3077771"/>
            <a:ext cx="247162" cy="236518"/>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椭圆 18"/>
          <p:cNvSpPr/>
          <p:nvPr/>
        </p:nvSpPr>
        <p:spPr>
          <a:xfrm flipH="1">
            <a:off x="4309598" y="4267467"/>
            <a:ext cx="247162" cy="236518"/>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椭圆 18"/>
          <p:cNvSpPr/>
          <p:nvPr/>
        </p:nvSpPr>
        <p:spPr>
          <a:xfrm flipH="1">
            <a:off x="4309598" y="5457163"/>
            <a:ext cx="247162" cy="236518"/>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椭圆 20"/>
          <p:cNvSpPr/>
          <p:nvPr/>
        </p:nvSpPr>
        <p:spPr>
          <a:xfrm>
            <a:off x="5105448" y="1826024"/>
            <a:ext cx="360622" cy="36062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8" name="椭圆 21"/>
          <p:cNvSpPr/>
          <p:nvPr/>
        </p:nvSpPr>
        <p:spPr>
          <a:xfrm>
            <a:off x="5105448" y="3044192"/>
            <a:ext cx="360622" cy="303679"/>
          </a:xfrm>
          <a:custGeom>
            <a:avLst/>
            <a:gdLst>
              <a:gd name="connsiteX0" fmla="*/ 101864 w 331753"/>
              <a:gd name="connsiteY0" fmla="*/ 180944 h 279369"/>
              <a:gd name="connsiteX1" fmla="*/ 100574 w 331753"/>
              <a:gd name="connsiteY1" fmla="*/ 182229 h 279369"/>
              <a:gd name="connsiteX2" fmla="*/ 99284 w 331753"/>
              <a:gd name="connsiteY2" fmla="*/ 182229 h 279369"/>
              <a:gd name="connsiteX3" fmla="*/ 90255 w 331753"/>
              <a:gd name="connsiteY3" fmla="*/ 191225 h 279369"/>
              <a:gd name="connsiteX4" fmla="*/ 83806 w 331753"/>
              <a:gd name="connsiteY4" fmla="*/ 197651 h 279369"/>
              <a:gd name="connsiteX5" fmla="*/ 82516 w 331753"/>
              <a:gd name="connsiteY5" fmla="*/ 200221 h 279369"/>
              <a:gd name="connsiteX6" fmla="*/ 83806 w 331753"/>
              <a:gd name="connsiteY6" fmla="*/ 202791 h 279369"/>
              <a:gd name="connsiteX7" fmla="*/ 143139 w 331753"/>
              <a:gd name="connsiteY7" fmla="*/ 261907 h 279369"/>
              <a:gd name="connsiteX8" fmla="*/ 145718 w 331753"/>
              <a:gd name="connsiteY8" fmla="*/ 261907 h 279369"/>
              <a:gd name="connsiteX9" fmla="*/ 148298 w 331753"/>
              <a:gd name="connsiteY9" fmla="*/ 261907 h 279369"/>
              <a:gd name="connsiteX10" fmla="*/ 156037 w 331753"/>
              <a:gd name="connsiteY10" fmla="*/ 252911 h 279369"/>
              <a:gd name="connsiteX11" fmla="*/ 163776 w 331753"/>
              <a:gd name="connsiteY11" fmla="*/ 245200 h 279369"/>
              <a:gd name="connsiteX12" fmla="*/ 163776 w 331753"/>
              <a:gd name="connsiteY12" fmla="*/ 241345 h 279369"/>
              <a:gd name="connsiteX13" fmla="*/ 104443 w 331753"/>
              <a:gd name="connsiteY13" fmla="*/ 182229 h 279369"/>
              <a:gd name="connsiteX14" fmla="*/ 101864 w 331753"/>
              <a:gd name="connsiteY14" fmla="*/ 180944 h 279369"/>
              <a:gd name="connsiteX15" fmla="*/ 137384 w 331753"/>
              <a:gd name="connsiteY15" fmla="*/ 63469 h 279369"/>
              <a:gd name="connsiteX16" fmla="*/ 58703 w 331753"/>
              <a:gd name="connsiteY16" fmla="*/ 141513 h 279369"/>
              <a:gd name="connsiteX17" fmla="*/ 87080 w 331753"/>
              <a:gd name="connsiteY17" fmla="*/ 171430 h 279369"/>
              <a:gd name="connsiteX18" fmla="*/ 88369 w 331753"/>
              <a:gd name="connsiteY18" fmla="*/ 170129 h 279369"/>
              <a:gd name="connsiteX19" fmla="*/ 94819 w 331753"/>
              <a:gd name="connsiteY19" fmla="*/ 166227 h 279369"/>
              <a:gd name="connsiteX20" fmla="*/ 96108 w 331753"/>
              <a:gd name="connsiteY20" fmla="*/ 166227 h 279369"/>
              <a:gd name="connsiteX21" fmla="*/ 98688 w 331753"/>
              <a:gd name="connsiteY21" fmla="*/ 164926 h 279369"/>
              <a:gd name="connsiteX22" fmla="*/ 102558 w 331753"/>
              <a:gd name="connsiteY22" fmla="*/ 164926 h 279369"/>
              <a:gd name="connsiteX23" fmla="*/ 105137 w 331753"/>
              <a:gd name="connsiteY23" fmla="*/ 164926 h 279369"/>
              <a:gd name="connsiteX24" fmla="*/ 106427 w 331753"/>
              <a:gd name="connsiteY24" fmla="*/ 164926 h 279369"/>
              <a:gd name="connsiteX25" fmla="*/ 107717 w 331753"/>
              <a:gd name="connsiteY25" fmla="*/ 166227 h 279369"/>
              <a:gd name="connsiteX26" fmla="*/ 109007 w 331753"/>
              <a:gd name="connsiteY26" fmla="*/ 166227 h 279369"/>
              <a:gd name="connsiteX27" fmla="*/ 111587 w 331753"/>
              <a:gd name="connsiteY27" fmla="*/ 167527 h 279369"/>
              <a:gd name="connsiteX28" fmla="*/ 112876 w 331753"/>
              <a:gd name="connsiteY28" fmla="*/ 167527 h 279369"/>
              <a:gd name="connsiteX29" fmla="*/ 115456 w 331753"/>
              <a:gd name="connsiteY29" fmla="*/ 170129 h 279369"/>
              <a:gd name="connsiteX30" fmla="*/ 174789 w 331753"/>
              <a:gd name="connsiteY30" fmla="*/ 231263 h 279369"/>
              <a:gd name="connsiteX31" fmla="*/ 179949 w 331753"/>
              <a:gd name="connsiteY31" fmla="*/ 250774 h 279369"/>
              <a:gd name="connsiteX32" fmla="*/ 178659 w 331753"/>
              <a:gd name="connsiteY32" fmla="*/ 253376 h 279369"/>
              <a:gd name="connsiteX33" fmla="*/ 177369 w 331753"/>
              <a:gd name="connsiteY33" fmla="*/ 254676 h 279369"/>
              <a:gd name="connsiteX34" fmla="*/ 176079 w 331753"/>
              <a:gd name="connsiteY34" fmla="*/ 255977 h 279369"/>
              <a:gd name="connsiteX35" fmla="*/ 174789 w 331753"/>
              <a:gd name="connsiteY35" fmla="*/ 257278 h 279369"/>
              <a:gd name="connsiteX36" fmla="*/ 173499 w 331753"/>
              <a:gd name="connsiteY36" fmla="*/ 258578 h 279369"/>
              <a:gd name="connsiteX37" fmla="*/ 179949 w 331753"/>
              <a:gd name="connsiteY37" fmla="*/ 263781 h 279369"/>
              <a:gd name="connsiteX38" fmla="*/ 179949 w 331753"/>
              <a:gd name="connsiteY38" fmla="*/ 265082 h 279369"/>
              <a:gd name="connsiteX39" fmla="*/ 182528 w 331753"/>
              <a:gd name="connsiteY39" fmla="*/ 263781 h 279369"/>
              <a:gd name="connsiteX40" fmla="*/ 241861 w 331753"/>
              <a:gd name="connsiteY40" fmla="*/ 202647 h 279369"/>
              <a:gd name="connsiteX41" fmla="*/ 241861 w 331753"/>
              <a:gd name="connsiteY41" fmla="*/ 197444 h 279369"/>
              <a:gd name="connsiteX42" fmla="*/ 177369 w 331753"/>
              <a:gd name="connsiteY42" fmla="*/ 132408 h 279369"/>
              <a:gd name="connsiteX43" fmla="*/ 150282 w 331753"/>
              <a:gd name="connsiteY43" fmla="*/ 159723 h 279369"/>
              <a:gd name="connsiteX44" fmla="*/ 147702 w 331753"/>
              <a:gd name="connsiteY44" fmla="*/ 161024 h 279369"/>
              <a:gd name="connsiteX45" fmla="*/ 146412 w 331753"/>
              <a:gd name="connsiteY45" fmla="*/ 162324 h 279369"/>
              <a:gd name="connsiteX46" fmla="*/ 143833 w 331753"/>
              <a:gd name="connsiteY46" fmla="*/ 163625 h 279369"/>
              <a:gd name="connsiteX47" fmla="*/ 141253 w 331753"/>
              <a:gd name="connsiteY47" fmla="*/ 163625 h 279369"/>
              <a:gd name="connsiteX48" fmla="*/ 138673 w 331753"/>
              <a:gd name="connsiteY48" fmla="*/ 164926 h 279369"/>
              <a:gd name="connsiteX49" fmla="*/ 129644 w 331753"/>
              <a:gd name="connsiteY49" fmla="*/ 162324 h 279369"/>
              <a:gd name="connsiteX50" fmla="*/ 127065 w 331753"/>
              <a:gd name="connsiteY50" fmla="*/ 159723 h 279369"/>
              <a:gd name="connsiteX51" fmla="*/ 111587 w 331753"/>
              <a:gd name="connsiteY51" fmla="*/ 144114 h 279369"/>
              <a:gd name="connsiteX52" fmla="*/ 111587 w 331753"/>
              <a:gd name="connsiteY52" fmla="*/ 120701 h 279369"/>
              <a:gd name="connsiteX53" fmla="*/ 152862 w 331753"/>
              <a:gd name="connsiteY53" fmla="*/ 79078 h 279369"/>
              <a:gd name="connsiteX54" fmla="*/ 137384 w 331753"/>
              <a:gd name="connsiteY54" fmla="*/ 63469 h 279369"/>
              <a:gd name="connsiteX55" fmla="*/ 195676 w 331753"/>
              <a:gd name="connsiteY55" fmla="*/ 58706 h 279369"/>
              <a:gd name="connsiteX56" fmla="*/ 122203 w 331753"/>
              <a:gd name="connsiteY56" fmla="*/ 131257 h 279369"/>
              <a:gd name="connsiteX57" fmla="*/ 122203 w 331753"/>
              <a:gd name="connsiteY57" fmla="*/ 132553 h 279369"/>
              <a:gd name="connsiteX58" fmla="*/ 138960 w 331753"/>
              <a:gd name="connsiteY58" fmla="*/ 149395 h 279369"/>
              <a:gd name="connsiteX59" fmla="*/ 140249 w 331753"/>
              <a:gd name="connsiteY59" fmla="*/ 148099 h 279369"/>
              <a:gd name="connsiteX60" fmla="*/ 172474 w 331753"/>
              <a:gd name="connsiteY60" fmla="*/ 115710 h 279369"/>
              <a:gd name="connsiteX61" fmla="*/ 184075 w 331753"/>
              <a:gd name="connsiteY61" fmla="*/ 104050 h 279369"/>
              <a:gd name="connsiteX62" fmla="*/ 195676 w 331753"/>
              <a:gd name="connsiteY62" fmla="*/ 104050 h 279369"/>
              <a:gd name="connsiteX63" fmla="*/ 198254 w 331753"/>
              <a:gd name="connsiteY63" fmla="*/ 109233 h 279369"/>
              <a:gd name="connsiteX64" fmla="*/ 195676 w 331753"/>
              <a:gd name="connsiteY64" fmla="*/ 114415 h 279369"/>
              <a:gd name="connsiteX65" fmla="*/ 187942 w 331753"/>
              <a:gd name="connsiteY65" fmla="*/ 120893 h 279369"/>
              <a:gd name="connsiteX66" fmla="*/ 238213 w 331753"/>
              <a:gd name="connsiteY66" fmla="*/ 171419 h 279369"/>
              <a:gd name="connsiteX67" fmla="*/ 273016 w 331753"/>
              <a:gd name="connsiteY67" fmla="*/ 136439 h 279369"/>
              <a:gd name="connsiteX68" fmla="*/ 195676 w 331753"/>
              <a:gd name="connsiteY68" fmla="*/ 58706 h 279369"/>
              <a:gd name="connsiteX69" fmla="*/ 93282 w 331753"/>
              <a:gd name="connsiteY69" fmla="*/ 19019 h 279369"/>
              <a:gd name="connsiteX70" fmla="*/ 89395 w 331753"/>
              <a:gd name="connsiteY70" fmla="*/ 20330 h 279369"/>
              <a:gd name="connsiteX71" fmla="*/ 16844 w 331753"/>
              <a:gd name="connsiteY71" fmla="*/ 95035 h 279369"/>
              <a:gd name="connsiteX72" fmla="*/ 15548 w 331753"/>
              <a:gd name="connsiteY72" fmla="*/ 100277 h 279369"/>
              <a:gd name="connsiteX73" fmla="*/ 46642 w 331753"/>
              <a:gd name="connsiteY73" fmla="*/ 131732 h 279369"/>
              <a:gd name="connsiteX74" fmla="*/ 126966 w 331753"/>
              <a:gd name="connsiteY74" fmla="*/ 51784 h 279369"/>
              <a:gd name="connsiteX75" fmla="*/ 95873 w 331753"/>
              <a:gd name="connsiteY75" fmla="*/ 20330 h 279369"/>
              <a:gd name="connsiteX76" fmla="*/ 93282 w 331753"/>
              <a:gd name="connsiteY76" fmla="*/ 19019 h 279369"/>
              <a:gd name="connsiteX77" fmla="*/ 239847 w 331753"/>
              <a:gd name="connsiteY77" fmla="*/ 15844 h 279369"/>
              <a:gd name="connsiteX78" fmla="*/ 237270 w 331753"/>
              <a:gd name="connsiteY78" fmla="*/ 17133 h 279369"/>
              <a:gd name="connsiteX79" fmla="*/ 206341 w 331753"/>
              <a:gd name="connsiteY79" fmla="*/ 46772 h 279369"/>
              <a:gd name="connsiteX80" fmla="*/ 283662 w 331753"/>
              <a:gd name="connsiteY80" fmla="*/ 125382 h 279369"/>
              <a:gd name="connsiteX81" fmla="*/ 314590 w 331753"/>
              <a:gd name="connsiteY81" fmla="*/ 94454 h 279369"/>
              <a:gd name="connsiteX82" fmla="*/ 315879 w 331753"/>
              <a:gd name="connsiteY82" fmla="*/ 93165 h 279369"/>
              <a:gd name="connsiteX83" fmla="*/ 314590 w 331753"/>
              <a:gd name="connsiteY83" fmla="*/ 90588 h 279369"/>
              <a:gd name="connsiteX84" fmla="*/ 241136 w 331753"/>
              <a:gd name="connsiteY84" fmla="*/ 17133 h 279369"/>
              <a:gd name="connsiteX85" fmla="*/ 239847 w 331753"/>
              <a:gd name="connsiteY85" fmla="*/ 15844 h 279369"/>
              <a:gd name="connsiteX86" fmla="*/ 239005 w 331753"/>
              <a:gd name="connsiteY86" fmla="*/ 0 h 279369"/>
              <a:gd name="connsiteX87" fmla="*/ 252625 w 331753"/>
              <a:gd name="connsiteY87" fmla="*/ 4855 h 279369"/>
              <a:gd name="connsiteX88" fmla="*/ 325267 w 331753"/>
              <a:gd name="connsiteY88" fmla="*/ 78663 h 279369"/>
              <a:gd name="connsiteX89" fmla="*/ 331753 w 331753"/>
              <a:gd name="connsiteY89" fmla="*/ 91612 h 279369"/>
              <a:gd name="connsiteX90" fmla="*/ 326564 w 331753"/>
              <a:gd name="connsiteY90" fmla="*/ 105856 h 279369"/>
              <a:gd name="connsiteX91" fmla="*/ 290243 w 331753"/>
              <a:gd name="connsiteY91" fmla="*/ 142112 h 279369"/>
              <a:gd name="connsiteX92" fmla="*/ 250031 w 331753"/>
              <a:gd name="connsiteY92" fmla="*/ 182253 h 279369"/>
              <a:gd name="connsiteX93" fmla="*/ 253922 w 331753"/>
              <a:gd name="connsiteY93" fmla="*/ 186138 h 279369"/>
              <a:gd name="connsiteX94" fmla="*/ 253922 w 331753"/>
              <a:gd name="connsiteY94" fmla="*/ 213330 h 279369"/>
              <a:gd name="connsiteX95" fmla="*/ 194252 w 331753"/>
              <a:gd name="connsiteY95" fmla="*/ 272895 h 279369"/>
              <a:gd name="connsiteX96" fmla="*/ 181280 w 331753"/>
              <a:gd name="connsiteY96" fmla="*/ 279369 h 279369"/>
              <a:gd name="connsiteX97" fmla="*/ 169605 w 331753"/>
              <a:gd name="connsiteY97" fmla="*/ 274190 h 279369"/>
              <a:gd name="connsiteX98" fmla="*/ 163120 w 331753"/>
              <a:gd name="connsiteY98" fmla="*/ 269010 h 279369"/>
              <a:gd name="connsiteX99" fmla="*/ 159228 w 331753"/>
              <a:gd name="connsiteY99" fmla="*/ 271600 h 279369"/>
              <a:gd name="connsiteX100" fmla="*/ 146256 w 331753"/>
              <a:gd name="connsiteY100" fmla="*/ 276779 h 279369"/>
              <a:gd name="connsiteX101" fmla="*/ 133284 w 331753"/>
              <a:gd name="connsiteY101" fmla="*/ 271600 h 279369"/>
              <a:gd name="connsiteX102" fmla="*/ 73614 w 331753"/>
              <a:gd name="connsiteY102" fmla="*/ 212036 h 279369"/>
              <a:gd name="connsiteX103" fmla="*/ 68426 w 331753"/>
              <a:gd name="connsiteY103" fmla="*/ 199087 h 279369"/>
              <a:gd name="connsiteX104" fmla="*/ 73614 w 331753"/>
              <a:gd name="connsiteY104" fmla="*/ 186138 h 279369"/>
              <a:gd name="connsiteX105" fmla="*/ 74911 w 331753"/>
              <a:gd name="connsiteY105" fmla="*/ 183548 h 279369"/>
              <a:gd name="connsiteX106" fmla="*/ 76209 w 331753"/>
              <a:gd name="connsiteY106" fmla="*/ 182253 h 279369"/>
              <a:gd name="connsiteX107" fmla="*/ 42482 w 331753"/>
              <a:gd name="connsiteY107" fmla="*/ 148587 h 279369"/>
              <a:gd name="connsiteX108" fmla="*/ 42482 w 331753"/>
              <a:gd name="connsiteY108" fmla="*/ 147292 h 279369"/>
              <a:gd name="connsiteX109" fmla="*/ 4864 w 331753"/>
              <a:gd name="connsiteY109" fmla="*/ 111035 h 279369"/>
              <a:gd name="connsiteX110" fmla="*/ 4864 w 331753"/>
              <a:gd name="connsiteY110" fmla="*/ 83843 h 279369"/>
              <a:gd name="connsiteX111" fmla="*/ 77506 w 331753"/>
              <a:gd name="connsiteY111" fmla="*/ 10035 h 279369"/>
              <a:gd name="connsiteX112" fmla="*/ 106044 w 331753"/>
              <a:gd name="connsiteY112" fmla="*/ 10035 h 279369"/>
              <a:gd name="connsiteX113" fmla="*/ 142365 w 331753"/>
              <a:gd name="connsiteY113" fmla="*/ 46291 h 279369"/>
              <a:gd name="connsiteX114" fmla="*/ 163120 w 331753"/>
              <a:gd name="connsiteY114" fmla="*/ 67009 h 279369"/>
              <a:gd name="connsiteX115" fmla="*/ 189063 w 331753"/>
              <a:gd name="connsiteY115" fmla="*/ 41112 h 279369"/>
              <a:gd name="connsiteX116" fmla="*/ 225384 w 331753"/>
              <a:gd name="connsiteY116" fmla="*/ 4855 h 279369"/>
              <a:gd name="connsiteX117" fmla="*/ 239005 w 331753"/>
              <a:gd name="connsiteY117" fmla="*/ 0 h 2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53" h="279369">
                <a:moveTo>
                  <a:pt x="101864" y="180944"/>
                </a:moveTo>
                <a:cubicBezTo>
                  <a:pt x="101864" y="180944"/>
                  <a:pt x="100574" y="180944"/>
                  <a:pt x="100574" y="182229"/>
                </a:cubicBezTo>
                <a:cubicBezTo>
                  <a:pt x="100574" y="182229"/>
                  <a:pt x="100574" y="182229"/>
                  <a:pt x="99284" y="182229"/>
                </a:cubicBezTo>
                <a:cubicBezTo>
                  <a:pt x="99284" y="182229"/>
                  <a:pt x="99284" y="182229"/>
                  <a:pt x="90255" y="191225"/>
                </a:cubicBezTo>
                <a:cubicBezTo>
                  <a:pt x="90255" y="191225"/>
                  <a:pt x="90255" y="191225"/>
                  <a:pt x="83806" y="197651"/>
                </a:cubicBezTo>
                <a:cubicBezTo>
                  <a:pt x="82516" y="198936"/>
                  <a:pt x="82516" y="200221"/>
                  <a:pt x="82516" y="200221"/>
                </a:cubicBezTo>
                <a:cubicBezTo>
                  <a:pt x="82516" y="200221"/>
                  <a:pt x="82516" y="201506"/>
                  <a:pt x="83806" y="202791"/>
                </a:cubicBezTo>
                <a:cubicBezTo>
                  <a:pt x="83806" y="202791"/>
                  <a:pt x="83806" y="202791"/>
                  <a:pt x="143139" y="261907"/>
                </a:cubicBezTo>
                <a:cubicBezTo>
                  <a:pt x="144428" y="261907"/>
                  <a:pt x="145718" y="261907"/>
                  <a:pt x="145718" y="261907"/>
                </a:cubicBezTo>
                <a:cubicBezTo>
                  <a:pt x="145718" y="261907"/>
                  <a:pt x="147008" y="261907"/>
                  <a:pt x="148298" y="261907"/>
                </a:cubicBezTo>
                <a:cubicBezTo>
                  <a:pt x="148298" y="261907"/>
                  <a:pt x="148298" y="261907"/>
                  <a:pt x="156037" y="252911"/>
                </a:cubicBezTo>
                <a:cubicBezTo>
                  <a:pt x="156037" y="252911"/>
                  <a:pt x="156037" y="252911"/>
                  <a:pt x="163776" y="245200"/>
                </a:cubicBezTo>
                <a:cubicBezTo>
                  <a:pt x="165066" y="245200"/>
                  <a:pt x="165066" y="242630"/>
                  <a:pt x="163776" y="241345"/>
                </a:cubicBezTo>
                <a:cubicBezTo>
                  <a:pt x="163776" y="241345"/>
                  <a:pt x="163776" y="241345"/>
                  <a:pt x="104443" y="182229"/>
                </a:cubicBezTo>
                <a:cubicBezTo>
                  <a:pt x="103153" y="180944"/>
                  <a:pt x="101864" y="180944"/>
                  <a:pt x="101864" y="180944"/>
                </a:cubicBezTo>
                <a:close/>
                <a:moveTo>
                  <a:pt x="137384" y="63469"/>
                </a:moveTo>
                <a:cubicBezTo>
                  <a:pt x="137384" y="63469"/>
                  <a:pt x="137384" y="63469"/>
                  <a:pt x="58703" y="141513"/>
                </a:cubicBezTo>
                <a:cubicBezTo>
                  <a:pt x="58703" y="141513"/>
                  <a:pt x="58703" y="141513"/>
                  <a:pt x="87080" y="171430"/>
                </a:cubicBezTo>
                <a:cubicBezTo>
                  <a:pt x="87080" y="171430"/>
                  <a:pt x="87080" y="171430"/>
                  <a:pt x="88369" y="170129"/>
                </a:cubicBezTo>
                <a:cubicBezTo>
                  <a:pt x="90949" y="167527"/>
                  <a:pt x="93529" y="166227"/>
                  <a:pt x="94819" y="166227"/>
                </a:cubicBezTo>
                <a:cubicBezTo>
                  <a:pt x="94819" y="166227"/>
                  <a:pt x="94819" y="166227"/>
                  <a:pt x="96108" y="166227"/>
                </a:cubicBezTo>
                <a:cubicBezTo>
                  <a:pt x="96108" y="164926"/>
                  <a:pt x="97398" y="164926"/>
                  <a:pt x="98688" y="164926"/>
                </a:cubicBezTo>
                <a:cubicBezTo>
                  <a:pt x="98688" y="164926"/>
                  <a:pt x="98688" y="164926"/>
                  <a:pt x="102558" y="164926"/>
                </a:cubicBezTo>
                <a:cubicBezTo>
                  <a:pt x="102558" y="164926"/>
                  <a:pt x="103848" y="164926"/>
                  <a:pt x="105137" y="164926"/>
                </a:cubicBezTo>
                <a:cubicBezTo>
                  <a:pt x="105137" y="164926"/>
                  <a:pt x="105137" y="164926"/>
                  <a:pt x="106427" y="164926"/>
                </a:cubicBezTo>
                <a:cubicBezTo>
                  <a:pt x="106427" y="164926"/>
                  <a:pt x="107717" y="164926"/>
                  <a:pt x="107717" y="166227"/>
                </a:cubicBezTo>
                <a:cubicBezTo>
                  <a:pt x="109007" y="166227"/>
                  <a:pt x="109007" y="166227"/>
                  <a:pt x="109007" y="166227"/>
                </a:cubicBezTo>
                <a:cubicBezTo>
                  <a:pt x="110297" y="166227"/>
                  <a:pt x="110297" y="167527"/>
                  <a:pt x="111587" y="167527"/>
                </a:cubicBezTo>
                <a:cubicBezTo>
                  <a:pt x="111587" y="167527"/>
                  <a:pt x="111587" y="167527"/>
                  <a:pt x="112876" y="167527"/>
                </a:cubicBezTo>
                <a:cubicBezTo>
                  <a:pt x="114166" y="168828"/>
                  <a:pt x="114166" y="170129"/>
                  <a:pt x="115456" y="170129"/>
                </a:cubicBezTo>
                <a:cubicBezTo>
                  <a:pt x="115456" y="170129"/>
                  <a:pt x="115456" y="170129"/>
                  <a:pt x="174789" y="231263"/>
                </a:cubicBezTo>
                <a:cubicBezTo>
                  <a:pt x="179949" y="236466"/>
                  <a:pt x="181238" y="244270"/>
                  <a:pt x="179949" y="250774"/>
                </a:cubicBezTo>
                <a:cubicBezTo>
                  <a:pt x="178659" y="252075"/>
                  <a:pt x="178659" y="252075"/>
                  <a:pt x="178659" y="253376"/>
                </a:cubicBezTo>
                <a:cubicBezTo>
                  <a:pt x="178659" y="253376"/>
                  <a:pt x="178659" y="254676"/>
                  <a:pt x="177369" y="254676"/>
                </a:cubicBezTo>
                <a:cubicBezTo>
                  <a:pt x="177369" y="254676"/>
                  <a:pt x="177369" y="254676"/>
                  <a:pt x="176079" y="255977"/>
                </a:cubicBezTo>
                <a:cubicBezTo>
                  <a:pt x="176079" y="257278"/>
                  <a:pt x="176079" y="257278"/>
                  <a:pt x="174789" y="257278"/>
                </a:cubicBezTo>
                <a:cubicBezTo>
                  <a:pt x="174789" y="257278"/>
                  <a:pt x="174789" y="257278"/>
                  <a:pt x="173499" y="258578"/>
                </a:cubicBezTo>
                <a:cubicBezTo>
                  <a:pt x="173499" y="258578"/>
                  <a:pt x="173499" y="258578"/>
                  <a:pt x="179949" y="263781"/>
                </a:cubicBezTo>
                <a:cubicBezTo>
                  <a:pt x="179949" y="265082"/>
                  <a:pt x="179949" y="265082"/>
                  <a:pt x="179949" y="265082"/>
                </a:cubicBezTo>
                <a:cubicBezTo>
                  <a:pt x="181238" y="265082"/>
                  <a:pt x="181238" y="265082"/>
                  <a:pt x="182528" y="263781"/>
                </a:cubicBezTo>
                <a:cubicBezTo>
                  <a:pt x="182528" y="263781"/>
                  <a:pt x="182528" y="263781"/>
                  <a:pt x="241861" y="202647"/>
                </a:cubicBezTo>
                <a:cubicBezTo>
                  <a:pt x="244441" y="200046"/>
                  <a:pt x="243151" y="198745"/>
                  <a:pt x="241861" y="197444"/>
                </a:cubicBezTo>
                <a:cubicBezTo>
                  <a:pt x="241861" y="197444"/>
                  <a:pt x="241861" y="197444"/>
                  <a:pt x="177369" y="132408"/>
                </a:cubicBezTo>
                <a:cubicBezTo>
                  <a:pt x="177369" y="132408"/>
                  <a:pt x="177369" y="132408"/>
                  <a:pt x="150282" y="159723"/>
                </a:cubicBezTo>
                <a:cubicBezTo>
                  <a:pt x="148992" y="159723"/>
                  <a:pt x="147702" y="161024"/>
                  <a:pt x="147702" y="161024"/>
                </a:cubicBezTo>
                <a:cubicBezTo>
                  <a:pt x="147702" y="162324"/>
                  <a:pt x="146412" y="162324"/>
                  <a:pt x="146412" y="162324"/>
                </a:cubicBezTo>
                <a:cubicBezTo>
                  <a:pt x="146412" y="162324"/>
                  <a:pt x="145123" y="162324"/>
                  <a:pt x="143833" y="163625"/>
                </a:cubicBezTo>
                <a:cubicBezTo>
                  <a:pt x="142543" y="163625"/>
                  <a:pt x="142543" y="163625"/>
                  <a:pt x="141253" y="163625"/>
                </a:cubicBezTo>
                <a:cubicBezTo>
                  <a:pt x="139963" y="164926"/>
                  <a:pt x="138673" y="164926"/>
                  <a:pt x="138673" y="164926"/>
                </a:cubicBezTo>
                <a:cubicBezTo>
                  <a:pt x="134804" y="164926"/>
                  <a:pt x="132224" y="163625"/>
                  <a:pt x="129644" y="162324"/>
                </a:cubicBezTo>
                <a:cubicBezTo>
                  <a:pt x="128355" y="161024"/>
                  <a:pt x="128355" y="161024"/>
                  <a:pt x="127065" y="159723"/>
                </a:cubicBezTo>
                <a:cubicBezTo>
                  <a:pt x="127065" y="159723"/>
                  <a:pt x="127065" y="159723"/>
                  <a:pt x="111587" y="144114"/>
                </a:cubicBezTo>
                <a:cubicBezTo>
                  <a:pt x="102558" y="136310"/>
                  <a:pt x="105137" y="125904"/>
                  <a:pt x="111587" y="120701"/>
                </a:cubicBezTo>
                <a:cubicBezTo>
                  <a:pt x="111587" y="120701"/>
                  <a:pt x="111587" y="120701"/>
                  <a:pt x="152862" y="79078"/>
                </a:cubicBezTo>
                <a:cubicBezTo>
                  <a:pt x="152862" y="79078"/>
                  <a:pt x="152862" y="79078"/>
                  <a:pt x="137384" y="63469"/>
                </a:cubicBezTo>
                <a:close/>
                <a:moveTo>
                  <a:pt x="195676" y="58706"/>
                </a:moveTo>
                <a:cubicBezTo>
                  <a:pt x="195676" y="58706"/>
                  <a:pt x="195676" y="58706"/>
                  <a:pt x="122203" y="131257"/>
                </a:cubicBezTo>
                <a:cubicBezTo>
                  <a:pt x="122203" y="132553"/>
                  <a:pt x="122203" y="132553"/>
                  <a:pt x="122203" y="132553"/>
                </a:cubicBezTo>
                <a:cubicBezTo>
                  <a:pt x="122203" y="132553"/>
                  <a:pt x="122203" y="132553"/>
                  <a:pt x="138960" y="149395"/>
                </a:cubicBezTo>
                <a:cubicBezTo>
                  <a:pt x="138960" y="149395"/>
                  <a:pt x="138960" y="149395"/>
                  <a:pt x="140249" y="148099"/>
                </a:cubicBezTo>
                <a:cubicBezTo>
                  <a:pt x="140249" y="148099"/>
                  <a:pt x="140249" y="148099"/>
                  <a:pt x="172474" y="115710"/>
                </a:cubicBezTo>
                <a:cubicBezTo>
                  <a:pt x="172474" y="115710"/>
                  <a:pt x="172474" y="115710"/>
                  <a:pt x="184075" y="104050"/>
                </a:cubicBezTo>
                <a:cubicBezTo>
                  <a:pt x="187942" y="100164"/>
                  <a:pt x="193098" y="100164"/>
                  <a:pt x="195676" y="104050"/>
                </a:cubicBezTo>
                <a:cubicBezTo>
                  <a:pt x="196965" y="105346"/>
                  <a:pt x="198254" y="106641"/>
                  <a:pt x="198254" y="109233"/>
                </a:cubicBezTo>
                <a:cubicBezTo>
                  <a:pt x="198254" y="110528"/>
                  <a:pt x="196965" y="113119"/>
                  <a:pt x="195676" y="114415"/>
                </a:cubicBezTo>
                <a:cubicBezTo>
                  <a:pt x="195676" y="114415"/>
                  <a:pt x="195676" y="114415"/>
                  <a:pt x="187942" y="120893"/>
                </a:cubicBezTo>
                <a:cubicBezTo>
                  <a:pt x="187942" y="120893"/>
                  <a:pt x="187942" y="120893"/>
                  <a:pt x="238213" y="171419"/>
                </a:cubicBezTo>
                <a:lnTo>
                  <a:pt x="273016" y="136439"/>
                </a:lnTo>
                <a:cubicBezTo>
                  <a:pt x="273016" y="136439"/>
                  <a:pt x="273016" y="136439"/>
                  <a:pt x="195676" y="58706"/>
                </a:cubicBezTo>
                <a:close/>
                <a:moveTo>
                  <a:pt x="93282" y="19019"/>
                </a:moveTo>
                <a:cubicBezTo>
                  <a:pt x="91986" y="19019"/>
                  <a:pt x="90690" y="20330"/>
                  <a:pt x="89395" y="20330"/>
                </a:cubicBezTo>
                <a:cubicBezTo>
                  <a:pt x="89395" y="20330"/>
                  <a:pt x="89395" y="20330"/>
                  <a:pt x="16844" y="95035"/>
                </a:cubicBezTo>
                <a:cubicBezTo>
                  <a:pt x="14253" y="96345"/>
                  <a:pt x="14253" y="98967"/>
                  <a:pt x="15548" y="100277"/>
                </a:cubicBezTo>
                <a:cubicBezTo>
                  <a:pt x="15548" y="100277"/>
                  <a:pt x="15548" y="100277"/>
                  <a:pt x="46642" y="131732"/>
                </a:cubicBezTo>
                <a:cubicBezTo>
                  <a:pt x="46642" y="131732"/>
                  <a:pt x="46642" y="131732"/>
                  <a:pt x="126966" y="51784"/>
                </a:cubicBezTo>
                <a:cubicBezTo>
                  <a:pt x="126966" y="51784"/>
                  <a:pt x="126966" y="51784"/>
                  <a:pt x="95873" y="20330"/>
                </a:cubicBezTo>
                <a:cubicBezTo>
                  <a:pt x="94577" y="20330"/>
                  <a:pt x="94577" y="19019"/>
                  <a:pt x="93282" y="19019"/>
                </a:cubicBezTo>
                <a:close/>
                <a:moveTo>
                  <a:pt x="239847" y="15844"/>
                </a:moveTo>
                <a:cubicBezTo>
                  <a:pt x="238558" y="15844"/>
                  <a:pt x="237270" y="15844"/>
                  <a:pt x="237270" y="17133"/>
                </a:cubicBezTo>
                <a:cubicBezTo>
                  <a:pt x="237270" y="17133"/>
                  <a:pt x="237270" y="17133"/>
                  <a:pt x="206341" y="46772"/>
                </a:cubicBezTo>
                <a:cubicBezTo>
                  <a:pt x="206341" y="46772"/>
                  <a:pt x="206341" y="46772"/>
                  <a:pt x="283662" y="125382"/>
                </a:cubicBezTo>
                <a:cubicBezTo>
                  <a:pt x="283662" y="125382"/>
                  <a:pt x="283662" y="125382"/>
                  <a:pt x="314590" y="94454"/>
                </a:cubicBezTo>
                <a:cubicBezTo>
                  <a:pt x="315879" y="94454"/>
                  <a:pt x="315879" y="93165"/>
                  <a:pt x="315879" y="93165"/>
                </a:cubicBezTo>
                <a:cubicBezTo>
                  <a:pt x="315879" y="91876"/>
                  <a:pt x="315879" y="90588"/>
                  <a:pt x="314590" y="90588"/>
                </a:cubicBezTo>
                <a:cubicBezTo>
                  <a:pt x="314590" y="90588"/>
                  <a:pt x="314590" y="90588"/>
                  <a:pt x="241136" y="17133"/>
                </a:cubicBezTo>
                <a:cubicBezTo>
                  <a:pt x="241136" y="15844"/>
                  <a:pt x="239847" y="15844"/>
                  <a:pt x="239847" y="15844"/>
                </a:cubicBezTo>
                <a:close/>
                <a:moveTo>
                  <a:pt x="239005" y="0"/>
                </a:moveTo>
                <a:cubicBezTo>
                  <a:pt x="243869" y="0"/>
                  <a:pt x="248734" y="1618"/>
                  <a:pt x="252625" y="4855"/>
                </a:cubicBezTo>
                <a:cubicBezTo>
                  <a:pt x="252625" y="4855"/>
                  <a:pt x="252625" y="4855"/>
                  <a:pt x="325267" y="78663"/>
                </a:cubicBezTo>
                <a:cubicBezTo>
                  <a:pt x="329159" y="82548"/>
                  <a:pt x="331753" y="87727"/>
                  <a:pt x="331753" y="91612"/>
                </a:cubicBezTo>
                <a:cubicBezTo>
                  <a:pt x="331753" y="96792"/>
                  <a:pt x="329159" y="101971"/>
                  <a:pt x="326564" y="105856"/>
                </a:cubicBezTo>
                <a:cubicBezTo>
                  <a:pt x="326564" y="105856"/>
                  <a:pt x="326564" y="105856"/>
                  <a:pt x="290243" y="142112"/>
                </a:cubicBezTo>
                <a:cubicBezTo>
                  <a:pt x="290243" y="142112"/>
                  <a:pt x="290243" y="142112"/>
                  <a:pt x="250031" y="182253"/>
                </a:cubicBezTo>
                <a:cubicBezTo>
                  <a:pt x="250031" y="182253"/>
                  <a:pt x="250031" y="182253"/>
                  <a:pt x="253922" y="186138"/>
                </a:cubicBezTo>
                <a:cubicBezTo>
                  <a:pt x="260408" y="192612"/>
                  <a:pt x="263003" y="202971"/>
                  <a:pt x="253922" y="213330"/>
                </a:cubicBezTo>
                <a:cubicBezTo>
                  <a:pt x="253922" y="213330"/>
                  <a:pt x="253922" y="213330"/>
                  <a:pt x="194252" y="272895"/>
                </a:cubicBezTo>
                <a:cubicBezTo>
                  <a:pt x="189063" y="278074"/>
                  <a:pt x="183874" y="279369"/>
                  <a:pt x="181280" y="279369"/>
                </a:cubicBezTo>
                <a:cubicBezTo>
                  <a:pt x="176091" y="279369"/>
                  <a:pt x="170903" y="276779"/>
                  <a:pt x="169605" y="274190"/>
                </a:cubicBezTo>
                <a:cubicBezTo>
                  <a:pt x="169605" y="274190"/>
                  <a:pt x="169605" y="274190"/>
                  <a:pt x="163120" y="269010"/>
                </a:cubicBezTo>
                <a:cubicBezTo>
                  <a:pt x="163120" y="269010"/>
                  <a:pt x="163120" y="269010"/>
                  <a:pt x="159228" y="271600"/>
                </a:cubicBezTo>
                <a:cubicBezTo>
                  <a:pt x="156634" y="275484"/>
                  <a:pt x="151445" y="276779"/>
                  <a:pt x="146256" y="276779"/>
                </a:cubicBezTo>
                <a:cubicBezTo>
                  <a:pt x="142365" y="276779"/>
                  <a:pt x="137176" y="275484"/>
                  <a:pt x="133284" y="271600"/>
                </a:cubicBezTo>
                <a:cubicBezTo>
                  <a:pt x="133284" y="271600"/>
                  <a:pt x="133284" y="271600"/>
                  <a:pt x="73614" y="212036"/>
                </a:cubicBezTo>
                <a:cubicBezTo>
                  <a:pt x="71020" y="208151"/>
                  <a:pt x="68426" y="204266"/>
                  <a:pt x="68426" y="199087"/>
                </a:cubicBezTo>
                <a:cubicBezTo>
                  <a:pt x="68426" y="193907"/>
                  <a:pt x="71020" y="188728"/>
                  <a:pt x="73614" y="186138"/>
                </a:cubicBezTo>
                <a:cubicBezTo>
                  <a:pt x="73614" y="184843"/>
                  <a:pt x="74911" y="184843"/>
                  <a:pt x="74911" y="183548"/>
                </a:cubicBezTo>
                <a:cubicBezTo>
                  <a:pt x="74911" y="183548"/>
                  <a:pt x="74911" y="183548"/>
                  <a:pt x="76209" y="182253"/>
                </a:cubicBezTo>
                <a:cubicBezTo>
                  <a:pt x="76209" y="182253"/>
                  <a:pt x="76209" y="182253"/>
                  <a:pt x="42482" y="148587"/>
                </a:cubicBezTo>
                <a:cubicBezTo>
                  <a:pt x="42482" y="148587"/>
                  <a:pt x="42482" y="148587"/>
                  <a:pt x="42482" y="147292"/>
                </a:cubicBezTo>
                <a:cubicBezTo>
                  <a:pt x="42482" y="147292"/>
                  <a:pt x="42482" y="147292"/>
                  <a:pt x="4864" y="111035"/>
                </a:cubicBezTo>
                <a:cubicBezTo>
                  <a:pt x="-1622" y="103266"/>
                  <a:pt x="-1622" y="90317"/>
                  <a:pt x="4864" y="83843"/>
                </a:cubicBezTo>
                <a:cubicBezTo>
                  <a:pt x="4864" y="83843"/>
                  <a:pt x="4864" y="83843"/>
                  <a:pt x="77506" y="10035"/>
                </a:cubicBezTo>
                <a:cubicBezTo>
                  <a:pt x="85289" y="2266"/>
                  <a:pt x="98261" y="2266"/>
                  <a:pt x="106044" y="10035"/>
                </a:cubicBezTo>
                <a:cubicBezTo>
                  <a:pt x="106044" y="10035"/>
                  <a:pt x="106044" y="10035"/>
                  <a:pt x="142365" y="46291"/>
                </a:cubicBezTo>
                <a:cubicBezTo>
                  <a:pt x="142365" y="46291"/>
                  <a:pt x="142365" y="46291"/>
                  <a:pt x="163120" y="67009"/>
                </a:cubicBezTo>
                <a:cubicBezTo>
                  <a:pt x="163120" y="67009"/>
                  <a:pt x="163120" y="67009"/>
                  <a:pt x="189063" y="41112"/>
                </a:cubicBezTo>
                <a:cubicBezTo>
                  <a:pt x="189063" y="41112"/>
                  <a:pt x="189063" y="41112"/>
                  <a:pt x="225384" y="4855"/>
                </a:cubicBezTo>
                <a:cubicBezTo>
                  <a:pt x="229276" y="1618"/>
                  <a:pt x="234140" y="0"/>
                  <a:pt x="239005" y="0"/>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9" name="椭圆 22"/>
          <p:cNvSpPr/>
          <p:nvPr/>
        </p:nvSpPr>
        <p:spPr>
          <a:xfrm>
            <a:off x="5122379" y="4205416"/>
            <a:ext cx="326761" cy="360622"/>
          </a:xfrm>
          <a:custGeom>
            <a:avLst/>
            <a:gdLst>
              <a:gd name="connsiteX0" fmla="*/ 89804 w 306388"/>
              <a:gd name="connsiteY0" fmla="*/ 211138 h 338138"/>
              <a:gd name="connsiteX1" fmla="*/ 125461 w 306388"/>
              <a:gd name="connsiteY1" fmla="*/ 283898 h 338138"/>
              <a:gd name="connsiteX2" fmla="*/ 142629 w 306388"/>
              <a:gd name="connsiteY2" fmla="*/ 234951 h 338138"/>
              <a:gd name="connsiteX3" fmla="*/ 153194 w 306388"/>
              <a:gd name="connsiteY3" fmla="*/ 236273 h 338138"/>
              <a:gd name="connsiteX4" fmla="*/ 163759 w 306388"/>
              <a:gd name="connsiteY4" fmla="*/ 234951 h 338138"/>
              <a:gd name="connsiteX5" fmla="*/ 180928 w 306388"/>
              <a:gd name="connsiteY5" fmla="*/ 281253 h 338138"/>
              <a:gd name="connsiteX6" fmla="*/ 213944 w 306388"/>
              <a:gd name="connsiteY6" fmla="*/ 211138 h 338138"/>
              <a:gd name="connsiteX7" fmla="*/ 265448 w 306388"/>
              <a:gd name="connsiteY7" fmla="*/ 234951 h 338138"/>
              <a:gd name="connsiteX8" fmla="*/ 306388 w 306388"/>
              <a:gd name="connsiteY8" fmla="*/ 293159 h 338138"/>
              <a:gd name="connsiteX9" fmla="*/ 306388 w 306388"/>
              <a:gd name="connsiteY9" fmla="*/ 338138 h 338138"/>
              <a:gd name="connsiteX10" fmla="*/ 0 w 306388"/>
              <a:gd name="connsiteY10" fmla="*/ 338138 h 338138"/>
              <a:gd name="connsiteX11" fmla="*/ 0 w 306388"/>
              <a:gd name="connsiteY11" fmla="*/ 293159 h 338138"/>
              <a:gd name="connsiteX12" fmla="*/ 40940 w 306388"/>
              <a:gd name="connsiteY12" fmla="*/ 234951 h 338138"/>
              <a:gd name="connsiteX13" fmla="*/ 89804 w 306388"/>
              <a:gd name="connsiteY13" fmla="*/ 211138 h 338138"/>
              <a:gd name="connsiteX14" fmla="*/ 153194 w 306388"/>
              <a:gd name="connsiteY14" fmla="*/ 11113 h 338138"/>
              <a:gd name="connsiteX15" fmla="*/ 63500 w 306388"/>
              <a:gd name="connsiteY15" fmla="*/ 86287 h 338138"/>
              <a:gd name="connsiteX16" fmla="*/ 64819 w 306388"/>
              <a:gd name="connsiteY16" fmla="*/ 87606 h 338138"/>
              <a:gd name="connsiteX17" fmla="*/ 67457 w 306388"/>
              <a:gd name="connsiteY17" fmla="*/ 88925 h 338138"/>
              <a:gd name="connsiteX18" fmla="*/ 74052 w 306388"/>
              <a:gd name="connsiteY18" fmla="*/ 96838 h 338138"/>
              <a:gd name="connsiteX19" fmla="*/ 153194 w 306388"/>
              <a:gd name="connsiteY19" fmla="*/ 30896 h 338138"/>
              <a:gd name="connsiteX20" fmla="*/ 231017 w 306388"/>
              <a:gd name="connsiteY20" fmla="*/ 96838 h 338138"/>
              <a:gd name="connsiteX21" fmla="*/ 242888 w 306388"/>
              <a:gd name="connsiteY21" fmla="*/ 87606 h 338138"/>
              <a:gd name="connsiteX22" fmla="*/ 153194 w 306388"/>
              <a:gd name="connsiteY22" fmla="*/ 11113 h 338138"/>
              <a:gd name="connsiteX23" fmla="*/ 153987 w 306388"/>
              <a:gd name="connsiteY23" fmla="*/ 0 h 338138"/>
              <a:gd name="connsiteX24" fmla="*/ 254038 w 306388"/>
              <a:gd name="connsiteY24" fmla="*/ 89535 h 338138"/>
              <a:gd name="connsiteX25" fmla="*/ 261937 w 306388"/>
              <a:gd name="connsiteY25" fmla="*/ 102702 h 338138"/>
              <a:gd name="connsiteX26" fmla="*/ 261937 w 306388"/>
              <a:gd name="connsiteY26" fmla="*/ 135620 h 338138"/>
              <a:gd name="connsiteX27" fmla="*/ 246140 w 306388"/>
              <a:gd name="connsiteY27" fmla="*/ 150103 h 338138"/>
              <a:gd name="connsiteX28" fmla="*/ 230342 w 306388"/>
              <a:gd name="connsiteY28" fmla="*/ 135620 h 338138"/>
              <a:gd name="connsiteX29" fmla="*/ 230342 w 306388"/>
              <a:gd name="connsiteY29" fmla="*/ 127719 h 338138"/>
              <a:gd name="connsiteX30" fmla="*/ 153987 w 306388"/>
              <a:gd name="connsiteY30" fmla="*/ 210671 h 338138"/>
              <a:gd name="connsiteX31" fmla="*/ 77632 w 306388"/>
              <a:gd name="connsiteY31" fmla="*/ 127719 h 338138"/>
              <a:gd name="connsiteX32" fmla="*/ 77632 w 306388"/>
              <a:gd name="connsiteY32" fmla="*/ 135620 h 338138"/>
              <a:gd name="connsiteX33" fmla="*/ 65784 w 306388"/>
              <a:gd name="connsiteY33" fmla="*/ 150103 h 338138"/>
              <a:gd name="connsiteX34" fmla="*/ 105278 w 306388"/>
              <a:gd name="connsiteY34" fmla="*/ 201454 h 338138"/>
              <a:gd name="connsiteX35" fmla="*/ 117126 w 306388"/>
              <a:gd name="connsiteY35" fmla="*/ 202771 h 338138"/>
              <a:gd name="connsiteX36" fmla="*/ 125025 w 306388"/>
              <a:gd name="connsiteY36" fmla="*/ 218571 h 338138"/>
              <a:gd name="connsiteX37" fmla="*/ 107911 w 306388"/>
              <a:gd name="connsiteY37" fmla="*/ 219888 h 338138"/>
              <a:gd name="connsiteX38" fmla="*/ 100012 w 306388"/>
              <a:gd name="connsiteY38" fmla="*/ 209354 h 338138"/>
              <a:gd name="connsiteX39" fmla="*/ 56568 w 306388"/>
              <a:gd name="connsiteY39" fmla="*/ 150103 h 338138"/>
              <a:gd name="connsiteX40" fmla="*/ 46037 w 306388"/>
              <a:gd name="connsiteY40" fmla="*/ 135620 h 338138"/>
              <a:gd name="connsiteX41" fmla="*/ 46037 w 306388"/>
              <a:gd name="connsiteY41" fmla="*/ 102702 h 338138"/>
              <a:gd name="connsiteX42" fmla="*/ 53936 w 306388"/>
              <a:gd name="connsiteY42" fmla="*/ 89535 h 338138"/>
              <a:gd name="connsiteX43" fmla="*/ 153987 w 30638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6388" h="33813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0" name="椭圆 23"/>
          <p:cNvSpPr/>
          <p:nvPr/>
        </p:nvSpPr>
        <p:spPr>
          <a:xfrm>
            <a:off x="5105448" y="5406630"/>
            <a:ext cx="360622" cy="337587"/>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5" name="组合 24"/>
          <p:cNvGrpSpPr/>
          <p:nvPr/>
        </p:nvGrpSpPr>
        <p:grpSpPr>
          <a:xfrm>
            <a:off x="5917719" y="1525323"/>
            <a:ext cx="5149474" cy="962022"/>
            <a:chOff x="6798184" y="1678126"/>
            <a:chExt cx="5149474" cy="962022"/>
          </a:xfrm>
        </p:grpSpPr>
        <p:sp>
          <p:nvSpPr>
            <p:cNvPr id="26" name="矩形 25"/>
            <p:cNvSpPr/>
            <p:nvPr/>
          </p:nvSpPr>
          <p:spPr>
            <a:xfrm>
              <a:off x="6798184" y="2030750"/>
              <a:ext cx="5149474"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27" name="矩形 26"/>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grpSp>
        <p:nvGrpSpPr>
          <p:cNvPr id="28" name="组合 27"/>
          <p:cNvGrpSpPr/>
          <p:nvPr/>
        </p:nvGrpSpPr>
        <p:grpSpPr>
          <a:xfrm>
            <a:off x="5917719" y="2715019"/>
            <a:ext cx="5149474" cy="962022"/>
            <a:chOff x="6798184" y="1678126"/>
            <a:chExt cx="5149474" cy="962022"/>
          </a:xfrm>
        </p:grpSpPr>
        <p:sp>
          <p:nvSpPr>
            <p:cNvPr id="29" name="矩形 28"/>
            <p:cNvSpPr/>
            <p:nvPr/>
          </p:nvSpPr>
          <p:spPr>
            <a:xfrm>
              <a:off x="6798184" y="2030750"/>
              <a:ext cx="5149474"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30" name="矩形 29"/>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grpSp>
        <p:nvGrpSpPr>
          <p:cNvPr id="31" name="组合 30"/>
          <p:cNvGrpSpPr/>
          <p:nvPr/>
        </p:nvGrpSpPr>
        <p:grpSpPr>
          <a:xfrm>
            <a:off x="5917719" y="3904715"/>
            <a:ext cx="5149474" cy="962022"/>
            <a:chOff x="6798184" y="1678126"/>
            <a:chExt cx="5149474" cy="962022"/>
          </a:xfrm>
        </p:grpSpPr>
        <p:sp>
          <p:nvSpPr>
            <p:cNvPr id="32" name="矩形 31"/>
            <p:cNvSpPr/>
            <p:nvPr/>
          </p:nvSpPr>
          <p:spPr>
            <a:xfrm>
              <a:off x="6798184" y="2030750"/>
              <a:ext cx="5149474"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33" name="矩形 32"/>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grpSp>
        <p:nvGrpSpPr>
          <p:cNvPr id="34" name="组合 33"/>
          <p:cNvGrpSpPr/>
          <p:nvPr/>
        </p:nvGrpSpPr>
        <p:grpSpPr>
          <a:xfrm>
            <a:off x="5917719" y="5094411"/>
            <a:ext cx="5149474" cy="962022"/>
            <a:chOff x="6798184" y="1678126"/>
            <a:chExt cx="5149474" cy="962022"/>
          </a:xfrm>
        </p:grpSpPr>
        <p:sp>
          <p:nvSpPr>
            <p:cNvPr id="35" name="矩形 34"/>
            <p:cNvSpPr/>
            <p:nvPr/>
          </p:nvSpPr>
          <p:spPr>
            <a:xfrm>
              <a:off x="6798184" y="2030750"/>
              <a:ext cx="5149474"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36" name="矩形 35"/>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pic>
        <p:nvPicPr>
          <p:cNvPr id="43" name="图片占位符 42"/>
          <p:cNvPicPr>
            <a:picLocks noGrp="1" noChangeAspect="1"/>
          </p:cNvPicPr>
          <p:nvPr>
            <p:ph type="pic" sz="quarter" idx="10"/>
          </p:nvPr>
        </p:nvPicPr>
        <p:blipFill>
          <a:blip r:embed="rId3" cstate="email">
            <a:grayscl/>
          </a:blip>
          <a:srcRect/>
          <a:stretch>
            <a:fillRect/>
          </a:stretch>
        </p:blipFill>
        <p:spPr/>
      </p:pic>
      <p:sp>
        <p:nvSpPr>
          <p:cNvPr id="47"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pPr>
            <a:r>
              <a:rPr lang="zh-CN" altLang="en-US" dirty="0">
                <a:solidFill>
                  <a:schemeClr val="tx1">
                    <a:lumMod val="65000"/>
                    <a:lumOff val="35000"/>
                  </a:schemeClr>
                </a:solidFill>
                <a:latin typeface="Arial" panose="020B0604020202020204" pitchFamily="34" charset="0"/>
                <a:cs typeface="+mn-ea"/>
              </a:rPr>
              <a:t>职场应用</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48"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1500"/>
                                </p:stCondLst>
                                <p:childTnLst>
                                  <p:par>
                                    <p:cTn id="69" presetID="2" presetClass="entr" presetSubtype="2" fill="hold" nodeType="afterEffect" p14:presetBounceEnd="60000">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14:bounceEnd="60000">
                                          <p:cBhvr additive="base">
                                            <p:cTn id="71" dur="10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72" dur="1000" fill="hold"/>
                                            <p:tgtEl>
                                              <p:spTgt spid="2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14:presetBounceEnd="60000">
                                      <p:stCondLst>
                                        <p:cond delay="250"/>
                                      </p:stCondLst>
                                      <p:childTnLst>
                                        <p:set>
                                          <p:cBhvr>
                                            <p:cTn id="74" dur="1" fill="hold">
                                              <p:stCondLst>
                                                <p:cond delay="0"/>
                                              </p:stCondLst>
                                            </p:cTn>
                                            <p:tgtEl>
                                              <p:spTgt spid="28"/>
                                            </p:tgtEl>
                                            <p:attrNameLst>
                                              <p:attrName>style.visibility</p:attrName>
                                            </p:attrNameLst>
                                          </p:cBhvr>
                                          <p:to>
                                            <p:strVal val="visible"/>
                                          </p:to>
                                        </p:set>
                                        <p:anim calcmode="lin" valueType="num" p14:bounceEnd="60000">
                                          <p:cBhvr additive="base">
                                            <p:cTn id="75"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76" dur="1000" fill="hold"/>
                                            <p:tgtEl>
                                              <p:spTgt spid="28"/>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14:presetBounceEnd="60000">
                                      <p:stCondLst>
                                        <p:cond delay="500"/>
                                      </p:stCondLst>
                                      <p:childTnLst>
                                        <p:set>
                                          <p:cBhvr>
                                            <p:cTn id="78" dur="1" fill="hold">
                                              <p:stCondLst>
                                                <p:cond delay="0"/>
                                              </p:stCondLst>
                                            </p:cTn>
                                            <p:tgtEl>
                                              <p:spTgt spid="31"/>
                                            </p:tgtEl>
                                            <p:attrNameLst>
                                              <p:attrName>style.visibility</p:attrName>
                                            </p:attrNameLst>
                                          </p:cBhvr>
                                          <p:to>
                                            <p:strVal val="visible"/>
                                          </p:to>
                                        </p:set>
                                        <p:anim calcmode="lin" valueType="num" p14:bounceEnd="60000">
                                          <p:cBhvr additive="base">
                                            <p:cTn id="79" dur="10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80" dur="1000" fill="hold"/>
                                            <p:tgtEl>
                                              <p:spTgt spid="31"/>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14:presetBounceEnd="60000">
                                      <p:stCondLst>
                                        <p:cond delay="750"/>
                                      </p:stCondLst>
                                      <p:childTnLst>
                                        <p:set>
                                          <p:cBhvr>
                                            <p:cTn id="82" dur="1" fill="hold">
                                              <p:stCondLst>
                                                <p:cond delay="0"/>
                                              </p:stCondLst>
                                            </p:cTn>
                                            <p:tgtEl>
                                              <p:spTgt spid="34"/>
                                            </p:tgtEl>
                                            <p:attrNameLst>
                                              <p:attrName>style.visibility</p:attrName>
                                            </p:attrNameLst>
                                          </p:cBhvr>
                                          <p:to>
                                            <p:strVal val="visible"/>
                                          </p:to>
                                        </p:set>
                                        <p:anim calcmode="lin" valueType="num" p14:bounceEnd="60000">
                                          <p:cBhvr additive="base">
                                            <p:cTn id="83" dur="10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84"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8" grpId="0" animBg="1"/>
          <p:bldP spid="19" grpId="0" animBg="1"/>
          <p:bldP spid="20" grpId="0" animBg="1"/>
          <p:bldP spid="37" grpId="0" animBg="1"/>
          <p:bldP spid="38" grpId="0" animBg="1"/>
          <p:bldP spid="39"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1500"/>
                                </p:stCondLst>
                                <p:childTnLst>
                                  <p:par>
                                    <p:cTn id="69" presetID="2" presetClass="entr" presetSubtype="2"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1000" fill="hold"/>
                                            <p:tgtEl>
                                              <p:spTgt spid="25"/>
                                            </p:tgtEl>
                                            <p:attrNameLst>
                                              <p:attrName>ppt_x</p:attrName>
                                            </p:attrNameLst>
                                          </p:cBhvr>
                                          <p:tavLst>
                                            <p:tav tm="0">
                                              <p:val>
                                                <p:strVal val="1+#ppt_w/2"/>
                                              </p:val>
                                            </p:tav>
                                            <p:tav tm="100000">
                                              <p:val>
                                                <p:strVal val="#ppt_x"/>
                                              </p:val>
                                            </p:tav>
                                          </p:tavLst>
                                        </p:anim>
                                        <p:anim calcmode="lin" valueType="num">
                                          <p:cBhvr additive="base">
                                            <p:cTn id="72" dur="1000" fill="hold"/>
                                            <p:tgtEl>
                                              <p:spTgt spid="2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25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1+#ppt_w/2"/>
                                              </p:val>
                                            </p:tav>
                                            <p:tav tm="100000">
                                              <p:val>
                                                <p:strVal val="#ppt_x"/>
                                              </p:val>
                                            </p:tav>
                                          </p:tavLst>
                                        </p:anim>
                                        <p:anim calcmode="lin" valueType="num">
                                          <p:cBhvr additive="base">
                                            <p:cTn id="76" dur="1000" fill="hold"/>
                                            <p:tgtEl>
                                              <p:spTgt spid="28"/>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50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1+#ppt_w/2"/>
                                              </p:val>
                                            </p:tav>
                                            <p:tav tm="100000">
                                              <p:val>
                                                <p:strVal val="#ppt_x"/>
                                              </p:val>
                                            </p:tav>
                                          </p:tavLst>
                                        </p:anim>
                                        <p:anim calcmode="lin" valueType="num">
                                          <p:cBhvr additive="base">
                                            <p:cTn id="80" dur="1000" fill="hold"/>
                                            <p:tgtEl>
                                              <p:spTgt spid="31"/>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75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1000" fill="hold"/>
                                            <p:tgtEl>
                                              <p:spTgt spid="34"/>
                                            </p:tgtEl>
                                            <p:attrNameLst>
                                              <p:attrName>ppt_x</p:attrName>
                                            </p:attrNameLst>
                                          </p:cBhvr>
                                          <p:tavLst>
                                            <p:tav tm="0">
                                              <p:val>
                                                <p:strVal val="1+#ppt_w/2"/>
                                              </p:val>
                                            </p:tav>
                                            <p:tav tm="100000">
                                              <p:val>
                                                <p:strVal val="#ppt_x"/>
                                              </p:val>
                                            </p:tav>
                                          </p:tavLst>
                                        </p:anim>
                                        <p:anim calcmode="lin" valueType="num">
                                          <p:cBhvr additive="base">
                                            <p:cTn id="84"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8" grpId="0" animBg="1"/>
          <p:bldP spid="19" grpId="0" animBg="1"/>
          <p:bldP spid="20" grpId="0" animBg="1"/>
          <p:bldP spid="37" grpId="0" animBg="1"/>
          <p:bldP spid="38" grpId="0" animBg="1"/>
          <p:bldP spid="39" grpId="0" animBg="1"/>
          <p:bldP spid="40"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email"/>
          <a:srcRect/>
          <a:stretch>
            <a:fillRect/>
          </a:stretch>
        </p:blipFill>
        <p:spPr>
          <a:xfrm>
            <a:off x="-47630" y="0"/>
            <a:ext cx="12188826" cy="4114800"/>
          </a:xfrm>
          <a:prstGeom prst="rect">
            <a:avLst/>
          </a:prstGeom>
        </p:spPr>
      </p:pic>
      <p:sp>
        <p:nvSpPr>
          <p:cNvPr id="11" name="矩形 10"/>
          <p:cNvSpPr/>
          <p:nvPr/>
        </p:nvSpPr>
        <p:spPr>
          <a:xfrm>
            <a:off x="-47630" y="0"/>
            <a:ext cx="12239630" cy="4114800"/>
          </a:xfrm>
          <a:prstGeom prst="rect">
            <a:avLst/>
          </a:prstGeom>
          <a:gradFill flip="none" rotWithShape="1">
            <a:gsLst>
              <a:gs pos="50000">
                <a:schemeClr val="tx1">
                  <a:alpha val="55000"/>
                </a:schemeClr>
              </a:gs>
              <a:gs pos="8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5"/>
          <p:cNvSpPr txBox="1"/>
          <p:nvPr/>
        </p:nvSpPr>
        <p:spPr>
          <a:xfrm>
            <a:off x="1397525" y="4209319"/>
            <a:ext cx="6435725" cy="1015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t>您的内容打在这里，或者通过复制您的文本后，在此框中选择粘贴，并选择只保留文字</a:t>
            </a:r>
          </a:p>
        </p:txBody>
      </p:sp>
      <p:sp>
        <p:nvSpPr>
          <p:cNvPr id="13" name="文本框 12"/>
          <p:cNvSpPr txBox="1"/>
          <p:nvPr/>
        </p:nvSpPr>
        <p:spPr>
          <a:xfrm>
            <a:off x="1518557" y="2423222"/>
            <a:ext cx="1236961" cy="1006450"/>
          </a:xfrm>
          <a:prstGeom prst="rect">
            <a:avLst/>
          </a:prstGeom>
          <a:noFill/>
          <a:ln w="203200">
            <a:noFill/>
          </a:ln>
        </p:spPr>
        <p:txBody>
          <a:bodyPr wrap="none" rtlCol="0">
            <a:prstTxWarp prst="textPlain">
              <a:avLst/>
            </a:prstTxWarp>
            <a:spAutoFit/>
          </a:bodyPr>
          <a:lstStyle/>
          <a:p>
            <a:r>
              <a:rPr lang="en-US" altLang="zh-CN" dirty="0">
                <a:solidFill>
                  <a:schemeClr val="bg1"/>
                </a:solidFill>
                <a:latin typeface="Impact" panose="020B0806030902050204" pitchFamily="34" charset="0"/>
                <a:cs typeface="Arial" panose="020B0604020202020204" pitchFamily="34" charset="0"/>
              </a:rPr>
              <a:t>04</a:t>
            </a:r>
            <a:endParaRPr lang="zh-CN" altLang="en-US" dirty="0">
              <a:solidFill>
                <a:schemeClr val="bg1"/>
              </a:solidFill>
              <a:latin typeface="Impact" panose="020B0806030902050204" pitchFamily="34" charset="0"/>
              <a:cs typeface="Arial" panose="020B0604020202020204" pitchFamily="34" charset="0"/>
            </a:endParaRPr>
          </a:p>
        </p:txBody>
      </p:sp>
      <p:sp>
        <p:nvSpPr>
          <p:cNvPr id="14" name="矩形 13"/>
          <p:cNvSpPr/>
          <p:nvPr/>
        </p:nvSpPr>
        <p:spPr>
          <a:xfrm>
            <a:off x="0" y="3514724"/>
            <a:ext cx="12192000" cy="600076"/>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15" name="文本框 14"/>
          <p:cNvSpPr txBox="1"/>
          <p:nvPr/>
        </p:nvSpPr>
        <p:spPr>
          <a:xfrm>
            <a:off x="1397525" y="3496330"/>
            <a:ext cx="3686630"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rPr>
              <a:t>社交应用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85117" y="1960027"/>
            <a:ext cx="9621766" cy="3632935"/>
            <a:chOff x="1249660" y="1960027"/>
            <a:chExt cx="9621766" cy="3632935"/>
          </a:xfrm>
        </p:grpSpPr>
        <p:sp>
          <p:nvSpPr>
            <p:cNvPr id="8" name="矩形: 圆角 7"/>
            <p:cNvSpPr/>
            <p:nvPr/>
          </p:nvSpPr>
          <p:spPr>
            <a:xfrm>
              <a:off x="1249660" y="1960027"/>
              <a:ext cx="4645473" cy="1687612"/>
            </a:xfrm>
            <a:prstGeom prst="roundRect">
              <a:avLst>
                <a:gd name="adj" fmla="val 12904"/>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9" name="矩形: 圆角 8"/>
            <p:cNvSpPr/>
            <p:nvPr/>
          </p:nvSpPr>
          <p:spPr>
            <a:xfrm>
              <a:off x="1249660" y="3905350"/>
              <a:ext cx="4645473" cy="1687612"/>
            </a:xfrm>
            <a:prstGeom prst="roundRect">
              <a:avLst>
                <a:gd name="adj" fmla="val 12904"/>
              </a:avLst>
            </a:pr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0" name="矩形: 圆角 9"/>
            <p:cNvSpPr/>
            <p:nvPr/>
          </p:nvSpPr>
          <p:spPr>
            <a:xfrm>
              <a:off x="6225953" y="1960027"/>
              <a:ext cx="4645473" cy="1687612"/>
            </a:xfrm>
            <a:prstGeom prst="roundRect">
              <a:avLst>
                <a:gd name="adj" fmla="val 12904"/>
              </a:avLst>
            </a:pr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1" name="矩形: 圆角 10"/>
            <p:cNvSpPr/>
            <p:nvPr/>
          </p:nvSpPr>
          <p:spPr>
            <a:xfrm>
              <a:off x="6225953" y="3905350"/>
              <a:ext cx="4645473" cy="1687612"/>
            </a:xfrm>
            <a:prstGeom prst="roundRect">
              <a:avLst>
                <a:gd name="adj" fmla="val 12904"/>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grpSp>
      <p:sp>
        <p:nvSpPr>
          <p:cNvPr id="12" name="椭圆 11"/>
          <p:cNvSpPr/>
          <p:nvPr/>
        </p:nvSpPr>
        <p:spPr>
          <a:xfrm>
            <a:off x="4953000" y="2623535"/>
            <a:ext cx="2286000" cy="2285998"/>
          </a:xfrm>
          <a:prstGeom prst="ellipse">
            <a:avLst/>
          </a:pr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6" name="椭圆 12"/>
          <p:cNvSpPr/>
          <p:nvPr/>
        </p:nvSpPr>
        <p:spPr>
          <a:xfrm>
            <a:off x="5394098" y="3060698"/>
            <a:ext cx="1403804" cy="1403804"/>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14" name="组合 13"/>
          <p:cNvGrpSpPr/>
          <p:nvPr/>
        </p:nvGrpSpPr>
        <p:grpSpPr>
          <a:xfrm>
            <a:off x="1673750" y="4138879"/>
            <a:ext cx="3368150" cy="1220554"/>
            <a:chOff x="6798184" y="1678126"/>
            <a:chExt cx="3368150" cy="1220554"/>
          </a:xfrm>
        </p:grpSpPr>
        <p:sp>
          <p:nvSpPr>
            <p:cNvPr id="15" name="矩形 14"/>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16" name="矩形 15"/>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grpSp>
      <p:grpSp>
        <p:nvGrpSpPr>
          <p:cNvPr id="17" name="组合 16"/>
          <p:cNvGrpSpPr/>
          <p:nvPr/>
        </p:nvGrpSpPr>
        <p:grpSpPr>
          <a:xfrm>
            <a:off x="1673750" y="2199423"/>
            <a:ext cx="3368150" cy="1220554"/>
            <a:chOff x="6798184" y="1678126"/>
            <a:chExt cx="3368150" cy="1220554"/>
          </a:xfrm>
        </p:grpSpPr>
        <p:sp>
          <p:nvSpPr>
            <p:cNvPr id="18" name="矩形 17"/>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19" name="矩形 18"/>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grpSp>
      <p:grpSp>
        <p:nvGrpSpPr>
          <p:cNvPr id="20" name="组合 19"/>
          <p:cNvGrpSpPr/>
          <p:nvPr/>
        </p:nvGrpSpPr>
        <p:grpSpPr>
          <a:xfrm>
            <a:off x="7229027" y="4138879"/>
            <a:ext cx="3368150" cy="1220554"/>
            <a:chOff x="6798184" y="1678126"/>
            <a:chExt cx="3368150" cy="1220554"/>
          </a:xfrm>
        </p:grpSpPr>
        <p:sp>
          <p:nvSpPr>
            <p:cNvPr id="21" name="矩形 20"/>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22" name="矩形 21"/>
            <p:cNvSpPr/>
            <p:nvPr/>
          </p:nvSpPr>
          <p:spPr>
            <a:xfrm>
              <a:off x="7924360" y="1678126"/>
              <a:ext cx="2241974" cy="424732"/>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grpSp>
      <p:grpSp>
        <p:nvGrpSpPr>
          <p:cNvPr id="23" name="组合 22"/>
          <p:cNvGrpSpPr/>
          <p:nvPr/>
        </p:nvGrpSpPr>
        <p:grpSpPr>
          <a:xfrm>
            <a:off x="7229027" y="2199423"/>
            <a:ext cx="3368150" cy="1220554"/>
            <a:chOff x="6798184" y="1678126"/>
            <a:chExt cx="3368150" cy="1220554"/>
          </a:xfrm>
        </p:grpSpPr>
        <p:sp>
          <p:nvSpPr>
            <p:cNvPr id="24" name="矩形 2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25" name="矩形 24"/>
            <p:cNvSpPr/>
            <p:nvPr/>
          </p:nvSpPr>
          <p:spPr>
            <a:xfrm>
              <a:off x="7924360" y="1678126"/>
              <a:ext cx="2241974" cy="424732"/>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grpSp>
      <p:sp>
        <p:nvSpPr>
          <p:cNvPr id="32"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pPr>
            <a:r>
              <a:rPr lang="zh-CN" altLang="en-US" dirty="0">
                <a:solidFill>
                  <a:schemeClr val="tx1">
                    <a:lumMod val="65000"/>
                    <a:lumOff val="35000"/>
                  </a:schemeClr>
                </a:solidFill>
                <a:latin typeface="Arial" panose="020B0604020202020204" pitchFamily="34" charset="0"/>
                <a:cs typeface="+mn-ea"/>
              </a:rPr>
              <a:t>社交应用</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33"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60000">
                                          <p:cBhvr additive="base">
                                            <p:cTn id="11" dur="100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60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60000">
                                          <p:cBhvr additive="base">
                                            <p:cTn id="19" dur="100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96000" y="0"/>
            <a:ext cx="6096000" cy="68580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pPr>
            <a:r>
              <a:rPr lang="zh-CN" altLang="en-US" dirty="0">
                <a:solidFill>
                  <a:schemeClr val="tx1">
                    <a:lumMod val="65000"/>
                    <a:lumOff val="35000"/>
                  </a:schemeClr>
                </a:solidFill>
                <a:latin typeface="Arial" panose="020B0604020202020204" pitchFamily="34" charset="0"/>
                <a:cs typeface="+mn-ea"/>
              </a:rPr>
              <a:t>社交应用</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26"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
        <p:nvSpPr>
          <p:cNvPr id="27" name="矩形 26"/>
          <p:cNvSpPr/>
          <p:nvPr/>
        </p:nvSpPr>
        <p:spPr>
          <a:xfrm>
            <a:off x="6096000" y="0"/>
            <a:ext cx="6096000" cy="6858000"/>
          </a:xfrm>
          <a:prstGeom prst="rect">
            <a:avLst/>
          </a:prstGeom>
          <a:gradFill flip="none" rotWithShape="1">
            <a:gsLst>
              <a:gs pos="50000">
                <a:schemeClr val="tx1">
                  <a:alpha val="55000"/>
                </a:schemeClr>
              </a:gs>
              <a:gs pos="8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247899" y="1752600"/>
            <a:ext cx="7696202" cy="794366"/>
            <a:chOff x="2247899" y="1752600"/>
            <a:chExt cx="7696202" cy="794366"/>
          </a:xfrm>
        </p:grpSpPr>
        <p:sp>
          <p:nvSpPr>
            <p:cNvPr id="9" name="矩形: 圆角 8"/>
            <p:cNvSpPr/>
            <p:nvPr/>
          </p:nvSpPr>
          <p:spPr>
            <a:xfrm>
              <a:off x="2247899" y="1752600"/>
              <a:ext cx="7696202" cy="794366"/>
            </a:xfrm>
            <a:prstGeom prst="roundRect">
              <a:avLst>
                <a:gd name="adj" fmla="val 0"/>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4" name="矩形 13"/>
            <p:cNvSpPr/>
            <p:nvPr/>
          </p:nvSpPr>
          <p:spPr>
            <a:xfrm>
              <a:off x="2736529" y="1876602"/>
              <a:ext cx="6737672"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grpSp>
      <p:grpSp>
        <p:nvGrpSpPr>
          <p:cNvPr id="13" name="组合 12"/>
          <p:cNvGrpSpPr/>
          <p:nvPr/>
        </p:nvGrpSpPr>
        <p:grpSpPr>
          <a:xfrm>
            <a:off x="2247899" y="2854854"/>
            <a:ext cx="7696202" cy="794366"/>
            <a:chOff x="2247899" y="2854854"/>
            <a:chExt cx="7696202" cy="794366"/>
          </a:xfrm>
        </p:grpSpPr>
        <p:sp>
          <p:nvSpPr>
            <p:cNvPr id="10" name="矩形: 圆角 9"/>
            <p:cNvSpPr/>
            <p:nvPr/>
          </p:nvSpPr>
          <p:spPr>
            <a:xfrm>
              <a:off x="2247899" y="2854854"/>
              <a:ext cx="7696202" cy="794366"/>
            </a:xfrm>
            <a:prstGeom prst="roundRect">
              <a:avLst>
                <a:gd name="adj" fmla="val 0"/>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6" name="矩形 15"/>
            <p:cNvSpPr/>
            <p:nvPr/>
          </p:nvSpPr>
          <p:spPr>
            <a:xfrm>
              <a:off x="2736529" y="2952837"/>
              <a:ext cx="6737672"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grpSp>
      <p:grpSp>
        <p:nvGrpSpPr>
          <p:cNvPr id="15" name="组合 14"/>
          <p:cNvGrpSpPr/>
          <p:nvPr/>
        </p:nvGrpSpPr>
        <p:grpSpPr>
          <a:xfrm>
            <a:off x="2247899" y="3957108"/>
            <a:ext cx="7696202" cy="794366"/>
            <a:chOff x="2247899" y="3957108"/>
            <a:chExt cx="7696202" cy="794366"/>
          </a:xfrm>
        </p:grpSpPr>
        <p:sp>
          <p:nvSpPr>
            <p:cNvPr id="11" name="矩形: 圆角 10"/>
            <p:cNvSpPr/>
            <p:nvPr/>
          </p:nvSpPr>
          <p:spPr>
            <a:xfrm>
              <a:off x="2247899" y="3957108"/>
              <a:ext cx="7696202" cy="794366"/>
            </a:xfrm>
            <a:prstGeom prst="roundRect">
              <a:avLst>
                <a:gd name="adj" fmla="val 0"/>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7" name="矩形 16"/>
            <p:cNvSpPr/>
            <p:nvPr/>
          </p:nvSpPr>
          <p:spPr>
            <a:xfrm>
              <a:off x="2736529" y="4055092"/>
              <a:ext cx="6737672"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grpSp>
      <p:grpSp>
        <p:nvGrpSpPr>
          <p:cNvPr id="24" name="组合 23"/>
          <p:cNvGrpSpPr/>
          <p:nvPr/>
        </p:nvGrpSpPr>
        <p:grpSpPr>
          <a:xfrm>
            <a:off x="2247899" y="5059363"/>
            <a:ext cx="7696202" cy="794366"/>
            <a:chOff x="2247899" y="5059363"/>
            <a:chExt cx="7696202" cy="794366"/>
          </a:xfrm>
        </p:grpSpPr>
        <p:sp>
          <p:nvSpPr>
            <p:cNvPr id="12" name="矩形: 圆角 11"/>
            <p:cNvSpPr/>
            <p:nvPr/>
          </p:nvSpPr>
          <p:spPr>
            <a:xfrm>
              <a:off x="2247899" y="5059363"/>
              <a:ext cx="7696202" cy="794366"/>
            </a:xfrm>
            <a:prstGeom prst="roundRect">
              <a:avLst>
                <a:gd name="adj" fmla="val 0"/>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8" name="矩形 17"/>
            <p:cNvSpPr/>
            <p:nvPr/>
          </p:nvSpPr>
          <p:spPr>
            <a:xfrm>
              <a:off x="2736529" y="5151847"/>
              <a:ext cx="6737672"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500"/>
                                        <p:tgtEl>
                                          <p:spTgt spid="15"/>
                                        </p:tgtEl>
                                      </p:cBhvr>
                                    </p:animEffect>
                                  </p:childTnLst>
                                </p:cTn>
                              </p:par>
                            </p:childTnLst>
                          </p:cTn>
                        </p:par>
                        <p:par>
                          <p:cTn id="27" fill="hold">
                            <p:stCondLst>
                              <p:cond delay="3000"/>
                            </p:stCondLst>
                            <p:childTnLst>
                              <p:par>
                                <p:cTn id="28" presetID="22" presetClass="entr" presetSubtype="2"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righ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占位符 42"/>
          <p:cNvPicPr>
            <a:picLocks noGrp="1" noChangeAspect="1"/>
          </p:cNvPicPr>
          <p:nvPr>
            <p:ph type="pic" sz="quarter" idx="12"/>
          </p:nvPr>
        </p:nvPicPr>
        <p:blipFill>
          <a:blip r:embed="rId3" cstate="email">
            <a:grayscl/>
          </a:blip>
          <a:srcRect/>
          <a:stretch>
            <a:fillRect/>
          </a:stretch>
        </p:blipFill>
        <p:spPr/>
      </p:pic>
      <p:pic>
        <p:nvPicPr>
          <p:cNvPr id="45" name="图片占位符 44"/>
          <p:cNvPicPr>
            <a:picLocks noGrp="1" noChangeAspect="1"/>
          </p:cNvPicPr>
          <p:nvPr>
            <p:ph type="pic" sz="quarter" idx="13"/>
          </p:nvPr>
        </p:nvPicPr>
        <p:blipFill>
          <a:blip r:embed="rId4" cstate="email">
            <a:grayscl/>
          </a:blip>
          <a:srcRect/>
          <a:stretch>
            <a:fillRect/>
          </a:stretch>
        </p:blipFill>
        <p:spPr/>
      </p:pic>
      <p:pic>
        <p:nvPicPr>
          <p:cNvPr id="44" name="图片占位符 43"/>
          <p:cNvPicPr>
            <a:picLocks noGrp="1" noChangeAspect="1"/>
          </p:cNvPicPr>
          <p:nvPr>
            <p:ph type="pic" sz="quarter" idx="15"/>
          </p:nvPr>
        </p:nvPicPr>
        <p:blipFill>
          <a:blip r:embed="rId5" cstate="email">
            <a:grayscl/>
          </a:blip>
          <a:srcRect/>
          <a:stretch>
            <a:fillRect/>
          </a:stretch>
        </p:blipFill>
        <p:spPr/>
      </p:pic>
      <p:pic>
        <p:nvPicPr>
          <p:cNvPr id="49" name="图片占位符 48"/>
          <p:cNvPicPr>
            <a:picLocks noGrp="1" noChangeAspect="1"/>
          </p:cNvPicPr>
          <p:nvPr>
            <p:ph type="pic" sz="quarter" idx="14"/>
          </p:nvPr>
        </p:nvPicPr>
        <p:blipFill>
          <a:blip r:embed="rId6" cstate="email">
            <a:grayscl/>
          </a:blip>
          <a:srcRect/>
          <a:stretch>
            <a:fillRect/>
          </a:stretch>
        </p:blipFill>
        <p:spPr/>
      </p:pic>
      <p:sp>
        <p:nvSpPr>
          <p:cNvPr id="5" name="任意多边形 4"/>
          <p:cNvSpPr/>
          <p:nvPr/>
        </p:nvSpPr>
        <p:spPr>
          <a:xfrm>
            <a:off x="1300596" y="3124200"/>
            <a:ext cx="1608858" cy="457200"/>
          </a:xfrm>
          <a:custGeom>
            <a:avLst/>
            <a:gdLst>
              <a:gd name="connsiteX0" fmla="*/ 0 w 1608858"/>
              <a:gd name="connsiteY0" fmla="*/ 0 h 457200"/>
              <a:gd name="connsiteX1" fmla="*/ 1608858 w 1608858"/>
              <a:gd name="connsiteY1" fmla="*/ 0 h 457200"/>
              <a:gd name="connsiteX2" fmla="*/ 1586359 w 1608858"/>
              <a:gd name="connsiteY2" fmla="*/ 41452 h 457200"/>
              <a:gd name="connsiteX3" fmla="*/ 804429 w 1608858"/>
              <a:gd name="connsiteY3" fmla="*/ 457200 h 457200"/>
              <a:gd name="connsiteX4" fmla="*/ 22499 w 1608858"/>
              <a:gd name="connsiteY4" fmla="*/ 4145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858" h="457200">
                <a:moveTo>
                  <a:pt x="0" y="0"/>
                </a:moveTo>
                <a:lnTo>
                  <a:pt x="1608858" y="0"/>
                </a:lnTo>
                <a:lnTo>
                  <a:pt x="1586359" y="41452"/>
                </a:lnTo>
                <a:cubicBezTo>
                  <a:pt x="1416900" y="292285"/>
                  <a:pt x="1129924" y="457200"/>
                  <a:pt x="804429" y="457200"/>
                </a:cubicBezTo>
                <a:cubicBezTo>
                  <a:pt x="478935" y="457200"/>
                  <a:pt x="191959" y="292285"/>
                  <a:pt x="22499" y="4145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任意多边形 8"/>
          <p:cNvSpPr/>
          <p:nvPr/>
        </p:nvSpPr>
        <p:spPr>
          <a:xfrm>
            <a:off x="1300596" y="5486400"/>
            <a:ext cx="1608858" cy="457200"/>
          </a:xfrm>
          <a:custGeom>
            <a:avLst/>
            <a:gdLst>
              <a:gd name="connsiteX0" fmla="*/ 0 w 1608858"/>
              <a:gd name="connsiteY0" fmla="*/ 0 h 457200"/>
              <a:gd name="connsiteX1" fmla="*/ 1608858 w 1608858"/>
              <a:gd name="connsiteY1" fmla="*/ 0 h 457200"/>
              <a:gd name="connsiteX2" fmla="*/ 1586359 w 1608858"/>
              <a:gd name="connsiteY2" fmla="*/ 41452 h 457200"/>
              <a:gd name="connsiteX3" fmla="*/ 804429 w 1608858"/>
              <a:gd name="connsiteY3" fmla="*/ 457200 h 457200"/>
              <a:gd name="connsiteX4" fmla="*/ 22499 w 1608858"/>
              <a:gd name="connsiteY4" fmla="*/ 4145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858" h="457200">
                <a:moveTo>
                  <a:pt x="0" y="0"/>
                </a:moveTo>
                <a:lnTo>
                  <a:pt x="1608858" y="0"/>
                </a:lnTo>
                <a:lnTo>
                  <a:pt x="1586359" y="41452"/>
                </a:lnTo>
                <a:cubicBezTo>
                  <a:pt x="1416900" y="292285"/>
                  <a:pt x="1129924" y="457200"/>
                  <a:pt x="804429" y="457200"/>
                </a:cubicBezTo>
                <a:cubicBezTo>
                  <a:pt x="478935" y="457200"/>
                  <a:pt x="191959" y="292285"/>
                  <a:pt x="22499" y="41452"/>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任意多边形 11"/>
          <p:cNvSpPr/>
          <p:nvPr/>
        </p:nvSpPr>
        <p:spPr>
          <a:xfrm>
            <a:off x="6405996" y="3124200"/>
            <a:ext cx="1608858" cy="457200"/>
          </a:xfrm>
          <a:custGeom>
            <a:avLst/>
            <a:gdLst>
              <a:gd name="connsiteX0" fmla="*/ 0 w 1608858"/>
              <a:gd name="connsiteY0" fmla="*/ 0 h 457200"/>
              <a:gd name="connsiteX1" fmla="*/ 1608858 w 1608858"/>
              <a:gd name="connsiteY1" fmla="*/ 0 h 457200"/>
              <a:gd name="connsiteX2" fmla="*/ 1586359 w 1608858"/>
              <a:gd name="connsiteY2" fmla="*/ 41452 h 457200"/>
              <a:gd name="connsiteX3" fmla="*/ 804429 w 1608858"/>
              <a:gd name="connsiteY3" fmla="*/ 457200 h 457200"/>
              <a:gd name="connsiteX4" fmla="*/ 22499 w 1608858"/>
              <a:gd name="connsiteY4" fmla="*/ 4145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858" h="457200">
                <a:moveTo>
                  <a:pt x="0" y="0"/>
                </a:moveTo>
                <a:lnTo>
                  <a:pt x="1608858" y="0"/>
                </a:lnTo>
                <a:lnTo>
                  <a:pt x="1586359" y="41452"/>
                </a:lnTo>
                <a:cubicBezTo>
                  <a:pt x="1416900" y="292285"/>
                  <a:pt x="1129924" y="457200"/>
                  <a:pt x="804429" y="457200"/>
                </a:cubicBezTo>
                <a:cubicBezTo>
                  <a:pt x="478935" y="457200"/>
                  <a:pt x="191959" y="292285"/>
                  <a:pt x="22499" y="41452"/>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任意多边形 14"/>
          <p:cNvSpPr/>
          <p:nvPr/>
        </p:nvSpPr>
        <p:spPr>
          <a:xfrm>
            <a:off x="6405996" y="5486400"/>
            <a:ext cx="1608858" cy="457200"/>
          </a:xfrm>
          <a:custGeom>
            <a:avLst/>
            <a:gdLst>
              <a:gd name="connsiteX0" fmla="*/ 0 w 1608858"/>
              <a:gd name="connsiteY0" fmla="*/ 0 h 457200"/>
              <a:gd name="connsiteX1" fmla="*/ 1608858 w 1608858"/>
              <a:gd name="connsiteY1" fmla="*/ 0 h 457200"/>
              <a:gd name="connsiteX2" fmla="*/ 1586359 w 1608858"/>
              <a:gd name="connsiteY2" fmla="*/ 41452 h 457200"/>
              <a:gd name="connsiteX3" fmla="*/ 804429 w 1608858"/>
              <a:gd name="connsiteY3" fmla="*/ 457200 h 457200"/>
              <a:gd name="connsiteX4" fmla="*/ 22499 w 1608858"/>
              <a:gd name="connsiteY4" fmla="*/ 4145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858" h="457200">
                <a:moveTo>
                  <a:pt x="0" y="0"/>
                </a:moveTo>
                <a:lnTo>
                  <a:pt x="1608858" y="0"/>
                </a:lnTo>
                <a:lnTo>
                  <a:pt x="1586359" y="41452"/>
                </a:lnTo>
                <a:cubicBezTo>
                  <a:pt x="1416900" y="292285"/>
                  <a:pt x="1129924" y="457200"/>
                  <a:pt x="804429" y="457200"/>
                </a:cubicBezTo>
                <a:cubicBezTo>
                  <a:pt x="478935" y="457200"/>
                  <a:pt x="191959" y="292285"/>
                  <a:pt x="22499" y="4145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6" name="组合 25"/>
          <p:cNvGrpSpPr/>
          <p:nvPr/>
        </p:nvGrpSpPr>
        <p:grpSpPr>
          <a:xfrm>
            <a:off x="3243187" y="2019191"/>
            <a:ext cx="2591569" cy="1238467"/>
            <a:chOff x="7483989" y="3361982"/>
            <a:chExt cx="2591569" cy="1238467"/>
          </a:xfrm>
        </p:grpSpPr>
        <p:sp>
          <p:nvSpPr>
            <p:cNvPr id="27" name="矩形 26"/>
            <p:cNvSpPr/>
            <p:nvPr/>
          </p:nvSpPr>
          <p:spPr>
            <a:xfrm>
              <a:off x="7483989" y="3732519"/>
              <a:ext cx="2591569"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用户可以在投影仪或者计算机上进行演示也可以将演示文稿打印出来制作成胶片</a:t>
              </a:r>
            </a:p>
          </p:txBody>
        </p:sp>
        <p:sp>
          <p:nvSpPr>
            <p:cNvPr id="28" name="矩形 27"/>
            <p:cNvSpPr/>
            <p:nvPr/>
          </p:nvSpPr>
          <p:spPr>
            <a:xfrm>
              <a:off x="7483989" y="33619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微软雅黑" panose="020B0503020204020204" charset="-122"/>
                  <a:ea typeface="微软雅黑" panose="020B0503020204020204" charset="-122"/>
                  <a:cs typeface="+mn-cs"/>
                </a:rPr>
                <a:t>标题文字添加</a:t>
              </a:r>
            </a:p>
          </p:txBody>
        </p:sp>
      </p:grpSp>
      <p:grpSp>
        <p:nvGrpSpPr>
          <p:cNvPr id="29" name="组合 28"/>
          <p:cNvGrpSpPr/>
          <p:nvPr/>
        </p:nvGrpSpPr>
        <p:grpSpPr>
          <a:xfrm>
            <a:off x="3243187" y="4381391"/>
            <a:ext cx="2591569" cy="1238467"/>
            <a:chOff x="7483989" y="3361982"/>
            <a:chExt cx="2591569" cy="1238467"/>
          </a:xfrm>
        </p:grpSpPr>
        <p:sp>
          <p:nvSpPr>
            <p:cNvPr id="30" name="矩形 29"/>
            <p:cNvSpPr/>
            <p:nvPr/>
          </p:nvSpPr>
          <p:spPr>
            <a:xfrm>
              <a:off x="7483989" y="3732519"/>
              <a:ext cx="2591569"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用户可以在投影仪或者计算机上进行演示也可以将演示文稿打印出来制作成胶片</a:t>
              </a:r>
            </a:p>
          </p:txBody>
        </p:sp>
        <p:sp>
          <p:nvSpPr>
            <p:cNvPr id="31" name="矩形 30"/>
            <p:cNvSpPr/>
            <p:nvPr/>
          </p:nvSpPr>
          <p:spPr>
            <a:xfrm>
              <a:off x="7483989" y="33619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微软雅黑" panose="020B0503020204020204" charset="-122"/>
                  <a:ea typeface="微软雅黑" panose="020B0503020204020204" charset="-122"/>
                  <a:cs typeface="+mn-cs"/>
                </a:rPr>
                <a:t>标题文字添加</a:t>
              </a:r>
            </a:p>
          </p:txBody>
        </p:sp>
      </p:grpSp>
      <p:grpSp>
        <p:nvGrpSpPr>
          <p:cNvPr id="32" name="组合 31"/>
          <p:cNvGrpSpPr/>
          <p:nvPr/>
        </p:nvGrpSpPr>
        <p:grpSpPr>
          <a:xfrm>
            <a:off x="8361453" y="2019191"/>
            <a:ext cx="2591569" cy="1238467"/>
            <a:chOff x="7483989" y="3361982"/>
            <a:chExt cx="2591569" cy="1238467"/>
          </a:xfrm>
        </p:grpSpPr>
        <p:sp>
          <p:nvSpPr>
            <p:cNvPr id="33" name="矩形 32"/>
            <p:cNvSpPr/>
            <p:nvPr/>
          </p:nvSpPr>
          <p:spPr>
            <a:xfrm>
              <a:off x="7483989" y="3732519"/>
              <a:ext cx="2591569"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用户可以在投影仪或者计算机上进行演示也可以将演示文稿打印出来制作成胶片</a:t>
              </a:r>
            </a:p>
          </p:txBody>
        </p:sp>
        <p:sp>
          <p:nvSpPr>
            <p:cNvPr id="34" name="矩形 33"/>
            <p:cNvSpPr/>
            <p:nvPr/>
          </p:nvSpPr>
          <p:spPr>
            <a:xfrm>
              <a:off x="7483989" y="33619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微软雅黑" panose="020B0503020204020204" charset="-122"/>
                  <a:ea typeface="微软雅黑" panose="020B0503020204020204" charset="-122"/>
                  <a:cs typeface="+mn-cs"/>
                </a:rPr>
                <a:t>标题文字添加</a:t>
              </a:r>
            </a:p>
          </p:txBody>
        </p:sp>
      </p:grpSp>
      <p:grpSp>
        <p:nvGrpSpPr>
          <p:cNvPr id="35" name="组合 34"/>
          <p:cNvGrpSpPr/>
          <p:nvPr/>
        </p:nvGrpSpPr>
        <p:grpSpPr>
          <a:xfrm>
            <a:off x="8361453" y="4381391"/>
            <a:ext cx="2591569" cy="1238467"/>
            <a:chOff x="7483989" y="3361982"/>
            <a:chExt cx="2591569" cy="1238467"/>
          </a:xfrm>
        </p:grpSpPr>
        <p:sp>
          <p:nvSpPr>
            <p:cNvPr id="36" name="矩形 35"/>
            <p:cNvSpPr/>
            <p:nvPr/>
          </p:nvSpPr>
          <p:spPr>
            <a:xfrm>
              <a:off x="7483989" y="3732519"/>
              <a:ext cx="2591569"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用户可以在投影仪或者计算机上进行演示也可以将演示文稿打印出来制作成胶片</a:t>
              </a:r>
            </a:p>
          </p:txBody>
        </p:sp>
        <p:sp>
          <p:nvSpPr>
            <p:cNvPr id="37" name="矩形 36"/>
            <p:cNvSpPr/>
            <p:nvPr/>
          </p:nvSpPr>
          <p:spPr>
            <a:xfrm>
              <a:off x="7483989" y="33619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微软雅黑" panose="020B0503020204020204" charset="-122"/>
                  <a:ea typeface="微软雅黑" panose="020B0503020204020204" charset="-122"/>
                  <a:cs typeface="+mn-cs"/>
                </a:rPr>
                <a:t>标题文字添加</a:t>
              </a:r>
            </a:p>
          </p:txBody>
        </p:sp>
      </p:grpSp>
      <p:sp>
        <p:nvSpPr>
          <p:cNvPr id="38"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pPr>
            <a:r>
              <a:rPr lang="zh-CN" altLang="en-US" dirty="0">
                <a:solidFill>
                  <a:schemeClr val="tx1">
                    <a:lumMod val="65000"/>
                    <a:lumOff val="35000"/>
                  </a:schemeClr>
                </a:solidFill>
                <a:latin typeface="Arial" panose="020B0604020202020204" pitchFamily="34" charset="0"/>
                <a:cs typeface="+mn-ea"/>
              </a:rPr>
              <a:t>社交应用</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39"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1000"/>
                            </p:stCondLst>
                            <p:childTnLst>
                              <p:par>
                                <p:cTn id="39" presetID="47"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email"/>
          <a:srcRect/>
          <a:stretch>
            <a:fillRect/>
          </a:stretch>
        </p:blipFill>
        <p:spPr>
          <a:xfrm>
            <a:off x="-47630" y="0"/>
            <a:ext cx="12188826" cy="4114800"/>
          </a:xfrm>
          <a:prstGeom prst="rect">
            <a:avLst/>
          </a:prstGeom>
        </p:spPr>
      </p:pic>
      <p:sp>
        <p:nvSpPr>
          <p:cNvPr id="17" name="矩形 16"/>
          <p:cNvSpPr/>
          <p:nvPr/>
        </p:nvSpPr>
        <p:spPr>
          <a:xfrm>
            <a:off x="-47630" y="0"/>
            <a:ext cx="12239630" cy="4114800"/>
          </a:xfrm>
          <a:prstGeom prst="rect">
            <a:avLst/>
          </a:prstGeom>
          <a:gradFill flip="none" rotWithShape="1">
            <a:gsLst>
              <a:gs pos="50000">
                <a:schemeClr val="tx1">
                  <a:alpha val="55000"/>
                </a:schemeClr>
              </a:gs>
              <a:gs pos="8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3514724"/>
            <a:ext cx="5753100" cy="2276476"/>
          </a:xfrm>
          <a:prstGeom prst="rect">
            <a:avLst/>
          </a:prstGeom>
          <a:solidFill>
            <a:schemeClr val="accent1">
              <a:lumMod val="75000"/>
              <a:alpha val="7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grpSp>
        <p:nvGrpSpPr>
          <p:cNvPr id="19" name="组合 18"/>
          <p:cNvGrpSpPr/>
          <p:nvPr/>
        </p:nvGrpSpPr>
        <p:grpSpPr>
          <a:xfrm>
            <a:off x="628650" y="4395722"/>
            <a:ext cx="4926994" cy="1228855"/>
            <a:chOff x="416689" y="1210834"/>
            <a:chExt cx="5537071" cy="1220420"/>
          </a:xfrm>
        </p:grpSpPr>
        <p:grpSp>
          <p:nvGrpSpPr>
            <p:cNvPr id="20" name="组合 19"/>
            <p:cNvGrpSpPr/>
            <p:nvPr userDrawn="1"/>
          </p:nvGrpSpPr>
          <p:grpSpPr>
            <a:xfrm>
              <a:off x="2681968" y="1232410"/>
              <a:ext cx="3271792" cy="1198843"/>
              <a:chOff x="0" y="2885362"/>
              <a:chExt cx="2057401" cy="922314"/>
            </a:xfrm>
          </p:grpSpPr>
          <p:sp>
            <p:nvSpPr>
              <p:cNvPr id="22" name="文本框 21"/>
              <p:cNvSpPr txBox="1"/>
              <p:nvPr/>
            </p:nvSpPr>
            <p:spPr>
              <a:xfrm>
                <a:off x="1" y="3260494"/>
                <a:ext cx="2057400" cy="547182"/>
              </a:xfrm>
              <a:prstGeom prst="rect">
                <a:avLst/>
              </a:prstGeom>
              <a:noFill/>
            </p:spPr>
            <p:txBody>
              <a:bodyPr wrap="none" rtlCol="0">
                <a:prstTxWarp prst="textPlain">
                  <a:avLst/>
                </a:prstTxWarp>
                <a:spAutoFit/>
              </a:bodyPr>
              <a:lstStyle/>
              <a:p>
                <a:r>
                  <a:rPr lang="en-US" altLang="zh-CN" sz="16600" b="1" dirty="0">
                    <a:solidFill>
                      <a:schemeClr val="bg1"/>
                    </a:solidFill>
                  </a:rPr>
                  <a:t>TEMPLATE</a:t>
                </a:r>
                <a:endParaRPr lang="zh-CN" altLang="en-US" sz="16600" b="1" dirty="0">
                  <a:solidFill>
                    <a:schemeClr val="bg1"/>
                  </a:solidFill>
                </a:endParaRPr>
              </a:p>
            </p:txBody>
          </p:sp>
          <p:sp>
            <p:nvSpPr>
              <p:cNvPr id="23" name="矩形 22"/>
              <p:cNvSpPr/>
              <p:nvPr/>
            </p:nvSpPr>
            <p:spPr>
              <a:xfrm>
                <a:off x="0" y="2885362"/>
                <a:ext cx="2057400" cy="359100"/>
              </a:xfrm>
              <a:prstGeom prst="rect">
                <a:avLst/>
              </a:prstGeom>
              <a:noFill/>
            </p:spPr>
            <p:txBody>
              <a:bodyPr wrap="none" numCol="1" rtlCol="0">
                <a:prstTxWarp prst="textPlain">
                  <a:avLst/>
                </a:prstTxWarp>
                <a:spAutoFit/>
              </a:bodyPr>
              <a:lstStyle/>
              <a:p>
                <a:pPr lvl="0"/>
                <a:r>
                  <a:rPr lang="en-US" altLang="zh-CN" sz="16600" dirty="0">
                    <a:solidFill>
                      <a:schemeClr val="bg1"/>
                    </a:solidFill>
                  </a:rPr>
                  <a:t>POWERPOINT</a:t>
                </a:r>
                <a:endParaRPr lang="en-US" altLang="zh-CN" sz="16600" noProof="0" dirty="0">
                  <a:solidFill>
                    <a:schemeClr val="bg1"/>
                  </a:solidFill>
                </a:endParaRPr>
              </a:p>
            </p:txBody>
          </p:sp>
        </p:grpSp>
        <p:sp>
          <p:nvSpPr>
            <p:cNvPr id="21" name="文本框 20"/>
            <p:cNvSpPr txBox="1"/>
            <p:nvPr userDrawn="1"/>
          </p:nvSpPr>
          <p:spPr>
            <a:xfrm>
              <a:off x="416689" y="1210834"/>
              <a:ext cx="2125322" cy="1220420"/>
            </a:xfrm>
            <a:prstGeom prst="rect">
              <a:avLst/>
            </a:prstGeom>
            <a:noFill/>
          </p:spPr>
          <p:txBody>
            <a:bodyPr wrap="none" rtlCol="0">
              <a:prstTxWarp prst="textPlain">
                <a:avLst/>
              </a:prstTxWarp>
              <a:spAutoFit/>
            </a:bodyPr>
            <a:lstStyle/>
            <a:p>
              <a:r>
                <a:rPr lang="en-US" altLang="zh-CN" sz="9600" dirty="0">
                  <a:solidFill>
                    <a:schemeClr val="bg1"/>
                  </a:solidFill>
                  <a:latin typeface="Impact" panose="020B0806030902050204" pitchFamily="34" charset="0"/>
                </a:rPr>
                <a:t>202X</a:t>
              </a:r>
              <a:endParaRPr lang="zh-CN" altLang="en-US" sz="9600" dirty="0">
                <a:solidFill>
                  <a:schemeClr val="bg1"/>
                </a:solidFill>
                <a:latin typeface="Impact" panose="020B0806030902050204" pitchFamily="34" charset="0"/>
              </a:endParaRPr>
            </a:p>
          </p:txBody>
        </p:sp>
      </p:grpSp>
      <p:sp>
        <p:nvSpPr>
          <p:cNvPr id="24" name="矩形 23"/>
          <p:cNvSpPr/>
          <p:nvPr/>
        </p:nvSpPr>
        <p:spPr>
          <a:xfrm>
            <a:off x="6787803" y="4696939"/>
            <a:ext cx="4865434" cy="769441"/>
          </a:xfrm>
          <a:prstGeom prst="rect">
            <a:avLst/>
          </a:prstGeom>
          <a:effectLst/>
        </p:spPr>
        <p:txBody>
          <a:bodyPr wrap="none">
            <a:spAutoFit/>
          </a:bodyPr>
          <a:lstStyle/>
          <a:p>
            <a:r>
              <a:rPr lang="zh-CN" altLang="en-US" sz="4400" dirty="0">
                <a:solidFill>
                  <a:schemeClr val="tx1">
                    <a:lumMod val="75000"/>
                    <a:lumOff val="25000"/>
                  </a:schemeClr>
                </a:solidFill>
                <a:latin typeface="微软雅黑" panose="020B0503020204020204" charset="-122"/>
                <a:ea typeface="微软雅黑" panose="020B0503020204020204" charset="-122"/>
              </a:rPr>
              <a:t>演示完毕 谢谢欣赏</a:t>
            </a:r>
          </a:p>
        </p:txBody>
      </p:sp>
      <p:sp>
        <p:nvSpPr>
          <p:cNvPr id="25" name="TextBox 12"/>
          <p:cNvSpPr txBox="1"/>
          <p:nvPr/>
        </p:nvSpPr>
        <p:spPr>
          <a:xfrm>
            <a:off x="7831259" y="5448293"/>
            <a:ext cx="3989388" cy="369332"/>
          </a:xfrm>
          <a:prstGeom prst="rect">
            <a:avLst/>
          </a:prstGeom>
          <a:noFill/>
          <a:effectLst/>
        </p:spPr>
        <p:txBody>
          <a:bodyPr wrap="square" rtlCol="0">
            <a:spAutoFit/>
          </a:bodyPr>
          <a:lstStyle/>
          <a:p>
            <a:r>
              <a:rPr lang="en-US" altLang="zh-CN" sz="1800" dirty="0">
                <a:solidFill>
                  <a:srgbClr val="7D7876"/>
                </a:solidFill>
                <a:latin typeface="HandelGotDLig" pitchFamily="34" charset="0"/>
                <a:ea typeface="汉真广标" pitchFamily="49" charset="-122"/>
              </a:rPr>
              <a:t>PLEASE ADD YOUR TITLE HERE</a:t>
            </a:r>
            <a:endParaRPr lang="zh-CN" altLang="en-US" sz="1800" dirty="0">
              <a:solidFill>
                <a:srgbClr val="7D7876"/>
              </a:solidFill>
              <a:latin typeface="HandelGotDLig" pitchFamily="34" charset="0"/>
              <a:ea typeface="汉真广标" pitchFamily="49" charset="-122"/>
            </a:endParaRPr>
          </a:p>
        </p:txBody>
      </p:sp>
      <p:sp>
        <p:nvSpPr>
          <p:cNvPr id="26" name="矩形 25"/>
          <p:cNvSpPr/>
          <p:nvPr/>
        </p:nvSpPr>
        <p:spPr>
          <a:xfrm>
            <a:off x="6953523" y="6081097"/>
            <a:ext cx="1200785" cy="306705"/>
          </a:xfrm>
          <a:prstGeom prst="rect">
            <a:avLst/>
          </a:prstGeom>
        </p:spPr>
        <p:txBody>
          <a:bodyPr wrap="none">
            <a:spAutoFit/>
          </a:bodyPr>
          <a:lstStyle/>
          <a:p>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汇报：</a:t>
            </a:r>
            <a:r>
              <a:rPr lang="en-US" altLang="zh-CN" sz="1400">
                <a:solidFill>
                  <a:schemeClr val="tx1">
                    <a:lumMod val="75000"/>
                    <a:lumOff val="25000"/>
                  </a:schemeClr>
                </a:solidFill>
                <a:latin typeface="微软雅黑 Light" panose="020B0502040204020203" pitchFamily="34" charset="-122"/>
                <a:ea typeface="微软雅黑 Light" panose="020B0502040204020203" pitchFamily="34" charset="-122"/>
              </a:rPr>
              <a:t>xiazaii</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7" name="矩形 26"/>
          <p:cNvSpPr/>
          <p:nvPr/>
        </p:nvSpPr>
        <p:spPr>
          <a:xfrm>
            <a:off x="8582794" y="6063845"/>
            <a:ext cx="1351652" cy="307777"/>
          </a:xfrm>
          <a:prstGeom prst="rect">
            <a:avLst/>
          </a:prstGeom>
        </p:spPr>
        <p:txBody>
          <a:bodyPr wrap="none">
            <a:spAutoFit/>
          </a:bodyPr>
          <a:lstStyle/>
          <a:p>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部门：市场部 </a:t>
            </a:r>
          </a:p>
        </p:txBody>
      </p:sp>
      <p:sp>
        <p:nvSpPr>
          <p:cNvPr id="28" name="矩形 27"/>
          <p:cNvSpPr/>
          <p:nvPr/>
        </p:nvSpPr>
        <p:spPr>
          <a:xfrm>
            <a:off x="10018826" y="6063845"/>
            <a:ext cx="1531188" cy="307777"/>
          </a:xfrm>
          <a:prstGeom prst="rect">
            <a:avLst/>
          </a:prstGeom>
        </p:spPr>
        <p:txBody>
          <a:bodyPr wrap="none">
            <a:spAutoFit/>
          </a:bodyPr>
          <a:lstStyle/>
          <a:p>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职位：销售主管 </a:t>
            </a:r>
          </a:p>
        </p:txBody>
      </p:sp>
      <p:grpSp>
        <p:nvGrpSpPr>
          <p:cNvPr id="29" name="组合 28"/>
          <p:cNvGrpSpPr/>
          <p:nvPr/>
        </p:nvGrpSpPr>
        <p:grpSpPr>
          <a:xfrm>
            <a:off x="9466837" y="483450"/>
            <a:ext cx="2029838" cy="577002"/>
            <a:chOff x="5081081" y="1303506"/>
            <a:chExt cx="2029838" cy="797668"/>
          </a:xfrm>
        </p:grpSpPr>
        <p:sp>
          <p:nvSpPr>
            <p:cNvPr id="30" name="矩形: 圆角 2"/>
            <p:cNvSpPr/>
            <p:nvPr/>
          </p:nvSpPr>
          <p:spPr>
            <a:xfrm>
              <a:off x="5081081" y="1303506"/>
              <a:ext cx="2029838" cy="797668"/>
            </a:xfrm>
            <a:prstGeom prst="roundRect">
              <a:avLst>
                <a:gd name="adj" fmla="val 50000"/>
              </a:avLst>
            </a:prstGeom>
            <a:solidFill>
              <a:schemeClr val="bg1"/>
            </a:solidFill>
            <a:ln w="28575">
              <a:solidFill>
                <a:schemeClr val="accent1"/>
              </a:solidFill>
            </a:ln>
            <a:effectLst>
              <a:outerShdw blurRad="342900" dist="381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文本框 30"/>
            <p:cNvSpPr txBox="1"/>
            <p:nvPr/>
          </p:nvSpPr>
          <p:spPr>
            <a:xfrm>
              <a:off x="5204909" y="1387796"/>
              <a:ext cx="1782186" cy="63822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lumMod val="75000"/>
                      <a:lumOff val="25000"/>
                    </a:schemeClr>
                  </a:solidFill>
                  <a:effectLst/>
                  <a:uLnTx/>
                  <a:uFillTx/>
                  <a:latin typeface="Impact" panose="020B0806030902050204" pitchFamily="34" charset="0"/>
                  <a:ea typeface="微软雅黑" panose="020B0503020204020204" charset="-122"/>
                  <a:cs typeface="+mn-cs"/>
                </a:rPr>
                <a:t>YOU  LOGO</a:t>
              </a:r>
              <a:endParaRPr kumimoji="0" lang="zh-CN" altLang="en-US" sz="2400" b="0" i="0" u="none" strike="noStrike" kern="1200" cap="none" spc="0" normalizeH="0" baseline="0" noProof="0" dirty="0">
                <a:ln>
                  <a:noFill/>
                </a:ln>
                <a:solidFill>
                  <a:schemeClr val="tx1">
                    <a:lumMod val="75000"/>
                    <a:lumOff val="25000"/>
                  </a:schemeClr>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3" presetClass="entr" presetSubtype="32" fill="hold" grpId="0" nodeType="afterEffect">
                                  <p:stCondLst>
                                    <p:cond delay="0"/>
                                  </p:stCondLst>
                                  <p:iterate type="lt">
                                    <p:tmPct val="10000"/>
                                  </p:iterate>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strVal val="4*#ppt_w"/>
                                          </p:val>
                                        </p:tav>
                                        <p:tav tm="100000">
                                          <p:val>
                                            <p:strVal val="#ppt_w"/>
                                          </p:val>
                                        </p:tav>
                                      </p:tavLst>
                                    </p:anim>
                                    <p:anim calcmode="lin" valueType="num">
                                      <p:cBhvr>
                                        <p:cTn id="30" dur="500" fill="hold"/>
                                        <p:tgtEl>
                                          <p:spTgt spid="24"/>
                                        </p:tgtEl>
                                        <p:attrNameLst>
                                          <p:attrName>ppt_h</p:attrName>
                                        </p:attrNameLst>
                                      </p:cBhvr>
                                      <p:tavLst>
                                        <p:tav tm="0">
                                          <p:val>
                                            <p:strVal val="4*#ppt_h"/>
                                          </p:val>
                                        </p:tav>
                                        <p:tav tm="100000">
                                          <p:val>
                                            <p:strVal val="#ppt_h"/>
                                          </p:val>
                                        </p:tav>
                                      </p:tavLst>
                                    </p:anim>
                                  </p:childTnLst>
                                </p:cTn>
                              </p:par>
                            </p:childTnLst>
                          </p:cTn>
                        </p:par>
                        <p:par>
                          <p:cTn id="31" fill="hold">
                            <p:stCondLst>
                              <p:cond delay="285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500"/>
                                  </p:stCondLst>
                                  <p:iterate type="lt">
                                    <p:tmPct val="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750"/>
                                        <p:tgtEl>
                                          <p:spTgt spid="26"/>
                                        </p:tgtEl>
                                      </p:cBhvr>
                                    </p:animEffect>
                                  </p:childTnLst>
                                </p:cTn>
                              </p:par>
                              <p:par>
                                <p:cTn id="38" presetID="27" presetClass="emph" presetSubtype="0" fill="remove" grpId="1" nodeType="withEffect">
                                  <p:stCondLst>
                                    <p:cond delay="1000"/>
                                  </p:stCondLst>
                                  <p:iterate type="lt">
                                    <p:tmPct val="25000"/>
                                  </p:iterate>
                                  <p:childTnLst>
                                    <p:animClr clrSpc="rgb" dir="cw">
                                      <p:cBhvr override="childStyle">
                                        <p:cTn id="39" dur="150" autoRev="1" fill="remove"/>
                                        <p:tgtEl>
                                          <p:spTgt spid="26"/>
                                        </p:tgtEl>
                                        <p:attrNameLst>
                                          <p:attrName>style.color</p:attrName>
                                        </p:attrNameLst>
                                      </p:cBhvr>
                                      <p:to>
                                        <a:schemeClr val="bg1"/>
                                      </p:to>
                                    </p:animClr>
                                    <p:animClr clrSpc="rgb" dir="cw">
                                      <p:cBhvr>
                                        <p:cTn id="40" dur="150" autoRev="1" fill="remove"/>
                                        <p:tgtEl>
                                          <p:spTgt spid="26"/>
                                        </p:tgtEl>
                                        <p:attrNameLst>
                                          <p:attrName>fillcolor</p:attrName>
                                        </p:attrNameLst>
                                      </p:cBhvr>
                                      <p:to>
                                        <a:schemeClr val="bg1"/>
                                      </p:to>
                                    </p:animClr>
                                    <p:set>
                                      <p:cBhvr>
                                        <p:cTn id="41" dur="150" autoRev="1" fill="remove"/>
                                        <p:tgtEl>
                                          <p:spTgt spid="26"/>
                                        </p:tgtEl>
                                        <p:attrNameLst>
                                          <p:attrName>fill.type</p:attrName>
                                        </p:attrNameLst>
                                      </p:cBhvr>
                                      <p:to>
                                        <p:strVal val="solid"/>
                                      </p:to>
                                    </p:set>
                                    <p:set>
                                      <p:cBhvr>
                                        <p:cTn id="42" dur="150" autoRev="1" fill="remove"/>
                                        <p:tgtEl>
                                          <p:spTgt spid="26"/>
                                        </p:tgtEl>
                                        <p:attrNameLst>
                                          <p:attrName>fill.on</p:attrName>
                                        </p:attrNameLst>
                                      </p:cBhvr>
                                      <p:to>
                                        <p:strVal val="true"/>
                                      </p:to>
                                    </p:set>
                                  </p:childTnLst>
                                </p:cTn>
                              </p:par>
                              <p:par>
                                <p:cTn id="43" presetID="10" presetClass="entr" presetSubtype="0" fill="hold" grpId="0" nodeType="withEffect">
                                  <p:stCondLst>
                                    <p:cond delay="500"/>
                                  </p:stCondLst>
                                  <p:iterate type="lt">
                                    <p:tmPct val="0"/>
                                  </p:iterate>
                                  <p:childTnLst>
                                    <p:set>
                                      <p:cBhvr>
                                        <p:cTn id="44" dur="1" fill="hold">
                                          <p:stCondLst>
                                            <p:cond delay="0"/>
                                          </p:stCondLst>
                                        </p:cTn>
                                        <p:tgtEl>
                                          <p:spTgt spid="27"/>
                                        </p:tgtEl>
                                        <p:attrNameLst>
                                          <p:attrName>style.visibility</p:attrName>
                                        </p:attrNameLst>
                                      </p:cBhvr>
                                      <p:to>
                                        <p:strVal val="visible"/>
                                      </p:to>
                                    </p:set>
                                    <p:animEffect transition="in" filter="fade">
                                      <p:cBhvr>
                                        <p:cTn id="45" dur="750"/>
                                        <p:tgtEl>
                                          <p:spTgt spid="27"/>
                                        </p:tgtEl>
                                      </p:cBhvr>
                                    </p:animEffect>
                                  </p:childTnLst>
                                </p:cTn>
                              </p:par>
                              <p:par>
                                <p:cTn id="46" presetID="27" presetClass="emph" presetSubtype="0" fill="remove" grpId="1" nodeType="withEffect">
                                  <p:stCondLst>
                                    <p:cond delay="1000"/>
                                  </p:stCondLst>
                                  <p:iterate type="lt">
                                    <p:tmPct val="25000"/>
                                  </p:iterate>
                                  <p:childTnLst>
                                    <p:animClr clrSpc="rgb" dir="cw">
                                      <p:cBhvr override="childStyle">
                                        <p:cTn id="47" dur="150" autoRev="1" fill="remove"/>
                                        <p:tgtEl>
                                          <p:spTgt spid="27"/>
                                        </p:tgtEl>
                                        <p:attrNameLst>
                                          <p:attrName>style.color</p:attrName>
                                        </p:attrNameLst>
                                      </p:cBhvr>
                                      <p:to>
                                        <a:schemeClr val="bg1"/>
                                      </p:to>
                                    </p:animClr>
                                    <p:animClr clrSpc="rgb" dir="cw">
                                      <p:cBhvr>
                                        <p:cTn id="48" dur="150" autoRev="1" fill="remove"/>
                                        <p:tgtEl>
                                          <p:spTgt spid="27"/>
                                        </p:tgtEl>
                                        <p:attrNameLst>
                                          <p:attrName>fillcolor</p:attrName>
                                        </p:attrNameLst>
                                      </p:cBhvr>
                                      <p:to>
                                        <a:schemeClr val="bg1"/>
                                      </p:to>
                                    </p:animClr>
                                    <p:set>
                                      <p:cBhvr>
                                        <p:cTn id="49" dur="150" autoRev="1" fill="remove"/>
                                        <p:tgtEl>
                                          <p:spTgt spid="27"/>
                                        </p:tgtEl>
                                        <p:attrNameLst>
                                          <p:attrName>fill.type</p:attrName>
                                        </p:attrNameLst>
                                      </p:cBhvr>
                                      <p:to>
                                        <p:strVal val="solid"/>
                                      </p:to>
                                    </p:set>
                                    <p:set>
                                      <p:cBhvr>
                                        <p:cTn id="50" dur="150" autoRev="1" fill="remove"/>
                                        <p:tgtEl>
                                          <p:spTgt spid="27"/>
                                        </p:tgtEl>
                                        <p:attrNameLst>
                                          <p:attrName>fill.on</p:attrName>
                                        </p:attrNameLst>
                                      </p:cBhvr>
                                      <p:to>
                                        <p:strVal val="true"/>
                                      </p:to>
                                    </p:set>
                                  </p:childTnLst>
                                </p:cTn>
                              </p:par>
                              <p:par>
                                <p:cTn id="51" presetID="10" presetClass="entr" presetSubtype="0" fill="hold" grpId="0" nodeType="withEffect">
                                  <p:stCondLst>
                                    <p:cond delay="500"/>
                                  </p:stCondLst>
                                  <p:iterate type="lt">
                                    <p:tmPct val="0"/>
                                  </p:iterate>
                                  <p:childTnLst>
                                    <p:set>
                                      <p:cBhvr>
                                        <p:cTn id="52" dur="1" fill="hold">
                                          <p:stCondLst>
                                            <p:cond delay="0"/>
                                          </p:stCondLst>
                                        </p:cTn>
                                        <p:tgtEl>
                                          <p:spTgt spid="28"/>
                                        </p:tgtEl>
                                        <p:attrNameLst>
                                          <p:attrName>style.visibility</p:attrName>
                                        </p:attrNameLst>
                                      </p:cBhvr>
                                      <p:to>
                                        <p:strVal val="visible"/>
                                      </p:to>
                                    </p:set>
                                    <p:animEffect transition="in" filter="fade">
                                      <p:cBhvr>
                                        <p:cTn id="53" dur="750"/>
                                        <p:tgtEl>
                                          <p:spTgt spid="28"/>
                                        </p:tgtEl>
                                      </p:cBhvr>
                                    </p:animEffect>
                                  </p:childTnLst>
                                </p:cTn>
                              </p:par>
                              <p:par>
                                <p:cTn id="54" presetID="27" presetClass="emph" presetSubtype="0" fill="remove" grpId="1" nodeType="withEffect">
                                  <p:stCondLst>
                                    <p:cond delay="1000"/>
                                  </p:stCondLst>
                                  <p:iterate type="lt">
                                    <p:tmPct val="25000"/>
                                  </p:iterate>
                                  <p:childTnLst>
                                    <p:animClr clrSpc="rgb" dir="cw">
                                      <p:cBhvr override="childStyle">
                                        <p:cTn id="55" dur="150" autoRev="1" fill="remove"/>
                                        <p:tgtEl>
                                          <p:spTgt spid="28"/>
                                        </p:tgtEl>
                                        <p:attrNameLst>
                                          <p:attrName>style.color</p:attrName>
                                        </p:attrNameLst>
                                      </p:cBhvr>
                                      <p:to>
                                        <a:schemeClr val="bg1"/>
                                      </p:to>
                                    </p:animClr>
                                    <p:animClr clrSpc="rgb" dir="cw">
                                      <p:cBhvr>
                                        <p:cTn id="56" dur="150" autoRev="1" fill="remove"/>
                                        <p:tgtEl>
                                          <p:spTgt spid="28"/>
                                        </p:tgtEl>
                                        <p:attrNameLst>
                                          <p:attrName>fillcolor</p:attrName>
                                        </p:attrNameLst>
                                      </p:cBhvr>
                                      <p:to>
                                        <a:schemeClr val="bg1"/>
                                      </p:to>
                                    </p:animClr>
                                    <p:set>
                                      <p:cBhvr>
                                        <p:cTn id="57" dur="150" autoRev="1" fill="remove"/>
                                        <p:tgtEl>
                                          <p:spTgt spid="28"/>
                                        </p:tgtEl>
                                        <p:attrNameLst>
                                          <p:attrName>fill.type</p:attrName>
                                        </p:attrNameLst>
                                      </p:cBhvr>
                                      <p:to>
                                        <p:strVal val="solid"/>
                                      </p:to>
                                    </p:set>
                                    <p:set>
                                      <p:cBhvr>
                                        <p:cTn id="58" dur="150" autoRev="1" fill="remove"/>
                                        <p:tgtEl>
                                          <p:spTgt spid="28"/>
                                        </p:tgtEl>
                                        <p:attrNameLst>
                                          <p:attrName>fill.on</p:attrName>
                                        </p:attrNameLst>
                                      </p:cBhvr>
                                      <p:to>
                                        <p:strVal val="true"/>
                                      </p:to>
                                    </p:set>
                                  </p:childTnLst>
                                </p:cTn>
                              </p:par>
                            </p:childTnLst>
                          </p:cTn>
                        </p:par>
                        <p:par>
                          <p:cTn id="59" fill="hold">
                            <p:stCondLst>
                              <p:cond delay="4825"/>
                            </p:stCondLst>
                            <p:childTnLst>
                              <p:par>
                                <p:cTn id="60" presetID="30"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800" decel="100000"/>
                                        <p:tgtEl>
                                          <p:spTgt spid="29"/>
                                        </p:tgtEl>
                                      </p:cBhvr>
                                    </p:animEffect>
                                    <p:anim calcmode="lin" valueType="num">
                                      <p:cBhvr>
                                        <p:cTn id="63" dur="800" decel="100000" fill="hold"/>
                                        <p:tgtEl>
                                          <p:spTgt spid="29"/>
                                        </p:tgtEl>
                                        <p:attrNameLst>
                                          <p:attrName>style.rotation</p:attrName>
                                        </p:attrNameLst>
                                      </p:cBhvr>
                                      <p:tavLst>
                                        <p:tav tm="0">
                                          <p:val>
                                            <p:fltVal val="-90"/>
                                          </p:val>
                                        </p:tav>
                                        <p:tav tm="100000">
                                          <p:val>
                                            <p:fltVal val="0"/>
                                          </p:val>
                                        </p:tav>
                                      </p:tavLst>
                                    </p:anim>
                                    <p:anim calcmode="lin" valueType="num">
                                      <p:cBhvr>
                                        <p:cTn id="64" dur="800" decel="100000" fill="hold"/>
                                        <p:tgtEl>
                                          <p:spTgt spid="29"/>
                                        </p:tgtEl>
                                        <p:attrNameLst>
                                          <p:attrName>ppt_x</p:attrName>
                                        </p:attrNameLst>
                                      </p:cBhvr>
                                      <p:tavLst>
                                        <p:tav tm="0">
                                          <p:val>
                                            <p:strVal val="#ppt_x+0.4"/>
                                          </p:val>
                                        </p:tav>
                                        <p:tav tm="100000">
                                          <p:val>
                                            <p:strVal val="#ppt_x-0.05"/>
                                          </p:val>
                                        </p:tav>
                                      </p:tavLst>
                                    </p:anim>
                                    <p:anim calcmode="lin" valueType="num">
                                      <p:cBhvr>
                                        <p:cTn id="65" dur="800" decel="100000" fill="hold"/>
                                        <p:tgtEl>
                                          <p:spTgt spid="29"/>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p:bldP spid="25" grpId="0"/>
      <p:bldP spid="26" grpId="0"/>
      <p:bldP spid="26" grpId="1"/>
      <p:bldP spid="27" grpId="0"/>
      <p:bldP spid="27" grpId="1"/>
      <p:bldP spid="28" grpId="0"/>
      <p:bldP spid="2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email"/>
          <a:srcRect/>
          <a:stretch>
            <a:fillRect/>
          </a:stretch>
        </p:blipFill>
        <p:spPr>
          <a:xfrm>
            <a:off x="-47630" y="0"/>
            <a:ext cx="12188826" cy="4114800"/>
          </a:xfrm>
          <a:prstGeom prst="rect">
            <a:avLst/>
          </a:prstGeom>
        </p:spPr>
      </p:pic>
      <p:sp>
        <p:nvSpPr>
          <p:cNvPr id="11" name="矩形 10"/>
          <p:cNvSpPr/>
          <p:nvPr/>
        </p:nvSpPr>
        <p:spPr>
          <a:xfrm>
            <a:off x="-47630" y="0"/>
            <a:ext cx="12239630" cy="4114800"/>
          </a:xfrm>
          <a:prstGeom prst="rect">
            <a:avLst/>
          </a:prstGeom>
          <a:gradFill flip="none" rotWithShape="1">
            <a:gsLst>
              <a:gs pos="50000">
                <a:schemeClr val="tx1">
                  <a:alpha val="55000"/>
                </a:schemeClr>
              </a:gs>
              <a:gs pos="8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5"/>
          <p:cNvSpPr txBox="1"/>
          <p:nvPr/>
        </p:nvSpPr>
        <p:spPr>
          <a:xfrm>
            <a:off x="1397525" y="4209319"/>
            <a:ext cx="6435725" cy="1015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t>您的内容打在这里，或者通过复制您的文本后，在此框中选择粘贴，并选择只保留文字</a:t>
            </a:r>
          </a:p>
        </p:txBody>
      </p:sp>
      <p:sp>
        <p:nvSpPr>
          <p:cNvPr id="14" name="文本框 13"/>
          <p:cNvSpPr txBox="1"/>
          <p:nvPr/>
        </p:nvSpPr>
        <p:spPr>
          <a:xfrm>
            <a:off x="1518557" y="2423222"/>
            <a:ext cx="1236961" cy="1006450"/>
          </a:xfrm>
          <a:prstGeom prst="rect">
            <a:avLst/>
          </a:prstGeom>
          <a:noFill/>
          <a:ln w="203200">
            <a:noFill/>
          </a:ln>
        </p:spPr>
        <p:txBody>
          <a:bodyPr wrap="none" rtlCol="0">
            <a:prstTxWarp prst="textPlain">
              <a:avLst/>
            </a:prstTxWarp>
            <a:spAutoFit/>
          </a:bodyPr>
          <a:lstStyle/>
          <a:p>
            <a:r>
              <a:rPr lang="en-US" altLang="zh-CN" dirty="0">
                <a:solidFill>
                  <a:schemeClr val="bg1"/>
                </a:solidFill>
                <a:latin typeface="Impact" panose="020B0806030902050204" pitchFamily="34" charset="0"/>
                <a:cs typeface="Arial" panose="020B0604020202020204" pitchFamily="34" charset="0"/>
              </a:rPr>
              <a:t>01</a:t>
            </a:r>
            <a:endParaRPr lang="zh-CN" altLang="en-US" dirty="0">
              <a:solidFill>
                <a:schemeClr val="bg1"/>
              </a:solidFill>
              <a:latin typeface="Impact" panose="020B0806030902050204" pitchFamily="34" charset="0"/>
              <a:cs typeface="Arial" panose="020B0604020202020204" pitchFamily="34" charset="0"/>
            </a:endParaRPr>
          </a:p>
        </p:txBody>
      </p:sp>
      <p:sp>
        <p:nvSpPr>
          <p:cNvPr id="15" name="矩形 14"/>
          <p:cNvSpPr/>
          <p:nvPr/>
        </p:nvSpPr>
        <p:spPr>
          <a:xfrm>
            <a:off x="0" y="3514724"/>
            <a:ext cx="12192000" cy="600076"/>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16" name="文本框 15"/>
          <p:cNvSpPr txBox="1"/>
          <p:nvPr/>
        </p:nvSpPr>
        <p:spPr>
          <a:xfrm>
            <a:off x="1397525" y="3496330"/>
            <a:ext cx="3686630"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Aharoni" panose="02010803020104030203" pitchFamily="2" charset="-79"/>
                <a:ea typeface="微软雅黑" panose="020B0503020204020204" charset="-122"/>
                <a:cs typeface="Aharoni" panose="02010803020104030203" pitchFamily="2" charset="-79"/>
              </a:rPr>
              <a:t>销售概述</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7736361" y="654277"/>
            <a:ext cx="3288936" cy="5616575"/>
            <a:chOff x="7736361" y="654277"/>
            <a:chExt cx="3288936" cy="5616575"/>
          </a:xfrm>
        </p:grpSpPr>
        <p:sp>
          <p:nvSpPr>
            <p:cNvPr id="43" name="矩形 42"/>
            <p:cNvSpPr/>
            <p:nvPr/>
          </p:nvSpPr>
          <p:spPr>
            <a:xfrm>
              <a:off x="7736361" y="654277"/>
              <a:ext cx="3288936" cy="5616575"/>
            </a:xfrm>
            <a:prstGeom prst="rect">
              <a:avLst/>
            </a:prstGeom>
            <a:no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11020599" y="1700441"/>
              <a:ext cx="0" cy="672738"/>
            </a:xfrm>
            <a:prstGeom prst="line">
              <a:avLst/>
            </a:prstGeom>
            <a:ln w="47625">
              <a:solidFill>
                <a:srgbClr val="1D242A"/>
              </a:solidFill>
            </a:ln>
          </p:spPr>
          <p:style>
            <a:lnRef idx="1">
              <a:schemeClr val="accent1"/>
            </a:lnRef>
            <a:fillRef idx="0">
              <a:schemeClr val="accent1"/>
            </a:fillRef>
            <a:effectRef idx="0">
              <a:schemeClr val="accent1"/>
            </a:effectRef>
            <a:fontRef idx="minor">
              <a:schemeClr val="tx1"/>
            </a:fontRef>
          </p:style>
        </p:cxnSp>
      </p:grpSp>
      <p:sp>
        <p:nvSpPr>
          <p:cNvPr id="45" name="矩形 44"/>
          <p:cNvSpPr/>
          <p:nvPr/>
        </p:nvSpPr>
        <p:spPr>
          <a:xfrm>
            <a:off x="1163638" y="1702707"/>
            <a:ext cx="7076691" cy="3536497"/>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184224" y="5539366"/>
            <a:ext cx="4494212" cy="461665"/>
          </a:xfrm>
          <a:prstGeom prst="rect">
            <a:avLst/>
          </a:prstGeom>
          <a:noFill/>
        </p:spPr>
        <p:txBody>
          <a:bodyPr wrap="square" rtlCol="0">
            <a:spAutoFit/>
          </a:bodyPr>
          <a:lstStyle/>
          <a:p>
            <a:pPr>
              <a:lnSpc>
                <a:spcPct val="120000"/>
              </a:lnSpc>
            </a:pPr>
            <a:r>
              <a:rPr lang="en-US" altLang="zh-CN" sz="1000" dirty="0">
                <a:solidFill>
                  <a:schemeClr val="tx1">
                    <a:lumMod val="50000"/>
                    <a:lumOff val="50000"/>
                    <a:alpha val="40000"/>
                  </a:schemeClr>
                </a:solidFill>
                <a:latin typeface="ADELE" panose="02000000000000000000" pitchFamily="2" charset="0"/>
              </a:rPr>
              <a:t>The work plan is for the upcoming plans and arrangements, such as the task completion time, and steps, the use scope of promotion in administrative activities. </a:t>
            </a:r>
            <a:endParaRPr lang="en-US" altLang="zh-CN" sz="1000" dirty="0">
              <a:solidFill>
                <a:schemeClr val="tx1">
                  <a:lumMod val="50000"/>
                  <a:lumOff val="50000"/>
                  <a:alpha val="40000"/>
                </a:schemeClr>
              </a:solidFill>
              <a:effectLst/>
              <a:latin typeface="ADELE" panose="02000000000000000000" pitchFamily="2" charset="0"/>
            </a:endParaRPr>
          </a:p>
        </p:txBody>
      </p:sp>
      <p:sp>
        <p:nvSpPr>
          <p:cNvPr id="47" name="矩形 46"/>
          <p:cNvSpPr/>
          <p:nvPr/>
        </p:nvSpPr>
        <p:spPr>
          <a:xfrm>
            <a:off x="8820032" y="1623351"/>
            <a:ext cx="2215952" cy="400110"/>
          </a:xfrm>
          <a:prstGeom prst="rect">
            <a:avLst/>
          </a:prstGeom>
          <a:noFill/>
        </p:spPr>
        <p:txBody>
          <a:bodyPr wrap="square" rtlCol="0">
            <a:spAutoFit/>
          </a:bodyPr>
          <a:lstStyle/>
          <a:p>
            <a:r>
              <a:rPr lang="zh-CN" altLang="en-US" sz="2000" kern="100" dirty="0">
                <a:solidFill>
                  <a:srgbClr val="30363D"/>
                </a:solidFill>
                <a:latin typeface="微软雅黑" panose="020B0503020204020204" charset="-122"/>
                <a:ea typeface="微软雅黑" panose="020B0503020204020204" charset="-122"/>
              </a:rPr>
              <a:t>添加标题文字</a:t>
            </a:r>
            <a:endParaRPr lang="en-US" altLang="zh-CN" sz="2000" kern="100" dirty="0">
              <a:solidFill>
                <a:srgbClr val="30363D"/>
              </a:solidFill>
              <a:latin typeface="微软雅黑" panose="020B0503020204020204" charset="-122"/>
              <a:ea typeface="微软雅黑" panose="020B0503020204020204" charset="-122"/>
            </a:endParaRPr>
          </a:p>
        </p:txBody>
      </p:sp>
      <p:sp>
        <p:nvSpPr>
          <p:cNvPr id="48" name="文本框 47"/>
          <p:cNvSpPr txBox="1"/>
          <p:nvPr/>
        </p:nvSpPr>
        <p:spPr>
          <a:xfrm>
            <a:off x="8500316" y="2013097"/>
            <a:ext cx="2376396" cy="646331"/>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nSpc>
                <a:spcPct val="150000"/>
              </a:lnSpc>
            </a:pPr>
            <a:r>
              <a:rPr lang="zh-CN" altLang="en-US" spc="0" dirty="0">
                <a:latin typeface="微软雅黑 Light" panose="020B0502040204020203" pitchFamily="34" charset="-122"/>
                <a:ea typeface="微软雅黑 Light" panose="020B0502040204020203" pitchFamily="34" charset="-122"/>
              </a:rPr>
              <a:t>点击输入简要文字内容，文字内容需要概况精炼，言简意赅</a:t>
            </a:r>
            <a:r>
              <a:rPr lang="en-US" altLang="zh-CN" spc="0" dirty="0">
                <a:latin typeface="微软雅黑 Light" panose="020B0502040204020203" pitchFamily="34" charset="-122"/>
                <a:ea typeface="微软雅黑 Light" panose="020B0502040204020203" pitchFamily="34" charset="-122"/>
              </a:rPr>
              <a:t>……</a:t>
            </a:r>
            <a:endParaRPr lang="zh-CN" altLang="en-US" spc="0" dirty="0">
              <a:latin typeface="微软雅黑 Light" panose="020B0502040204020203" pitchFamily="34" charset="-122"/>
              <a:ea typeface="微软雅黑 Light" panose="020B0502040204020203" pitchFamily="34" charset="-122"/>
            </a:endParaRPr>
          </a:p>
        </p:txBody>
      </p:sp>
      <p:sp>
        <p:nvSpPr>
          <p:cNvPr id="49" name="矩形 48"/>
          <p:cNvSpPr/>
          <p:nvPr/>
        </p:nvSpPr>
        <p:spPr>
          <a:xfrm>
            <a:off x="8826500" y="2956851"/>
            <a:ext cx="2201864" cy="400110"/>
          </a:xfrm>
          <a:prstGeom prst="rect">
            <a:avLst/>
          </a:prstGeom>
          <a:noFill/>
        </p:spPr>
        <p:txBody>
          <a:bodyPr wrap="square" rtlCol="0">
            <a:spAutoFit/>
          </a:bodyPr>
          <a:lstStyle/>
          <a:p>
            <a:r>
              <a:rPr lang="zh-CN" altLang="en-US" sz="2000" kern="100" dirty="0">
                <a:solidFill>
                  <a:srgbClr val="30363D"/>
                </a:solidFill>
                <a:latin typeface="微软雅黑" panose="020B0503020204020204" charset="-122"/>
                <a:ea typeface="微软雅黑" panose="020B0503020204020204" charset="-122"/>
              </a:rPr>
              <a:t>添加标题文字</a:t>
            </a:r>
            <a:endParaRPr lang="en-US" altLang="zh-CN" sz="2000" kern="100" dirty="0">
              <a:solidFill>
                <a:srgbClr val="30363D"/>
              </a:solidFill>
              <a:latin typeface="微软雅黑" panose="020B0503020204020204" charset="-122"/>
              <a:ea typeface="微软雅黑" panose="020B0503020204020204" charset="-122"/>
            </a:endParaRPr>
          </a:p>
        </p:txBody>
      </p:sp>
      <p:sp>
        <p:nvSpPr>
          <p:cNvPr id="50" name="文本框 49"/>
          <p:cNvSpPr txBox="1"/>
          <p:nvPr/>
        </p:nvSpPr>
        <p:spPr>
          <a:xfrm>
            <a:off x="8500316" y="3346597"/>
            <a:ext cx="2376396" cy="646331"/>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nSpc>
                <a:spcPct val="150000"/>
              </a:lnSpc>
            </a:pPr>
            <a:r>
              <a:rPr lang="zh-CN" altLang="en-US" spc="0" dirty="0">
                <a:latin typeface="微软雅黑 Light" panose="020B0502040204020203" pitchFamily="34" charset="-122"/>
                <a:ea typeface="微软雅黑 Light" panose="020B0502040204020203" pitchFamily="34" charset="-122"/>
              </a:rPr>
              <a:t>点击输入简要文字内容，文字内容需要概况精炼，言简意赅</a:t>
            </a:r>
            <a:r>
              <a:rPr lang="en-US" altLang="zh-CN" spc="0" dirty="0">
                <a:latin typeface="微软雅黑 Light" panose="020B0502040204020203" pitchFamily="34" charset="-122"/>
                <a:ea typeface="微软雅黑 Light" panose="020B0502040204020203" pitchFamily="34" charset="-122"/>
              </a:rPr>
              <a:t>……</a:t>
            </a:r>
            <a:endParaRPr lang="zh-CN" altLang="en-US" spc="0" dirty="0">
              <a:latin typeface="微软雅黑 Light" panose="020B0502040204020203" pitchFamily="34" charset="-122"/>
              <a:ea typeface="微软雅黑 Light" panose="020B0502040204020203" pitchFamily="34" charset="-122"/>
            </a:endParaRPr>
          </a:p>
        </p:txBody>
      </p:sp>
      <p:sp>
        <p:nvSpPr>
          <p:cNvPr id="51" name="矩形 50"/>
          <p:cNvSpPr/>
          <p:nvPr/>
        </p:nvSpPr>
        <p:spPr>
          <a:xfrm>
            <a:off x="8813800" y="4290351"/>
            <a:ext cx="2214564" cy="400110"/>
          </a:xfrm>
          <a:prstGeom prst="rect">
            <a:avLst/>
          </a:prstGeom>
          <a:noFill/>
        </p:spPr>
        <p:txBody>
          <a:bodyPr wrap="square" rtlCol="0">
            <a:spAutoFit/>
          </a:bodyPr>
          <a:lstStyle/>
          <a:p>
            <a:r>
              <a:rPr lang="zh-CN" altLang="en-US" sz="2000" kern="100" dirty="0">
                <a:solidFill>
                  <a:srgbClr val="30363D"/>
                </a:solidFill>
                <a:latin typeface="微软雅黑" panose="020B0503020204020204" charset="-122"/>
                <a:ea typeface="微软雅黑" panose="020B0503020204020204" charset="-122"/>
              </a:rPr>
              <a:t>添加标题文字</a:t>
            </a:r>
            <a:endParaRPr lang="en-US" altLang="zh-CN" sz="2000" kern="100" dirty="0">
              <a:solidFill>
                <a:srgbClr val="30363D"/>
              </a:solidFill>
              <a:latin typeface="微软雅黑" panose="020B0503020204020204" charset="-122"/>
              <a:ea typeface="微软雅黑" panose="020B0503020204020204" charset="-122"/>
            </a:endParaRPr>
          </a:p>
        </p:txBody>
      </p:sp>
      <p:sp>
        <p:nvSpPr>
          <p:cNvPr id="52" name="文本框 51"/>
          <p:cNvSpPr txBox="1"/>
          <p:nvPr/>
        </p:nvSpPr>
        <p:spPr>
          <a:xfrm>
            <a:off x="8500316" y="4680097"/>
            <a:ext cx="2376396" cy="646331"/>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nSpc>
                <a:spcPct val="150000"/>
              </a:lnSpc>
            </a:pPr>
            <a:r>
              <a:rPr lang="zh-CN" altLang="en-US" spc="0" dirty="0">
                <a:latin typeface="微软雅黑 Light" panose="020B0502040204020203" pitchFamily="34" charset="-122"/>
                <a:ea typeface="微软雅黑 Light" panose="020B0502040204020203" pitchFamily="34" charset="-122"/>
              </a:rPr>
              <a:t>点击输入简要文字内容，文字内容需要概况精炼，言简意赅</a:t>
            </a:r>
            <a:r>
              <a:rPr lang="en-US" altLang="zh-CN" spc="0" dirty="0">
                <a:latin typeface="微软雅黑 Light" panose="020B0502040204020203" pitchFamily="34" charset="-122"/>
                <a:ea typeface="微软雅黑 Light" panose="020B0502040204020203" pitchFamily="34" charset="-122"/>
              </a:rPr>
              <a:t>……</a:t>
            </a:r>
            <a:endParaRPr lang="zh-CN" altLang="en-US" spc="0" dirty="0">
              <a:latin typeface="微软雅黑 Light" panose="020B0502040204020203" pitchFamily="34" charset="-122"/>
              <a:ea typeface="微软雅黑 Light" panose="020B0502040204020203" pitchFamily="34" charset="-122"/>
            </a:endParaRPr>
          </a:p>
        </p:txBody>
      </p:sp>
      <p:grpSp>
        <p:nvGrpSpPr>
          <p:cNvPr id="53" name="组合 52"/>
          <p:cNvGrpSpPr>
            <a:grpSpLocks noChangeAspect="1"/>
          </p:cNvGrpSpPr>
          <p:nvPr/>
        </p:nvGrpSpPr>
        <p:grpSpPr>
          <a:xfrm>
            <a:off x="8598240" y="1698852"/>
            <a:ext cx="244475" cy="244475"/>
            <a:chOff x="7423150" y="-5857875"/>
            <a:chExt cx="2652713" cy="2652713"/>
          </a:xfrm>
        </p:grpSpPr>
        <p:sp>
          <p:nvSpPr>
            <p:cNvPr id="54" name="Rectangle 26"/>
            <p:cNvSpPr>
              <a:spLocks noChangeArrowheads="1"/>
            </p:cNvSpPr>
            <p:nvPr/>
          </p:nvSpPr>
          <p:spPr bwMode="auto">
            <a:xfrm>
              <a:off x="7423150" y="-5857875"/>
              <a:ext cx="2652713" cy="2652713"/>
            </a:xfrm>
            <a:prstGeom prst="rect">
              <a:avLst/>
            </a:prstGeom>
            <a:solidFill>
              <a:srgbClr val="006A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Freeform 27"/>
            <p:cNvSpPr/>
            <p:nvPr/>
          </p:nvSpPr>
          <p:spPr bwMode="auto">
            <a:xfrm>
              <a:off x="7423150" y="-4833938"/>
              <a:ext cx="1931988" cy="1628775"/>
            </a:xfrm>
            <a:custGeom>
              <a:avLst/>
              <a:gdLst>
                <a:gd name="T0" fmla="*/ 680 w 1217"/>
                <a:gd name="T1" fmla="*/ 0 h 1026"/>
                <a:gd name="T2" fmla="*/ 0 w 1217"/>
                <a:gd name="T3" fmla="*/ 674 h 1026"/>
                <a:gd name="T4" fmla="*/ 0 w 1217"/>
                <a:gd name="T5" fmla="*/ 1026 h 1026"/>
                <a:gd name="T6" fmla="*/ 680 w 1217"/>
                <a:gd name="T7" fmla="*/ 1026 h 1026"/>
                <a:gd name="T8" fmla="*/ 1217 w 1217"/>
                <a:gd name="T9" fmla="*/ 492 h 1026"/>
                <a:gd name="T10" fmla="*/ 1160 w 1217"/>
                <a:gd name="T11" fmla="*/ 454 h 1026"/>
                <a:gd name="T12" fmla="*/ 1136 w 1217"/>
                <a:gd name="T13" fmla="*/ 305 h 1026"/>
                <a:gd name="T14" fmla="*/ 848 w 1217"/>
                <a:gd name="T15" fmla="*/ 303 h 1026"/>
                <a:gd name="T16" fmla="*/ 990 w 1217"/>
                <a:gd name="T17" fmla="*/ 170 h 1026"/>
                <a:gd name="T18" fmla="*/ 857 w 1217"/>
                <a:gd name="T19" fmla="*/ 85 h 1026"/>
                <a:gd name="T20" fmla="*/ 680 w 1217"/>
                <a:gd name="T21" fmla="*/ 0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7" h="1026">
                  <a:moveTo>
                    <a:pt x="680" y="0"/>
                  </a:moveTo>
                  <a:lnTo>
                    <a:pt x="0" y="674"/>
                  </a:lnTo>
                  <a:lnTo>
                    <a:pt x="0" y="1026"/>
                  </a:lnTo>
                  <a:lnTo>
                    <a:pt x="680" y="1026"/>
                  </a:lnTo>
                  <a:lnTo>
                    <a:pt x="1217" y="492"/>
                  </a:lnTo>
                  <a:lnTo>
                    <a:pt x="1160" y="454"/>
                  </a:lnTo>
                  <a:lnTo>
                    <a:pt x="1136" y="305"/>
                  </a:lnTo>
                  <a:lnTo>
                    <a:pt x="848" y="303"/>
                  </a:lnTo>
                  <a:lnTo>
                    <a:pt x="990" y="170"/>
                  </a:lnTo>
                  <a:lnTo>
                    <a:pt x="857" y="85"/>
                  </a:lnTo>
                  <a:lnTo>
                    <a:pt x="680" y="0"/>
                  </a:lnTo>
                  <a:close/>
                </a:path>
              </a:pathLst>
            </a:custGeom>
            <a:solidFill>
              <a:srgbClr val="005E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8"/>
            <p:cNvSpPr/>
            <p:nvPr/>
          </p:nvSpPr>
          <p:spPr bwMode="auto">
            <a:xfrm>
              <a:off x="8128000" y="-4852988"/>
              <a:ext cx="1246188" cy="800100"/>
            </a:xfrm>
            <a:custGeom>
              <a:avLst/>
              <a:gdLst>
                <a:gd name="T0" fmla="*/ 322 w 332"/>
                <a:gd name="T1" fmla="*/ 165 h 213"/>
                <a:gd name="T2" fmla="*/ 304 w 332"/>
                <a:gd name="T3" fmla="*/ 165 h 213"/>
                <a:gd name="T4" fmla="*/ 304 w 332"/>
                <a:gd name="T5" fmla="*/ 124 h 213"/>
                <a:gd name="T6" fmla="*/ 303 w 332"/>
                <a:gd name="T7" fmla="*/ 124 h 213"/>
                <a:gd name="T8" fmla="*/ 303 w 332"/>
                <a:gd name="T9" fmla="*/ 123 h 213"/>
                <a:gd name="T10" fmla="*/ 173 w 332"/>
                <a:gd name="T11" fmla="*/ 123 h 213"/>
                <a:gd name="T12" fmla="*/ 174 w 332"/>
                <a:gd name="T13" fmla="*/ 83 h 213"/>
                <a:gd name="T14" fmla="*/ 219 w 332"/>
                <a:gd name="T15" fmla="*/ 83 h 213"/>
                <a:gd name="T16" fmla="*/ 236 w 332"/>
                <a:gd name="T17" fmla="*/ 66 h 213"/>
                <a:gd name="T18" fmla="*/ 236 w 332"/>
                <a:gd name="T19" fmla="*/ 17 h 213"/>
                <a:gd name="T20" fmla="*/ 219 w 332"/>
                <a:gd name="T21" fmla="*/ 0 h 213"/>
                <a:gd name="T22" fmla="*/ 112 w 332"/>
                <a:gd name="T23" fmla="*/ 0 h 213"/>
                <a:gd name="T24" fmla="*/ 96 w 332"/>
                <a:gd name="T25" fmla="*/ 17 h 213"/>
                <a:gd name="T26" fmla="*/ 96 w 332"/>
                <a:gd name="T27" fmla="*/ 66 h 213"/>
                <a:gd name="T28" fmla="*/ 112 w 332"/>
                <a:gd name="T29" fmla="*/ 83 h 213"/>
                <a:gd name="T30" fmla="*/ 157 w 332"/>
                <a:gd name="T31" fmla="*/ 83 h 213"/>
                <a:gd name="T32" fmla="*/ 157 w 332"/>
                <a:gd name="T33" fmla="*/ 123 h 213"/>
                <a:gd name="T34" fmla="*/ 24 w 332"/>
                <a:gd name="T35" fmla="*/ 124 h 213"/>
                <a:gd name="T36" fmla="*/ 24 w 332"/>
                <a:gd name="T37" fmla="*/ 125 h 213"/>
                <a:gd name="T38" fmla="*/ 23 w 332"/>
                <a:gd name="T39" fmla="*/ 125 h 213"/>
                <a:gd name="T40" fmla="*/ 22 w 332"/>
                <a:gd name="T41" fmla="*/ 165 h 213"/>
                <a:gd name="T42" fmla="*/ 9 w 332"/>
                <a:gd name="T43" fmla="*/ 165 h 213"/>
                <a:gd name="T44" fmla="*/ 0 w 332"/>
                <a:gd name="T45" fmla="*/ 174 h 213"/>
                <a:gd name="T46" fmla="*/ 0 w 332"/>
                <a:gd name="T47" fmla="*/ 203 h 213"/>
                <a:gd name="T48" fmla="*/ 9 w 332"/>
                <a:gd name="T49" fmla="*/ 213 h 213"/>
                <a:gd name="T50" fmla="*/ 72 w 332"/>
                <a:gd name="T51" fmla="*/ 213 h 213"/>
                <a:gd name="T52" fmla="*/ 82 w 332"/>
                <a:gd name="T53" fmla="*/ 203 h 213"/>
                <a:gd name="T54" fmla="*/ 82 w 332"/>
                <a:gd name="T55" fmla="*/ 174 h 213"/>
                <a:gd name="T56" fmla="*/ 72 w 332"/>
                <a:gd name="T57" fmla="*/ 165 h 213"/>
                <a:gd name="T58" fmla="*/ 39 w 332"/>
                <a:gd name="T59" fmla="*/ 165 h 213"/>
                <a:gd name="T60" fmla="*/ 39 w 332"/>
                <a:gd name="T61" fmla="*/ 140 h 213"/>
                <a:gd name="T62" fmla="*/ 157 w 332"/>
                <a:gd name="T63" fmla="*/ 140 h 213"/>
                <a:gd name="T64" fmla="*/ 156 w 332"/>
                <a:gd name="T65" fmla="*/ 165 h 213"/>
                <a:gd name="T66" fmla="*/ 133 w 332"/>
                <a:gd name="T67" fmla="*/ 165 h 213"/>
                <a:gd name="T68" fmla="*/ 123 w 332"/>
                <a:gd name="T69" fmla="*/ 174 h 213"/>
                <a:gd name="T70" fmla="*/ 123 w 332"/>
                <a:gd name="T71" fmla="*/ 203 h 213"/>
                <a:gd name="T72" fmla="*/ 133 w 332"/>
                <a:gd name="T73" fmla="*/ 213 h 213"/>
                <a:gd name="T74" fmla="*/ 196 w 332"/>
                <a:gd name="T75" fmla="*/ 213 h 213"/>
                <a:gd name="T76" fmla="*/ 206 w 332"/>
                <a:gd name="T77" fmla="*/ 203 h 213"/>
                <a:gd name="T78" fmla="*/ 206 w 332"/>
                <a:gd name="T79" fmla="*/ 174 h 213"/>
                <a:gd name="T80" fmla="*/ 196 w 332"/>
                <a:gd name="T81" fmla="*/ 165 h 213"/>
                <a:gd name="T82" fmla="*/ 173 w 332"/>
                <a:gd name="T83" fmla="*/ 165 h 213"/>
                <a:gd name="T84" fmla="*/ 173 w 332"/>
                <a:gd name="T85" fmla="*/ 140 h 213"/>
                <a:gd name="T86" fmla="*/ 287 w 332"/>
                <a:gd name="T87" fmla="*/ 139 h 213"/>
                <a:gd name="T88" fmla="*/ 288 w 332"/>
                <a:gd name="T89" fmla="*/ 165 h 213"/>
                <a:gd name="T90" fmla="*/ 259 w 332"/>
                <a:gd name="T91" fmla="*/ 165 h 213"/>
                <a:gd name="T92" fmla="*/ 250 w 332"/>
                <a:gd name="T93" fmla="*/ 174 h 213"/>
                <a:gd name="T94" fmla="*/ 250 w 332"/>
                <a:gd name="T95" fmla="*/ 203 h 213"/>
                <a:gd name="T96" fmla="*/ 259 w 332"/>
                <a:gd name="T97" fmla="*/ 213 h 213"/>
                <a:gd name="T98" fmla="*/ 322 w 332"/>
                <a:gd name="T99" fmla="*/ 213 h 213"/>
                <a:gd name="T100" fmla="*/ 332 w 332"/>
                <a:gd name="T101" fmla="*/ 203 h 213"/>
                <a:gd name="T102" fmla="*/ 332 w 332"/>
                <a:gd name="T103" fmla="*/ 174 h 213"/>
                <a:gd name="T104" fmla="*/ 322 w 332"/>
                <a:gd name="T105" fmla="*/ 1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213">
                  <a:moveTo>
                    <a:pt x="322" y="165"/>
                  </a:moveTo>
                  <a:cubicBezTo>
                    <a:pt x="304" y="165"/>
                    <a:pt x="304" y="165"/>
                    <a:pt x="304" y="165"/>
                  </a:cubicBezTo>
                  <a:cubicBezTo>
                    <a:pt x="304" y="124"/>
                    <a:pt x="304" y="124"/>
                    <a:pt x="304" y="124"/>
                  </a:cubicBezTo>
                  <a:cubicBezTo>
                    <a:pt x="303" y="124"/>
                    <a:pt x="303" y="124"/>
                    <a:pt x="303" y="124"/>
                  </a:cubicBezTo>
                  <a:cubicBezTo>
                    <a:pt x="303" y="123"/>
                    <a:pt x="303" y="123"/>
                    <a:pt x="303" y="123"/>
                  </a:cubicBezTo>
                  <a:cubicBezTo>
                    <a:pt x="173" y="123"/>
                    <a:pt x="173" y="123"/>
                    <a:pt x="173" y="123"/>
                  </a:cubicBezTo>
                  <a:cubicBezTo>
                    <a:pt x="174" y="83"/>
                    <a:pt x="174" y="83"/>
                    <a:pt x="174" y="83"/>
                  </a:cubicBezTo>
                  <a:cubicBezTo>
                    <a:pt x="219" y="83"/>
                    <a:pt x="219" y="83"/>
                    <a:pt x="219" y="83"/>
                  </a:cubicBezTo>
                  <a:cubicBezTo>
                    <a:pt x="229" y="83"/>
                    <a:pt x="236" y="75"/>
                    <a:pt x="236" y="66"/>
                  </a:cubicBezTo>
                  <a:cubicBezTo>
                    <a:pt x="236" y="17"/>
                    <a:pt x="236" y="17"/>
                    <a:pt x="236" y="17"/>
                  </a:cubicBezTo>
                  <a:cubicBezTo>
                    <a:pt x="236" y="8"/>
                    <a:pt x="229" y="0"/>
                    <a:pt x="219" y="0"/>
                  </a:cubicBezTo>
                  <a:cubicBezTo>
                    <a:pt x="112" y="0"/>
                    <a:pt x="112" y="0"/>
                    <a:pt x="112" y="0"/>
                  </a:cubicBezTo>
                  <a:cubicBezTo>
                    <a:pt x="103" y="0"/>
                    <a:pt x="96" y="8"/>
                    <a:pt x="96" y="17"/>
                  </a:cubicBezTo>
                  <a:cubicBezTo>
                    <a:pt x="96" y="66"/>
                    <a:pt x="96" y="66"/>
                    <a:pt x="96" y="66"/>
                  </a:cubicBezTo>
                  <a:cubicBezTo>
                    <a:pt x="96" y="75"/>
                    <a:pt x="103" y="83"/>
                    <a:pt x="112" y="83"/>
                  </a:cubicBezTo>
                  <a:cubicBezTo>
                    <a:pt x="157" y="83"/>
                    <a:pt x="157" y="83"/>
                    <a:pt x="157" y="83"/>
                  </a:cubicBezTo>
                  <a:cubicBezTo>
                    <a:pt x="157" y="123"/>
                    <a:pt x="157" y="123"/>
                    <a:pt x="157" y="123"/>
                  </a:cubicBezTo>
                  <a:cubicBezTo>
                    <a:pt x="24" y="124"/>
                    <a:pt x="24" y="124"/>
                    <a:pt x="24" y="124"/>
                  </a:cubicBezTo>
                  <a:cubicBezTo>
                    <a:pt x="24" y="125"/>
                    <a:pt x="24" y="125"/>
                    <a:pt x="24" y="125"/>
                  </a:cubicBezTo>
                  <a:cubicBezTo>
                    <a:pt x="23" y="125"/>
                    <a:pt x="23" y="125"/>
                    <a:pt x="23" y="125"/>
                  </a:cubicBezTo>
                  <a:cubicBezTo>
                    <a:pt x="22" y="165"/>
                    <a:pt x="22" y="165"/>
                    <a:pt x="22" y="165"/>
                  </a:cubicBezTo>
                  <a:cubicBezTo>
                    <a:pt x="9" y="165"/>
                    <a:pt x="9" y="165"/>
                    <a:pt x="9" y="165"/>
                  </a:cubicBezTo>
                  <a:cubicBezTo>
                    <a:pt x="4" y="165"/>
                    <a:pt x="0" y="169"/>
                    <a:pt x="0" y="174"/>
                  </a:cubicBezTo>
                  <a:cubicBezTo>
                    <a:pt x="0" y="203"/>
                    <a:pt x="0" y="203"/>
                    <a:pt x="0" y="203"/>
                  </a:cubicBezTo>
                  <a:cubicBezTo>
                    <a:pt x="0" y="209"/>
                    <a:pt x="4" y="213"/>
                    <a:pt x="9" y="213"/>
                  </a:cubicBezTo>
                  <a:cubicBezTo>
                    <a:pt x="72" y="213"/>
                    <a:pt x="72" y="213"/>
                    <a:pt x="72" y="213"/>
                  </a:cubicBezTo>
                  <a:cubicBezTo>
                    <a:pt x="78" y="213"/>
                    <a:pt x="82" y="209"/>
                    <a:pt x="82" y="203"/>
                  </a:cubicBezTo>
                  <a:cubicBezTo>
                    <a:pt x="82" y="174"/>
                    <a:pt x="82" y="174"/>
                    <a:pt x="82" y="174"/>
                  </a:cubicBezTo>
                  <a:cubicBezTo>
                    <a:pt x="82" y="169"/>
                    <a:pt x="78" y="165"/>
                    <a:pt x="72" y="165"/>
                  </a:cubicBezTo>
                  <a:cubicBezTo>
                    <a:pt x="39" y="165"/>
                    <a:pt x="39" y="165"/>
                    <a:pt x="39" y="165"/>
                  </a:cubicBezTo>
                  <a:cubicBezTo>
                    <a:pt x="39" y="140"/>
                    <a:pt x="39" y="140"/>
                    <a:pt x="39" y="140"/>
                  </a:cubicBezTo>
                  <a:cubicBezTo>
                    <a:pt x="157" y="140"/>
                    <a:pt x="157" y="140"/>
                    <a:pt x="157" y="140"/>
                  </a:cubicBezTo>
                  <a:cubicBezTo>
                    <a:pt x="156" y="165"/>
                    <a:pt x="156" y="165"/>
                    <a:pt x="156" y="165"/>
                  </a:cubicBezTo>
                  <a:cubicBezTo>
                    <a:pt x="133" y="165"/>
                    <a:pt x="133" y="165"/>
                    <a:pt x="133" y="165"/>
                  </a:cubicBezTo>
                  <a:cubicBezTo>
                    <a:pt x="128" y="165"/>
                    <a:pt x="123" y="169"/>
                    <a:pt x="123" y="174"/>
                  </a:cubicBezTo>
                  <a:cubicBezTo>
                    <a:pt x="123" y="203"/>
                    <a:pt x="123" y="203"/>
                    <a:pt x="123" y="203"/>
                  </a:cubicBezTo>
                  <a:cubicBezTo>
                    <a:pt x="123" y="209"/>
                    <a:pt x="128" y="213"/>
                    <a:pt x="133" y="213"/>
                  </a:cubicBezTo>
                  <a:cubicBezTo>
                    <a:pt x="196" y="213"/>
                    <a:pt x="196" y="213"/>
                    <a:pt x="196" y="213"/>
                  </a:cubicBezTo>
                  <a:cubicBezTo>
                    <a:pt x="201" y="213"/>
                    <a:pt x="206" y="209"/>
                    <a:pt x="206" y="203"/>
                  </a:cubicBezTo>
                  <a:cubicBezTo>
                    <a:pt x="206" y="174"/>
                    <a:pt x="206" y="174"/>
                    <a:pt x="206" y="174"/>
                  </a:cubicBezTo>
                  <a:cubicBezTo>
                    <a:pt x="206" y="169"/>
                    <a:pt x="201" y="165"/>
                    <a:pt x="196" y="165"/>
                  </a:cubicBezTo>
                  <a:cubicBezTo>
                    <a:pt x="173" y="165"/>
                    <a:pt x="173" y="165"/>
                    <a:pt x="173" y="165"/>
                  </a:cubicBezTo>
                  <a:cubicBezTo>
                    <a:pt x="173" y="140"/>
                    <a:pt x="173" y="140"/>
                    <a:pt x="173" y="140"/>
                  </a:cubicBezTo>
                  <a:cubicBezTo>
                    <a:pt x="287" y="139"/>
                    <a:pt x="287" y="139"/>
                    <a:pt x="287" y="139"/>
                  </a:cubicBezTo>
                  <a:cubicBezTo>
                    <a:pt x="288" y="165"/>
                    <a:pt x="288" y="165"/>
                    <a:pt x="288" y="165"/>
                  </a:cubicBezTo>
                  <a:cubicBezTo>
                    <a:pt x="259" y="165"/>
                    <a:pt x="259" y="165"/>
                    <a:pt x="259" y="165"/>
                  </a:cubicBezTo>
                  <a:cubicBezTo>
                    <a:pt x="254" y="165"/>
                    <a:pt x="250" y="169"/>
                    <a:pt x="250" y="174"/>
                  </a:cubicBezTo>
                  <a:cubicBezTo>
                    <a:pt x="250" y="203"/>
                    <a:pt x="250" y="203"/>
                    <a:pt x="250" y="203"/>
                  </a:cubicBezTo>
                  <a:cubicBezTo>
                    <a:pt x="250" y="209"/>
                    <a:pt x="254" y="213"/>
                    <a:pt x="259" y="213"/>
                  </a:cubicBezTo>
                  <a:cubicBezTo>
                    <a:pt x="322" y="213"/>
                    <a:pt x="322" y="213"/>
                    <a:pt x="322" y="213"/>
                  </a:cubicBezTo>
                  <a:cubicBezTo>
                    <a:pt x="328" y="213"/>
                    <a:pt x="332" y="209"/>
                    <a:pt x="332" y="203"/>
                  </a:cubicBezTo>
                  <a:cubicBezTo>
                    <a:pt x="332" y="174"/>
                    <a:pt x="332" y="174"/>
                    <a:pt x="332" y="174"/>
                  </a:cubicBezTo>
                  <a:cubicBezTo>
                    <a:pt x="332" y="169"/>
                    <a:pt x="328" y="165"/>
                    <a:pt x="32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 name="组合 56"/>
          <p:cNvGrpSpPr>
            <a:grpSpLocks noChangeAspect="1"/>
          </p:cNvGrpSpPr>
          <p:nvPr/>
        </p:nvGrpSpPr>
        <p:grpSpPr>
          <a:xfrm>
            <a:off x="8598240" y="4372840"/>
            <a:ext cx="244653" cy="244800"/>
            <a:chOff x="10075863" y="-3205163"/>
            <a:chExt cx="2651125" cy="2652713"/>
          </a:xfrm>
        </p:grpSpPr>
        <p:sp>
          <p:nvSpPr>
            <p:cNvPr id="58" name="Rectangle 49"/>
            <p:cNvSpPr>
              <a:spLocks noChangeArrowheads="1"/>
            </p:cNvSpPr>
            <p:nvPr/>
          </p:nvSpPr>
          <p:spPr bwMode="auto">
            <a:xfrm>
              <a:off x="10075863" y="-3205163"/>
              <a:ext cx="2651125" cy="2652713"/>
            </a:xfrm>
            <a:prstGeom prst="rect">
              <a:avLst/>
            </a:prstGeom>
            <a:solidFill>
              <a:srgbClr val="006A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Freeform 50"/>
            <p:cNvSpPr/>
            <p:nvPr/>
          </p:nvSpPr>
          <p:spPr bwMode="auto">
            <a:xfrm>
              <a:off x="10075863" y="-2195513"/>
              <a:ext cx="1844675" cy="1643063"/>
            </a:xfrm>
            <a:custGeom>
              <a:avLst/>
              <a:gdLst>
                <a:gd name="T0" fmla="*/ 605 w 1162"/>
                <a:gd name="T1" fmla="*/ 0 h 1035"/>
                <a:gd name="T2" fmla="*/ 0 w 1162"/>
                <a:gd name="T3" fmla="*/ 605 h 1035"/>
                <a:gd name="T4" fmla="*/ 0 w 1162"/>
                <a:gd name="T5" fmla="*/ 1035 h 1035"/>
                <a:gd name="T6" fmla="*/ 503 w 1162"/>
                <a:gd name="T7" fmla="*/ 1035 h 1035"/>
                <a:gd name="T8" fmla="*/ 1162 w 1162"/>
                <a:gd name="T9" fmla="*/ 378 h 1035"/>
                <a:gd name="T10" fmla="*/ 1132 w 1162"/>
                <a:gd name="T11" fmla="*/ 116 h 1035"/>
                <a:gd name="T12" fmla="*/ 1101 w 1162"/>
                <a:gd name="T13" fmla="*/ 102 h 1035"/>
                <a:gd name="T14" fmla="*/ 1162 w 1162"/>
                <a:gd name="T15" fmla="*/ 47 h 1035"/>
                <a:gd name="T16" fmla="*/ 791 w 1162"/>
                <a:gd name="T17" fmla="*/ 40 h 1035"/>
                <a:gd name="T18" fmla="*/ 605 w 1162"/>
                <a:gd name="T19"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2" h="1035">
                  <a:moveTo>
                    <a:pt x="605" y="0"/>
                  </a:moveTo>
                  <a:lnTo>
                    <a:pt x="0" y="605"/>
                  </a:lnTo>
                  <a:lnTo>
                    <a:pt x="0" y="1035"/>
                  </a:lnTo>
                  <a:lnTo>
                    <a:pt x="503" y="1035"/>
                  </a:lnTo>
                  <a:lnTo>
                    <a:pt x="1162" y="378"/>
                  </a:lnTo>
                  <a:lnTo>
                    <a:pt x="1132" y="116"/>
                  </a:lnTo>
                  <a:lnTo>
                    <a:pt x="1101" y="102"/>
                  </a:lnTo>
                  <a:lnTo>
                    <a:pt x="1162" y="47"/>
                  </a:lnTo>
                  <a:lnTo>
                    <a:pt x="791" y="40"/>
                  </a:lnTo>
                  <a:lnTo>
                    <a:pt x="605" y="0"/>
                  </a:lnTo>
                  <a:close/>
                </a:path>
              </a:pathLst>
            </a:custGeom>
            <a:solidFill>
              <a:srgbClr val="005E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1"/>
            <p:cNvSpPr>
              <a:spLocks noEditPoints="1"/>
            </p:cNvSpPr>
            <p:nvPr/>
          </p:nvSpPr>
          <p:spPr bwMode="auto">
            <a:xfrm>
              <a:off x="10995025" y="-2225675"/>
              <a:ext cx="1049338" cy="693738"/>
            </a:xfrm>
            <a:custGeom>
              <a:avLst/>
              <a:gdLst>
                <a:gd name="T0" fmla="*/ 7 w 280"/>
                <a:gd name="T1" fmla="*/ 165 h 185"/>
                <a:gd name="T2" fmla="*/ 8 w 280"/>
                <a:gd name="T3" fmla="*/ 158 h 185"/>
                <a:gd name="T4" fmla="*/ 30 w 280"/>
                <a:gd name="T5" fmla="*/ 60 h 185"/>
                <a:gd name="T6" fmla="*/ 70 w 280"/>
                <a:gd name="T7" fmla="*/ 28 h 185"/>
                <a:gd name="T8" fmla="*/ 247 w 280"/>
                <a:gd name="T9" fmla="*/ 28 h 185"/>
                <a:gd name="T10" fmla="*/ 223 w 280"/>
                <a:gd name="T11" fmla="*/ 14 h 185"/>
                <a:gd name="T12" fmla="*/ 106 w 280"/>
                <a:gd name="T13" fmla="*/ 14 h 185"/>
                <a:gd name="T14" fmla="*/ 79 w 280"/>
                <a:gd name="T15" fmla="*/ 0 h 185"/>
                <a:gd name="T16" fmla="*/ 33 w 280"/>
                <a:gd name="T17" fmla="*/ 0 h 185"/>
                <a:gd name="T18" fmla="*/ 0 w 280"/>
                <a:gd name="T19" fmla="*/ 32 h 185"/>
                <a:gd name="T20" fmla="*/ 0 w 280"/>
                <a:gd name="T21" fmla="*/ 159 h 185"/>
                <a:gd name="T22" fmla="*/ 1 w 280"/>
                <a:gd name="T23" fmla="*/ 161 h 185"/>
                <a:gd name="T24" fmla="*/ 16 w 280"/>
                <a:gd name="T25" fmla="*/ 185 h 185"/>
                <a:gd name="T26" fmla="*/ 7 w 280"/>
                <a:gd name="T27" fmla="*/ 165 h 185"/>
                <a:gd name="T28" fmla="*/ 278 w 280"/>
                <a:gd name="T29" fmla="*/ 46 h 185"/>
                <a:gd name="T30" fmla="*/ 268 w 280"/>
                <a:gd name="T31" fmla="*/ 42 h 185"/>
                <a:gd name="T32" fmla="*/ 71 w 280"/>
                <a:gd name="T33" fmla="*/ 42 h 185"/>
                <a:gd name="T34" fmla="*/ 44 w 280"/>
                <a:gd name="T35" fmla="*/ 64 h 185"/>
                <a:gd name="T36" fmla="*/ 22 w 280"/>
                <a:gd name="T37" fmla="*/ 161 h 185"/>
                <a:gd name="T38" fmla="*/ 24 w 280"/>
                <a:gd name="T39" fmla="*/ 172 h 185"/>
                <a:gd name="T40" fmla="*/ 33 w 280"/>
                <a:gd name="T41" fmla="*/ 176 h 185"/>
                <a:gd name="T42" fmla="*/ 228 w 280"/>
                <a:gd name="T43" fmla="*/ 176 h 185"/>
                <a:gd name="T44" fmla="*/ 255 w 280"/>
                <a:gd name="T45" fmla="*/ 155 h 185"/>
                <a:gd name="T46" fmla="*/ 279 w 280"/>
                <a:gd name="T47" fmla="*/ 57 h 185"/>
                <a:gd name="T48" fmla="*/ 278 w 280"/>
                <a:gd name="T49" fmla="*/ 4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185">
                  <a:moveTo>
                    <a:pt x="7" y="165"/>
                  </a:moveTo>
                  <a:cubicBezTo>
                    <a:pt x="7" y="163"/>
                    <a:pt x="7" y="161"/>
                    <a:pt x="8" y="158"/>
                  </a:cubicBezTo>
                  <a:cubicBezTo>
                    <a:pt x="30" y="60"/>
                    <a:pt x="30" y="60"/>
                    <a:pt x="30" y="60"/>
                  </a:cubicBezTo>
                  <a:cubicBezTo>
                    <a:pt x="34" y="43"/>
                    <a:pt x="52" y="28"/>
                    <a:pt x="70" y="28"/>
                  </a:cubicBezTo>
                  <a:cubicBezTo>
                    <a:pt x="247" y="28"/>
                    <a:pt x="247" y="28"/>
                    <a:pt x="247" y="28"/>
                  </a:cubicBezTo>
                  <a:cubicBezTo>
                    <a:pt x="243" y="19"/>
                    <a:pt x="234" y="14"/>
                    <a:pt x="223" y="14"/>
                  </a:cubicBezTo>
                  <a:cubicBezTo>
                    <a:pt x="106" y="14"/>
                    <a:pt x="106" y="14"/>
                    <a:pt x="106" y="14"/>
                  </a:cubicBezTo>
                  <a:cubicBezTo>
                    <a:pt x="100" y="5"/>
                    <a:pt x="90" y="0"/>
                    <a:pt x="79" y="0"/>
                  </a:cubicBezTo>
                  <a:cubicBezTo>
                    <a:pt x="33" y="0"/>
                    <a:pt x="33" y="0"/>
                    <a:pt x="33" y="0"/>
                  </a:cubicBezTo>
                  <a:cubicBezTo>
                    <a:pt x="15" y="0"/>
                    <a:pt x="0" y="14"/>
                    <a:pt x="0" y="32"/>
                  </a:cubicBezTo>
                  <a:cubicBezTo>
                    <a:pt x="0" y="159"/>
                    <a:pt x="0" y="159"/>
                    <a:pt x="0" y="159"/>
                  </a:cubicBezTo>
                  <a:cubicBezTo>
                    <a:pt x="0" y="160"/>
                    <a:pt x="1" y="160"/>
                    <a:pt x="1" y="161"/>
                  </a:cubicBezTo>
                  <a:cubicBezTo>
                    <a:pt x="2" y="170"/>
                    <a:pt x="6" y="180"/>
                    <a:pt x="16" y="185"/>
                  </a:cubicBezTo>
                  <a:cubicBezTo>
                    <a:pt x="10" y="181"/>
                    <a:pt x="7" y="174"/>
                    <a:pt x="7" y="165"/>
                  </a:cubicBezTo>
                  <a:close/>
                  <a:moveTo>
                    <a:pt x="278" y="46"/>
                  </a:moveTo>
                  <a:cubicBezTo>
                    <a:pt x="276" y="44"/>
                    <a:pt x="273" y="42"/>
                    <a:pt x="268" y="42"/>
                  </a:cubicBezTo>
                  <a:cubicBezTo>
                    <a:pt x="71" y="42"/>
                    <a:pt x="71" y="42"/>
                    <a:pt x="71" y="42"/>
                  </a:cubicBezTo>
                  <a:cubicBezTo>
                    <a:pt x="59" y="42"/>
                    <a:pt x="47" y="52"/>
                    <a:pt x="44" y="64"/>
                  </a:cubicBezTo>
                  <a:cubicBezTo>
                    <a:pt x="22" y="161"/>
                    <a:pt x="22" y="161"/>
                    <a:pt x="22" y="161"/>
                  </a:cubicBezTo>
                  <a:cubicBezTo>
                    <a:pt x="21" y="166"/>
                    <a:pt x="21" y="170"/>
                    <a:pt x="24" y="172"/>
                  </a:cubicBezTo>
                  <a:cubicBezTo>
                    <a:pt x="26" y="175"/>
                    <a:pt x="29" y="176"/>
                    <a:pt x="33" y="176"/>
                  </a:cubicBezTo>
                  <a:cubicBezTo>
                    <a:pt x="228" y="176"/>
                    <a:pt x="228" y="176"/>
                    <a:pt x="228" y="176"/>
                  </a:cubicBezTo>
                  <a:cubicBezTo>
                    <a:pt x="239" y="176"/>
                    <a:pt x="252" y="166"/>
                    <a:pt x="255" y="155"/>
                  </a:cubicBezTo>
                  <a:cubicBezTo>
                    <a:pt x="279" y="57"/>
                    <a:pt x="279" y="57"/>
                    <a:pt x="279" y="57"/>
                  </a:cubicBezTo>
                  <a:cubicBezTo>
                    <a:pt x="280" y="53"/>
                    <a:pt x="280" y="49"/>
                    <a:pt x="278"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a:grpSpLocks noChangeAspect="1"/>
          </p:cNvGrpSpPr>
          <p:nvPr/>
        </p:nvGrpSpPr>
        <p:grpSpPr>
          <a:xfrm>
            <a:off x="8598240" y="3040423"/>
            <a:ext cx="244947" cy="244800"/>
            <a:chOff x="11368925" y="-5474322"/>
            <a:chExt cx="2651125" cy="2649538"/>
          </a:xfrm>
        </p:grpSpPr>
        <p:sp>
          <p:nvSpPr>
            <p:cNvPr id="62" name="Rectangle 104"/>
            <p:cNvSpPr>
              <a:spLocks noChangeArrowheads="1"/>
            </p:cNvSpPr>
            <p:nvPr/>
          </p:nvSpPr>
          <p:spPr bwMode="auto">
            <a:xfrm>
              <a:off x="11368925" y="-5474322"/>
              <a:ext cx="2651125" cy="2649538"/>
            </a:xfrm>
            <a:prstGeom prst="rect">
              <a:avLst/>
            </a:prstGeom>
            <a:solidFill>
              <a:srgbClr val="006A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Freeform 105"/>
            <p:cNvSpPr/>
            <p:nvPr/>
          </p:nvSpPr>
          <p:spPr bwMode="auto">
            <a:xfrm>
              <a:off x="11368925" y="-4659935"/>
              <a:ext cx="1770063" cy="1835150"/>
            </a:xfrm>
            <a:custGeom>
              <a:avLst/>
              <a:gdLst>
                <a:gd name="T0" fmla="*/ 515 w 1115"/>
                <a:gd name="T1" fmla="*/ 0 h 1156"/>
                <a:gd name="T2" fmla="*/ 0 w 1115"/>
                <a:gd name="T3" fmla="*/ 515 h 1156"/>
                <a:gd name="T4" fmla="*/ 0 w 1115"/>
                <a:gd name="T5" fmla="*/ 1156 h 1156"/>
                <a:gd name="T6" fmla="*/ 503 w 1115"/>
                <a:gd name="T7" fmla="*/ 1156 h 1156"/>
                <a:gd name="T8" fmla="*/ 1115 w 1115"/>
                <a:gd name="T9" fmla="*/ 544 h 1156"/>
                <a:gd name="T10" fmla="*/ 1009 w 1115"/>
                <a:gd name="T11" fmla="*/ 461 h 1156"/>
                <a:gd name="T12" fmla="*/ 869 w 1115"/>
                <a:gd name="T13" fmla="*/ 426 h 1156"/>
                <a:gd name="T14" fmla="*/ 796 w 1115"/>
                <a:gd name="T15" fmla="*/ 414 h 1156"/>
                <a:gd name="T16" fmla="*/ 727 w 1115"/>
                <a:gd name="T17" fmla="*/ 310 h 1156"/>
                <a:gd name="T18" fmla="*/ 742 w 1115"/>
                <a:gd name="T19" fmla="*/ 201 h 1156"/>
                <a:gd name="T20" fmla="*/ 777 w 1115"/>
                <a:gd name="T21" fmla="*/ 50 h 1156"/>
                <a:gd name="T22" fmla="*/ 659 w 1115"/>
                <a:gd name="T23" fmla="*/ 36 h 1156"/>
                <a:gd name="T24" fmla="*/ 531 w 1115"/>
                <a:gd name="T25" fmla="*/ 36 h 1156"/>
                <a:gd name="T26" fmla="*/ 515 w 1115"/>
                <a:gd name="T27"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5" h="1156">
                  <a:moveTo>
                    <a:pt x="515" y="0"/>
                  </a:moveTo>
                  <a:lnTo>
                    <a:pt x="0" y="515"/>
                  </a:lnTo>
                  <a:lnTo>
                    <a:pt x="0" y="1156"/>
                  </a:lnTo>
                  <a:lnTo>
                    <a:pt x="503" y="1156"/>
                  </a:lnTo>
                  <a:lnTo>
                    <a:pt x="1115" y="544"/>
                  </a:lnTo>
                  <a:lnTo>
                    <a:pt x="1009" y="461"/>
                  </a:lnTo>
                  <a:lnTo>
                    <a:pt x="869" y="426"/>
                  </a:lnTo>
                  <a:lnTo>
                    <a:pt x="796" y="414"/>
                  </a:lnTo>
                  <a:lnTo>
                    <a:pt x="727" y="310"/>
                  </a:lnTo>
                  <a:lnTo>
                    <a:pt x="742" y="201"/>
                  </a:lnTo>
                  <a:lnTo>
                    <a:pt x="777" y="50"/>
                  </a:lnTo>
                  <a:lnTo>
                    <a:pt x="659" y="36"/>
                  </a:lnTo>
                  <a:lnTo>
                    <a:pt x="531" y="36"/>
                  </a:lnTo>
                  <a:lnTo>
                    <a:pt x="515" y="0"/>
                  </a:lnTo>
                  <a:close/>
                </a:path>
              </a:pathLst>
            </a:custGeom>
            <a:solidFill>
              <a:srgbClr val="005E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6"/>
            <p:cNvSpPr/>
            <p:nvPr/>
          </p:nvSpPr>
          <p:spPr bwMode="auto">
            <a:xfrm>
              <a:off x="12115050" y="-4756772"/>
              <a:ext cx="1095375" cy="1035050"/>
            </a:xfrm>
            <a:custGeom>
              <a:avLst/>
              <a:gdLst>
                <a:gd name="T0" fmla="*/ 216 w 292"/>
                <a:gd name="T1" fmla="*/ 183 h 276"/>
                <a:gd name="T2" fmla="*/ 200 w 292"/>
                <a:gd name="T3" fmla="*/ 200 h 276"/>
                <a:gd name="T4" fmla="*/ 156 w 292"/>
                <a:gd name="T5" fmla="*/ 192 h 276"/>
                <a:gd name="T6" fmla="*/ 146 w 292"/>
                <a:gd name="T7" fmla="*/ 155 h 276"/>
                <a:gd name="T8" fmla="*/ 115 w 292"/>
                <a:gd name="T9" fmla="*/ 127 h 276"/>
                <a:gd name="T10" fmla="*/ 135 w 292"/>
                <a:gd name="T11" fmla="*/ 72 h 276"/>
                <a:gd name="T12" fmla="*/ 151 w 292"/>
                <a:gd name="T13" fmla="*/ 67 h 276"/>
                <a:gd name="T14" fmla="*/ 162 w 292"/>
                <a:gd name="T15" fmla="*/ 21 h 276"/>
                <a:gd name="T16" fmla="*/ 116 w 292"/>
                <a:gd name="T17" fmla="*/ 10 h 276"/>
                <a:gd name="T18" fmla="*/ 101 w 292"/>
                <a:gd name="T19" fmla="*/ 32 h 276"/>
                <a:gd name="T20" fmla="*/ 59 w 292"/>
                <a:gd name="T21" fmla="*/ 35 h 276"/>
                <a:gd name="T22" fmla="*/ 51 w 292"/>
                <a:gd name="T23" fmla="*/ 25 h 276"/>
                <a:gd name="T24" fmla="*/ 15 w 292"/>
                <a:gd name="T25" fmla="*/ 31 h 276"/>
                <a:gd name="T26" fmla="*/ 20 w 292"/>
                <a:gd name="T27" fmla="*/ 67 h 276"/>
                <a:gd name="T28" fmla="*/ 56 w 292"/>
                <a:gd name="T29" fmla="*/ 61 h 276"/>
                <a:gd name="T30" fmla="*/ 61 w 292"/>
                <a:gd name="T31" fmla="*/ 48 h 276"/>
                <a:gd name="T32" fmla="*/ 101 w 292"/>
                <a:gd name="T33" fmla="*/ 46 h 276"/>
                <a:gd name="T34" fmla="*/ 105 w 292"/>
                <a:gd name="T35" fmla="*/ 55 h 276"/>
                <a:gd name="T36" fmla="*/ 118 w 292"/>
                <a:gd name="T37" fmla="*/ 68 h 276"/>
                <a:gd name="T38" fmla="*/ 99 w 292"/>
                <a:gd name="T39" fmla="*/ 121 h 276"/>
                <a:gd name="T40" fmla="*/ 46 w 292"/>
                <a:gd name="T41" fmla="*/ 130 h 276"/>
                <a:gd name="T42" fmla="*/ 21 w 292"/>
                <a:gd name="T43" fmla="*/ 230 h 276"/>
                <a:gd name="T44" fmla="*/ 121 w 292"/>
                <a:gd name="T45" fmla="*/ 255 h 276"/>
                <a:gd name="T46" fmla="*/ 154 w 292"/>
                <a:gd name="T47" fmla="*/ 211 h 276"/>
                <a:gd name="T48" fmla="*/ 194 w 292"/>
                <a:gd name="T49" fmla="*/ 219 h 276"/>
                <a:gd name="T50" fmla="*/ 201 w 292"/>
                <a:gd name="T51" fmla="*/ 246 h 276"/>
                <a:gd name="T52" fmla="*/ 264 w 292"/>
                <a:gd name="T53" fmla="*/ 261 h 276"/>
                <a:gd name="T54" fmla="*/ 279 w 292"/>
                <a:gd name="T55" fmla="*/ 198 h 276"/>
                <a:gd name="T56" fmla="*/ 216 w 292"/>
                <a:gd name="T57" fmla="*/ 18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2" h="276">
                  <a:moveTo>
                    <a:pt x="216" y="183"/>
                  </a:moveTo>
                  <a:cubicBezTo>
                    <a:pt x="209" y="187"/>
                    <a:pt x="203" y="193"/>
                    <a:pt x="200" y="200"/>
                  </a:cubicBezTo>
                  <a:cubicBezTo>
                    <a:pt x="156" y="192"/>
                    <a:pt x="156" y="192"/>
                    <a:pt x="156" y="192"/>
                  </a:cubicBezTo>
                  <a:cubicBezTo>
                    <a:pt x="156" y="179"/>
                    <a:pt x="153" y="166"/>
                    <a:pt x="146" y="155"/>
                  </a:cubicBezTo>
                  <a:cubicBezTo>
                    <a:pt x="138" y="142"/>
                    <a:pt x="127" y="133"/>
                    <a:pt x="115" y="127"/>
                  </a:cubicBezTo>
                  <a:cubicBezTo>
                    <a:pt x="135" y="72"/>
                    <a:pt x="135" y="72"/>
                    <a:pt x="135" y="72"/>
                  </a:cubicBezTo>
                  <a:cubicBezTo>
                    <a:pt x="140" y="71"/>
                    <a:pt x="146" y="70"/>
                    <a:pt x="151" y="67"/>
                  </a:cubicBezTo>
                  <a:cubicBezTo>
                    <a:pt x="166" y="57"/>
                    <a:pt x="171" y="37"/>
                    <a:pt x="162" y="21"/>
                  </a:cubicBezTo>
                  <a:cubicBezTo>
                    <a:pt x="152" y="5"/>
                    <a:pt x="132" y="0"/>
                    <a:pt x="116" y="10"/>
                  </a:cubicBezTo>
                  <a:cubicBezTo>
                    <a:pt x="108" y="15"/>
                    <a:pt x="102" y="23"/>
                    <a:pt x="101" y="32"/>
                  </a:cubicBezTo>
                  <a:cubicBezTo>
                    <a:pt x="59" y="35"/>
                    <a:pt x="59" y="35"/>
                    <a:pt x="59" y="35"/>
                  </a:cubicBezTo>
                  <a:cubicBezTo>
                    <a:pt x="57" y="31"/>
                    <a:pt x="54" y="28"/>
                    <a:pt x="51" y="25"/>
                  </a:cubicBezTo>
                  <a:cubicBezTo>
                    <a:pt x="39" y="17"/>
                    <a:pt x="23" y="19"/>
                    <a:pt x="15" y="31"/>
                  </a:cubicBezTo>
                  <a:cubicBezTo>
                    <a:pt x="6" y="42"/>
                    <a:pt x="9" y="58"/>
                    <a:pt x="20" y="67"/>
                  </a:cubicBezTo>
                  <a:cubicBezTo>
                    <a:pt x="32" y="75"/>
                    <a:pt x="48" y="73"/>
                    <a:pt x="56" y="61"/>
                  </a:cubicBezTo>
                  <a:cubicBezTo>
                    <a:pt x="59" y="57"/>
                    <a:pt x="61" y="53"/>
                    <a:pt x="61" y="48"/>
                  </a:cubicBezTo>
                  <a:cubicBezTo>
                    <a:pt x="101" y="46"/>
                    <a:pt x="101" y="46"/>
                    <a:pt x="101" y="46"/>
                  </a:cubicBezTo>
                  <a:cubicBezTo>
                    <a:pt x="102" y="49"/>
                    <a:pt x="103" y="52"/>
                    <a:pt x="105" y="55"/>
                  </a:cubicBezTo>
                  <a:cubicBezTo>
                    <a:pt x="108" y="61"/>
                    <a:pt x="113" y="65"/>
                    <a:pt x="118" y="68"/>
                  </a:cubicBezTo>
                  <a:cubicBezTo>
                    <a:pt x="99" y="121"/>
                    <a:pt x="99" y="121"/>
                    <a:pt x="99" y="121"/>
                  </a:cubicBezTo>
                  <a:cubicBezTo>
                    <a:pt x="81" y="117"/>
                    <a:pt x="62" y="120"/>
                    <a:pt x="46" y="130"/>
                  </a:cubicBezTo>
                  <a:cubicBezTo>
                    <a:pt x="11" y="151"/>
                    <a:pt x="0" y="196"/>
                    <a:pt x="21" y="230"/>
                  </a:cubicBezTo>
                  <a:cubicBezTo>
                    <a:pt x="42" y="264"/>
                    <a:pt x="87" y="276"/>
                    <a:pt x="121" y="255"/>
                  </a:cubicBezTo>
                  <a:cubicBezTo>
                    <a:pt x="138" y="245"/>
                    <a:pt x="149" y="229"/>
                    <a:pt x="154" y="211"/>
                  </a:cubicBezTo>
                  <a:cubicBezTo>
                    <a:pt x="194" y="219"/>
                    <a:pt x="194" y="219"/>
                    <a:pt x="194" y="219"/>
                  </a:cubicBezTo>
                  <a:cubicBezTo>
                    <a:pt x="194" y="228"/>
                    <a:pt x="196" y="237"/>
                    <a:pt x="201" y="246"/>
                  </a:cubicBezTo>
                  <a:cubicBezTo>
                    <a:pt x="214" y="267"/>
                    <a:pt x="242" y="274"/>
                    <a:pt x="264" y="261"/>
                  </a:cubicBezTo>
                  <a:cubicBezTo>
                    <a:pt x="285" y="248"/>
                    <a:pt x="292" y="220"/>
                    <a:pt x="279" y="198"/>
                  </a:cubicBezTo>
                  <a:cubicBezTo>
                    <a:pt x="266" y="177"/>
                    <a:pt x="238" y="170"/>
                    <a:pt x="216" y="1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6402566" y="5239269"/>
            <a:ext cx="1837763" cy="370800"/>
            <a:chOff x="6402566" y="5239269"/>
            <a:chExt cx="1837763" cy="370800"/>
          </a:xfrm>
        </p:grpSpPr>
        <p:sp>
          <p:nvSpPr>
            <p:cNvPr id="66" name="矩形 65"/>
            <p:cNvSpPr/>
            <p:nvPr/>
          </p:nvSpPr>
          <p:spPr>
            <a:xfrm>
              <a:off x="6402566" y="5239269"/>
              <a:ext cx="1837763" cy="370800"/>
            </a:xfrm>
            <a:prstGeom prst="rect">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a:spLocks noChangeAspect="1"/>
            </p:cNvSpPr>
            <p:nvPr/>
          </p:nvSpPr>
          <p:spPr>
            <a:xfrm rot="16200000">
              <a:off x="7924968" y="5388669"/>
              <a:ext cx="145845" cy="72000"/>
            </a:xfrm>
            <a:custGeom>
              <a:avLst/>
              <a:gdLst>
                <a:gd name="connsiteX0" fmla="*/ 0 w 188119"/>
                <a:gd name="connsiteY0" fmla="*/ 2381 h 92869"/>
                <a:gd name="connsiteX1" fmla="*/ 90488 w 188119"/>
                <a:gd name="connsiteY1" fmla="*/ 92869 h 92869"/>
                <a:gd name="connsiteX2" fmla="*/ 183357 w 188119"/>
                <a:gd name="connsiteY2" fmla="*/ 0 h 92869"/>
                <a:gd name="connsiteX3" fmla="*/ 188119 w 188119"/>
                <a:gd name="connsiteY3" fmla="*/ 0 h 92869"/>
              </a:gdLst>
              <a:ahLst/>
              <a:cxnLst>
                <a:cxn ang="0">
                  <a:pos x="connsiteX0" y="connsiteY0"/>
                </a:cxn>
                <a:cxn ang="0">
                  <a:pos x="connsiteX1" y="connsiteY1"/>
                </a:cxn>
                <a:cxn ang="0">
                  <a:pos x="connsiteX2" y="connsiteY2"/>
                </a:cxn>
                <a:cxn ang="0">
                  <a:pos x="connsiteX3" y="connsiteY3"/>
                </a:cxn>
              </a:cxnLst>
              <a:rect l="l" t="t" r="r" b="b"/>
              <a:pathLst>
                <a:path w="188119" h="92869">
                  <a:moveTo>
                    <a:pt x="0" y="2381"/>
                  </a:moveTo>
                  <a:lnTo>
                    <a:pt x="90488" y="92869"/>
                  </a:lnTo>
                  <a:lnTo>
                    <a:pt x="183357" y="0"/>
                  </a:lnTo>
                  <a:lnTo>
                    <a:pt x="188119"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销售概述</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69"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400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1" decel="3400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8" decel="34000" fill="hold" nodeType="withEffect">
                                  <p:stCondLst>
                                    <p:cond delay="25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0-#ppt_w/2"/>
                                          </p:val>
                                        </p:tav>
                                        <p:tav tm="100000">
                                          <p:val>
                                            <p:strVal val="#ppt_x"/>
                                          </p:val>
                                        </p:tav>
                                      </p:tavLst>
                                    </p:anim>
                                    <p:anim calcmode="lin" valueType="num">
                                      <p:cBhvr additive="base">
                                        <p:cTn id="16" dur="50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4" decel="34000" fill="hold" grpId="0" nodeType="withEffect">
                                  <p:stCondLst>
                                    <p:cond delay="5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75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grpId="0" nodeType="withEffect">
                                  <p:stCondLst>
                                    <p:cond delay="225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nodeType="withEffect">
                                  <p:stCondLst>
                                    <p:cond delay="30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grpId="0" nodeType="withEffect">
                                  <p:stCondLst>
                                    <p:cond delay="325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grpId="0" nodeType="withEffect">
                                  <p:stCondLst>
                                    <p:cond delay="350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425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par>
                                <p:cTn id="42" presetID="10" presetClass="entr" presetSubtype="0" fill="hold" grpId="0" nodeType="withEffect">
                                  <p:stCondLst>
                                    <p:cond delay="450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grpId="0" nodeType="withEffect">
                                  <p:stCondLst>
                                    <p:cond delay="475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p:bldP spid="48" grpId="0"/>
      <p:bldP spid="49" grpId="0"/>
      <p:bldP spid="50" grpId="0"/>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0" y="3184525"/>
            <a:ext cx="12192000" cy="1628775"/>
          </a:xfrm>
          <a:prstGeom prst="rect">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281611" y="1658852"/>
            <a:ext cx="1428569" cy="1323439"/>
          </a:xfrm>
          <a:prstGeom prst="rect">
            <a:avLst/>
          </a:prstGeom>
          <a:noFill/>
        </p:spPr>
        <p:txBody>
          <a:bodyPr wrap="square" rtlCol="0">
            <a:spAutoFit/>
          </a:bodyPr>
          <a:lstStyle/>
          <a:p>
            <a:pPr algn="ctr"/>
            <a:r>
              <a:rPr lang="en-US" altLang="zh-CN" sz="8000" kern="100" dirty="0">
                <a:solidFill>
                  <a:srgbClr val="30363D"/>
                </a:solidFill>
                <a:latin typeface="Impact" panose="020B0806030902050204" pitchFamily="34" charset="0"/>
                <a:ea typeface="方正兰亭纤黑_GBK" panose="02000000000000000000" pitchFamily="2" charset="-122"/>
              </a:rPr>
              <a:t>01</a:t>
            </a:r>
          </a:p>
        </p:txBody>
      </p:sp>
      <p:grpSp>
        <p:nvGrpSpPr>
          <p:cNvPr id="42" name="组合 41"/>
          <p:cNvGrpSpPr/>
          <p:nvPr/>
        </p:nvGrpSpPr>
        <p:grpSpPr>
          <a:xfrm>
            <a:off x="3165656" y="1675873"/>
            <a:ext cx="7645219" cy="1289396"/>
            <a:chOff x="3537130" y="1694923"/>
            <a:chExt cx="7645219" cy="1289396"/>
          </a:xfrm>
        </p:grpSpPr>
        <p:sp>
          <p:nvSpPr>
            <p:cNvPr id="43" name="矩形 42"/>
            <p:cNvSpPr/>
            <p:nvPr/>
          </p:nvSpPr>
          <p:spPr>
            <a:xfrm>
              <a:off x="3537131" y="1694923"/>
              <a:ext cx="4073344" cy="461665"/>
            </a:xfrm>
            <a:prstGeom prst="rect">
              <a:avLst/>
            </a:prstGeom>
            <a:noFill/>
          </p:spPr>
          <p:txBody>
            <a:bodyPr wrap="square" rtlCol="0">
              <a:spAutoFit/>
            </a:bodyPr>
            <a:lstStyle/>
            <a:p>
              <a:r>
                <a:rPr lang="zh-CN" altLang="en-US" sz="2400" b="1" kern="100" dirty="0">
                  <a:solidFill>
                    <a:srgbClr val="2F3A3F"/>
                  </a:solidFill>
                  <a:latin typeface="微软雅黑" panose="020B0503020204020204" charset="-122"/>
                  <a:ea typeface="微软雅黑" panose="020B0503020204020204" charset="-122"/>
                </a:rPr>
                <a:t>添加标题文字</a:t>
              </a:r>
              <a:endParaRPr lang="en-US" altLang="zh-CN" sz="2400" b="1" kern="100" dirty="0">
                <a:solidFill>
                  <a:srgbClr val="2F3A3F"/>
                </a:solidFill>
                <a:latin typeface="微软雅黑" panose="020B0503020204020204" charset="-122"/>
                <a:ea typeface="微软雅黑" panose="020B0503020204020204" charset="-122"/>
              </a:endParaRPr>
            </a:p>
          </p:txBody>
        </p:sp>
        <p:sp>
          <p:nvSpPr>
            <p:cNvPr id="44" name="文本框 43"/>
            <p:cNvSpPr txBox="1"/>
            <p:nvPr/>
          </p:nvSpPr>
          <p:spPr>
            <a:xfrm>
              <a:off x="3537130" y="2337988"/>
              <a:ext cx="7645219" cy="646331"/>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nSpc>
                  <a:spcPct val="150000"/>
                </a:lnSpc>
              </a:pPr>
              <a:r>
                <a:rPr lang="zh-CN" altLang="en-US" spc="0" dirty="0">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pc="0" dirty="0">
                  <a:latin typeface="微软雅黑 Light" panose="020B0502040204020203" pitchFamily="34" charset="-122"/>
                  <a:ea typeface="微软雅黑 Light" panose="020B0502040204020203" pitchFamily="34" charset="-122"/>
                </a:rPr>
                <a:t>……</a:t>
              </a:r>
              <a:r>
                <a:rPr lang="zh-CN" altLang="en-US" spc="0" dirty="0">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pc="0" dirty="0">
                  <a:latin typeface="微软雅黑 Light" panose="020B0502040204020203" pitchFamily="34" charset="-122"/>
                  <a:ea typeface="微软雅黑 Light" panose="020B0502040204020203" pitchFamily="34" charset="-122"/>
                </a:rPr>
                <a:t>……</a:t>
              </a:r>
              <a:endParaRPr lang="zh-CN" altLang="en-US" spc="0" dirty="0">
                <a:latin typeface="微软雅黑 Light" panose="020B0502040204020203" pitchFamily="34" charset="-122"/>
                <a:ea typeface="微软雅黑 Light" panose="020B0502040204020203" pitchFamily="34" charset="-122"/>
              </a:endParaRPr>
            </a:p>
          </p:txBody>
        </p:sp>
        <p:sp>
          <p:nvSpPr>
            <p:cNvPr id="45" name="矩形 44"/>
            <p:cNvSpPr>
              <a:spLocks noChangeAspect="1"/>
            </p:cNvSpPr>
            <p:nvPr/>
          </p:nvSpPr>
          <p:spPr>
            <a:xfrm rot="5400000">
              <a:off x="3775219" y="2115135"/>
              <a:ext cx="36000" cy="312961"/>
            </a:xfrm>
            <a:prstGeom prst="rect">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46" name="矩形 45"/>
          <p:cNvSpPr/>
          <p:nvPr/>
        </p:nvSpPr>
        <p:spPr>
          <a:xfrm>
            <a:off x="1281611" y="4942424"/>
            <a:ext cx="1428569" cy="1323439"/>
          </a:xfrm>
          <a:prstGeom prst="rect">
            <a:avLst/>
          </a:prstGeom>
          <a:noFill/>
        </p:spPr>
        <p:txBody>
          <a:bodyPr wrap="square" rtlCol="0">
            <a:spAutoFit/>
          </a:bodyPr>
          <a:lstStyle/>
          <a:p>
            <a:pPr algn="ctr"/>
            <a:r>
              <a:rPr lang="en-US" altLang="zh-CN" sz="8000" kern="100" dirty="0">
                <a:solidFill>
                  <a:srgbClr val="30363D"/>
                </a:solidFill>
                <a:latin typeface="Impact" panose="020B0806030902050204" pitchFamily="34" charset="0"/>
                <a:ea typeface="方正兰亭纤黑_GBK" panose="02000000000000000000" pitchFamily="2" charset="-122"/>
              </a:rPr>
              <a:t>03</a:t>
            </a:r>
          </a:p>
        </p:txBody>
      </p:sp>
      <p:sp>
        <p:nvSpPr>
          <p:cNvPr id="47" name="矩形 46"/>
          <p:cNvSpPr/>
          <p:nvPr/>
        </p:nvSpPr>
        <p:spPr>
          <a:xfrm>
            <a:off x="3165657" y="3354050"/>
            <a:ext cx="4073344" cy="461665"/>
          </a:xfrm>
          <a:prstGeom prst="rect">
            <a:avLst/>
          </a:prstGeom>
          <a:noFill/>
        </p:spPr>
        <p:txBody>
          <a:bodyPr wrap="square" rtlCol="0">
            <a:spAutoFit/>
          </a:bodyPr>
          <a:lstStyle/>
          <a:p>
            <a:r>
              <a:rPr lang="zh-CN" altLang="en-US" sz="2400" b="1" kern="100" dirty="0">
                <a:solidFill>
                  <a:schemeClr val="bg1"/>
                </a:solidFill>
                <a:latin typeface="微软雅黑" panose="020B0503020204020204" charset="-122"/>
                <a:ea typeface="微软雅黑" panose="020B0503020204020204" charset="-122"/>
              </a:rPr>
              <a:t>添加标题文字</a:t>
            </a:r>
            <a:endParaRPr lang="en-US" altLang="zh-CN" sz="2400" b="1" kern="100" dirty="0">
              <a:solidFill>
                <a:schemeClr val="bg1"/>
              </a:solidFill>
              <a:latin typeface="微软雅黑" panose="020B0503020204020204" charset="-122"/>
              <a:ea typeface="微软雅黑" panose="020B0503020204020204" charset="-122"/>
            </a:endParaRPr>
          </a:p>
        </p:txBody>
      </p:sp>
      <p:sp>
        <p:nvSpPr>
          <p:cNvPr id="48" name="文本框 47"/>
          <p:cNvSpPr txBox="1"/>
          <p:nvPr/>
        </p:nvSpPr>
        <p:spPr>
          <a:xfrm>
            <a:off x="3165656" y="3997115"/>
            <a:ext cx="7618549" cy="646331"/>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nSpc>
                <a:spcPct val="150000"/>
              </a:lnSpc>
            </a:pPr>
            <a:r>
              <a:rPr lang="zh-CN" altLang="en-US" spc="0" dirty="0">
                <a:solidFill>
                  <a:schemeClr val="bg1">
                    <a:lumMod val="95000"/>
                  </a:schemeClr>
                </a:solidFill>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pc="0" dirty="0">
                <a:solidFill>
                  <a:schemeClr val="bg1">
                    <a:lumMod val="95000"/>
                  </a:schemeClr>
                </a:solidFill>
                <a:latin typeface="微软雅黑 Light" panose="020B0502040204020203" pitchFamily="34" charset="-122"/>
                <a:ea typeface="微软雅黑 Light" panose="020B0502040204020203" pitchFamily="34" charset="-122"/>
              </a:rPr>
              <a:t>……</a:t>
            </a:r>
            <a:r>
              <a:rPr lang="zh-CN" altLang="en-US" spc="0" dirty="0">
                <a:solidFill>
                  <a:schemeClr val="bg1">
                    <a:lumMod val="95000"/>
                  </a:schemeClr>
                </a:solidFill>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pc="0" dirty="0">
                <a:solidFill>
                  <a:schemeClr val="bg1">
                    <a:lumMod val="95000"/>
                  </a:schemeClr>
                </a:solidFill>
                <a:latin typeface="微软雅黑 Light" panose="020B0502040204020203" pitchFamily="34" charset="-122"/>
                <a:ea typeface="微软雅黑 Light" panose="020B0502040204020203" pitchFamily="34" charset="-122"/>
              </a:rPr>
              <a:t>……</a:t>
            </a:r>
            <a:endParaRPr lang="zh-CN" altLang="en-US" spc="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49" name="矩形 48"/>
          <p:cNvSpPr>
            <a:spLocks noChangeAspect="1"/>
          </p:cNvSpPr>
          <p:nvPr/>
        </p:nvSpPr>
        <p:spPr>
          <a:xfrm rot="16200000" flipH="1">
            <a:off x="3397395" y="3771088"/>
            <a:ext cx="36000" cy="312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165656" y="4997545"/>
            <a:ext cx="7645219" cy="1289396"/>
            <a:chOff x="3537130" y="1694923"/>
            <a:chExt cx="7645219" cy="1289396"/>
          </a:xfrm>
        </p:grpSpPr>
        <p:sp>
          <p:nvSpPr>
            <p:cNvPr id="51" name="矩形 50"/>
            <p:cNvSpPr/>
            <p:nvPr/>
          </p:nvSpPr>
          <p:spPr>
            <a:xfrm>
              <a:off x="3537131" y="1694923"/>
              <a:ext cx="4073344" cy="461665"/>
            </a:xfrm>
            <a:prstGeom prst="rect">
              <a:avLst/>
            </a:prstGeom>
            <a:noFill/>
          </p:spPr>
          <p:txBody>
            <a:bodyPr wrap="square" rtlCol="0">
              <a:spAutoFit/>
            </a:bodyPr>
            <a:lstStyle/>
            <a:p>
              <a:r>
                <a:rPr lang="zh-CN" altLang="en-US" sz="2400" b="1" kern="100" dirty="0">
                  <a:solidFill>
                    <a:srgbClr val="2F3A3F"/>
                  </a:solidFill>
                  <a:latin typeface="微软雅黑" panose="020B0503020204020204" charset="-122"/>
                  <a:ea typeface="微软雅黑" panose="020B0503020204020204" charset="-122"/>
                </a:rPr>
                <a:t>添加标题文字</a:t>
              </a:r>
              <a:endParaRPr lang="en-US" altLang="zh-CN" sz="2400" b="1" kern="100" dirty="0">
                <a:solidFill>
                  <a:srgbClr val="2F3A3F"/>
                </a:solidFill>
                <a:latin typeface="微软雅黑" panose="020B0503020204020204" charset="-122"/>
                <a:ea typeface="微软雅黑" panose="020B0503020204020204" charset="-122"/>
              </a:endParaRPr>
            </a:p>
          </p:txBody>
        </p:sp>
        <p:sp>
          <p:nvSpPr>
            <p:cNvPr id="52" name="文本框 51"/>
            <p:cNvSpPr txBox="1"/>
            <p:nvPr/>
          </p:nvSpPr>
          <p:spPr>
            <a:xfrm>
              <a:off x="3537130" y="2337988"/>
              <a:ext cx="7645219" cy="646331"/>
            </a:xfrm>
            <a:prstGeom prst="rect">
              <a:avLst/>
            </a:prstGeom>
            <a:noFill/>
          </p:spPr>
          <p:txBody>
            <a:bodyPr wrap="square" rtlCol="0">
              <a:spAutoFit/>
            </a:bodyPr>
            <a:lstStyle>
              <a:defPPr>
                <a:defRPr lang="zh-CN"/>
              </a:defPPr>
              <a:lvl1pPr>
                <a:lnSpc>
                  <a:spcPct val="130000"/>
                </a:lnSpc>
                <a:defRPr sz="1200" spc="300">
                  <a:solidFill>
                    <a:schemeClr val="tx1">
                      <a:lumMod val="50000"/>
                      <a:lumOff val="50000"/>
                    </a:schemeClr>
                  </a:solidFill>
                  <a:latin typeface="Source Han Sans Light" panose="020B0300000000000000" pitchFamily="34" charset="-122"/>
                  <a:ea typeface="Source Han Sans Light" panose="020B0300000000000000" pitchFamily="34" charset="-122"/>
                </a:defRPr>
              </a:lvl1pPr>
            </a:lstStyle>
            <a:p>
              <a:pPr>
                <a:lnSpc>
                  <a:spcPct val="150000"/>
                </a:lnSpc>
              </a:pPr>
              <a:r>
                <a:rPr lang="zh-CN" altLang="en-US" spc="0" dirty="0">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pc="0" dirty="0">
                  <a:latin typeface="微软雅黑 Light" panose="020B0502040204020203" pitchFamily="34" charset="-122"/>
                  <a:ea typeface="微软雅黑 Light" panose="020B0502040204020203" pitchFamily="34" charset="-122"/>
                </a:rPr>
                <a:t>……</a:t>
              </a:r>
              <a:r>
                <a:rPr lang="zh-CN" altLang="en-US" spc="0" dirty="0">
                  <a:latin typeface="微软雅黑 Light" panose="020B0502040204020203" pitchFamily="34" charset="-122"/>
                  <a:ea typeface="微软雅黑 Light" panose="020B0502040204020203" pitchFamily="34" charset="-122"/>
                </a:rPr>
                <a:t>点击输入简要文字内容，文字内容需要概况精炼，言简意赅的说明分项内容</a:t>
              </a:r>
              <a:r>
                <a:rPr lang="en-US" altLang="zh-CN" spc="0" dirty="0">
                  <a:latin typeface="微软雅黑 Light" panose="020B0502040204020203" pitchFamily="34" charset="-122"/>
                  <a:ea typeface="微软雅黑 Light" panose="020B0502040204020203" pitchFamily="34" charset="-122"/>
                </a:rPr>
                <a:t>……</a:t>
              </a:r>
              <a:endParaRPr lang="zh-CN" altLang="en-US" spc="0" dirty="0">
                <a:latin typeface="微软雅黑 Light" panose="020B0502040204020203" pitchFamily="34" charset="-122"/>
                <a:ea typeface="微软雅黑 Light" panose="020B0502040204020203" pitchFamily="34" charset="-122"/>
              </a:endParaRPr>
            </a:p>
          </p:txBody>
        </p:sp>
        <p:sp>
          <p:nvSpPr>
            <p:cNvPr id="53" name="矩形 52"/>
            <p:cNvSpPr>
              <a:spLocks noChangeAspect="1"/>
            </p:cNvSpPr>
            <p:nvPr/>
          </p:nvSpPr>
          <p:spPr>
            <a:xfrm rot="16200000" flipH="1">
              <a:off x="3768381" y="2115162"/>
              <a:ext cx="36000" cy="312961"/>
            </a:xfrm>
            <a:prstGeom prst="rect">
              <a:avLst/>
            </a:prstGeom>
            <a:solidFill>
              <a:srgbClr val="00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54" name="矩形 53"/>
          <p:cNvSpPr/>
          <p:nvPr/>
        </p:nvSpPr>
        <p:spPr>
          <a:xfrm>
            <a:off x="1281611" y="3337193"/>
            <a:ext cx="1428569" cy="1323439"/>
          </a:xfrm>
          <a:prstGeom prst="rect">
            <a:avLst/>
          </a:prstGeom>
          <a:noFill/>
        </p:spPr>
        <p:txBody>
          <a:bodyPr wrap="square" rtlCol="0">
            <a:spAutoFit/>
          </a:bodyPr>
          <a:lstStyle/>
          <a:p>
            <a:pPr algn="ctr"/>
            <a:r>
              <a:rPr lang="en-US" altLang="zh-CN" sz="8000" kern="100" dirty="0">
                <a:solidFill>
                  <a:schemeClr val="bg1">
                    <a:lumMod val="95000"/>
                  </a:schemeClr>
                </a:solidFill>
                <a:latin typeface="Impact" panose="020B0806030902050204" pitchFamily="34" charset="0"/>
                <a:ea typeface="方正兰亭纤黑_GBK" panose="02000000000000000000" pitchFamily="2" charset="-122"/>
              </a:rPr>
              <a:t>02</a:t>
            </a:r>
          </a:p>
        </p:txBody>
      </p:sp>
      <p:sp>
        <p:nvSpPr>
          <p:cNvPr id="55"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销售概述</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56"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30000">
                                      <p:stCondLst>
                                        <p:cond delay="1500"/>
                                      </p:stCondLst>
                                      <p:iterate type="wd">
                                        <p:tmPct val="20000"/>
                                      </p:iterate>
                                      <p:childTnLst>
                                        <p:set>
                                          <p:cBhvr>
                                            <p:cTn id="6" dur="1" fill="hold">
                                              <p:stCondLst>
                                                <p:cond delay="0"/>
                                              </p:stCondLst>
                                            </p:cTn>
                                            <p:tgtEl>
                                              <p:spTgt spid="41"/>
                                            </p:tgtEl>
                                            <p:attrNameLst>
                                              <p:attrName>style.visibility</p:attrName>
                                            </p:attrNameLst>
                                          </p:cBhvr>
                                          <p:to>
                                            <p:strVal val="visible"/>
                                          </p:to>
                                        </p:set>
                                        <p:anim calcmode="lin" valueType="num" p14:bounceEnd="30000">
                                          <p:cBhvr additive="base">
                                            <p:cTn id="7" dur="500" fill="hold"/>
                                            <p:tgtEl>
                                              <p:spTgt spid="41"/>
                                            </p:tgtEl>
                                            <p:attrNameLst>
                                              <p:attrName>ppt_x</p:attrName>
                                            </p:attrNameLst>
                                          </p:cBhvr>
                                          <p:tavLst>
                                            <p:tav tm="0">
                                              <p:val>
                                                <p:strVal val="#ppt_x"/>
                                              </p:val>
                                            </p:tav>
                                            <p:tav tm="100000">
                                              <p:val>
                                                <p:strVal val="#ppt_x"/>
                                              </p:val>
                                            </p:tav>
                                          </p:tavLst>
                                        </p:anim>
                                        <p:anim calcmode="lin" valueType="num" p14:bounceEnd="30000">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250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50"/>
                                            <p:tgtEl>
                                              <p:spTgt spid="40"/>
                                            </p:tgtEl>
                                          </p:cBhvr>
                                        </p:animEffect>
                                        <p:anim calcmode="lin" valueType="num">
                                          <p:cBhvr>
                                            <p:cTn id="16" dur="250" fill="hold"/>
                                            <p:tgtEl>
                                              <p:spTgt spid="40"/>
                                            </p:tgtEl>
                                            <p:attrNameLst>
                                              <p:attrName>ppt_x</p:attrName>
                                            </p:attrNameLst>
                                          </p:cBhvr>
                                          <p:tavLst>
                                            <p:tav tm="0">
                                              <p:val>
                                                <p:strVal val="#ppt_x"/>
                                              </p:val>
                                            </p:tav>
                                            <p:tav tm="100000">
                                              <p:val>
                                                <p:strVal val="#ppt_x"/>
                                              </p:val>
                                            </p:tav>
                                          </p:tavLst>
                                        </p:anim>
                                        <p:anim calcmode="lin" valueType="num">
                                          <p:cBhvr>
                                            <p:cTn id="17" dur="250" fill="hold"/>
                                            <p:tgtEl>
                                              <p:spTgt spid="40"/>
                                            </p:tgtEl>
                                            <p:attrNameLst>
                                              <p:attrName>ppt_y</p:attrName>
                                            </p:attrNameLst>
                                          </p:cBhvr>
                                          <p:tavLst>
                                            <p:tav tm="0">
                                              <p:val>
                                                <p:strVal val="#ppt_y+.1"/>
                                              </p:val>
                                            </p:tav>
                                            <p:tav tm="100000">
                                              <p:val>
                                                <p:strVal val="#ppt_y"/>
                                              </p:val>
                                            </p:tav>
                                          </p:tavLst>
                                        </p:anim>
                                      </p:childTnLst>
                                    </p:cTn>
                                  </p:par>
                                  <p:par>
                                    <p:cTn id="18" presetID="2" presetClass="entr" presetSubtype="4" fill="hold" grpId="0" nodeType="withEffect" p14:presetBounceEnd="30000">
                                      <p:stCondLst>
                                        <p:cond delay="2750"/>
                                      </p:stCondLst>
                                      <p:iterate type="wd">
                                        <p:tmPct val="20000"/>
                                      </p:iterate>
                                      <p:childTnLst>
                                        <p:set>
                                          <p:cBhvr>
                                            <p:cTn id="19" dur="1" fill="hold">
                                              <p:stCondLst>
                                                <p:cond delay="0"/>
                                              </p:stCondLst>
                                            </p:cTn>
                                            <p:tgtEl>
                                              <p:spTgt spid="54"/>
                                            </p:tgtEl>
                                            <p:attrNameLst>
                                              <p:attrName>style.visibility</p:attrName>
                                            </p:attrNameLst>
                                          </p:cBhvr>
                                          <p:to>
                                            <p:strVal val="visible"/>
                                          </p:to>
                                        </p:set>
                                        <p:anim calcmode="lin" valueType="num" p14:bounceEnd="30000">
                                          <p:cBhvr additive="base">
                                            <p:cTn id="20" dur="500" fill="hold"/>
                                            <p:tgtEl>
                                              <p:spTgt spid="54"/>
                                            </p:tgtEl>
                                            <p:attrNameLst>
                                              <p:attrName>ppt_x</p:attrName>
                                            </p:attrNameLst>
                                          </p:cBhvr>
                                          <p:tavLst>
                                            <p:tav tm="0">
                                              <p:val>
                                                <p:strVal val="#ppt_x"/>
                                              </p:val>
                                            </p:tav>
                                            <p:tav tm="100000">
                                              <p:val>
                                                <p:strVal val="#ppt_x"/>
                                              </p:val>
                                            </p:tav>
                                          </p:tavLst>
                                        </p:anim>
                                        <p:anim calcmode="lin" valueType="num" p14:bounceEnd="30000">
                                          <p:cBhvr additive="base">
                                            <p:cTn id="21" dur="500" fill="hold"/>
                                            <p:tgtEl>
                                              <p:spTgt spid="5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300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300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300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30000">
                                      <p:stCondLst>
                                        <p:cond delay="3500"/>
                                      </p:stCondLst>
                                      <p:iterate type="wd">
                                        <p:tmPct val="20000"/>
                                      </p:iterate>
                                      <p:childTnLst>
                                        <p:set>
                                          <p:cBhvr>
                                            <p:cTn id="35" dur="1" fill="hold">
                                              <p:stCondLst>
                                                <p:cond delay="0"/>
                                              </p:stCondLst>
                                            </p:cTn>
                                            <p:tgtEl>
                                              <p:spTgt spid="46"/>
                                            </p:tgtEl>
                                            <p:attrNameLst>
                                              <p:attrName>style.visibility</p:attrName>
                                            </p:attrNameLst>
                                          </p:cBhvr>
                                          <p:to>
                                            <p:strVal val="visible"/>
                                          </p:to>
                                        </p:set>
                                        <p:anim calcmode="lin" valueType="num" p14:bounceEnd="30000">
                                          <p:cBhvr additive="base">
                                            <p:cTn id="36" dur="500" fill="hold"/>
                                            <p:tgtEl>
                                              <p:spTgt spid="46"/>
                                            </p:tgtEl>
                                            <p:attrNameLst>
                                              <p:attrName>ppt_x</p:attrName>
                                            </p:attrNameLst>
                                          </p:cBhvr>
                                          <p:tavLst>
                                            <p:tav tm="0">
                                              <p:val>
                                                <p:strVal val="#ppt_x"/>
                                              </p:val>
                                            </p:tav>
                                            <p:tav tm="100000">
                                              <p:val>
                                                <p:strVal val="#ppt_x"/>
                                              </p:val>
                                            </p:tav>
                                          </p:tavLst>
                                        </p:anim>
                                        <p:anim calcmode="lin" valueType="num" p14:bounceEnd="30000">
                                          <p:cBhvr additive="base">
                                            <p:cTn id="37" dur="500" fill="hold"/>
                                            <p:tgtEl>
                                              <p:spTgt spid="4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400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6" grpId="0"/>
          <p:bldP spid="47" grpId="0"/>
          <p:bldP spid="48" grpId="0"/>
          <p:bldP spid="49" grpId="0" animBg="1"/>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500"/>
                                      </p:stCondLst>
                                      <p:iterate type="wd">
                                        <p:tmPct val="20000"/>
                                      </p:iterate>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250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50"/>
                                            <p:tgtEl>
                                              <p:spTgt spid="40"/>
                                            </p:tgtEl>
                                          </p:cBhvr>
                                        </p:animEffect>
                                        <p:anim calcmode="lin" valueType="num">
                                          <p:cBhvr>
                                            <p:cTn id="16" dur="250" fill="hold"/>
                                            <p:tgtEl>
                                              <p:spTgt spid="40"/>
                                            </p:tgtEl>
                                            <p:attrNameLst>
                                              <p:attrName>ppt_x</p:attrName>
                                            </p:attrNameLst>
                                          </p:cBhvr>
                                          <p:tavLst>
                                            <p:tav tm="0">
                                              <p:val>
                                                <p:strVal val="#ppt_x"/>
                                              </p:val>
                                            </p:tav>
                                            <p:tav tm="100000">
                                              <p:val>
                                                <p:strVal val="#ppt_x"/>
                                              </p:val>
                                            </p:tav>
                                          </p:tavLst>
                                        </p:anim>
                                        <p:anim calcmode="lin" valueType="num">
                                          <p:cBhvr>
                                            <p:cTn id="17" dur="250" fill="hold"/>
                                            <p:tgtEl>
                                              <p:spTgt spid="40"/>
                                            </p:tgtEl>
                                            <p:attrNameLst>
                                              <p:attrName>ppt_y</p:attrName>
                                            </p:attrNameLst>
                                          </p:cBhvr>
                                          <p:tavLst>
                                            <p:tav tm="0">
                                              <p:val>
                                                <p:strVal val="#ppt_y+.1"/>
                                              </p:val>
                                            </p:tav>
                                            <p:tav tm="100000">
                                              <p:val>
                                                <p:strVal val="#ppt_y"/>
                                              </p:val>
                                            </p:tav>
                                          </p:tavLst>
                                        </p:anim>
                                      </p:childTnLst>
                                    </p:cTn>
                                  </p:par>
                                  <p:par>
                                    <p:cTn id="18" presetID="2" presetClass="entr" presetSubtype="4" fill="hold" grpId="0" nodeType="withEffect">
                                      <p:stCondLst>
                                        <p:cond delay="2750"/>
                                      </p:stCondLst>
                                      <p:iterate type="wd">
                                        <p:tmPct val="20000"/>
                                      </p:iterate>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ppt_x"/>
                                              </p:val>
                                            </p:tav>
                                            <p:tav tm="100000">
                                              <p:val>
                                                <p:strVal val="#ppt_x"/>
                                              </p:val>
                                            </p:tav>
                                          </p:tavLst>
                                        </p:anim>
                                        <p:anim calcmode="lin" valueType="num">
                                          <p:cBhvr additive="base">
                                            <p:cTn id="21" dur="500" fill="hold"/>
                                            <p:tgtEl>
                                              <p:spTgt spid="5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300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300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300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500"/>
                                      </p:stCondLst>
                                      <p:iterate type="wd">
                                        <p:tmPct val="20000"/>
                                      </p:iterate>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ppt_x"/>
                                              </p:val>
                                            </p:tav>
                                            <p:tav tm="100000">
                                              <p:val>
                                                <p:strVal val="#ppt_x"/>
                                              </p:val>
                                            </p:tav>
                                          </p:tavLst>
                                        </p:anim>
                                        <p:anim calcmode="lin" valueType="num">
                                          <p:cBhvr additive="base">
                                            <p:cTn id="37" dur="500" fill="hold"/>
                                            <p:tgtEl>
                                              <p:spTgt spid="4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400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6" grpId="0"/>
          <p:bldP spid="47" grpId="0"/>
          <p:bldP spid="48" grpId="0"/>
          <p:bldP spid="49" grpId="0" animBg="1"/>
          <p:bldP spid="5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8495" y="0"/>
            <a:ext cx="12210495" cy="4846320"/>
          </a:xfrm>
          <a:prstGeom prst="rect">
            <a:avLst/>
          </a:prstGeom>
          <a:blipFill>
            <a:blip r:embed="rId3" cstate="email">
              <a:extLst>
                <a:ext uri="{BEBA8EAE-BF5A-486C-A8C5-ECC9F3942E4B}">
                  <a14:imgProps xmlns:a14="http://schemas.microsoft.com/office/drawing/2010/main">
                    <a14:imgLayer r:embed="rId4">
                      <a14:imgEffect>
                        <a14:artisticBlur/>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077200" y="0"/>
            <a:ext cx="2636520" cy="3429000"/>
          </a:xfrm>
          <a:prstGeom prst="rect">
            <a:avLst/>
          </a:prstGeom>
          <a:solidFill>
            <a:srgbClr val="006A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150627" y="5629747"/>
            <a:ext cx="1346843" cy="707886"/>
            <a:chOff x="1150627" y="5584461"/>
            <a:chExt cx="1346843" cy="707886"/>
          </a:xfrm>
        </p:grpSpPr>
        <p:sp>
          <p:nvSpPr>
            <p:cNvPr id="35" name="矩形 34"/>
            <p:cNvSpPr/>
            <p:nvPr/>
          </p:nvSpPr>
          <p:spPr>
            <a:xfrm>
              <a:off x="1150627" y="5584461"/>
              <a:ext cx="1346843" cy="369332"/>
            </a:xfrm>
            <a:prstGeom prst="rect">
              <a:avLst/>
            </a:prstGeom>
          </p:spPr>
          <p:txBody>
            <a:bodyPr wrap="none">
              <a:spAutoFit/>
            </a:bodyPr>
            <a:lstStyle/>
            <a:p>
              <a:pPr algn="ctr"/>
              <a:r>
                <a:rPr lang="zh-CN" altLang="en-US" b="1" kern="100" dirty="0">
                  <a:latin typeface="微软雅黑" panose="020B0503020204020204" charset="-122"/>
                  <a:ea typeface="微软雅黑" panose="020B0503020204020204" charset="-122"/>
                  <a:cs typeface="Times New Roman" panose="02020603050405020304" pitchFamily="18" charset="0"/>
                </a:rPr>
                <a:t>输入主标题</a:t>
              </a:r>
              <a:endParaRPr lang="zh-CN" altLang="en-US" b="1" dirty="0">
                <a:latin typeface="微软雅黑" panose="020B0503020204020204" charset="-122"/>
                <a:ea typeface="微软雅黑" panose="020B0503020204020204" charset="-122"/>
              </a:endParaRPr>
            </a:p>
          </p:txBody>
        </p:sp>
        <p:sp>
          <p:nvSpPr>
            <p:cNvPr id="36" name="矩形 35"/>
            <p:cNvSpPr/>
            <p:nvPr/>
          </p:nvSpPr>
          <p:spPr>
            <a:xfrm>
              <a:off x="1218755" y="5953793"/>
              <a:ext cx="1210588" cy="338554"/>
            </a:xfrm>
            <a:prstGeom prst="rect">
              <a:avLst/>
            </a:prstGeom>
          </p:spPr>
          <p:txBody>
            <a:bodyPr wrap="none">
              <a:spAutoFit/>
            </a:bodyPr>
            <a:lstStyle/>
            <a:p>
              <a:pPr algn="ctr"/>
              <a:r>
                <a:rPr lang="zh-CN" altLang="en-US" sz="1600" kern="100" dirty="0">
                  <a:latin typeface="微软雅黑 Light" panose="020B0502040204020203" pitchFamily="34" charset="-122"/>
                  <a:ea typeface="微软雅黑 Light" panose="020B0502040204020203" pitchFamily="34" charset="-122"/>
                  <a:cs typeface="Times New Roman" panose="02020603050405020304" pitchFamily="18" charset="0"/>
                </a:rPr>
                <a:t>描述性说明</a:t>
              </a:r>
              <a:endParaRPr lang="zh-CN" altLang="en-US" sz="1600" dirty="0">
                <a:latin typeface="微软雅黑 Light" panose="020B0502040204020203" pitchFamily="34" charset="-122"/>
                <a:ea typeface="微软雅黑 Light" panose="020B0502040204020203" pitchFamily="34" charset="-122"/>
              </a:endParaRPr>
            </a:p>
          </p:txBody>
        </p:sp>
      </p:grpSp>
      <p:grpSp>
        <p:nvGrpSpPr>
          <p:cNvPr id="40" name="组合 39"/>
          <p:cNvGrpSpPr/>
          <p:nvPr/>
        </p:nvGrpSpPr>
        <p:grpSpPr>
          <a:xfrm>
            <a:off x="7636710" y="4233378"/>
            <a:ext cx="1223748" cy="1223748"/>
            <a:chOff x="7636710" y="4233378"/>
            <a:chExt cx="1223748" cy="1223748"/>
          </a:xfrm>
        </p:grpSpPr>
        <p:sp>
          <p:nvSpPr>
            <p:cNvPr id="41" name="椭圆 40"/>
            <p:cNvSpPr/>
            <p:nvPr/>
          </p:nvSpPr>
          <p:spPr>
            <a:xfrm>
              <a:off x="7636710" y="4233378"/>
              <a:ext cx="1223748" cy="1223748"/>
            </a:xfrm>
            <a:prstGeom prst="ellipse">
              <a:avLst/>
            </a:prstGeom>
            <a:solidFill>
              <a:srgbClr val="006A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28"/>
            <p:cNvSpPr>
              <a:spLocks noChangeAspect="1" noEditPoints="1"/>
            </p:cNvSpPr>
            <p:nvPr/>
          </p:nvSpPr>
          <p:spPr bwMode="auto">
            <a:xfrm>
              <a:off x="8007554" y="4611252"/>
              <a:ext cx="482060" cy="468000"/>
            </a:xfrm>
            <a:custGeom>
              <a:avLst/>
              <a:gdLst>
                <a:gd name="T0" fmla="*/ 13 w 203"/>
                <a:gd name="T1" fmla="*/ 137 h 197"/>
                <a:gd name="T2" fmla="*/ 103 w 203"/>
                <a:gd name="T3" fmla="*/ 197 h 197"/>
                <a:gd name="T4" fmla="*/ 96 w 203"/>
                <a:gd name="T5" fmla="*/ 0 h 197"/>
                <a:gd name="T6" fmla="*/ 94 w 203"/>
                <a:gd name="T7" fmla="*/ 6 h 197"/>
                <a:gd name="T8" fmla="*/ 38 w 203"/>
                <a:gd name="T9" fmla="*/ 32 h 197"/>
                <a:gd name="T10" fmla="*/ 34 w 203"/>
                <a:gd name="T11" fmla="*/ 36 h 197"/>
                <a:gd name="T12" fmla="*/ 46 w 203"/>
                <a:gd name="T13" fmla="*/ 96 h 197"/>
                <a:gd name="T14" fmla="*/ 34 w 203"/>
                <a:gd name="T15" fmla="*/ 36 h 197"/>
                <a:gd name="T16" fmla="*/ 12 w 203"/>
                <a:gd name="T17" fmla="*/ 102 h 197"/>
                <a:gd name="T18" fmla="*/ 55 w 203"/>
                <a:gd name="T19" fmla="*/ 145 h 197"/>
                <a:gd name="T20" fmla="*/ 10 w 203"/>
                <a:gd name="T21" fmla="*/ 102 h 197"/>
                <a:gd name="T22" fmla="*/ 58 w 203"/>
                <a:gd name="T23" fmla="*/ 150 h 197"/>
                <a:gd name="T24" fmla="*/ 92 w 203"/>
                <a:gd name="T25" fmla="*/ 190 h 197"/>
                <a:gd name="T26" fmla="*/ 99 w 203"/>
                <a:gd name="T27" fmla="*/ 188 h 197"/>
                <a:gd name="T28" fmla="*/ 64 w 203"/>
                <a:gd name="T29" fmla="*/ 147 h 197"/>
                <a:gd name="T30" fmla="*/ 99 w 203"/>
                <a:gd name="T31" fmla="*/ 188 h 197"/>
                <a:gd name="T32" fmla="*/ 51 w 203"/>
                <a:gd name="T33" fmla="*/ 102 h 197"/>
                <a:gd name="T34" fmla="*/ 99 w 203"/>
                <a:gd name="T35" fmla="*/ 102 h 197"/>
                <a:gd name="T36" fmla="*/ 61 w 203"/>
                <a:gd name="T37" fmla="*/ 142 h 197"/>
                <a:gd name="T38" fmla="*/ 99 w 203"/>
                <a:gd name="T39" fmla="*/ 96 h 197"/>
                <a:gd name="T40" fmla="*/ 51 w 203"/>
                <a:gd name="T41" fmla="*/ 96 h 197"/>
                <a:gd name="T42" fmla="*/ 99 w 203"/>
                <a:gd name="T43" fmla="*/ 64 h 197"/>
                <a:gd name="T44" fmla="*/ 63 w 203"/>
                <a:gd name="T45" fmla="*/ 49 h 197"/>
                <a:gd name="T46" fmla="*/ 99 w 203"/>
                <a:gd name="T47" fmla="*/ 58 h 197"/>
                <a:gd name="T48" fmla="*/ 116 w 203"/>
                <a:gd name="T49" fmla="*/ 69 h 197"/>
                <a:gd name="T50" fmla="*/ 145 w 203"/>
                <a:gd name="T51" fmla="*/ 56 h 197"/>
                <a:gd name="T52" fmla="*/ 149 w 203"/>
                <a:gd name="T53" fmla="*/ 39 h 197"/>
                <a:gd name="T54" fmla="*/ 116 w 203"/>
                <a:gd name="T55" fmla="*/ 11 h 197"/>
                <a:gd name="T56" fmla="*/ 152 w 203"/>
                <a:gd name="T57" fmla="*/ 33 h 197"/>
                <a:gd name="T58" fmla="*/ 203 w 203"/>
                <a:gd name="T59" fmla="*/ 98 h 197"/>
                <a:gd name="T60" fmla="*/ 116 w 203"/>
                <a:gd name="T61" fmla="*/ 167 h 197"/>
                <a:gd name="T62" fmla="*/ 175 w 203"/>
                <a:gd name="T63" fmla="*/ 66 h 197"/>
                <a:gd name="T64" fmla="*/ 191 w 203"/>
                <a:gd name="T65" fmla="*/ 54 h 197"/>
                <a:gd name="T66" fmla="*/ 126 w 203"/>
                <a:gd name="T67" fmla="*/ 109 h 197"/>
                <a:gd name="T68" fmla="*/ 116 w 203"/>
                <a:gd name="T69" fmla="*/ 84 h 197"/>
                <a:gd name="T70" fmla="*/ 155 w 203"/>
                <a:gd name="T71" fmla="*/ 53 h 197"/>
                <a:gd name="T72" fmla="*/ 155 w 203"/>
                <a:gd name="T73" fmla="*/ 36 h 197"/>
                <a:gd name="T74" fmla="*/ 177 w 203"/>
                <a:gd name="T75" fmla="*/ 18 h 197"/>
                <a:gd name="T76" fmla="*/ 196 w 203"/>
                <a:gd name="T77" fmla="*/ 38 h 197"/>
                <a:gd name="T78" fmla="*/ 178 w 203"/>
                <a:gd name="T79" fmla="*/ 59 h 197"/>
                <a:gd name="T80" fmla="*/ 162 w 203"/>
                <a:gd name="T81" fmla="*/ 60 h 197"/>
                <a:gd name="T82" fmla="*/ 126 w 203"/>
                <a:gd name="T83" fmla="*/ 109 h 197"/>
                <a:gd name="T84" fmla="*/ 116 w 203"/>
                <a:gd name="T85" fmla="*/ 128 h 197"/>
                <a:gd name="T86" fmla="*/ 142 w 203"/>
                <a:gd name="T87" fmla="*/ 86 h 197"/>
                <a:gd name="T88" fmla="*/ 167 w 203"/>
                <a:gd name="T89"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 h="197">
                  <a:moveTo>
                    <a:pt x="19" y="48"/>
                  </a:moveTo>
                  <a:cubicBezTo>
                    <a:pt x="3" y="73"/>
                    <a:pt x="0" y="110"/>
                    <a:pt x="13" y="137"/>
                  </a:cubicBezTo>
                  <a:cubicBezTo>
                    <a:pt x="28" y="171"/>
                    <a:pt x="64" y="197"/>
                    <a:pt x="101" y="197"/>
                  </a:cubicBezTo>
                  <a:cubicBezTo>
                    <a:pt x="102" y="197"/>
                    <a:pt x="103" y="197"/>
                    <a:pt x="103" y="197"/>
                  </a:cubicBezTo>
                  <a:cubicBezTo>
                    <a:pt x="103" y="0"/>
                    <a:pt x="103" y="0"/>
                    <a:pt x="103" y="0"/>
                  </a:cubicBezTo>
                  <a:cubicBezTo>
                    <a:pt x="101" y="0"/>
                    <a:pt x="98" y="0"/>
                    <a:pt x="96" y="0"/>
                  </a:cubicBezTo>
                  <a:cubicBezTo>
                    <a:pt x="65" y="2"/>
                    <a:pt x="35" y="20"/>
                    <a:pt x="19" y="48"/>
                  </a:cubicBezTo>
                  <a:close/>
                  <a:moveTo>
                    <a:pt x="94" y="6"/>
                  </a:moveTo>
                  <a:cubicBezTo>
                    <a:pt x="80" y="16"/>
                    <a:pt x="66" y="32"/>
                    <a:pt x="58" y="47"/>
                  </a:cubicBezTo>
                  <a:cubicBezTo>
                    <a:pt x="51" y="43"/>
                    <a:pt x="44" y="38"/>
                    <a:pt x="38" y="32"/>
                  </a:cubicBezTo>
                  <a:cubicBezTo>
                    <a:pt x="54" y="17"/>
                    <a:pt x="73" y="8"/>
                    <a:pt x="94" y="6"/>
                  </a:cubicBezTo>
                  <a:close/>
                  <a:moveTo>
                    <a:pt x="34" y="36"/>
                  </a:moveTo>
                  <a:cubicBezTo>
                    <a:pt x="41" y="43"/>
                    <a:pt x="48" y="48"/>
                    <a:pt x="56" y="52"/>
                  </a:cubicBezTo>
                  <a:cubicBezTo>
                    <a:pt x="50" y="66"/>
                    <a:pt x="46" y="80"/>
                    <a:pt x="46" y="96"/>
                  </a:cubicBezTo>
                  <a:cubicBezTo>
                    <a:pt x="10" y="96"/>
                    <a:pt x="10" y="96"/>
                    <a:pt x="10" y="96"/>
                  </a:cubicBezTo>
                  <a:cubicBezTo>
                    <a:pt x="11" y="73"/>
                    <a:pt x="19" y="53"/>
                    <a:pt x="34" y="36"/>
                  </a:cubicBezTo>
                  <a:close/>
                  <a:moveTo>
                    <a:pt x="10" y="102"/>
                  </a:moveTo>
                  <a:cubicBezTo>
                    <a:pt x="11" y="102"/>
                    <a:pt x="11" y="102"/>
                    <a:pt x="12" y="102"/>
                  </a:cubicBezTo>
                  <a:cubicBezTo>
                    <a:pt x="46" y="102"/>
                    <a:pt x="46" y="102"/>
                    <a:pt x="46" y="102"/>
                  </a:cubicBezTo>
                  <a:cubicBezTo>
                    <a:pt x="46" y="116"/>
                    <a:pt x="50" y="132"/>
                    <a:pt x="55" y="145"/>
                  </a:cubicBezTo>
                  <a:cubicBezTo>
                    <a:pt x="48" y="149"/>
                    <a:pt x="41" y="154"/>
                    <a:pt x="35" y="160"/>
                  </a:cubicBezTo>
                  <a:cubicBezTo>
                    <a:pt x="20" y="144"/>
                    <a:pt x="11" y="124"/>
                    <a:pt x="10" y="102"/>
                  </a:cubicBezTo>
                  <a:close/>
                  <a:moveTo>
                    <a:pt x="39" y="165"/>
                  </a:moveTo>
                  <a:cubicBezTo>
                    <a:pt x="45" y="159"/>
                    <a:pt x="51" y="154"/>
                    <a:pt x="58" y="150"/>
                  </a:cubicBezTo>
                  <a:cubicBezTo>
                    <a:pt x="60" y="153"/>
                    <a:pt x="61" y="156"/>
                    <a:pt x="63" y="158"/>
                  </a:cubicBezTo>
                  <a:cubicBezTo>
                    <a:pt x="70" y="170"/>
                    <a:pt x="81" y="182"/>
                    <a:pt x="92" y="190"/>
                  </a:cubicBezTo>
                  <a:cubicBezTo>
                    <a:pt x="72" y="188"/>
                    <a:pt x="53" y="179"/>
                    <a:pt x="39" y="165"/>
                  </a:cubicBezTo>
                  <a:close/>
                  <a:moveTo>
                    <a:pt x="99" y="188"/>
                  </a:moveTo>
                  <a:cubicBezTo>
                    <a:pt x="84" y="178"/>
                    <a:pt x="71" y="163"/>
                    <a:pt x="63" y="148"/>
                  </a:cubicBezTo>
                  <a:cubicBezTo>
                    <a:pt x="64" y="147"/>
                    <a:pt x="64" y="147"/>
                    <a:pt x="64" y="147"/>
                  </a:cubicBezTo>
                  <a:cubicBezTo>
                    <a:pt x="75" y="142"/>
                    <a:pt x="87" y="139"/>
                    <a:pt x="99" y="138"/>
                  </a:cubicBezTo>
                  <a:lnTo>
                    <a:pt x="99" y="188"/>
                  </a:lnTo>
                  <a:close/>
                  <a:moveTo>
                    <a:pt x="61" y="142"/>
                  </a:moveTo>
                  <a:cubicBezTo>
                    <a:pt x="55" y="130"/>
                    <a:pt x="52" y="116"/>
                    <a:pt x="51" y="102"/>
                  </a:cubicBezTo>
                  <a:cubicBezTo>
                    <a:pt x="53" y="102"/>
                    <a:pt x="53" y="102"/>
                    <a:pt x="53" y="102"/>
                  </a:cubicBezTo>
                  <a:cubicBezTo>
                    <a:pt x="99" y="102"/>
                    <a:pt x="99" y="102"/>
                    <a:pt x="99" y="102"/>
                  </a:cubicBezTo>
                  <a:cubicBezTo>
                    <a:pt x="99" y="133"/>
                    <a:pt x="99" y="133"/>
                    <a:pt x="99" y="133"/>
                  </a:cubicBezTo>
                  <a:cubicBezTo>
                    <a:pt x="85" y="133"/>
                    <a:pt x="72" y="137"/>
                    <a:pt x="61" y="142"/>
                  </a:cubicBezTo>
                  <a:close/>
                  <a:moveTo>
                    <a:pt x="99" y="64"/>
                  </a:moveTo>
                  <a:cubicBezTo>
                    <a:pt x="99" y="96"/>
                    <a:pt x="99" y="96"/>
                    <a:pt x="99" y="96"/>
                  </a:cubicBezTo>
                  <a:cubicBezTo>
                    <a:pt x="99" y="97"/>
                    <a:pt x="99" y="97"/>
                    <a:pt x="99" y="97"/>
                  </a:cubicBezTo>
                  <a:cubicBezTo>
                    <a:pt x="51" y="96"/>
                    <a:pt x="51" y="96"/>
                    <a:pt x="51" y="96"/>
                  </a:cubicBezTo>
                  <a:cubicBezTo>
                    <a:pt x="52" y="81"/>
                    <a:pt x="55" y="67"/>
                    <a:pt x="61" y="55"/>
                  </a:cubicBezTo>
                  <a:cubicBezTo>
                    <a:pt x="73" y="60"/>
                    <a:pt x="86" y="64"/>
                    <a:pt x="99" y="64"/>
                  </a:cubicBezTo>
                  <a:close/>
                  <a:moveTo>
                    <a:pt x="99" y="58"/>
                  </a:moveTo>
                  <a:cubicBezTo>
                    <a:pt x="86" y="58"/>
                    <a:pt x="74" y="55"/>
                    <a:pt x="63" y="49"/>
                  </a:cubicBezTo>
                  <a:cubicBezTo>
                    <a:pt x="71" y="35"/>
                    <a:pt x="84" y="20"/>
                    <a:pt x="99" y="10"/>
                  </a:cubicBezTo>
                  <a:lnTo>
                    <a:pt x="99" y="58"/>
                  </a:lnTo>
                  <a:close/>
                  <a:moveTo>
                    <a:pt x="128" y="72"/>
                  </a:moveTo>
                  <a:cubicBezTo>
                    <a:pt x="125" y="70"/>
                    <a:pt x="120" y="69"/>
                    <a:pt x="116" y="69"/>
                  </a:cubicBezTo>
                  <a:cubicBezTo>
                    <a:pt x="116" y="47"/>
                    <a:pt x="116" y="47"/>
                    <a:pt x="116" y="47"/>
                  </a:cubicBezTo>
                  <a:cubicBezTo>
                    <a:pt x="126" y="47"/>
                    <a:pt x="136" y="51"/>
                    <a:pt x="145" y="56"/>
                  </a:cubicBezTo>
                  <a:lnTo>
                    <a:pt x="128" y="72"/>
                  </a:lnTo>
                  <a:close/>
                  <a:moveTo>
                    <a:pt x="149" y="39"/>
                  </a:moveTo>
                  <a:cubicBezTo>
                    <a:pt x="139" y="34"/>
                    <a:pt x="128" y="30"/>
                    <a:pt x="116" y="30"/>
                  </a:cubicBezTo>
                  <a:cubicBezTo>
                    <a:pt x="116" y="11"/>
                    <a:pt x="116" y="11"/>
                    <a:pt x="116" y="11"/>
                  </a:cubicBezTo>
                  <a:cubicBezTo>
                    <a:pt x="132" y="11"/>
                    <a:pt x="148" y="16"/>
                    <a:pt x="161" y="24"/>
                  </a:cubicBezTo>
                  <a:cubicBezTo>
                    <a:pt x="152" y="33"/>
                    <a:pt x="152" y="33"/>
                    <a:pt x="152" y="33"/>
                  </a:cubicBezTo>
                  <a:cubicBezTo>
                    <a:pt x="151" y="35"/>
                    <a:pt x="149" y="37"/>
                    <a:pt x="149" y="39"/>
                  </a:cubicBezTo>
                  <a:close/>
                  <a:moveTo>
                    <a:pt x="203" y="98"/>
                  </a:moveTo>
                  <a:cubicBezTo>
                    <a:pt x="203" y="147"/>
                    <a:pt x="164" y="186"/>
                    <a:pt x="116" y="186"/>
                  </a:cubicBezTo>
                  <a:cubicBezTo>
                    <a:pt x="116" y="167"/>
                    <a:pt x="116" y="167"/>
                    <a:pt x="116" y="167"/>
                  </a:cubicBezTo>
                  <a:cubicBezTo>
                    <a:pt x="153" y="167"/>
                    <a:pt x="184" y="136"/>
                    <a:pt x="184" y="98"/>
                  </a:cubicBezTo>
                  <a:cubicBezTo>
                    <a:pt x="184" y="87"/>
                    <a:pt x="181" y="75"/>
                    <a:pt x="175" y="66"/>
                  </a:cubicBezTo>
                  <a:cubicBezTo>
                    <a:pt x="178" y="65"/>
                    <a:pt x="180" y="64"/>
                    <a:pt x="182" y="63"/>
                  </a:cubicBezTo>
                  <a:cubicBezTo>
                    <a:pt x="191" y="54"/>
                    <a:pt x="191" y="54"/>
                    <a:pt x="191" y="54"/>
                  </a:cubicBezTo>
                  <a:cubicBezTo>
                    <a:pt x="199" y="67"/>
                    <a:pt x="203" y="82"/>
                    <a:pt x="203" y="98"/>
                  </a:cubicBezTo>
                  <a:close/>
                  <a:moveTo>
                    <a:pt x="126" y="109"/>
                  </a:moveTo>
                  <a:cubicBezTo>
                    <a:pt x="123" y="112"/>
                    <a:pt x="120" y="114"/>
                    <a:pt x="116" y="114"/>
                  </a:cubicBezTo>
                  <a:cubicBezTo>
                    <a:pt x="116" y="84"/>
                    <a:pt x="116" y="84"/>
                    <a:pt x="116" y="84"/>
                  </a:cubicBezTo>
                  <a:cubicBezTo>
                    <a:pt x="118" y="84"/>
                    <a:pt x="120" y="84"/>
                    <a:pt x="122" y="85"/>
                  </a:cubicBezTo>
                  <a:cubicBezTo>
                    <a:pt x="155" y="53"/>
                    <a:pt x="155" y="53"/>
                    <a:pt x="155" y="53"/>
                  </a:cubicBezTo>
                  <a:cubicBezTo>
                    <a:pt x="154" y="42"/>
                    <a:pt x="154" y="42"/>
                    <a:pt x="154" y="42"/>
                  </a:cubicBezTo>
                  <a:cubicBezTo>
                    <a:pt x="153" y="40"/>
                    <a:pt x="154" y="38"/>
                    <a:pt x="155" y="36"/>
                  </a:cubicBezTo>
                  <a:cubicBezTo>
                    <a:pt x="174" y="18"/>
                    <a:pt x="174" y="18"/>
                    <a:pt x="174" y="18"/>
                  </a:cubicBezTo>
                  <a:cubicBezTo>
                    <a:pt x="176" y="16"/>
                    <a:pt x="177" y="17"/>
                    <a:pt x="177" y="18"/>
                  </a:cubicBezTo>
                  <a:cubicBezTo>
                    <a:pt x="179" y="36"/>
                    <a:pt x="179" y="36"/>
                    <a:pt x="179" y="36"/>
                  </a:cubicBezTo>
                  <a:cubicBezTo>
                    <a:pt x="196" y="38"/>
                    <a:pt x="196" y="38"/>
                    <a:pt x="196" y="38"/>
                  </a:cubicBezTo>
                  <a:cubicBezTo>
                    <a:pt x="198" y="38"/>
                    <a:pt x="198" y="39"/>
                    <a:pt x="197" y="40"/>
                  </a:cubicBezTo>
                  <a:cubicBezTo>
                    <a:pt x="178" y="59"/>
                    <a:pt x="178" y="59"/>
                    <a:pt x="178" y="59"/>
                  </a:cubicBezTo>
                  <a:cubicBezTo>
                    <a:pt x="177" y="60"/>
                    <a:pt x="175" y="61"/>
                    <a:pt x="173" y="61"/>
                  </a:cubicBezTo>
                  <a:cubicBezTo>
                    <a:pt x="162" y="60"/>
                    <a:pt x="162" y="60"/>
                    <a:pt x="162" y="60"/>
                  </a:cubicBezTo>
                  <a:cubicBezTo>
                    <a:pt x="129" y="93"/>
                    <a:pt x="129" y="93"/>
                    <a:pt x="129" y="93"/>
                  </a:cubicBezTo>
                  <a:cubicBezTo>
                    <a:pt x="132" y="98"/>
                    <a:pt x="131" y="105"/>
                    <a:pt x="126" y="109"/>
                  </a:cubicBezTo>
                  <a:close/>
                  <a:moveTo>
                    <a:pt x="116" y="149"/>
                  </a:moveTo>
                  <a:cubicBezTo>
                    <a:pt x="116" y="128"/>
                    <a:pt x="116" y="128"/>
                    <a:pt x="116" y="128"/>
                  </a:cubicBezTo>
                  <a:cubicBezTo>
                    <a:pt x="132" y="128"/>
                    <a:pt x="145" y="114"/>
                    <a:pt x="145" y="98"/>
                  </a:cubicBezTo>
                  <a:cubicBezTo>
                    <a:pt x="145" y="94"/>
                    <a:pt x="144" y="90"/>
                    <a:pt x="142" y="86"/>
                  </a:cubicBezTo>
                  <a:cubicBezTo>
                    <a:pt x="158" y="70"/>
                    <a:pt x="158" y="70"/>
                    <a:pt x="158" y="70"/>
                  </a:cubicBezTo>
                  <a:cubicBezTo>
                    <a:pt x="164" y="78"/>
                    <a:pt x="167" y="88"/>
                    <a:pt x="167" y="98"/>
                  </a:cubicBezTo>
                  <a:cubicBezTo>
                    <a:pt x="167" y="127"/>
                    <a:pt x="144" y="149"/>
                    <a:pt x="116"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5490944" y="4233378"/>
            <a:ext cx="1223748" cy="1223748"/>
            <a:chOff x="5490944" y="4233378"/>
            <a:chExt cx="1223748" cy="1223748"/>
          </a:xfrm>
        </p:grpSpPr>
        <p:sp>
          <p:nvSpPr>
            <p:cNvPr id="44" name="椭圆 43"/>
            <p:cNvSpPr/>
            <p:nvPr/>
          </p:nvSpPr>
          <p:spPr>
            <a:xfrm>
              <a:off x="5490944" y="4233378"/>
              <a:ext cx="1223748" cy="1223748"/>
            </a:xfrm>
            <a:prstGeom prst="ellipse">
              <a:avLst/>
            </a:prstGeom>
            <a:solidFill>
              <a:srgbClr val="006A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43"/>
            <p:cNvSpPr>
              <a:spLocks noChangeAspect="1" noEditPoints="1"/>
            </p:cNvSpPr>
            <p:nvPr/>
          </p:nvSpPr>
          <p:spPr bwMode="auto">
            <a:xfrm>
              <a:off x="5902964" y="4611252"/>
              <a:ext cx="399708" cy="468000"/>
            </a:xfrm>
            <a:custGeom>
              <a:avLst/>
              <a:gdLst>
                <a:gd name="T0" fmla="*/ 149 w 168"/>
                <a:gd name="T1" fmla="*/ 173 h 197"/>
                <a:gd name="T2" fmla="*/ 154 w 168"/>
                <a:gd name="T3" fmla="*/ 160 h 197"/>
                <a:gd name="T4" fmla="*/ 143 w 168"/>
                <a:gd name="T5" fmla="*/ 143 h 197"/>
                <a:gd name="T6" fmla="*/ 132 w 168"/>
                <a:gd name="T7" fmla="*/ 160 h 197"/>
                <a:gd name="T8" fmla="*/ 137 w 168"/>
                <a:gd name="T9" fmla="*/ 173 h 197"/>
                <a:gd name="T10" fmla="*/ 120 w 168"/>
                <a:gd name="T11" fmla="*/ 181 h 197"/>
                <a:gd name="T12" fmla="*/ 137 w 168"/>
                <a:gd name="T13" fmla="*/ 193 h 197"/>
                <a:gd name="T14" fmla="*/ 159 w 168"/>
                <a:gd name="T15" fmla="*/ 193 h 197"/>
                <a:gd name="T16" fmla="*/ 166 w 168"/>
                <a:gd name="T17" fmla="*/ 181 h 197"/>
                <a:gd name="T18" fmla="*/ 143 w 168"/>
                <a:gd name="T19" fmla="*/ 178 h 197"/>
                <a:gd name="T20" fmla="*/ 166 w 168"/>
                <a:gd name="T21" fmla="*/ 111 h 197"/>
                <a:gd name="T22" fmla="*/ 149 w 168"/>
                <a:gd name="T23" fmla="*/ 98 h 197"/>
                <a:gd name="T24" fmla="*/ 153 w 168"/>
                <a:gd name="T25" fmla="*/ 86 h 197"/>
                <a:gd name="T26" fmla="*/ 134 w 168"/>
                <a:gd name="T27" fmla="*/ 81 h 197"/>
                <a:gd name="T28" fmla="*/ 135 w 168"/>
                <a:gd name="T29" fmla="*/ 93 h 197"/>
                <a:gd name="T30" fmla="*/ 131 w 168"/>
                <a:gd name="T31" fmla="*/ 106 h 197"/>
                <a:gd name="T32" fmla="*/ 119 w 168"/>
                <a:gd name="T33" fmla="*/ 123 h 197"/>
                <a:gd name="T34" fmla="*/ 143 w 168"/>
                <a:gd name="T35" fmla="*/ 114 h 197"/>
                <a:gd name="T36" fmla="*/ 168 w 168"/>
                <a:gd name="T37" fmla="*/ 123 h 197"/>
                <a:gd name="T38" fmla="*/ 143 w 168"/>
                <a:gd name="T39" fmla="*/ 114 h 197"/>
                <a:gd name="T40" fmla="*/ 146 w 168"/>
                <a:gd name="T41" fmla="*/ 111 h 197"/>
                <a:gd name="T42" fmla="*/ 137 w 168"/>
                <a:gd name="T43" fmla="*/ 54 h 197"/>
                <a:gd name="T44" fmla="*/ 159 w 168"/>
                <a:gd name="T45" fmla="*/ 54 h 197"/>
                <a:gd name="T46" fmla="*/ 166 w 168"/>
                <a:gd name="T47" fmla="*/ 41 h 197"/>
                <a:gd name="T48" fmla="*/ 149 w 168"/>
                <a:gd name="T49" fmla="*/ 29 h 197"/>
                <a:gd name="T50" fmla="*/ 153 w 168"/>
                <a:gd name="T51" fmla="*/ 16 h 197"/>
                <a:gd name="T52" fmla="*/ 134 w 168"/>
                <a:gd name="T53" fmla="*/ 11 h 197"/>
                <a:gd name="T54" fmla="*/ 135 w 168"/>
                <a:gd name="T55" fmla="*/ 23 h 197"/>
                <a:gd name="T56" fmla="*/ 131 w 168"/>
                <a:gd name="T57" fmla="*/ 36 h 197"/>
                <a:gd name="T58" fmla="*/ 119 w 168"/>
                <a:gd name="T59" fmla="*/ 54 h 197"/>
                <a:gd name="T60" fmla="*/ 146 w 168"/>
                <a:gd name="T61" fmla="*/ 41 h 197"/>
                <a:gd name="T62" fmla="*/ 143 w 168"/>
                <a:gd name="T63" fmla="*/ 38 h 197"/>
                <a:gd name="T64" fmla="*/ 95 w 168"/>
                <a:gd name="T65" fmla="*/ 0 h 197"/>
                <a:gd name="T66" fmla="*/ 101 w 168"/>
                <a:gd name="T67" fmla="*/ 197 h 197"/>
                <a:gd name="T68" fmla="*/ 103 w 168"/>
                <a:gd name="T69" fmla="*/ 170 h 197"/>
                <a:gd name="T70" fmla="*/ 103 w 168"/>
                <a:gd name="T71" fmla="*/ 166 h 197"/>
                <a:gd name="T72" fmla="*/ 103 w 168"/>
                <a:gd name="T73" fmla="*/ 101 h 197"/>
                <a:gd name="T74" fmla="*/ 103 w 168"/>
                <a:gd name="T75" fmla="*/ 97 h 197"/>
                <a:gd name="T76" fmla="*/ 103 w 168"/>
                <a:gd name="T77" fmla="*/ 29 h 197"/>
                <a:gd name="T78" fmla="*/ 103 w 168"/>
                <a:gd name="T79" fmla="*/ 25 h 197"/>
                <a:gd name="T80" fmla="*/ 98 w 168"/>
                <a:gd name="T81" fmla="*/ 96 h 197"/>
                <a:gd name="T82" fmla="*/ 51 w 168"/>
                <a:gd name="T83" fmla="*/ 96 h 197"/>
                <a:gd name="T84" fmla="*/ 98 w 168"/>
                <a:gd name="T85" fmla="*/ 64 h 197"/>
                <a:gd name="T86" fmla="*/ 60 w 168"/>
                <a:gd name="T87" fmla="*/ 142 h 197"/>
                <a:gd name="T88" fmla="*/ 89 w 168"/>
                <a:gd name="T89" fmla="*/ 102 h 197"/>
                <a:gd name="T90" fmla="*/ 98 w 168"/>
                <a:gd name="T91" fmla="*/ 10 h 197"/>
                <a:gd name="T92" fmla="*/ 92 w 168"/>
                <a:gd name="T93" fmla="*/ 58 h 197"/>
                <a:gd name="T94" fmla="*/ 94 w 168"/>
                <a:gd name="T95" fmla="*/ 6 h 197"/>
                <a:gd name="T96" fmla="*/ 94 w 168"/>
                <a:gd name="T97" fmla="*/ 6 h 197"/>
                <a:gd name="T98" fmla="*/ 45 w 168"/>
                <a:gd name="T99" fmla="*/ 96 h 197"/>
                <a:gd name="T100" fmla="*/ 10 w 168"/>
                <a:gd name="T101" fmla="*/ 102 h 197"/>
                <a:gd name="T102" fmla="*/ 55 w 168"/>
                <a:gd name="T103" fmla="*/ 145 h 197"/>
                <a:gd name="T104" fmla="*/ 38 w 168"/>
                <a:gd name="T105" fmla="*/ 165 h 197"/>
                <a:gd name="T106" fmla="*/ 92 w 168"/>
                <a:gd name="T107" fmla="*/ 190 h 197"/>
                <a:gd name="T108" fmla="*/ 63 w 168"/>
                <a:gd name="T109" fmla="*/ 147 h 197"/>
                <a:gd name="T110" fmla="*/ 99 w 168"/>
                <a:gd name="T111" fmla="*/ 1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197">
                  <a:moveTo>
                    <a:pt x="166" y="181"/>
                  </a:moveTo>
                  <a:cubicBezTo>
                    <a:pt x="164" y="179"/>
                    <a:pt x="160" y="177"/>
                    <a:pt x="155" y="176"/>
                  </a:cubicBezTo>
                  <a:cubicBezTo>
                    <a:pt x="151" y="174"/>
                    <a:pt x="149" y="173"/>
                    <a:pt x="149" y="173"/>
                  </a:cubicBezTo>
                  <a:cubicBezTo>
                    <a:pt x="149" y="168"/>
                    <a:pt x="149" y="168"/>
                    <a:pt x="149" y="168"/>
                  </a:cubicBezTo>
                  <a:cubicBezTo>
                    <a:pt x="149" y="168"/>
                    <a:pt x="151" y="167"/>
                    <a:pt x="152" y="162"/>
                  </a:cubicBezTo>
                  <a:cubicBezTo>
                    <a:pt x="153" y="163"/>
                    <a:pt x="154" y="161"/>
                    <a:pt x="154" y="160"/>
                  </a:cubicBezTo>
                  <a:cubicBezTo>
                    <a:pt x="154" y="159"/>
                    <a:pt x="154" y="156"/>
                    <a:pt x="153" y="156"/>
                  </a:cubicBezTo>
                  <a:cubicBezTo>
                    <a:pt x="153" y="154"/>
                    <a:pt x="153" y="152"/>
                    <a:pt x="153" y="151"/>
                  </a:cubicBezTo>
                  <a:cubicBezTo>
                    <a:pt x="153" y="147"/>
                    <a:pt x="149" y="143"/>
                    <a:pt x="143" y="143"/>
                  </a:cubicBezTo>
                  <a:cubicBezTo>
                    <a:pt x="138" y="143"/>
                    <a:pt x="134" y="147"/>
                    <a:pt x="134" y="151"/>
                  </a:cubicBezTo>
                  <a:cubicBezTo>
                    <a:pt x="133" y="152"/>
                    <a:pt x="134" y="154"/>
                    <a:pt x="134" y="156"/>
                  </a:cubicBezTo>
                  <a:cubicBezTo>
                    <a:pt x="133" y="156"/>
                    <a:pt x="132" y="159"/>
                    <a:pt x="132" y="160"/>
                  </a:cubicBezTo>
                  <a:cubicBezTo>
                    <a:pt x="133" y="161"/>
                    <a:pt x="134" y="163"/>
                    <a:pt x="135" y="162"/>
                  </a:cubicBezTo>
                  <a:cubicBezTo>
                    <a:pt x="135" y="167"/>
                    <a:pt x="137" y="168"/>
                    <a:pt x="137" y="168"/>
                  </a:cubicBezTo>
                  <a:cubicBezTo>
                    <a:pt x="137" y="173"/>
                    <a:pt x="137" y="173"/>
                    <a:pt x="137" y="173"/>
                  </a:cubicBezTo>
                  <a:cubicBezTo>
                    <a:pt x="137" y="173"/>
                    <a:pt x="136" y="174"/>
                    <a:pt x="131" y="176"/>
                  </a:cubicBezTo>
                  <a:cubicBezTo>
                    <a:pt x="127" y="177"/>
                    <a:pt x="122" y="179"/>
                    <a:pt x="120" y="181"/>
                  </a:cubicBezTo>
                  <a:cubicBezTo>
                    <a:pt x="120" y="181"/>
                    <a:pt x="120" y="181"/>
                    <a:pt x="120" y="181"/>
                  </a:cubicBezTo>
                  <a:cubicBezTo>
                    <a:pt x="119" y="183"/>
                    <a:pt x="119" y="193"/>
                    <a:pt x="119" y="193"/>
                  </a:cubicBezTo>
                  <a:cubicBezTo>
                    <a:pt x="128" y="193"/>
                    <a:pt x="128" y="193"/>
                    <a:pt x="128" y="193"/>
                  </a:cubicBezTo>
                  <a:cubicBezTo>
                    <a:pt x="137" y="193"/>
                    <a:pt x="137" y="193"/>
                    <a:pt x="137" y="193"/>
                  </a:cubicBezTo>
                  <a:cubicBezTo>
                    <a:pt x="143" y="184"/>
                    <a:pt x="143" y="184"/>
                    <a:pt x="143" y="184"/>
                  </a:cubicBezTo>
                  <a:cubicBezTo>
                    <a:pt x="148" y="193"/>
                    <a:pt x="148" y="193"/>
                    <a:pt x="148" y="193"/>
                  </a:cubicBezTo>
                  <a:cubicBezTo>
                    <a:pt x="159" y="193"/>
                    <a:pt x="159" y="193"/>
                    <a:pt x="159" y="193"/>
                  </a:cubicBezTo>
                  <a:cubicBezTo>
                    <a:pt x="168" y="193"/>
                    <a:pt x="168" y="193"/>
                    <a:pt x="168" y="193"/>
                  </a:cubicBezTo>
                  <a:cubicBezTo>
                    <a:pt x="168" y="193"/>
                    <a:pt x="168" y="183"/>
                    <a:pt x="167" y="181"/>
                  </a:cubicBezTo>
                  <a:lnTo>
                    <a:pt x="166" y="181"/>
                  </a:lnTo>
                  <a:close/>
                  <a:moveTo>
                    <a:pt x="143" y="184"/>
                  </a:moveTo>
                  <a:cubicBezTo>
                    <a:pt x="140" y="181"/>
                    <a:pt x="140" y="181"/>
                    <a:pt x="140" y="181"/>
                  </a:cubicBezTo>
                  <a:cubicBezTo>
                    <a:pt x="143" y="178"/>
                    <a:pt x="143" y="178"/>
                    <a:pt x="143" y="178"/>
                  </a:cubicBezTo>
                  <a:cubicBezTo>
                    <a:pt x="146" y="181"/>
                    <a:pt x="146" y="181"/>
                    <a:pt x="146" y="181"/>
                  </a:cubicBezTo>
                  <a:lnTo>
                    <a:pt x="143" y="184"/>
                  </a:lnTo>
                  <a:close/>
                  <a:moveTo>
                    <a:pt x="166" y="111"/>
                  </a:moveTo>
                  <a:cubicBezTo>
                    <a:pt x="164" y="109"/>
                    <a:pt x="160" y="108"/>
                    <a:pt x="155" y="106"/>
                  </a:cubicBezTo>
                  <a:cubicBezTo>
                    <a:pt x="151" y="104"/>
                    <a:pt x="149" y="103"/>
                    <a:pt x="149" y="103"/>
                  </a:cubicBezTo>
                  <a:cubicBezTo>
                    <a:pt x="149" y="98"/>
                    <a:pt x="149" y="98"/>
                    <a:pt x="149" y="98"/>
                  </a:cubicBezTo>
                  <a:cubicBezTo>
                    <a:pt x="149" y="98"/>
                    <a:pt x="151" y="97"/>
                    <a:pt x="152" y="93"/>
                  </a:cubicBezTo>
                  <a:cubicBezTo>
                    <a:pt x="153" y="93"/>
                    <a:pt x="154" y="91"/>
                    <a:pt x="154" y="90"/>
                  </a:cubicBezTo>
                  <a:cubicBezTo>
                    <a:pt x="154" y="89"/>
                    <a:pt x="154" y="86"/>
                    <a:pt x="153" y="86"/>
                  </a:cubicBezTo>
                  <a:cubicBezTo>
                    <a:pt x="153" y="84"/>
                    <a:pt x="153" y="82"/>
                    <a:pt x="153" y="81"/>
                  </a:cubicBezTo>
                  <a:cubicBezTo>
                    <a:pt x="153" y="77"/>
                    <a:pt x="149" y="73"/>
                    <a:pt x="143" y="73"/>
                  </a:cubicBezTo>
                  <a:cubicBezTo>
                    <a:pt x="138" y="73"/>
                    <a:pt x="134" y="77"/>
                    <a:pt x="134" y="81"/>
                  </a:cubicBezTo>
                  <a:cubicBezTo>
                    <a:pt x="133" y="82"/>
                    <a:pt x="134" y="84"/>
                    <a:pt x="134" y="86"/>
                  </a:cubicBezTo>
                  <a:cubicBezTo>
                    <a:pt x="133" y="86"/>
                    <a:pt x="132" y="89"/>
                    <a:pt x="132" y="90"/>
                  </a:cubicBezTo>
                  <a:cubicBezTo>
                    <a:pt x="133" y="91"/>
                    <a:pt x="134" y="93"/>
                    <a:pt x="135" y="93"/>
                  </a:cubicBezTo>
                  <a:cubicBezTo>
                    <a:pt x="135" y="97"/>
                    <a:pt x="137" y="98"/>
                    <a:pt x="137" y="98"/>
                  </a:cubicBezTo>
                  <a:cubicBezTo>
                    <a:pt x="137" y="103"/>
                    <a:pt x="137" y="103"/>
                    <a:pt x="137" y="103"/>
                  </a:cubicBezTo>
                  <a:cubicBezTo>
                    <a:pt x="137" y="103"/>
                    <a:pt x="136" y="104"/>
                    <a:pt x="131" y="106"/>
                  </a:cubicBezTo>
                  <a:cubicBezTo>
                    <a:pt x="127" y="108"/>
                    <a:pt x="122" y="109"/>
                    <a:pt x="120" y="111"/>
                  </a:cubicBezTo>
                  <a:cubicBezTo>
                    <a:pt x="120" y="112"/>
                    <a:pt x="120" y="112"/>
                    <a:pt x="120" y="112"/>
                  </a:cubicBezTo>
                  <a:cubicBezTo>
                    <a:pt x="119" y="114"/>
                    <a:pt x="119" y="123"/>
                    <a:pt x="119" y="123"/>
                  </a:cubicBezTo>
                  <a:cubicBezTo>
                    <a:pt x="128" y="123"/>
                    <a:pt x="128" y="123"/>
                    <a:pt x="128" y="123"/>
                  </a:cubicBezTo>
                  <a:cubicBezTo>
                    <a:pt x="137" y="123"/>
                    <a:pt x="137" y="123"/>
                    <a:pt x="137" y="123"/>
                  </a:cubicBezTo>
                  <a:cubicBezTo>
                    <a:pt x="143" y="114"/>
                    <a:pt x="143" y="114"/>
                    <a:pt x="143" y="114"/>
                  </a:cubicBezTo>
                  <a:cubicBezTo>
                    <a:pt x="148" y="123"/>
                    <a:pt x="148" y="123"/>
                    <a:pt x="148" y="123"/>
                  </a:cubicBezTo>
                  <a:cubicBezTo>
                    <a:pt x="159" y="123"/>
                    <a:pt x="159" y="123"/>
                    <a:pt x="159" y="123"/>
                  </a:cubicBezTo>
                  <a:cubicBezTo>
                    <a:pt x="168" y="123"/>
                    <a:pt x="168" y="123"/>
                    <a:pt x="168" y="123"/>
                  </a:cubicBezTo>
                  <a:cubicBezTo>
                    <a:pt x="168" y="123"/>
                    <a:pt x="168" y="114"/>
                    <a:pt x="167" y="112"/>
                  </a:cubicBezTo>
                  <a:lnTo>
                    <a:pt x="166" y="111"/>
                  </a:lnTo>
                  <a:close/>
                  <a:moveTo>
                    <a:pt x="143" y="114"/>
                  </a:moveTo>
                  <a:cubicBezTo>
                    <a:pt x="140" y="111"/>
                    <a:pt x="140" y="111"/>
                    <a:pt x="140" y="111"/>
                  </a:cubicBezTo>
                  <a:cubicBezTo>
                    <a:pt x="143" y="108"/>
                    <a:pt x="143" y="108"/>
                    <a:pt x="143" y="108"/>
                  </a:cubicBezTo>
                  <a:cubicBezTo>
                    <a:pt x="146" y="111"/>
                    <a:pt x="146" y="111"/>
                    <a:pt x="146" y="111"/>
                  </a:cubicBezTo>
                  <a:lnTo>
                    <a:pt x="143" y="114"/>
                  </a:lnTo>
                  <a:close/>
                  <a:moveTo>
                    <a:pt x="128" y="54"/>
                  </a:moveTo>
                  <a:cubicBezTo>
                    <a:pt x="137" y="54"/>
                    <a:pt x="137" y="54"/>
                    <a:pt x="137" y="54"/>
                  </a:cubicBezTo>
                  <a:cubicBezTo>
                    <a:pt x="143" y="44"/>
                    <a:pt x="143" y="44"/>
                    <a:pt x="143" y="44"/>
                  </a:cubicBezTo>
                  <a:cubicBezTo>
                    <a:pt x="148" y="54"/>
                    <a:pt x="148" y="54"/>
                    <a:pt x="148" y="54"/>
                  </a:cubicBezTo>
                  <a:cubicBezTo>
                    <a:pt x="159" y="54"/>
                    <a:pt x="159" y="54"/>
                    <a:pt x="159" y="54"/>
                  </a:cubicBezTo>
                  <a:cubicBezTo>
                    <a:pt x="168" y="54"/>
                    <a:pt x="168" y="54"/>
                    <a:pt x="168" y="54"/>
                  </a:cubicBezTo>
                  <a:cubicBezTo>
                    <a:pt x="168" y="54"/>
                    <a:pt x="168" y="44"/>
                    <a:pt x="167" y="42"/>
                  </a:cubicBezTo>
                  <a:cubicBezTo>
                    <a:pt x="166" y="41"/>
                    <a:pt x="166" y="41"/>
                    <a:pt x="166" y="41"/>
                  </a:cubicBezTo>
                  <a:cubicBezTo>
                    <a:pt x="164" y="39"/>
                    <a:pt x="160" y="38"/>
                    <a:pt x="155" y="36"/>
                  </a:cubicBezTo>
                  <a:cubicBezTo>
                    <a:pt x="151" y="34"/>
                    <a:pt x="149" y="33"/>
                    <a:pt x="149" y="33"/>
                  </a:cubicBezTo>
                  <a:cubicBezTo>
                    <a:pt x="149" y="29"/>
                    <a:pt x="149" y="29"/>
                    <a:pt x="149" y="29"/>
                  </a:cubicBezTo>
                  <a:cubicBezTo>
                    <a:pt x="149" y="29"/>
                    <a:pt x="151" y="27"/>
                    <a:pt x="152" y="23"/>
                  </a:cubicBezTo>
                  <a:cubicBezTo>
                    <a:pt x="153" y="23"/>
                    <a:pt x="154" y="21"/>
                    <a:pt x="154" y="20"/>
                  </a:cubicBezTo>
                  <a:cubicBezTo>
                    <a:pt x="154" y="19"/>
                    <a:pt x="154" y="16"/>
                    <a:pt x="153" y="16"/>
                  </a:cubicBezTo>
                  <a:cubicBezTo>
                    <a:pt x="153" y="14"/>
                    <a:pt x="153" y="12"/>
                    <a:pt x="153" y="11"/>
                  </a:cubicBezTo>
                  <a:cubicBezTo>
                    <a:pt x="153" y="8"/>
                    <a:pt x="149" y="4"/>
                    <a:pt x="143" y="4"/>
                  </a:cubicBezTo>
                  <a:cubicBezTo>
                    <a:pt x="138" y="4"/>
                    <a:pt x="134" y="8"/>
                    <a:pt x="134" y="11"/>
                  </a:cubicBezTo>
                  <a:cubicBezTo>
                    <a:pt x="133" y="12"/>
                    <a:pt x="134" y="14"/>
                    <a:pt x="134" y="16"/>
                  </a:cubicBezTo>
                  <a:cubicBezTo>
                    <a:pt x="133" y="16"/>
                    <a:pt x="132" y="19"/>
                    <a:pt x="132" y="20"/>
                  </a:cubicBezTo>
                  <a:cubicBezTo>
                    <a:pt x="133" y="21"/>
                    <a:pt x="134" y="23"/>
                    <a:pt x="135" y="23"/>
                  </a:cubicBezTo>
                  <a:cubicBezTo>
                    <a:pt x="135" y="27"/>
                    <a:pt x="137" y="29"/>
                    <a:pt x="137" y="29"/>
                  </a:cubicBezTo>
                  <a:cubicBezTo>
                    <a:pt x="137" y="33"/>
                    <a:pt x="137" y="33"/>
                    <a:pt x="137" y="33"/>
                  </a:cubicBezTo>
                  <a:cubicBezTo>
                    <a:pt x="137" y="33"/>
                    <a:pt x="136" y="34"/>
                    <a:pt x="131" y="36"/>
                  </a:cubicBezTo>
                  <a:cubicBezTo>
                    <a:pt x="127" y="38"/>
                    <a:pt x="122" y="39"/>
                    <a:pt x="120" y="41"/>
                  </a:cubicBezTo>
                  <a:cubicBezTo>
                    <a:pt x="120" y="42"/>
                    <a:pt x="120" y="42"/>
                    <a:pt x="120" y="42"/>
                  </a:cubicBezTo>
                  <a:cubicBezTo>
                    <a:pt x="119" y="44"/>
                    <a:pt x="119" y="54"/>
                    <a:pt x="119" y="54"/>
                  </a:cubicBezTo>
                  <a:lnTo>
                    <a:pt x="128" y="54"/>
                  </a:lnTo>
                  <a:close/>
                  <a:moveTo>
                    <a:pt x="143" y="38"/>
                  </a:moveTo>
                  <a:cubicBezTo>
                    <a:pt x="146" y="41"/>
                    <a:pt x="146" y="41"/>
                    <a:pt x="146" y="41"/>
                  </a:cubicBezTo>
                  <a:cubicBezTo>
                    <a:pt x="143" y="44"/>
                    <a:pt x="143" y="44"/>
                    <a:pt x="143" y="44"/>
                  </a:cubicBezTo>
                  <a:cubicBezTo>
                    <a:pt x="140" y="41"/>
                    <a:pt x="140" y="41"/>
                    <a:pt x="140" y="41"/>
                  </a:cubicBezTo>
                  <a:lnTo>
                    <a:pt x="143" y="38"/>
                  </a:lnTo>
                  <a:close/>
                  <a:moveTo>
                    <a:pt x="103" y="23"/>
                  </a:moveTo>
                  <a:cubicBezTo>
                    <a:pt x="103" y="0"/>
                    <a:pt x="103" y="0"/>
                    <a:pt x="103" y="0"/>
                  </a:cubicBezTo>
                  <a:cubicBezTo>
                    <a:pt x="100" y="0"/>
                    <a:pt x="98" y="0"/>
                    <a:pt x="95" y="0"/>
                  </a:cubicBezTo>
                  <a:cubicBezTo>
                    <a:pt x="65" y="2"/>
                    <a:pt x="34" y="20"/>
                    <a:pt x="18" y="48"/>
                  </a:cubicBezTo>
                  <a:cubicBezTo>
                    <a:pt x="3" y="73"/>
                    <a:pt x="0" y="110"/>
                    <a:pt x="12" y="137"/>
                  </a:cubicBezTo>
                  <a:cubicBezTo>
                    <a:pt x="27" y="171"/>
                    <a:pt x="63" y="197"/>
                    <a:pt x="101" y="197"/>
                  </a:cubicBezTo>
                  <a:cubicBezTo>
                    <a:pt x="102" y="197"/>
                    <a:pt x="102" y="197"/>
                    <a:pt x="103" y="197"/>
                  </a:cubicBezTo>
                  <a:cubicBezTo>
                    <a:pt x="103" y="173"/>
                    <a:pt x="103" y="173"/>
                    <a:pt x="103" y="173"/>
                  </a:cubicBezTo>
                  <a:cubicBezTo>
                    <a:pt x="103" y="170"/>
                    <a:pt x="103" y="170"/>
                    <a:pt x="103" y="170"/>
                  </a:cubicBezTo>
                  <a:cubicBezTo>
                    <a:pt x="118" y="170"/>
                    <a:pt x="118" y="170"/>
                    <a:pt x="118" y="170"/>
                  </a:cubicBezTo>
                  <a:cubicBezTo>
                    <a:pt x="118" y="166"/>
                    <a:pt x="118" y="166"/>
                    <a:pt x="118" y="166"/>
                  </a:cubicBezTo>
                  <a:cubicBezTo>
                    <a:pt x="103" y="166"/>
                    <a:pt x="103" y="166"/>
                    <a:pt x="103" y="166"/>
                  </a:cubicBezTo>
                  <a:cubicBezTo>
                    <a:pt x="103" y="165"/>
                    <a:pt x="103" y="165"/>
                    <a:pt x="103" y="165"/>
                  </a:cubicBezTo>
                  <a:cubicBezTo>
                    <a:pt x="103" y="103"/>
                    <a:pt x="103" y="103"/>
                    <a:pt x="103" y="103"/>
                  </a:cubicBezTo>
                  <a:cubicBezTo>
                    <a:pt x="103" y="101"/>
                    <a:pt x="103" y="101"/>
                    <a:pt x="103" y="101"/>
                  </a:cubicBezTo>
                  <a:cubicBezTo>
                    <a:pt x="118" y="101"/>
                    <a:pt x="118" y="101"/>
                    <a:pt x="118" y="101"/>
                  </a:cubicBezTo>
                  <a:cubicBezTo>
                    <a:pt x="118" y="97"/>
                    <a:pt x="118" y="97"/>
                    <a:pt x="118" y="97"/>
                  </a:cubicBezTo>
                  <a:cubicBezTo>
                    <a:pt x="103" y="97"/>
                    <a:pt x="103" y="97"/>
                    <a:pt x="103" y="97"/>
                  </a:cubicBezTo>
                  <a:cubicBezTo>
                    <a:pt x="103" y="94"/>
                    <a:pt x="103" y="94"/>
                    <a:pt x="103" y="94"/>
                  </a:cubicBezTo>
                  <a:cubicBezTo>
                    <a:pt x="103" y="32"/>
                    <a:pt x="103" y="32"/>
                    <a:pt x="103" y="32"/>
                  </a:cubicBezTo>
                  <a:cubicBezTo>
                    <a:pt x="103" y="29"/>
                    <a:pt x="103" y="29"/>
                    <a:pt x="103" y="29"/>
                  </a:cubicBezTo>
                  <a:cubicBezTo>
                    <a:pt x="118" y="29"/>
                    <a:pt x="118" y="29"/>
                    <a:pt x="118" y="29"/>
                  </a:cubicBezTo>
                  <a:cubicBezTo>
                    <a:pt x="118" y="25"/>
                    <a:pt x="118" y="25"/>
                    <a:pt x="118" y="25"/>
                  </a:cubicBezTo>
                  <a:cubicBezTo>
                    <a:pt x="103" y="25"/>
                    <a:pt x="103" y="25"/>
                    <a:pt x="103" y="25"/>
                  </a:cubicBezTo>
                  <a:lnTo>
                    <a:pt x="103" y="23"/>
                  </a:lnTo>
                  <a:close/>
                  <a:moveTo>
                    <a:pt x="98" y="64"/>
                  </a:moveTo>
                  <a:cubicBezTo>
                    <a:pt x="98" y="96"/>
                    <a:pt x="98" y="96"/>
                    <a:pt x="98" y="96"/>
                  </a:cubicBezTo>
                  <a:cubicBezTo>
                    <a:pt x="98" y="97"/>
                    <a:pt x="98" y="97"/>
                    <a:pt x="98" y="97"/>
                  </a:cubicBezTo>
                  <a:cubicBezTo>
                    <a:pt x="89" y="96"/>
                    <a:pt x="89" y="96"/>
                    <a:pt x="89" y="96"/>
                  </a:cubicBezTo>
                  <a:cubicBezTo>
                    <a:pt x="51" y="96"/>
                    <a:pt x="51" y="96"/>
                    <a:pt x="51" y="96"/>
                  </a:cubicBezTo>
                  <a:cubicBezTo>
                    <a:pt x="51" y="81"/>
                    <a:pt x="55" y="67"/>
                    <a:pt x="60" y="55"/>
                  </a:cubicBezTo>
                  <a:cubicBezTo>
                    <a:pt x="70" y="59"/>
                    <a:pt x="81" y="62"/>
                    <a:pt x="92" y="63"/>
                  </a:cubicBezTo>
                  <a:cubicBezTo>
                    <a:pt x="94" y="64"/>
                    <a:pt x="96" y="64"/>
                    <a:pt x="98" y="64"/>
                  </a:cubicBezTo>
                  <a:close/>
                  <a:moveTo>
                    <a:pt x="98" y="133"/>
                  </a:moveTo>
                  <a:cubicBezTo>
                    <a:pt x="96" y="133"/>
                    <a:pt x="94" y="133"/>
                    <a:pt x="92" y="133"/>
                  </a:cubicBezTo>
                  <a:cubicBezTo>
                    <a:pt x="80" y="135"/>
                    <a:pt x="70" y="138"/>
                    <a:pt x="60" y="142"/>
                  </a:cubicBezTo>
                  <a:cubicBezTo>
                    <a:pt x="55" y="130"/>
                    <a:pt x="51" y="116"/>
                    <a:pt x="51" y="102"/>
                  </a:cubicBezTo>
                  <a:cubicBezTo>
                    <a:pt x="52" y="102"/>
                    <a:pt x="52" y="102"/>
                    <a:pt x="52" y="102"/>
                  </a:cubicBezTo>
                  <a:cubicBezTo>
                    <a:pt x="89" y="102"/>
                    <a:pt x="89" y="102"/>
                    <a:pt x="89" y="102"/>
                  </a:cubicBezTo>
                  <a:cubicBezTo>
                    <a:pt x="98" y="102"/>
                    <a:pt x="98" y="102"/>
                    <a:pt x="98" y="102"/>
                  </a:cubicBezTo>
                  <a:lnTo>
                    <a:pt x="98" y="133"/>
                  </a:lnTo>
                  <a:close/>
                  <a:moveTo>
                    <a:pt x="98" y="10"/>
                  </a:moveTo>
                  <a:cubicBezTo>
                    <a:pt x="98" y="23"/>
                    <a:pt x="98" y="23"/>
                    <a:pt x="98" y="23"/>
                  </a:cubicBezTo>
                  <a:cubicBezTo>
                    <a:pt x="98" y="58"/>
                    <a:pt x="98" y="58"/>
                    <a:pt x="98" y="58"/>
                  </a:cubicBezTo>
                  <a:cubicBezTo>
                    <a:pt x="96" y="58"/>
                    <a:pt x="94" y="58"/>
                    <a:pt x="92" y="58"/>
                  </a:cubicBezTo>
                  <a:cubicBezTo>
                    <a:pt x="81" y="57"/>
                    <a:pt x="72" y="54"/>
                    <a:pt x="63" y="49"/>
                  </a:cubicBezTo>
                  <a:cubicBezTo>
                    <a:pt x="71" y="35"/>
                    <a:pt x="84" y="20"/>
                    <a:pt x="98" y="10"/>
                  </a:cubicBezTo>
                  <a:close/>
                  <a:moveTo>
                    <a:pt x="94" y="6"/>
                  </a:moveTo>
                  <a:cubicBezTo>
                    <a:pt x="79" y="16"/>
                    <a:pt x="65" y="32"/>
                    <a:pt x="58" y="47"/>
                  </a:cubicBezTo>
                  <a:cubicBezTo>
                    <a:pt x="51" y="43"/>
                    <a:pt x="44" y="38"/>
                    <a:pt x="38" y="32"/>
                  </a:cubicBezTo>
                  <a:cubicBezTo>
                    <a:pt x="54" y="17"/>
                    <a:pt x="73" y="8"/>
                    <a:pt x="94" y="6"/>
                  </a:cubicBezTo>
                  <a:close/>
                  <a:moveTo>
                    <a:pt x="34" y="36"/>
                  </a:moveTo>
                  <a:cubicBezTo>
                    <a:pt x="40" y="43"/>
                    <a:pt x="48" y="48"/>
                    <a:pt x="55" y="52"/>
                  </a:cubicBezTo>
                  <a:cubicBezTo>
                    <a:pt x="49" y="66"/>
                    <a:pt x="46" y="80"/>
                    <a:pt x="45" y="96"/>
                  </a:cubicBezTo>
                  <a:cubicBezTo>
                    <a:pt x="10" y="96"/>
                    <a:pt x="10" y="96"/>
                    <a:pt x="10" y="96"/>
                  </a:cubicBezTo>
                  <a:cubicBezTo>
                    <a:pt x="11" y="73"/>
                    <a:pt x="19" y="53"/>
                    <a:pt x="34" y="36"/>
                  </a:cubicBezTo>
                  <a:close/>
                  <a:moveTo>
                    <a:pt x="10" y="102"/>
                  </a:moveTo>
                  <a:cubicBezTo>
                    <a:pt x="10" y="102"/>
                    <a:pt x="11" y="102"/>
                    <a:pt x="11" y="102"/>
                  </a:cubicBezTo>
                  <a:cubicBezTo>
                    <a:pt x="45" y="102"/>
                    <a:pt x="45" y="102"/>
                    <a:pt x="45" y="102"/>
                  </a:cubicBezTo>
                  <a:cubicBezTo>
                    <a:pt x="45" y="116"/>
                    <a:pt x="49" y="132"/>
                    <a:pt x="55" y="145"/>
                  </a:cubicBezTo>
                  <a:cubicBezTo>
                    <a:pt x="48" y="149"/>
                    <a:pt x="41" y="154"/>
                    <a:pt x="34" y="160"/>
                  </a:cubicBezTo>
                  <a:cubicBezTo>
                    <a:pt x="19" y="144"/>
                    <a:pt x="11" y="124"/>
                    <a:pt x="10" y="102"/>
                  </a:cubicBezTo>
                  <a:close/>
                  <a:moveTo>
                    <a:pt x="38" y="165"/>
                  </a:moveTo>
                  <a:cubicBezTo>
                    <a:pt x="44" y="159"/>
                    <a:pt x="51" y="154"/>
                    <a:pt x="58" y="150"/>
                  </a:cubicBezTo>
                  <a:cubicBezTo>
                    <a:pt x="59" y="153"/>
                    <a:pt x="60" y="156"/>
                    <a:pt x="62" y="158"/>
                  </a:cubicBezTo>
                  <a:cubicBezTo>
                    <a:pt x="70" y="170"/>
                    <a:pt x="80" y="182"/>
                    <a:pt x="92" y="190"/>
                  </a:cubicBezTo>
                  <a:cubicBezTo>
                    <a:pt x="71" y="188"/>
                    <a:pt x="53" y="179"/>
                    <a:pt x="38" y="165"/>
                  </a:cubicBezTo>
                  <a:close/>
                  <a:moveTo>
                    <a:pt x="63" y="148"/>
                  </a:moveTo>
                  <a:cubicBezTo>
                    <a:pt x="63" y="147"/>
                    <a:pt x="63" y="147"/>
                    <a:pt x="63" y="147"/>
                  </a:cubicBezTo>
                  <a:cubicBezTo>
                    <a:pt x="72" y="143"/>
                    <a:pt x="82" y="140"/>
                    <a:pt x="92" y="139"/>
                  </a:cubicBezTo>
                  <a:cubicBezTo>
                    <a:pt x="94" y="139"/>
                    <a:pt x="96" y="139"/>
                    <a:pt x="98" y="138"/>
                  </a:cubicBezTo>
                  <a:cubicBezTo>
                    <a:pt x="99" y="173"/>
                    <a:pt x="99" y="173"/>
                    <a:pt x="99" y="173"/>
                  </a:cubicBezTo>
                  <a:cubicBezTo>
                    <a:pt x="99" y="188"/>
                    <a:pt x="99" y="188"/>
                    <a:pt x="99" y="188"/>
                  </a:cubicBezTo>
                  <a:cubicBezTo>
                    <a:pt x="84" y="178"/>
                    <a:pt x="71" y="163"/>
                    <a:pt x="63" y="1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1199412" y="4233378"/>
            <a:ext cx="1223748" cy="1223748"/>
            <a:chOff x="1199412" y="4233378"/>
            <a:chExt cx="1223748" cy="1223748"/>
          </a:xfrm>
        </p:grpSpPr>
        <p:sp>
          <p:nvSpPr>
            <p:cNvPr id="50" name="椭圆 49"/>
            <p:cNvSpPr/>
            <p:nvPr/>
          </p:nvSpPr>
          <p:spPr>
            <a:xfrm>
              <a:off x="1199412" y="4233378"/>
              <a:ext cx="1223748" cy="1223748"/>
            </a:xfrm>
            <a:prstGeom prst="ellipse">
              <a:avLst/>
            </a:prstGeom>
            <a:solidFill>
              <a:srgbClr val="006A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71"/>
            <p:cNvSpPr>
              <a:spLocks noChangeAspect="1" noEditPoints="1"/>
            </p:cNvSpPr>
            <p:nvPr/>
          </p:nvSpPr>
          <p:spPr bwMode="auto">
            <a:xfrm>
              <a:off x="1547353" y="4627904"/>
              <a:ext cx="515292" cy="468000"/>
            </a:xfrm>
            <a:custGeom>
              <a:avLst/>
              <a:gdLst>
                <a:gd name="T0" fmla="*/ 99 w 221"/>
                <a:gd name="T1" fmla="*/ 92 h 201"/>
                <a:gd name="T2" fmla="*/ 85 w 221"/>
                <a:gd name="T3" fmla="*/ 96 h 201"/>
                <a:gd name="T4" fmla="*/ 76 w 221"/>
                <a:gd name="T5" fmla="*/ 85 h 201"/>
                <a:gd name="T6" fmla="*/ 84 w 221"/>
                <a:gd name="T7" fmla="*/ 73 h 201"/>
                <a:gd name="T8" fmla="*/ 93 w 221"/>
                <a:gd name="T9" fmla="*/ 77 h 201"/>
                <a:gd name="T10" fmla="*/ 99 w 221"/>
                <a:gd name="T11" fmla="*/ 78 h 201"/>
                <a:gd name="T12" fmla="*/ 143 w 221"/>
                <a:gd name="T13" fmla="*/ 46 h 201"/>
                <a:gd name="T14" fmla="*/ 154 w 221"/>
                <a:gd name="T15" fmla="*/ 65 h 201"/>
                <a:gd name="T16" fmla="*/ 145 w 221"/>
                <a:gd name="T17" fmla="*/ 75 h 201"/>
                <a:gd name="T18" fmla="*/ 125 w 221"/>
                <a:gd name="T19" fmla="*/ 99 h 201"/>
                <a:gd name="T20" fmla="*/ 144 w 221"/>
                <a:gd name="T21" fmla="*/ 88 h 201"/>
                <a:gd name="T22" fmla="*/ 155 w 221"/>
                <a:gd name="T23" fmla="*/ 80 h 201"/>
                <a:gd name="T24" fmla="*/ 168 w 221"/>
                <a:gd name="T25" fmla="*/ 80 h 201"/>
                <a:gd name="T26" fmla="*/ 184 w 221"/>
                <a:gd name="T27" fmla="*/ 87 h 201"/>
                <a:gd name="T28" fmla="*/ 196 w 221"/>
                <a:gd name="T29" fmla="*/ 58 h 201"/>
                <a:gd name="T30" fmla="*/ 160 w 221"/>
                <a:gd name="T31" fmla="*/ 39 h 201"/>
                <a:gd name="T32" fmla="*/ 185 w 221"/>
                <a:gd name="T33" fmla="*/ 11 h 201"/>
                <a:gd name="T34" fmla="*/ 179 w 221"/>
                <a:gd name="T35" fmla="*/ 30 h 201"/>
                <a:gd name="T36" fmla="*/ 207 w 221"/>
                <a:gd name="T37" fmla="*/ 48 h 201"/>
                <a:gd name="T38" fmla="*/ 220 w 221"/>
                <a:gd name="T39" fmla="*/ 47 h 201"/>
                <a:gd name="T40" fmla="*/ 13 w 221"/>
                <a:gd name="T41" fmla="*/ 144 h 201"/>
                <a:gd name="T42" fmla="*/ 161 w 221"/>
                <a:gd name="T43" fmla="*/ 32 h 201"/>
                <a:gd name="T44" fmla="*/ 105 w 221"/>
                <a:gd name="T45" fmla="*/ 13 h 201"/>
                <a:gd name="T46" fmla="*/ 99 w 221"/>
                <a:gd name="T47" fmla="*/ 12 h 201"/>
                <a:gd name="T48" fmla="*/ 89 w 221"/>
                <a:gd name="T49" fmla="*/ 66 h 201"/>
                <a:gd name="T50" fmla="*/ 52 w 221"/>
                <a:gd name="T51" fmla="*/ 99 h 201"/>
                <a:gd name="T52" fmla="*/ 92 w 221"/>
                <a:gd name="T53" fmla="*/ 99 h 201"/>
                <a:gd name="T54" fmla="*/ 99 w 221"/>
                <a:gd name="T55" fmla="*/ 99 h 201"/>
                <a:gd name="T56" fmla="*/ 105 w 221"/>
                <a:gd name="T57" fmla="*/ 95 h 201"/>
                <a:gd name="T58" fmla="*/ 115 w 221"/>
                <a:gd name="T59" fmla="*/ 100 h 201"/>
                <a:gd name="T60" fmla="*/ 120 w 221"/>
                <a:gd name="T61" fmla="*/ 104 h 201"/>
                <a:gd name="T62" fmla="*/ 143 w 221"/>
                <a:gd name="T63" fmla="*/ 145 h 201"/>
                <a:gd name="T64" fmla="*/ 135 w 221"/>
                <a:gd name="T65" fmla="*/ 103 h 201"/>
                <a:gd name="T66" fmla="*/ 157 w 221"/>
                <a:gd name="T67" fmla="*/ 88 h 201"/>
                <a:gd name="T68" fmla="*/ 195 w 221"/>
                <a:gd name="T69" fmla="*/ 78 h 201"/>
                <a:gd name="T70" fmla="*/ 37 w 221"/>
                <a:gd name="T71" fmla="*/ 35 h 201"/>
                <a:gd name="T72" fmla="*/ 56 w 221"/>
                <a:gd name="T73" fmla="*/ 56 h 201"/>
                <a:gd name="T74" fmla="*/ 9 w 221"/>
                <a:gd name="T75" fmla="*/ 99 h 201"/>
                <a:gd name="T76" fmla="*/ 9 w 221"/>
                <a:gd name="T77" fmla="*/ 105 h 201"/>
                <a:gd name="T78" fmla="*/ 58 w 221"/>
                <a:gd name="T79" fmla="*/ 152 h 201"/>
                <a:gd name="T80" fmla="*/ 63 w 221"/>
                <a:gd name="T81" fmla="*/ 149 h 201"/>
                <a:gd name="T82" fmla="*/ 89 w 221"/>
                <a:gd name="T83" fmla="*/ 105 h 201"/>
                <a:gd name="T84" fmla="*/ 98 w 221"/>
                <a:gd name="T85" fmla="*/ 136 h 201"/>
                <a:gd name="T86" fmla="*/ 140 w 221"/>
                <a:gd name="T87" fmla="*/ 151 h 201"/>
                <a:gd name="T88" fmla="*/ 165 w 221"/>
                <a:gd name="T89" fmla="*/ 167 h 201"/>
                <a:gd name="T90" fmla="*/ 165 w 221"/>
                <a:gd name="T91" fmla="*/ 167 h 201"/>
                <a:gd name="T92" fmla="*/ 148 w 221"/>
                <a:gd name="T93" fmla="*/ 148 h 201"/>
                <a:gd name="T94" fmla="*/ 105 w 221"/>
                <a:gd name="T95" fmla="*/ 86 h 201"/>
                <a:gd name="T96" fmla="*/ 119 w 221"/>
                <a:gd name="T97" fmla="*/ 95 h 201"/>
                <a:gd name="T98" fmla="*/ 105 w 221"/>
                <a:gd name="T99" fmla="*/ 82 h 201"/>
                <a:gd name="T100" fmla="*/ 99 w 221"/>
                <a:gd name="T101" fmla="*/ 85 h 201"/>
                <a:gd name="T102" fmla="*/ 115 w 221"/>
                <a:gd name="T103" fmla="*/ 75 h 201"/>
                <a:gd name="T104" fmla="*/ 112 w 221"/>
                <a:gd name="T105" fmla="*/ 79 h 201"/>
                <a:gd name="T106" fmla="*/ 120 w 221"/>
                <a:gd name="T107" fmla="*/ 63 h 201"/>
                <a:gd name="T108" fmla="*/ 117 w 221"/>
                <a:gd name="T109" fmla="*/ 51 h 201"/>
                <a:gd name="T110" fmla="*/ 107 w 221"/>
                <a:gd name="T111" fmla="*/ 52 h 201"/>
                <a:gd name="T112" fmla="*/ 101 w 221"/>
                <a:gd name="T113" fmla="*/ 55 h 201"/>
                <a:gd name="T114" fmla="*/ 96 w 221"/>
                <a:gd name="T115" fmla="*/ 62 h 201"/>
                <a:gd name="T116" fmla="*/ 105 w 221"/>
                <a:gd name="T117" fmla="*/ 69 h 201"/>
                <a:gd name="T118" fmla="*/ 111 w 221"/>
                <a:gd name="T119" fmla="*/ 68 h 201"/>
                <a:gd name="T120" fmla="*/ 119 w 221"/>
                <a:gd name="T121" fmla="*/ 6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 h="201">
                  <a:moveTo>
                    <a:pt x="97" y="83"/>
                  </a:moveTo>
                  <a:cubicBezTo>
                    <a:pt x="96" y="84"/>
                    <a:pt x="96" y="85"/>
                    <a:pt x="96" y="86"/>
                  </a:cubicBezTo>
                  <a:cubicBezTo>
                    <a:pt x="99" y="91"/>
                    <a:pt x="99" y="91"/>
                    <a:pt x="99" y="91"/>
                  </a:cubicBezTo>
                  <a:cubicBezTo>
                    <a:pt x="99" y="92"/>
                    <a:pt x="99" y="92"/>
                    <a:pt x="99" y="92"/>
                  </a:cubicBezTo>
                  <a:cubicBezTo>
                    <a:pt x="99" y="92"/>
                    <a:pt x="98" y="93"/>
                    <a:pt x="98" y="93"/>
                  </a:cubicBezTo>
                  <a:cubicBezTo>
                    <a:pt x="92" y="91"/>
                    <a:pt x="92" y="91"/>
                    <a:pt x="92" y="91"/>
                  </a:cubicBezTo>
                  <a:cubicBezTo>
                    <a:pt x="91" y="91"/>
                    <a:pt x="90" y="92"/>
                    <a:pt x="89" y="92"/>
                  </a:cubicBezTo>
                  <a:cubicBezTo>
                    <a:pt x="85" y="96"/>
                    <a:pt x="85" y="96"/>
                    <a:pt x="85" y="96"/>
                  </a:cubicBezTo>
                  <a:cubicBezTo>
                    <a:pt x="84" y="97"/>
                    <a:pt x="84" y="97"/>
                    <a:pt x="83" y="96"/>
                  </a:cubicBezTo>
                  <a:cubicBezTo>
                    <a:pt x="83" y="90"/>
                    <a:pt x="83" y="90"/>
                    <a:pt x="83" y="90"/>
                  </a:cubicBezTo>
                  <a:cubicBezTo>
                    <a:pt x="83" y="89"/>
                    <a:pt x="82" y="88"/>
                    <a:pt x="81" y="87"/>
                  </a:cubicBezTo>
                  <a:cubicBezTo>
                    <a:pt x="76" y="85"/>
                    <a:pt x="76" y="85"/>
                    <a:pt x="76" y="85"/>
                  </a:cubicBezTo>
                  <a:cubicBezTo>
                    <a:pt x="75" y="84"/>
                    <a:pt x="75" y="83"/>
                    <a:pt x="76" y="83"/>
                  </a:cubicBezTo>
                  <a:cubicBezTo>
                    <a:pt x="81" y="81"/>
                    <a:pt x="81" y="81"/>
                    <a:pt x="81" y="81"/>
                  </a:cubicBezTo>
                  <a:cubicBezTo>
                    <a:pt x="82" y="80"/>
                    <a:pt x="83" y="79"/>
                    <a:pt x="83" y="78"/>
                  </a:cubicBezTo>
                  <a:cubicBezTo>
                    <a:pt x="84" y="73"/>
                    <a:pt x="84" y="73"/>
                    <a:pt x="84" y="73"/>
                  </a:cubicBezTo>
                  <a:cubicBezTo>
                    <a:pt x="84" y="72"/>
                    <a:pt x="85" y="71"/>
                    <a:pt x="86" y="72"/>
                  </a:cubicBezTo>
                  <a:cubicBezTo>
                    <a:pt x="89" y="76"/>
                    <a:pt x="89" y="76"/>
                    <a:pt x="89" y="76"/>
                  </a:cubicBezTo>
                  <a:cubicBezTo>
                    <a:pt x="90" y="77"/>
                    <a:pt x="92" y="77"/>
                    <a:pt x="93" y="77"/>
                  </a:cubicBezTo>
                  <a:cubicBezTo>
                    <a:pt x="93" y="77"/>
                    <a:pt x="93" y="77"/>
                    <a:pt x="93" y="77"/>
                  </a:cubicBezTo>
                  <a:cubicBezTo>
                    <a:pt x="98" y="77"/>
                    <a:pt x="98" y="77"/>
                    <a:pt x="98" y="77"/>
                  </a:cubicBezTo>
                  <a:cubicBezTo>
                    <a:pt x="99" y="77"/>
                    <a:pt x="99" y="77"/>
                    <a:pt x="99" y="77"/>
                  </a:cubicBezTo>
                  <a:cubicBezTo>
                    <a:pt x="99" y="78"/>
                    <a:pt x="99" y="78"/>
                    <a:pt x="99" y="78"/>
                  </a:cubicBezTo>
                  <a:cubicBezTo>
                    <a:pt x="99" y="78"/>
                    <a:pt x="99" y="78"/>
                    <a:pt x="99" y="78"/>
                  </a:cubicBezTo>
                  <a:lnTo>
                    <a:pt x="97" y="83"/>
                  </a:lnTo>
                  <a:close/>
                  <a:moveTo>
                    <a:pt x="145" y="44"/>
                  </a:moveTo>
                  <a:cubicBezTo>
                    <a:pt x="144" y="44"/>
                    <a:pt x="144" y="44"/>
                    <a:pt x="144" y="44"/>
                  </a:cubicBezTo>
                  <a:cubicBezTo>
                    <a:pt x="144" y="45"/>
                    <a:pt x="143" y="46"/>
                    <a:pt x="143" y="46"/>
                  </a:cubicBezTo>
                  <a:cubicBezTo>
                    <a:pt x="142" y="48"/>
                    <a:pt x="142" y="50"/>
                    <a:pt x="143" y="51"/>
                  </a:cubicBezTo>
                  <a:cubicBezTo>
                    <a:pt x="143" y="52"/>
                    <a:pt x="143" y="53"/>
                    <a:pt x="144" y="54"/>
                  </a:cubicBezTo>
                  <a:cubicBezTo>
                    <a:pt x="150" y="60"/>
                    <a:pt x="150" y="60"/>
                    <a:pt x="150" y="60"/>
                  </a:cubicBezTo>
                  <a:cubicBezTo>
                    <a:pt x="154" y="65"/>
                    <a:pt x="154" y="65"/>
                    <a:pt x="154" y="65"/>
                  </a:cubicBezTo>
                  <a:cubicBezTo>
                    <a:pt x="152" y="67"/>
                    <a:pt x="152" y="67"/>
                    <a:pt x="152" y="67"/>
                  </a:cubicBezTo>
                  <a:cubicBezTo>
                    <a:pt x="148" y="72"/>
                    <a:pt x="148" y="72"/>
                    <a:pt x="148" y="72"/>
                  </a:cubicBezTo>
                  <a:cubicBezTo>
                    <a:pt x="147" y="72"/>
                    <a:pt x="147" y="72"/>
                    <a:pt x="147" y="72"/>
                  </a:cubicBezTo>
                  <a:cubicBezTo>
                    <a:pt x="145" y="75"/>
                    <a:pt x="145" y="75"/>
                    <a:pt x="145" y="75"/>
                  </a:cubicBezTo>
                  <a:cubicBezTo>
                    <a:pt x="141" y="79"/>
                    <a:pt x="141" y="79"/>
                    <a:pt x="141" y="79"/>
                  </a:cubicBezTo>
                  <a:cubicBezTo>
                    <a:pt x="138" y="82"/>
                    <a:pt x="138" y="82"/>
                    <a:pt x="138" y="82"/>
                  </a:cubicBezTo>
                  <a:cubicBezTo>
                    <a:pt x="127" y="94"/>
                    <a:pt x="127" y="94"/>
                    <a:pt x="127" y="94"/>
                  </a:cubicBezTo>
                  <a:cubicBezTo>
                    <a:pt x="125" y="96"/>
                    <a:pt x="124" y="98"/>
                    <a:pt x="125" y="99"/>
                  </a:cubicBezTo>
                  <a:cubicBezTo>
                    <a:pt x="126" y="99"/>
                    <a:pt x="126" y="99"/>
                    <a:pt x="126" y="99"/>
                  </a:cubicBezTo>
                  <a:cubicBezTo>
                    <a:pt x="126" y="100"/>
                    <a:pt x="127" y="100"/>
                    <a:pt x="128" y="99"/>
                  </a:cubicBezTo>
                  <a:cubicBezTo>
                    <a:pt x="128" y="99"/>
                    <a:pt x="129" y="99"/>
                    <a:pt x="130" y="98"/>
                  </a:cubicBezTo>
                  <a:cubicBezTo>
                    <a:pt x="144" y="88"/>
                    <a:pt x="144" y="88"/>
                    <a:pt x="144" y="88"/>
                  </a:cubicBezTo>
                  <a:cubicBezTo>
                    <a:pt x="150" y="84"/>
                    <a:pt x="150" y="84"/>
                    <a:pt x="150" y="84"/>
                  </a:cubicBezTo>
                  <a:cubicBezTo>
                    <a:pt x="150" y="84"/>
                    <a:pt x="150" y="84"/>
                    <a:pt x="150" y="84"/>
                  </a:cubicBezTo>
                  <a:cubicBezTo>
                    <a:pt x="152" y="82"/>
                    <a:pt x="152" y="82"/>
                    <a:pt x="152" y="82"/>
                  </a:cubicBezTo>
                  <a:cubicBezTo>
                    <a:pt x="155" y="80"/>
                    <a:pt x="155" y="80"/>
                    <a:pt x="155" y="80"/>
                  </a:cubicBezTo>
                  <a:cubicBezTo>
                    <a:pt x="163" y="75"/>
                    <a:pt x="163" y="75"/>
                    <a:pt x="163" y="75"/>
                  </a:cubicBezTo>
                  <a:cubicBezTo>
                    <a:pt x="163" y="75"/>
                    <a:pt x="163" y="75"/>
                    <a:pt x="163" y="75"/>
                  </a:cubicBezTo>
                  <a:cubicBezTo>
                    <a:pt x="163" y="75"/>
                    <a:pt x="163" y="75"/>
                    <a:pt x="163" y="75"/>
                  </a:cubicBezTo>
                  <a:cubicBezTo>
                    <a:pt x="168" y="80"/>
                    <a:pt x="168" y="80"/>
                    <a:pt x="168" y="80"/>
                  </a:cubicBezTo>
                  <a:cubicBezTo>
                    <a:pt x="171" y="83"/>
                    <a:pt x="171" y="83"/>
                    <a:pt x="171" y="83"/>
                  </a:cubicBezTo>
                  <a:cubicBezTo>
                    <a:pt x="174" y="87"/>
                    <a:pt x="174" y="87"/>
                    <a:pt x="174" y="87"/>
                  </a:cubicBezTo>
                  <a:cubicBezTo>
                    <a:pt x="176" y="88"/>
                    <a:pt x="178" y="89"/>
                    <a:pt x="179" y="89"/>
                  </a:cubicBezTo>
                  <a:cubicBezTo>
                    <a:pt x="181" y="89"/>
                    <a:pt x="182" y="88"/>
                    <a:pt x="184" y="87"/>
                  </a:cubicBezTo>
                  <a:cubicBezTo>
                    <a:pt x="189" y="75"/>
                    <a:pt x="189" y="75"/>
                    <a:pt x="189" y="75"/>
                  </a:cubicBezTo>
                  <a:cubicBezTo>
                    <a:pt x="192" y="67"/>
                    <a:pt x="192" y="67"/>
                    <a:pt x="192" y="67"/>
                  </a:cubicBezTo>
                  <a:cubicBezTo>
                    <a:pt x="194" y="62"/>
                    <a:pt x="194" y="62"/>
                    <a:pt x="194" y="62"/>
                  </a:cubicBezTo>
                  <a:cubicBezTo>
                    <a:pt x="196" y="58"/>
                    <a:pt x="196" y="58"/>
                    <a:pt x="196" y="58"/>
                  </a:cubicBezTo>
                  <a:cubicBezTo>
                    <a:pt x="174" y="35"/>
                    <a:pt x="174" y="35"/>
                    <a:pt x="174" y="35"/>
                  </a:cubicBezTo>
                  <a:cubicBezTo>
                    <a:pt x="173" y="35"/>
                    <a:pt x="173" y="35"/>
                    <a:pt x="173" y="35"/>
                  </a:cubicBezTo>
                  <a:cubicBezTo>
                    <a:pt x="170" y="36"/>
                    <a:pt x="170" y="36"/>
                    <a:pt x="170" y="36"/>
                  </a:cubicBezTo>
                  <a:cubicBezTo>
                    <a:pt x="160" y="39"/>
                    <a:pt x="160" y="39"/>
                    <a:pt x="160" y="39"/>
                  </a:cubicBezTo>
                  <a:lnTo>
                    <a:pt x="145" y="44"/>
                  </a:lnTo>
                  <a:close/>
                  <a:moveTo>
                    <a:pt x="220" y="47"/>
                  </a:moveTo>
                  <a:cubicBezTo>
                    <a:pt x="187" y="11"/>
                    <a:pt x="187" y="11"/>
                    <a:pt x="187" y="11"/>
                  </a:cubicBezTo>
                  <a:cubicBezTo>
                    <a:pt x="187" y="11"/>
                    <a:pt x="186" y="11"/>
                    <a:pt x="185" y="11"/>
                  </a:cubicBezTo>
                  <a:cubicBezTo>
                    <a:pt x="179" y="16"/>
                    <a:pt x="179" y="16"/>
                    <a:pt x="179" y="16"/>
                  </a:cubicBezTo>
                  <a:cubicBezTo>
                    <a:pt x="179" y="17"/>
                    <a:pt x="179" y="18"/>
                    <a:pt x="179" y="19"/>
                  </a:cubicBezTo>
                  <a:cubicBezTo>
                    <a:pt x="185" y="24"/>
                    <a:pt x="185" y="24"/>
                    <a:pt x="185" y="24"/>
                  </a:cubicBezTo>
                  <a:cubicBezTo>
                    <a:pt x="179" y="30"/>
                    <a:pt x="179" y="30"/>
                    <a:pt x="179" y="30"/>
                  </a:cubicBezTo>
                  <a:cubicBezTo>
                    <a:pt x="176" y="32"/>
                    <a:pt x="176" y="32"/>
                    <a:pt x="176" y="32"/>
                  </a:cubicBezTo>
                  <a:cubicBezTo>
                    <a:pt x="199" y="56"/>
                    <a:pt x="199" y="56"/>
                    <a:pt x="199" y="56"/>
                  </a:cubicBezTo>
                  <a:cubicBezTo>
                    <a:pt x="201" y="54"/>
                    <a:pt x="201" y="54"/>
                    <a:pt x="201" y="54"/>
                  </a:cubicBezTo>
                  <a:cubicBezTo>
                    <a:pt x="207" y="48"/>
                    <a:pt x="207" y="48"/>
                    <a:pt x="207" y="48"/>
                  </a:cubicBezTo>
                  <a:cubicBezTo>
                    <a:pt x="212" y="54"/>
                    <a:pt x="212" y="54"/>
                    <a:pt x="212" y="54"/>
                  </a:cubicBezTo>
                  <a:cubicBezTo>
                    <a:pt x="213" y="55"/>
                    <a:pt x="214" y="55"/>
                    <a:pt x="214" y="54"/>
                  </a:cubicBezTo>
                  <a:cubicBezTo>
                    <a:pt x="220" y="49"/>
                    <a:pt x="220" y="49"/>
                    <a:pt x="220" y="49"/>
                  </a:cubicBezTo>
                  <a:cubicBezTo>
                    <a:pt x="221" y="49"/>
                    <a:pt x="221" y="48"/>
                    <a:pt x="220" y="47"/>
                  </a:cubicBezTo>
                  <a:close/>
                  <a:moveTo>
                    <a:pt x="195" y="78"/>
                  </a:moveTo>
                  <a:cubicBezTo>
                    <a:pt x="200" y="99"/>
                    <a:pt x="199" y="122"/>
                    <a:pt x="190" y="140"/>
                  </a:cubicBezTo>
                  <a:cubicBezTo>
                    <a:pt x="175" y="174"/>
                    <a:pt x="140" y="199"/>
                    <a:pt x="102" y="200"/>
                  </a:cubicBezTo>
                  <a:cubicBezTo>
                    <a:pt x="65" y="201"/>
                    <a:pt x="29" y="178"/>
                    <a:pt x="13" y="144"/>
                  </a:cubicBezTo>
                  <a:cubicBezTo>
                    <a:pt x="1" y="120"/>
                    <a:pt x="0" y="85"/>
                    <a:pt x="12" y="60"/>
                  </a:cubicBezTo>
                  <a:cubicBezTo>
                    <a:pt x="29" y="23"/>
                    <a:pt x="68" y="0"/>
                    <a:pt x="108" y="3"/>
                  </a:cubicBezTo>
                  <a:cubicBezTo>
                    <a:pt x="129" y="5"/>
                    <a:pt x="151" y="14"/>
                    <a:pt x="167" y="30"/>
                  </a:cubicBezTo>
                  <a:cubicBezTo>
                    <a:pt x="161" y="32"/>
                    <a:pt x="161" y="32"/>
                    <a:pt x="161" y="32"/>
                  </a:cubicBezTo>
                  <a:cubicBezTo>
                    <a:pt x="146" y="19"/>
                    <a:pt x="129" y="11"/>
                    <a:pt x="110" y="9"/>
                  </a:cubicBezTo>
                  <a:cubicBezTo>
                    <a:pt x="121" y="17"/>
                    <a:pt x="131" y="28"/>
                    <a:pt x="139" y="40"/>
                  </a:cubicBezTo>
                  <a:cubicBezTo>
                    <a:pt x="138" y="41"/>
                    <a:pt x="137" y="43"/>
                    <a:pt x="136" y="45"/>
                  </a:cubicBezTo>
                  <a:cubicBezTo>
                    <a:pt x="128" y="33"/>
                    <a:pt x="117" y="21"/>
                    <a:pt x="105" y="13"/>
                  </a:cubicBezTo>
                  <a:cubicBezTo>
                    <a:pt x="105" y="43"/>
                    <a:pt x="105" y="43"/>
                    <a:pt x="105" y="43"/>
                  </a:cubicBezTo>
                  <a:cubicBezTo>
                    <a:pt x="104" y="42"/>
                    <a:pt x="103" y="42"/>
                    <a:pt x="102" y="42"/>
                  </a:cubicBezTo>
                  <a:cubicBezTo>
                    <a:pt x="101" y="42"/>
                    <a:pt x="100" y="42"/>
                    <a:pt x="99" y="42"/>
                  </a:cubicBezTo>
                  <a:cubicBezTo>
                    <a:pt x="99" y="12"/>
                    <a:pt x="99" y="12"/>
                    <a:pt x="99" y="12"/>
                  </a:cubicBezTo>
                  <a:cubicBezTo>
                    <a:pt x="84" y="23"/>
                    <a:pt x="71" y="37"/>
                    <a:pt x="64" y="53"/>
                  </a:cubicBezTo>
                  <a:cubicBezTo>
                    <a:pt x="72" y="57"/>
                    <a:pt x="80" y="59"/>
                    <a:pt x="89" y="61"/>
                  </a:cubicBezTo>
                  <a:cubicBezTo>
                    <a:pt x="89" y="62"/>
                    <a:pt x="88" y="64"/>
                    <a:pt x="89" y="65"/>
                  </a:cubicBezTo>
                  <a:cubicBezTo>
                    <a:pt x="89" y="66"/>
                    <a:pt x="89" y="66"/>
                    <a:pt x="89" y="66"/>
                  </a:cubicBezTo>
                  <a:cubicBezTo>
                    <a:pt x="88" y="65"/>
                    <a:pt x="87" y="65"/>
                    <a:pt x="85" y="65"/>
                  </a:cubicBezTo>
                  <a:cubicBezTo>
                    <a:pt x="84" y="65"/>
                    <a:pt x="83" y="65"/>
                    <a:pt x="82" y="65"/>
                  </a:cubicBezTo>
                  <a:cubicBezTo>
                    <a:pt x="75" y="64"/>
                    <a:pt x="68" y="62"/>
                    <a:pt x="61" y="59"/>
                  </a:cubicBezTo>
                  <a:cubicBezTo>
                    <a:pt x="56" y="71"/>
                    <a:pt x="53" y="85"/>
                    <a:pt x="52" y="99"/>
                  </a:cubicBezTo>
                  <a:cubicBezTo>
                    <a:pt x="78" y="99"/>
                    <a:pt x="78" y="99"/>
                    <a:pt x="78" y="99"/>
                  </a:cubicBezTo>
                  <a:cubicBezTo>
                    <a:pt x="79" y="102"/>
                    <a:pt x="81" y="103"/>
                    <a:pt x="84" y="104"/>
                  </a:cubicBezTo>
                  <a:cubicBezTo>
                    <a:pt x="86" y="104"/>
                    <a:pt x="88" y="103"/>
                    <a:pt x="90" y="101"/>
                  </a:cubicBezTo>
                  <a:cubicBezTo>
                    <a:pt x="92" y="99"/>
                    <a:pt x="92" y="99"/>
                    <a:pt x="92" y="99"/>
                  </a:cubicBezTo>
                  <a:cubicBezTo>
                    <a:pt x="97" y="99"/>
                    <a:pt x="97" y="99"/>
                    <a:pt x="97" y="99"/>
                  </a:cubicBezTo>
                  <a:cubicBezTo>
                    <a:pt x="97" y="100"/>
                    <a:pt x="97" y="100"/>
                    <a:pt x="97" y="100"/>
                  </a:cubicBezTo>
                  <a:cubicBezTo>
                    <a:pt x="98" y="100"/>
                    <a:pt x="98" y="100"/>
                    <a:pt x="98" y="100"/>
                  </a:cubicBezTo>
                  <a:cubicBezTo>
                    <a:pt x="99" y="99"/>
                    <a:pt x="99" y="99"/>
                    <a:pt x="99" y="99"/>
                  </a:cubicBezTo>
                  <a:cubicBezTo>
                    <a:pt x="99" y="99"/>
                    <a:pt x="99" y="99"/>
                    <a:pt x="99" y="99"/>
                  </a:cubicBezTo>
                  <a:cubicBezTo>
                    <a:pt x="99" y="99"/>
                    <a:pt x="99" y="99"/>
                    <a:pt x="99" y="99"/>
                  </a:cubicBezTo>
                  <a:cubicBezTo>
                    <a:pt x="101" y="99"/>
                    <a:pt x="103" y="98"/>
                    <a:pt x="105" y="96"/>
                  </a:cubicBezTo>
                  <a:cubicBezTo>
                    <a:pt x="105" y="95"/>
                    <a:pt x="105" y="95"/>
                    <a:pt x="105" y="95"/>
                  </a:cubicBezTo>
                  <a:cubicBezTo>
                    <a:pt x="105" y="99"/>
                    <a:pt x="105" y="99"/>
                    <a:pt x="105" y="99"/>
                  </a:cubicBezTo>
                  <a:cubicBezTo>
                    <a:pt x="105" y="99"/>
                    <a:pt x="105" y="99"/>
                    <a:pt x="105" y="99"/>
                  </a:cubicBezTo>
                  <a:cubicBezTo>
                    <a:pt x="114" y="99"/>
                    <a:pt x="114" y="99"/>
                    <a:pt x="114" y="99"/>
                  </a:cubicBezTo>
                  <a:cubicBezTo>
                    <a:pt x="115" y="100"/>
                    <a:pt x="115" y="100"/>
                    <a:pt x="115" y="100"/>
                  </a:cubicBezTo>
                  <a:cubicBezTo>
                    <a:pt x="115" y="99"/>
                    <a:pt x="115" y="99"/>
                    <a:pt x="115" y="99"/>
                  </a:cubicBezTo>
                  <a:cubicBezTo>
                    <a:pt x="115" y="99"/>
                    <a:pt x="115" y="99"/>
                    <a:pt x="115" y="99"/>
                  </a:cubicBezTo>
                  <a:cubicBezTo>
                    <a:pt x="118" y="99"/>
                    <a:pt x="118" y="99"/>
                    <a:pt x="118" y="99"/>
                  </a:cubicBezTo>
                  <a:cubicBezTo>
                    <a:pt x="118" y="101"/>
                    <a:pt x="119" y="103"/>
                    <a:pt x="120" y="104"/>
                  </a:cubicBezTo>
                  <a:cubicBezTo>
                    <a:pt x="120" y="104"/>
                    <a:pt x="121" y="105"/>
                    <a:pt x="121" y="105"/>
                  </a:cubicBezTo>
                  <a:cubicBezTo>
                    <a:pt x="105" y="105"/>
                    <a:pt x="105" y="105"/>
                    <a:pt x="105" y="105"/>
                  </a:cubicBezTo>
                  <a:cubicBezTo>
                    <a:pt x="105" y="136"/>
                    <a:pt x="105" y="136"/>
                    <a:pt x="105" y="136"/>
                  </a:cubicBezTo>
                  <a:cubicBezTo>
                    <a:pt x="119" y="136"/>
                    <a:pt x="131" y="140"/>
                    <a:pt x="143" y="145"/>
                  </a:cubicBezTo>
                  <a:cubicBezTo>
                    <a:pt x="148" y="133"/>
                    <a:pt x="152" y="119"/>
                    <a:pt x="152" y="105"/>
                  </a:cubicBezTo>
                  <a:cubicBezTo>
                    <a:pt x="151" y="105"/>
                    <a:pt x="151" y="105"/>
                    <a:pt x="151" y="105"/>
                  </a:cubicBezTo>
                  <a:cubicBezTo>
                    <a:pt x="132" y="105"/>
                    <a:pt x="132" y="105"/>
                    <a:pt x="132" y="105"/>
                  </a:cubicBezTo>
                  <a:cubicBezTo>
                    <a:pt x="133" y="105"/>
                    <a:pt x="134" y="104"/>
                    <a:pt x="135" y="103"/>
                  </a:cubicBezTo>
                  <a:cubicBezTo>
                    <a:pt x="140" y="99"/>
                    <a:pt x="140" y="99"/>
                    <a:pt x="140" y="99"/>
                  </a:cubicBezTo>
                  <a:cubicBezTo>
                    <a:pt x="152" y="99"/>
                    <a:pt x="152" y="99"/>
                    <a:pt x="152" y="99"/>
                  </a:cubicBezTo>
                  <a:cubicBezTo>
                    <a:pt x="152" y="97"/>
                    <a:pt x="152" y="94"/>
                    <a:pt x="151" y="91"/>
                  </a:cubicBezTo>
                  <a:cubicBezTo>
                    <a:pt x="157" y="88"/>
                    <a:pt x="157" y="88"/>
                    <a:pt x="157" y="88"/>
                  </a:cubicBezTo>
                  <a:cubicBezTo>
                    <a:pt x="157" y="91"/>
                    <a:pt x="158" y="95"/>
                    <a:pt x="158" y="99"/>
                  </a:cubicBezTo>
                  <a:cubicBezTo>
                    <a:pt x="192" y="99"/>
                    <a:pt x="192" y="99"/>
                    <a:pt x="192" y="99"/>
                  </a:cubicBezTo>
                  <a:cubicBezTo>
                    <a:pt x="192" y="95"/>
                    <a:pt x="192" y="91"/>
                    <a:pt x="191" y="87"/>
                  </a:cubicBezTo>
                  <a:lnTo>
                    <a:pt x="195" y="78"/>
                  </a:lnTo>
                  <a:close/>
                  <a:moveTo>
                    <a:pt x="37" y="35"/>
                  </a:moveTo>
                  <a:cubicBezTo>
                    <a:pt x="43" y="41"/>
                    <a:pt x="51" y="47"/>
                    <a:pt x="58" y="51"/>
                  </a:cubicBezTo>
                  <a:cubicBezTo>
                    <a:pt x="66" y="35"/>
                    <a:pt x="79" y="20"/>
                    <a:pt x="94" y="9"/>
                  </a:cubicBezTo>
                  <a:cubicBezTo>
                    <a:pt x="72" y="11"/>
                    <a:pt x="53" y="20"/>
                    <a:pt x="37" y="35"/>
                  </a:cubicBezTo>
                  <a:close/>
                  <a:moveTo>
                    <a:pt x="9" y="99"/>
                  </a:moveTo>
                  <a:cubicBezTo>
                    <a:pt x="9" y="99"/>
                    <a:pt x="9" y="99"/>
                    <a:pt x="9" y="99"/>
                  </a:cubicBezTo>
                  <a:cubicBezTo>
                    <a:pt x="47" y="99"/>
                    <a:pt x="47" y="99"/>
                    <a:pt x="47" y="99"/>
                  </a:cubicBezTo>
                  <a:cubicBezTo>
                    <a:pt x="47" y="85"/>
                    <a:pt x="50" y="69"/>
                    <a:pt x="56" y="56"/>
                  </a:cubicBezTo>
                  <a:cubicBezTo>
                    <a:pt x="48" y="52"/>
                    <a:pt x="40" y="46"/>
                    <a:pt x="33" y="39"/>
                  </a:cubicBezTo>
                  <a:cubicBezTo>
                    <a:pt x="19" y="54"/>
                    <a:pt x="12" y="72"/>
                    <a:pt x="9" y="91"/>
                  </a:cubicBezTo>
                  <a:cubicBezTo>
                    <a:pt x="9" y="91"/>
                    <a:pt x="10" y="92"/>
                    <a:pt x="9" y="92"/>
                  </a:cubicBezTo>
                  <a:lnTo>
                    <a:pt x="9" y="99"/>
                  </a:lnTo>
                  <a:close/>
                  <a:moveTo>
                    <a:pt x="56" y="147"/>
                  </a:moveTo>
                  <a:cubicBezTo>
                    <a:pt x="50" y="134"/>
                    <a:pt x="47" y="120"/>
                    <a:pt x="47" y="105"/>
                  </a:cubicBezTo>
                  <a:cubicBezTo>
                    <a:pt x="44" y="105"/>
                    <a:pt x="44" y="105"/>
                    <a:pt x="44" y="105"/>
                  </a:cubicBezTo>
                  <a:cubicBezTo>
                    <a:pt x="9" y="105"/>
                    <a:pt x="9" y="105"/>
                    <a:pt x="9" y="105"/>
                  </a:cubicBezTo>
                  <a:cubicBezTo>
                    <a:pt x="10" y="127"/>
                    <a:pt x="18" y="147"/>
                    <a:pt x="32" y="163"/>
                  </a:cubicBezTo>
                  <a:cubicBezTo>
                    <a:pt x="40" y="157"/>
                    <a:pt x="47" y="151"/>
                    <a:pt x="56" y="147"/>
                  </a:cubicBezTo>
                  <a:close/>
                  <a:moveTo>
                    <a:pt x="92" y="194"/>
                  </a:moveTo>
                  <a:cubicBezTo>
                    <a:pt x="78" y="183"/>
                    <a:pt x="65" y="167"/>
                    <a:pt x="58" y="152"/>
                  </a:cubicBezTo>
                  <a:cubicBezTo>
                    <a:pt x="50" y="156"/>
                    <a:pt x="43" y="161"/>
                    <a:pt x="37" y="168"/>
                  </a:cubicBezTo>
                  <a:cubicBezTo>
                    <a:pt x="52" y="182"/>
                    <a:pt x="71" y="192"/>
                    <a:pt x="92" y="194"/>
                  </a:cubicBezTo>
                  <a:close/>
                  <a:moveTo>
                    <a:pt x="99" y="141"/>
                  </a:moveTo>
                  <a:cubicBezTo>
                    <a:pt x="86" y="142"/>
                    <a:pt x="74" y="144"/>
                    <a:pt x="63" y="149"/>
                  </a:cubicBezTo>
                  <a:cubicBezTo>
                    <a:pt x="71" y="166"/>
                    <a:pt x="84" y="181"/>
                    <a:pt x="99" y="191"/>
                  </a:cubicBezTo>
                  <a:lnTo>
                    <a:pt x="99" y="141"/>
                  </a:lnTo>
                  <a:close/>
                  <a:moveTo>
                    <a:pt x="99" y="105"/>
                  </a:moveTo>
                  <a:cubicBezTo>
                    <a:pt x="89" y="105"/>
                    <a:pt x="89" y="105"/>
                    <a:pt x="89" y="105"/>
                  </a:cubicBezTo>
                  <a:cubicBezTo>
                    <a:pt x="52" y="105"/>
                    <a:pt x="52" y="105"/>
                    <a:pt x="52" y="105"/>
                  </a:cubicBezTo>
                  <a:cubicBezTo>
                    <a:pt x="52" y="107"/>
                    <a:pt x="52" y="107"/>
                    <a:pt x="52" y="107"/>
                  </a:cubicBezTo>
                  <a:cubicBezTo>
                    <a:pt x="53" y="120"/>
                    <a:pt x="56" y="133"/>
                    <a:pt x="61" y="144"/>
                  </a:cubicBezTo>
                  <a:cubicBezTo>
                    <a:pt x="72" y="139"/>
                    <a:pt x="85" y="136"/>
                    <a:pt x="98" y="136"/>
                  </a:cubicBezTo>
                  <a:cubicBezTo>
                    <a:pt x="98" y="136"/>
                    <a:pt x="99" y="136"/>
                    <a:pt x="99" y="135"/>
                  </a:cubicBezTo>
                  <a:lnTo>
                    <a:pt x="99" y="105"/>
                  </a:lnTo>
                  <a:close/>
                  <a:moveTo>
                    <a:pt x="105" y="191"/>
                  </a:moveTo>
                  <a:cubicBezTo>
                    <a:pt x="119" y="181"/>
                    <a:pt x="133" y="166"/>
                    <a:pt x="140" y="151"/>
                  </a:cubicBezTo>
                  <a:cubicBezTo>
                    <a:pt x="140" y="150"/>
                    <a:pt x="140" y="150"/>
                    <a:pt x="140" y="150"/>
                  </a:cubicBezTo>
                  <a:cubicBezTo>
                    <a:pt x="129" y="145"/>
                    <a:pt x="117" y="142"/>
                    <a:pt x="105" y="141"/>
                  </a:cubicBezTo>
                  <a:lnTo>
                    <a:pt x="105" y="191"/>
                  </a:lnTo>
                  <a:close/>
                  <a:moveTo>
                    <a:pt x="165" y="167"/>
                  </a:moveTo>
                  <a:cubicBezTo>
                    <a:pt x="159" y="162"/>
                    <a:pt x="152" y="157"/>
                    <a:pt x="145" y="153"/>
                  </a:cubicBezTo>
                  <a:cubicBezTo>
                    <a:pt x="144" y="156"/>
                    <a:pt x="142" y="159"/>
                    <a:pt x="141" y="161"/>
                  </a:cubicBezTo>
                  <a:cubicBezTo>
                    <a:pt x="133" y="173"/>
                    <a:pt x="123" y="185"/>
                    <a:pt x="112" y="193"/>
                  </a:cubicBezTo>
                  <a:cubicBezTo>
                    <a:pt x="132" y="191"/>
                    <a:pt x="150" y="182"/>
                    <a:pt x="165" y="167"/>
                  </a:cubicBezTo>
                  <a:close/>
                  <a:moveTo>
                    <a:pt x="192" y="105"/>
                  </a:moveTo>
                  <a:cubicBezTo>
                    <a:pt x="192" y="105"/>
                    <a:pt x="191" y="105"/>
                    <a:pt x="191" y="105"/>
                  </a:cubicBezTo>
                  <a:cubicBezTo>
                    <a:pt x="158" y="105"/>
                    <a:pt x="158" y="105"/>
                    <a:pt x="158" y="105"/>
                  </a:cubicBezTo>
                  <a:cubicBezTo>
                    <a:pt x="157" y="119"/>
                    <a:pt x="154" y="135"/>
                    <a:pt x="148" y="148"/>
                  </a:cubicBezTo>
                  <a:cubicBezTo>
                    <a:pt x="155" y="152"/>
                    <a:pt x="162" y="157"/>
                    <a:pt x="168" y="163"/>
                  </a:cubicBezTo>
                  <a:cubicBezTo>
                    <a:pt x="183" y="147"/>
                    <a:pt x="192" y="127"/>
                    <a:pt x="192" y="105"/>
                  </a:cubicBezTo>
                  <a:close/>
                  <a:moveTo>
                    <a:pt x="104" y="86"/>
                  </a:moveTo>
                  <a:cubicBezTo>
                    <a:pt x="104" y="86"/>
                    <a:pt x="105" y="86"/>
                    <a:pt x="105" y="86"/>
                  </a:cubicBezTo>
                  <a:cubicBezTo>
                    <a:pt x="108" y="87"/>
                    <a:pt x="111" y="89"/>
                    <a:pt x="113" y="90"/>
                  </a:cubicBezTo>
                  <a:cubicBezTo>
                    <a:pt x="114" y="91"/>
                    <a:pt x="115" y="91"/>
                    <a:pt x="116" y="92"/>
                  </a:cubicBezTo>
                  <a:cubicBezTo>
                    <a:pt x="117" y="93"/>
                    <a:pt x="118" y="94"/>
                    <a:pt x="119" y="94"/>
                  </a:cubicBezTo>
                  <a:cubicBezTo>
                    <a:pt x="119" y="94"/>
                    <a:pt x="119" y="95"/>
                    <a:pt x="119" y="95"/>
                  </a:cubicBezTo>
                  <a:cubicBezTo>
                    <a:pt x="119" y="94"/>
                    <a:pt x="119" y="94"/>
                    <a:pt x="119" y="94"/>
                  </a:cubicBezTo>
                  <a:cubicBezTo>
                    <a:pt x="118" y="93"/>
                    <a:pt x="117" y="92"/>
                    <a:pt x="117" y="92"/>
                  </a:cubicBezTo>
                  <a:cubicBezTo>
                    <a:pt x="113" y="88"/>
                    <a:pt x="110" y="85"/>
                    <a:pt x="108" y="84"/>
                  </a:cubicBezTo>
                  <a:cubicBezTo>
                    <a:pt x="107" y="83"/>
                    <a:pt x="106" y="83"/>
                    <a:pt x="105" y="82"/>
                  </a:cubicBezTo>
                  <a:cubicBezTo>
                    <a:pt x="105" y="82"/>
                    <a:pt x="105" y="82"/>
                    <a:pt x="105" y="82"/>
                  </a:cubicBezTo>
                  <a:cubicBezTo>
                    <a:pt x="102" y="81"/>
                    <a:pt x="100" y="81"/>
                    <a:pt x="100" y="81"/>
                  </a:cubicBezTo>
                  <a:cubicBezTo>
                    <a:pt x="99" y="82"/>
                    <a:pt x="99" y="82"/>
                    <a:pt x="99" y="82"/>
                  </a:cubicBezTo>
                  <a:cubicBezTo>
                    <a:pt x="99" y="85"/>
                    <a:pt x="99" y="85"/>
                    <a:pt x="99" y="85"/>
                  </a:cubicBezTo>
                  <a:cubicBezTo>
                    <a:pt x="99" y="85"/>
                    <a:pt x="99" y="85"/>
                    <a:pt x="99" y="85"/>
                  </a:cubicBezTo>
                  <a:cubicBezTo>
                    <a:pt x="101" y="85"/>
                    <a:pt x="102" y="85"/>
                    <a:pt x="104" y="86"/>
                  </a:cubicBezTo>
                  <a:close/>
                  <a:moveTo>
                    <a:pt x="119" y="84"/>
                  </a:moveTo>
                  <a:cubicBezTo>
                    <a:pt x="118" y="81"/>
                    <a:pt x="116" y="78"/>
                    <a:pt x="115" y="75"/>
                  </a:cubicBezTo>
                  <a:cubicBezTo>
                    <a:pt x="114" y="72"/>
                    <a:pt x="114" y="70"/>
                    <a:pt x="113" y="68"/>
                  </a:cubicBezTo>
                  <a:cubicBezTo>
                    <a:pt x="110" y="75"/>
                    <a:pt x="110" y="75"/>
                    <a:pt x="110" y="75"/>
                  </a:cubicBezTo>
                  <a:cubicBezTo>
                    <a:pt x="110" y="75"/>
                    <a:pt x="111" y="76"/>
                    <a:pt x="112" y="78"/>
                  </a:cubicBezTo>
                  <a:cubicBezTo>
                    <a:pt x="112" y="79"/>
                    <a:pt x="112" y="79"/>
                    <a:pt x="112" y="79"/>
                  </a:cubicBezTo>
                  <a:cubicBezTo>
                    <a:pt x="114" y="81"/>
                    <a:pt x="117" y="84"/>
                    <a:pt x="120" y="87"/>
                  </a:cubicBezTo>
                  <a:cubicBezTo>
                    <a:pt x="120" y="87"/>
                    <a:pt x="120" y="86"/>
                    <a:pt x="119" y="84"/>
                  </a:cubicBezTo>
                  <a:close/>
                  <a:moveTo>
                    <a:pt x="120" y="64"/>
                  </a:moveTo>
                  <a:cubicBezTo>
                    <a:pt x="120" y="63"/>
                    <a:pt x="120" y="63"/>
                    <a:pt x="120" y="63"/>
                  </a:cubicBezTo>
                  <a:cubicBezTo>
                    <a:pt x="116" y="60"/>
                    <a:pt x="116" y="60"/>
                    <a:pt x="116" y="60"/>
                  </a:cubicBezTo>
                  <a:cubicBezTo>
                    <a:pt x="116" y="60"/>
                    <a:pt x="116" y="60"/>
                    <a:pt x="116" y="60"/>
                  </a:cubicBezTo>
                  <a:cubicBezTo>
                    <a:pt x="116" y="59"/>
                    <a:pt x="115" y="58"/>
                    <a:pt x="116" y="56"/>
                  </a:cubicBezTo>
                  <a:cubicBezTo>
                    <a:pt x="117" y="51"/>
                    <a:pt x="117" y="51"/>
                    <a:pt x="117" y="51"/>
                  </a:cubicBezTo>
                  <a:cubicBezTo>
                    <a:pt x="117" y="50"/>
                    <a:pt x="116" y="50"/>
                    <a:pt x="115" y="50"/>
                  </a:cubicBezTo>
                  <a:cubicBezTo>
                    <a:pt x="114" y="51"/>
                    <a:pt x="114" y="51"/>
                    <a:pt x="114" y="51"/>
                  </a:cubicBezTo>
                  <a:cubicBezTo>
                    <a:pt x="111" y="52"/>
                    <a:pt x="111" y="52"/>
                    <a:pt x="111" y="52"/>
                  </a:cubicBezTo>
                  <a:cubicBezTo>
                    <a:pt x="110" y="53"/>
                    <a:pt x="108" y="53"/>
                    <a:pt x="107" y="52"/>
                  </a:cubicBezTo>
                  <a:cubicBezTo>
                    <a:pt x="105" y="51"/>
                    <a:pt x="105" y="51"/>
                    <a:pt x="105" y="51"/>
                  </a:cubicBezTo>
                  <a:cubicBezTo>
                    <a:pt x="102" y="49"/>
                    <a:pt x="102" y="49"/>
                    <a:pt x="102" y="49"/>
                  </a:cubicBezTo>
                  <a:cubicBezTo>
                    <a:pt x="102" y="49"/>
                    <a:pt x="101" y="49"/>
                    <a:pt x="101" y="50"/>
                  </a:cubicBezTo>
                  <a:cubicBezTo>
                    <a:pt x="101" y="55"/>
                    <a:pt x="101" y="55"/>
                    <a:pt x="101" y="55"/>
                  </a:cubicBezTo>
                  <a:cubicBezTo>
                    <a:pt x="102" y="57"/>
                    <a:pt x="101" y="58"/>
                    <a:pt x="100" y="59"/>
                  </a:cubicBezTo>
                  <a:cubicBezTo>
                    <a:pt x="99" y="60"/>
                    <a:pt x="99" y="60"/>
                    <a:pt x="99" y="60"/>
                  </a:cubicBezTo>
                  <a:cubicBezTo>
                    <a:pt x="97" y="61"/>
                    <a:pt x="97" y="61"/>
                    <a:pt x="97" y="61"/>
                  </a:cubicBezTo>
                  <a:cubicBezTo>
                    <a:pt x="96" y="62"/>
                    <a:pt x="96" y="62"/>
                    <a:pt x="96" y="62"/>
                  </a:cubicBezTo>
                  <a:cubicBezTo>
                    <a:pt x="95" y="63"/>
                    <a:pt x="95" y="64"/>
                    <a:pt x="97" y="64"/>
                  </a:cubicBezTo>
                  <a:cubicBezTo>
                    <a:pt x="102" y="65"/>
                    <a:pt x="102" y="65"/>
                    <a:pt x="102" y="65"/>
                  </a:cubicBezTo>
                  <a:cubicBezTo>
                    <a:pt x="103" y="65"/>
                    <a:pt x="104" y="66"/>
                    <a:pt x="104" y="67"/>
                  </a:cubicBezTo>
                  <a:cubicBezTo>
                    <a:pt x="105" y="69"/>
                    <a:pt x="105" y="69"/>
                    <a:pt x="105" y="69"/>
                  </a:cubicBezTo>
                  <a:cubicBezTo>
                    <a:pt x="105" y="69"/>
                    <a:pt x="105" y="69"/>
                    <a:pt x="105" y="69"/>
                  </a:cubicBezTo>
                  <a:cubicBezTo>
                    <a:pt x="106" y="72"/>
                    <a:pt x="106" y="72"/>
                    <a:pt x="106" y="72"/>
                  </a:cubicBezTo>
                  <a:cubicBezTo>
                    <a:pt x="107" y="73"/>
                    <a:pt x="108" y="73"/>
                    <a:pt x="108" y="73"/>
                  </a:cubicBezTo>
                  <a:cubicBezTo>
                    <a:pt x="111" y="68"/>
                    <a:pt x="111" y="68"/>
                    <a:pt x="111" y="68"/>
                  </a:cubicBezTo>
                  <a:cubicBezTo>
                    <a:pt x="111" y="67"/>
                    <a:pt x="112" y="67"/>
                    <a:pt x="113" y="66"/>
                  </a:cubicBezTo>
                  <a:cubicBezTo>
                    <a:pt x="114" y="66"/>
                    <a:pt x="114" y="66"/>
                    <a:pt x="114" y="66"/>
                  </a:cubicBezTo>
                  <a:cubicBezTo>
                    <a:pt x="116" y="66"/>
                    <a:pt x="116" y="66"/>
                    <a:pt x="116" y="66"/>
                  </a:cubicBezTo>
                  <a:cubicBezTo>
                    <a:pt x="119" y="66"/>
                    <a:pt x="119" y="66"/>
                    <a:pt x="119" y="66"/>
                  </a:cubicBezTo>
                  <a:cubicBezTo>
                    <a:pt x="120" y="65"/>
                    <a:pt x="120" y="65"/>
                    <a:pt x="120" y="65"/>
                  </a:cubicBezTo>
                  <a:cubicBezTo>
                    <a:pt x="120" y="65"/>
                    <a:pt x="120" y="65"/>
                    <a:pt x="120" y="65"/>
                  </a:cubicBezTo>
                  <a:cubicBezTo>
                    <a:pt x="120" y="65"/>
                    <a:pt x="120" y="64"/>
                    <a:pt x="120"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3345178" y="4233378"/>
            <a:ext cx="1223748" cy="1223748"/>
            <a:chOff x="3345178" y="4233378"/>
            <a:chExt cx="1223748" cy="1223748"/>
          </a:xfrm>
        </p:grpSpPr>
        <p:sp>
          <p:nvSpPr>
            <p:cNvPr id="53" name="椭圆 52"/>
            <p:cNvSpPr/>
            <p:nvPr/>
          </p:nvSpPr>
          <p:spPr>
            <a:xfrm>
              <a:off x="3345178" y="4233378"/>
              <a:ext cx="1223748" cy="1223748"/>
            </a:xfrm>
            <a:prstGeom prst="ellipse">
              <a:avLst/>
            </a:prstGeom>
            <a:solidFill>
              <a:srgbClr val="006A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83"/>
            <p:cNvSpPr>
              <a:spLocks noChangeAspect="1" noEditPoints="1"/>
            </p:cNvSpPr>
            <p:nvPr/>
          </p:nvSpPr>
          <p:spPr bwMode="auto">
            <a:xfrm>
              <a:off x="3710736" y="4627904"/>
              <a:ext cx="492631" cy="468000"/>
            </a:xfrm>
            <a:custGeom>
              <a:avLst/>
              <a:gdLst>
                <a:gd name="T0" fmla="*/ 170 w 211"/>
                <a:gd name="T1" fmla="*/ 163 h 201"/>
                <a:gd name="T2" fmla="*/ 144 w 211"/>
                <a:gd name="T3" fmla="*/ 138 h 201"/>
                <a:gd name="T4" fmla="*/ 104 w 211"/>
                <a:gd name="T5" fmla="*/ 105 h 201"/>
                <a:gd name="T6" fmla="*/ 125 w 211"/>
                <a:gd name="T7" fmla="*/ 99 h 201"/>
                <a:gd name="T8" fmla="*/ 144 w 211"/>
                <a:gd name="T9" fmla="*/ 65 h 201"/>
                <a:gd name="T10" fmla="*/ 183 w 211"/>
                <a:gd name="T11" fmla="*/ 58 h 201"/>
                <a:gd name="T12" fmla="*/ 19 w 211"/>
                <a:gd name="T13" fmla="*/ 51 h 201"/>
                <a:gd name="T14" fmla="*/ 191 w 211"/>
                <a:gd name="T15" fmla="*/ 142 h 201"/>
                <a:gd name="T16" fmla="*/ 54 w 211"/>
                <a:gd name="T17" fmla="*/ 129 h 201"/>
                <a:gd name="T18" fmla="*/ 98 w 211"/>
                <a:gd name="T19" fmla="*/ 136 h 201"/>
                <a:gd name="T20" fmla="*/ 71 w 211"/>
                <a:gd name="T21" fmla="*/ 147 h 201"/>
                <a:gd name="T22" fmla="*/ 55 w 211"/>
                <a:gd name="T23" fmla="*/ 155 h 201"/>
                <a:gd name="T24" fmla="*/ 56 w 211"/>
                <a:gd name="T25" fmla="*/ 134 h 201"/>
                <a:gd name="T26" fmla="*/ 98 w 211"/>
                <a:gd name="T27" fmla="*/ 67 h 201"/>
                <a:gd name="T28" fmla="*/ 56 w 211"/>
                <a:gd name="T29" fmla="*/ 69 h 201"/>
                <a:gd name="T30" fmla="*/ 48 w 211"/>
                <a:gd name="T31" fmla="*/ 53 h 201"/>
                <a:gd name="T32" fmla="*/ 62 w 211"/>
                <a:gd name="T33" fmla="*/ 41 h 201"/>
                <a:gd name="T34" fmla="*/ 68 w 211"/>
                <a:gd name="T35" fmla="*/ 61 h 201"/>
                <a:gd name="T36" fmla="*/ 48 w 211"/>
                <a:gd name="T37" fmla="*/ 53 h 201"/>
                <a:gd name="T38" fmla="*/ 76 w 211"/>
                <a:gd name="T39" fmla="*/ 53 h 201"/>
                <a:gd name="T40" fmla="*/ 65 w 211"/>
                <a:gd name="T41" fmla="*/ 37 h 201"/>
                <a:gd name="T42" fmla="*/ 93 w 211"/>
                <a:gd name="T43" fmla="*/ 9 h 201"/>
                <a:gd name="T44" fmla="*/ 51 w 211"/>
                <a:gd name="T45" fmla="*/ 67 h 201"/>
                <a:gd name="T46" fmla="*/ 10 w 211"/>
                <a:gd name="T47" fmla="*/ 105 h 201"/>
                <a:gd name="T48" fmla="*/ 43 w 211"/>
                <a:gd name="T49" fmla="*/ 145 h 201"/>
                <a:gd name="T50" fmla="*/ 38 w 211"/>
                <a:gd name="T51" fmla="*/ 167 h 201"/>
                <a:gd name="T52" fmla="*/ 62 w 211"/>
                <a:gd name="T53" fmla="*/ 161 h 201"/>
                <a:gd name="T54" fmla="*/ 76 w 211"/>
                <a:gd name="T55" fmla="*/ 145 h 201"/>
                <a:gd name="T56" fmla="*/ 166 w 211"/>
                <a:gd name="T57" fmla="*/ 35 h 201"/>
                <a:gd name="T58" fmla="*/ 139 w 211"/>
                <a:gd name="T59" fmla="*/ 53 h 201"/>
                <a:gd name="T60" fmla="*/ 104 w 211"/>
                <a:gd name="T61" fmla="*/ 141 h 201"/>
                <a:gd name="T62" fmla="*/ 110 w 211"/>
                <a:gd name="T63" fmla="*/ 194 h 201"/>
                <a:gd name="T64" fmla="*/ 211 w 211"/>
                <a:gd name="T65" fmla="*/ 98 h 201"/>
                <a:gd name="T66" fmla="*/ 194 w 211"/>
                <a:gd name="T67" fmla="*/ 68 h 201"/>
                <a:gd name="T68" fmla="*/ 146 w 211"/>
                <a:gd name="T69" fmla="*/ 69 h 201"/>
                <a:gd name="T70" fmla="*/ 144 w 211"/>
                <a:gd name="T71" fmla="*/ 132 h 201"/>
                <a:gd name="T72" fmla="*/ 151 w 211"/>
                <a:gd name="T73" fmla="*/ 137 h 201"/>
                <a:gd name="T74" fmla="*/ 171 w 211"/>
                <a:gd name="T75" fmla="*/ 142 h 201"/>
                <a:gd name="T76" fmla="*/ 185 w 211"/>
                <a:gd name="T77" fmla="*/ 139 h 201"/>
                <a:gd name="T78" fmla="*/ 211 w 211"/>
                <a:gd name="T79" fmla="*/ 105 h 201"/>
                <a:gd name="T80" fmla="*/ 211 w 211"/>
                <a:gd name="T81" fmla="*/ 98 h 201"/>
                <a:gd name="T82" fmla="*/ 201 w 211"/>
                <a:gd name="T83" fmla="*/ 105 h 201"/>
                <a:gd name="T84" fmla="*/ 181 w 211"/>
                <a:gd name="T85" fmla="*/ 130 h 201"/>
                <a:gd name="T86" fmla="*/ 170 w 211"/>
                <a:gd name="T87" fmla="*/ 132 h 201"/>
                <a:gd name="T88" fmla="*/ 154 w 211"/>
                <a:gd name="T89" fmla="*/ 127 h 201"/>
                <a:gd name="T90" fmla="*/ 140 w 211"/>
                <a:gd name="T91" fmla="*/ 105 h 201"/>
                <a:gd name="T92" fmla="*/ 153 w 211"/>
                <a:gd name="T93" fmla="*/ 76 h 201"/>
                <a:gd name="T94" fmla="*/ 200 w 211"/>
                <a:gd name="T95" fmla="*/ 95 h 201"/>
                <a:gd name="T96" fmla="*/ 201 w 211"/>
                <a:gd name="T97" fmla="*/ 101 h 201"/>
                <a:gd name="T98" fmla="*/ 193 w 211"/>
                <a:gd name="T99" fmla="*/ 102 h 201"/>
                <a:gd name="T100" fmla="*/ 193 w 211"/>
                <a:gd name="T101" fmla="*/ 105 h 201"/>
                <a:gd name="T102" fmla="*/ 174 w 211"/>
                <a:gd name="T103" fmla="*/ 124 h 201"/>
                <a:gd name="T104" fmla="*/ 160 w 211"/>
                <a:gd name="T105" fmla="*/ 122 h 201"/>
                <a:gd name="T106" fmla="*/ 155 w 211"/>
                <a:gd name="T107" fmla="*/ 118 h 201"/>
                <a:gd name="T108" fmla="*/ 157 w 211"/>
                <a:gd name="T109" fmla="*/ 83 h 201"/>
                <a:gd name="T110" fmla="*/ 193 w 211"/>
                <a:gd name="T111" fmla="*/ 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 h="201">
                  <a:moveTo>
                    <a:pt x="187" y="144"/>
                  </a:moveTo>
                  <a:cubicBezTo>
                    <a:pt x="187" y="144"/>
                    <a:pt x="187" y="144"/>
                    <a:pt x="187" y="144"/>
                  </a:cubicBezTo>
                  <a:cubicBezTo>
                    <a:pt x="186" y="144"/>
                    <a:pt x="184" y="145"/>
                    <a:pt x="183" y="145"/>
                  </a:cubicBezTo>
                  <a:cubicBezTo>
                    <a:pt x="180" y="151"/>
                    <a:pt x="175" y="158"/>
                    <a:pt x="170" y="163"/>
                  </a:cubicBezTo>
                  <a:cubicBezTo>
                    <a:pt x="163" y="157"/>
                    <a:pt x="156" y="151"/>
                    <a:pt x="147" y="147"/>
                  </a:cubicBezTo>
                  <a:cubicBezTo>
                    <a:pt x="148" y="145"/>
                    <a:pt x="149" y="143"/>
                    <a:pt x="149" y="141"/>
                  </a:cubicBezTo>
                  <a:cubicBezTo>
                    <a:pt x="148" y="141"/>
                    <a:pt x="148" y="141"/>
                    <a:pt x="148" y="141"/>
                  </a:cubicBezTo>
                  <a:cubicBezTo>
                    <a:pt x="147" y="140"/>
                    <a:pt x="146" y="139"/>
                    <a:pt x="144" y="138"/>
                  </a:cubicBezTo>
                  <a:cubicBezTo>
                    <a:pt x="144" y="140"/>
                    <a:pt x="143" y="142"/>
                    <a:pt x="142" y="144"/>
                  </a:cubicBezTo>
                  <a:cubicBezTo>
                    <a:pt x="131" y="139"/>
                    <a:pt x="118" y="136"/>
                    <a:pt x="105" y="136"/>
                  </a:cubicBezTo>
                  <a:cubicBezTo>
                    <a:pt x="105" y="136"/>
                    <a:pt x="104" y="136"/>
                    <a:pt x="104" y="135"/>
                  </a:cubicBezTo>
                  <a:cubicBezTo>
                    <a:pt x="104" y="105"/>
                    <a:pt x="104" y="105"/>
                    <a:pt x="104" y="105"/>
                  </a:cubicBezTo>
                  <a:cubicBezTo>
                    <a:pt x="114" y="105"/>
                    <a:pt x="114" y="105"/>
                    <a:pt x="114" y="105"/>
                  </a:cubicBezTo>
                  <a:cubicBezTo>
                    <a:pt x="125" y="105"/>
                    <a:pt x="125" y="105"/>
                    <a:pt x="125" y="105"/>
                  </a:cubicBezTo>
                  <a:cubicBezTo>
                    <a:pt x="125" y="104"/>
                    <a:pt x="125" y="103"/>
                    <a:pt x="125" y="101"/>
                  </a:cubicBezTo>
                  <a:cubicBezTo>
                    <a:pt x="125" y="101"/>
                    <a:pt x="125" y="100"/>
                    <a:pt x="125" y="99"/>
                  </a:cubicBezTo>
                  <a:cubicBezTo>
                    <a:pt x="104" y="99"/>
                    <a:pt x="104" y="99"/>
                    <a:pt x="104" y="99"/>
                  </a:cubicBezTo>
                  <a:cubicBezTo>
                    <a:pt x="103" y="67"/>
                    <a:pt x="103" y="67"/>
                    <a:pt x="103" y="67"/>
                  </a:cubicBezTo>
                  <a:cubicBezTo>
                    <a:pt x="117" y="67"/>
                    <a:pt x="130" y="64"/>
                    <a:pt x="142" y="59"/>
                  </a:cubicBezTo>
                  <a:cubicBezTo>
                    <a:pt x="143" y="61"/>
                    <a:pt x="143" y="63"/>
                    <a:pt x="144" y="65"/>
                  </a:cubicBezTo>
                  <a:cubicBezTo>
                    <a:pt x="146" y="64"/>
                    <a:pt x="147" y="62"/>
                    <a:pt x="149" y="62"/>
                  </a:cubicBezTo>
                  <a:cubicBezTo>
                    <a:pt x="148" y="60"/>
                    <a:pt x="148" y="58"/>
                    <a:pt x="147" y="56"/>
                  </a:cubicBezTo>
                  <a:cubicBezTo>
                    <a:pt x="155" y="52"/>
                    <a:pt x="163" y="46"/>
                    <a:pt x="170" y="39"/>
                  </a:cubicBezTo>
                  <a:cubicBezTo>
                    <a:pt x="175" y="45"/>
                    <a:pt x="180" y="51"/>
                    <a:pt x="183" y="58"/>
                  </a:cubicBezTo>
                  <a:cubicBezTo>
                    <a:pt x="186" y="59"/>
                    <a:pt x="188" y="60"/>
                    <a:pt x="191" y="61"/>
                  </a:cubicBezTo>
                  <a:cubicBezTo>
                    <a:pt x="190" y="60"/>
                    <a:pt x="190" y="60"/>
                    <a:pt x="190" y="60"/>
                  </a:cubicBezTo>
                  <a:cubicBezTo>
                    <a:pt x="173" y="23"/>
                    <a:pt x="135" y="0"/>
                    <a:pt x="95" y="3"/>
                  </a:cubicBezTo>
                  <a:cubicBezTo>
                    <a:pt x="65" y="5"/>
                    <a:pt x="35" y="23"/>
                    <a:pt x="19" y="51"/>
                  </a:cubicBezTo>
                  <a:cubicBezTo>
                    <a:pt x="3" y="76"/>
                    <a:pt x="0" y="113"/>
                    <a:pt x="13" y="140"/>
                  </a:cubicBezTo>
                  <a:cubicBezTo>
                    <a:pt x="27" y="174"/>
                    <a:pt x="63" y="199"/>
                    <a:pt x="100" y="200"/>
                  </a:cubicBezTo>
                  <a:cubicBezTo>
                    <a:pt x="137" y="201"/>
                    <a:pt x="174" y="178"/>
                    <a:pt x="190" y="144"/>
                  </a:cubicBezTo>
                  <a:cubicBezTo>
                    <a:pt x="190" y="143"/>
                    <a:pt x="191" y="143"/>
                    <a:pt x="191" y="142"/>
                  </a:cubicBezTo>
                  <a:cubicBezTo>
                    <a:pt x="190" y="142"/>
                    <a:pt x="189" y="143"/>
                    <a:pt x="187" y="143"/>
                  </a:cubicBezTo>
                  <a:lnTo>
                    <a:pt x="187" y="144"/>
                  </a:lnTo>
                  <a:close/>
                  <a:moveTo>
                    <a:pt x="60" y="128"/>
                  </a:moveTo>
                  <a:cubicBezTo>
                    <a:pt x="58" y="128"/>
                    <a:pt x="56" y="128"/>
                    <a:pt x="54" y="129"/>
                  </a:cubicBezTo>
                  <a:cubicBezTo>
                    <a:pt x="52" y="121"/>
                    <a:pt x="51" y="113"/>
                    <a:pt x="51" y="105"/>
                  </a:cubicBezTo>
                  <a:cubicBezTo>
                    <a:pt x="52" y="105"/>
                    <a:pt x="52" y="105"/>
                    <a:pt x="52" y="105"/>
                  </a:cubicBezTo>
                  <a:cubicBezTo>
                    <a:pt x="98" y="105"/>
                    <a:pt x="98" y="105"/>
                    <a:pt x="98" y="105"/>
                  </a:cubicBezTo>
                  <a:cubicBezTo>
                    <a:pt x="98" y="136"/>
                    <a:pt x="98" y="136"/>
                    <a:pt x="98" y="136"/>
                  </a:cubicBezTo>
                  <a:cubicBezTo>
                    <a:pt x="90" y="136"/>
                    <a:pt x="83" y="137"/>
                    <a:pt x="75" y="139"/>
                  </a:cubicBezTo>
                  <a:cubicBezTo>
                    <a:pt x="73" y="133"/>
                    <a:pt x="67" y="128"/>
                    <a:pt x="60" y="128"/>
                  </a:cubicBezTo>
                  <a:close/>
                  <a:moveTo>
                    <a:pt x="71" y="145"/>
                  </a:moveTo>
                  <a:cubicBezTo>
                    <a:pt x="71" y="145"/>
                    <a:pt x="71" y="146"/>
                    <a:pt x="71" y="147"/>
                  </a:cubicBezTo>
                  <a:cubicBezTo>
                    <a:pt x="70" y="150"/>
                    <a:pt x="68" y="153"/>
                    <a:pt x="65" y="155"/>
                  </a:cubicBezTo>
                  <a:cubicBezTo>
                    <a:pt x="63" y="156"/>
                    <a:pt x="62" y="156"/>
                    <a:pt x="60" y="156"/>
                  </a:cubicBezTo>
                  <a:cubicBezTo>
                    <a:pt x="59" y="156"/>
                    <a:pt x="59" y="156"/>
                    <a:pt x="59" y="156"/>
                  </a:cubicBezTo>
                  <a:cubicBezTo>
                    <a:pt x="57" y="156"/>
                    <a:pt x="56" y="156"/>
                    <a:pt x="55" y="155"/>
                  </a:cubicBezTo>
                  <a:cubicBezTo>
                    <a:pt x="53" y="154"/>
                    <a:pt x="51" y="153"/>
                    <a:pt x="50" y="151"/>
                  </a:cubicBezTo>
                  <a:cubicBezTo>
                    <a:pt x="49" y="149"/>
                    <a:pt x="48" y="147"/>
                    <a:pt x="48" y="145"/>
                  </a:cubicBezTo>
                  <a:cubicBezTo>
                    <a:pt x="48" y="142"/>
                    <a:pt x="49" y="140"/>
                    <a:pt x="51" y="138"/>
                  </a:cubicBezTo>
                  <a:cubicBezTo>
                    <a:pt x="52" y="136"/>
                    <a:pt x="54" y="135"/>
                    <a:pt x="56" y="134"/>
                  </a:cubicBezTo>
                  <a:cubicBezTo>
                    <a:pt x="57" y="134"/>
                    <a:pt x="58" y="133"/>
                    <a:pt x="60" y="133"/>
                  </a:cubicBezTo>
                  <a:cubicBezTo>
                    <a:pt x="65" y="133"/>
                    <a:pt x="69" y="136"/>
                    <a:pt x="71" y="141"/>
                  </a:cubicBezTo>
                  <a:cubicBezTo>
                    <a:pt x="71" y="142"/>
                    <a:pt x="71" y="143"/>
                    <a:pt x="71" y="145"/>
                  </a:cubicBezTo>
                  <a:close/>
                  <a:moveTo>
                    <a:pt x="98" y="67"/>
                  </a:moveTo>
                  <a:cubicBezTo>
                    <a:pt x="98" y="99"/>
                    <a:pt x="98" y="99"/>
                    <a:pt x="98" y="99"/>
                  </a:cubicBezTo>
                  <a:cubicBezTo>
                    <a:pt x="98" y="99"/>
                    <a:pt x="98" y="99"/>
                    <a:pt x="98" y="99"/>
                  </a:cubicBezTo>
                  <a:cubicBezTo>
                    <a:pt x="51" y="99"/>
                    <a:pt x="51" y="99"/>
                    <a:pt x="51" y="99"/>
                  </a:cubicBezTo>
                  <a:cubicBezTo>
                    <a:pt x="51" y="89"/>
                    <a:pt x="53" y="78"/>
                    <a:pt x="56" y="69"/>
                  </a:cubicBezTo>
                  <a:cubicBezTo>
                    <a:pt x="57" y="69"/>
                    <a:pt x="59" y="69"/>
                    <a:pt x="60" y="69"/>
                  </a:cubicBezTo>
                  <a:cubicBezTo>
                    <a:pt x="65" y="69"/>
                    <a:pt x="70" y="67"/>
                    <a:pt x="73" y="62"/>
                  </a:cubicBezTo>
                  <a:cubicBezTo>
                    <a:pt x="81" y="65"/>
                    <a:pt x="89" y="67"/>
                    <a:pt x="98" y="67"/>
                  </a:cubicBezTo>
                  <a:close/>
                  <a:moveTo>
                    <a:pt x="48" y="53"/>
                  </a:moveTo>
                  <a:cubicBezTo>
                    <a:pt x="48" y="52"/>
                    <a:pt x="48" y="51"/>
                    <a:pt x="48" y="51"/>
                  </a:cubicBezTo>
                  <a:cubicBezTo>
                    <a:pt x="49" y="49"/>
                    <a:pt x="50" y="47"/>
                    <a:pt x="51" y="46"/>
                  </a:cubicBezTo>
                  <a:cubicBezTo>
                    <a:pt x="53" y="43"/>
                    <a:pt x="56" y="41"/>
                    <a:pt x="60" y="41"/>
                  </a:cubicBezTo>
                  <a:cubicBezTo>
                    <a:pt x="61" y="41"/>
                    <a:pt x="62" y="41"/>
                    <a:pt x="62" y="41"/>
                  </a:cubicBezTo>
                  <a:cubicBezTo>
                    <a:pt x="64" y="42"/>
                    <a:pt x="66" y="43"/>
                    <a:pt x="68" y="44"/>
                  </a:cubicBezTo>
                  <a:cubicBezTo>
                    <a:pt x="70" y="46"/>
                    <a:pt x="71" y="49"/>
                    <a:pt x="71" y="53"/>
                  </a:cubicBezTo>
                  <a:cubicBezTo>
                    <a:pt x="71" y="54"/>
                    <a:pt x="71" y="55"/>
                    <a:pt x="71" y="56"/>
                  </a:cubicBezTo>
                  <a:cubicBezTo>
                    <a:pt x="70" y="58"/>
                    <a:pt x="69" y="59"/>
                    <a:pt x="68" y="61"/>
                  </a:cubicBezTo>
                  <a:cubicBezTo>
                    <a:pt x="66" y="63"/>
                    <a:pt x="63" y="64"/>
                    <a:pt x="60" y="64"/>
                  </a:cubicBezTo>
                  <a:cubicBezTo>
                    <a:pt x="59" y="64"/>
                    <a:pt x="58" y="64"/>
                    <a:pt x="58" y="64"/>
                  </a:cubicBezTo>
                  <a:cubicBezTo>
                    <a:pt x="56" y="64"/>
                    <a:pt x="54" y="63"/>
                    <a:pt x="53" y="62"/>
                  </a:cubicBezTo>
                  <a:cubicBezTo>
                    <a:pt x="50" y="59"/>
                    <a:pt x="48" y="56"/>
                    <a:pt x="48" y="53"/>
                  </a:cubicBezTo>
                  <a:close/>
                  <a:moveTo>
                    <a:pt x="98" y="13"/>
                  </a:moveTo>
                  <a:cubicBezTo>
                    <a:pt x="98" y="61"/>
                    <a:pt x="98" y="61"/>
                    <a:pt x="98" y="61"/>
                  </a:cubicBezTo>
                  <a:cubicBezTo>
                    <a:pt x="90" y="61"/>
                    <a:pt x="83" y="60"/>
                    <a:pt x="76" y="57"/>
                  </a:cubicBezTo>
                  <a:cubicBezTo>
                    <a:pt x="76" y="56"/>
                    <a:pt x="76" y="54"/>
                    <a:pt x="76" y="53"/>
                  </a:cubicBezTo>
                  <a:cubicBezTo>
                    <a:pt x="76" y="47"/>
                    <a:pt x="74" y="43"/>
                    <a:pt x="70" y="40"/>
                  </a:cubicBezTo>
                  <a:cubicBezTo>
                    <a:pt x="78" y="30"/>
                    <a:pt x="87" y="20"/>
                    <a:pt x="98" y="13"/>
                  </a:cubicBezTo>
                  <a:close/>
                  <a:moveTo>
                    <a:pt x="93" y="9"/>
                  </a:moveTo>
                  <a:cubicBezTo>
                    <a:pt x="83" y="16"/>
                    <a:pt x="73" y="26"/>
                    <a:pt x="65" y="37"/>
                  </a:cubicBezTo>
                  <a:cubicBezTo>
                    <a:pt x="64" y="36"/>
                    <a:pt x="62" y="36"/>
                    <a:pt x="60" y="36"/>
                  </a:cubicBezTo>
                  <a:cubicBezTo>
                    <a:pt x="54" y="36"/>
                    <a:pt x="50" y="39"/>
                    <a:pt x="47" y="43"/>
                  </a:cubicBezTo>
                  <a:cubicBezTo>
                    <a:pt x="44" y="40"/>
                    <a:pt x="41" y="38"/>
                    <a:pt x="38" y="35"/>
                  </a:cubicBezTo>
                  <a:cubicBezTo>
                    <a:pt x="54" y="20"/>
                    <a:pt x="73" y="11"/>
                    <a:pt x="93" y="9"/>
                  </a:cubicBezTo>
                  <a:close/>
                  <a:moveTo>
                    <a:pt x="34" y="39"/>
                  </a:moveTo>
                  <a:cubicBezTo>
                    <a:pt x="37" y="42"/>
                    <a:pt x="41" y="45"/>
                    <a:pt x="44" y="48"/>
                  </a:cubicBezTo>
                  <a:cubicBezTo>
                    <a:pt x="44" y="49"/>
                    <a:pt x="43" y="51"/>
                    <a:pt x="43" y="53"/>
                  </a:cubicBezTo>
                  <a:cubicBezTo>
                    <a:pt x="43" y="58"/>
                    <a:pt x="46" y="64"/>
                    <a:pt x="51" y="67"/>
                  </a:cubicBezTo>
                  <a:cubicBezTo>
                    <a:pt x="47" y="77"/>
                    <a:pt x="45" y="88"/>
                    <a:pt x="45" y="99"/>
                  </a:cubicBezTo>
                  <a:cubicBezTo>
                    <a:pt x="10" y="99"/>
                    <a:pt x="10" y="99"/>
                    <a:pt x="10" y="99"/>
                  </a:cubicBezTo>
                  <a:cubicBezTo>
                    <a:pt x="11" y="76"/>
                    <a:pt x="19" y="56"/>
                    <a:pt x="34" y="39"/>
                  </a:cubicBezTo>
                  <a:close/>
                  <a:moveTo>
                    <a:pt x="10" y="105"/>
                  </a:moveTo>
                  <a:cubicBezTo>
                    <a:pt x="11" y="105"/>
                    <a:pt x="11" y="105"/>
                    <a:pt x="12" y="105"/>
                  </a:cubicBezTo>
                  <a:cubicBezTo>
                    <a:pt x="45" y="105"/>
                    <a:pt x="45" y="105"/>
                    <a:pt x="45" y="105"/>
                  </a:cubicBezTo>
                  <a:cubicBezTo>
                    <a:pt x="45" y="114"/>
                    <a:pt x="47" y="123"/>
                    <a:pt x="49" y="132"/>
                  </a:cubicBezTo>
                  <a:cubicBezTo>
                    <a:pt x="46" y="135"/>
                    <a:pt x="43" y="140"/>
                    <a:pt x="43" y="145"/>
                  </a:cubicBezTo>
                  <a:cubicBezTo>
                    <a:pt x="43" y="148"/>
                    <a:pt x="44" y="151"/>
                    <a:pt x="46" y="154"/>
                  </a:cubicBezTo>
                  <a:cubicBezTo>
                    <a:pt x="42" y="157"/>
                    <a:pt x="38" y="160"/>
                    <a:pt x="34" y="163"/>
                  </a:cubicBezTo>
                  <a:cubicBezTo>
                    <a:pt x="20" y="147"/>
                    <a:pt x="11" y="127"/>
                    <a:pt x="10" y="105"/>
                  </a:cubicBezTo>
                  <a:close/>
                  <a:moveTo>
                    <a:pt x="38" y="167"/>
                  </a:moveTo>
                  <a:cubicBezTo>
                    <a:pt x="42" y="164"/>
                    <a:pt x="46" y="161"/>
                    <a:pt x="50" y="158"/>
                  </a:cubicBezTo>
                  <a:cubicBezTo>
                    <a:pt x="53" y="160"/>
                    <a:pt x="56" y="161"/>
                    <a:pt x="60" y="161"/>
                  </a:cubicBezTo>
                  <a:cubicBezTo>
                    <a:pt x="61" y="161"/>
                    <a:pt x="61" y="161"/>
                    <a:pt x="62" y="161"/>
                  </a:cubicBezTo>
                  <a:cubicBezTo>
                    <a:pt x="62" y="161"/>
                    <a:pt x="62" y="161"/>
                    <a:pt x="62" y="161"/>
                  </a:cubicBezTo>
                  <a:cubicBezTo>
                    <a:pt x="69" y="173"/>
                    <a:pt x="80" y="185"/>
                    <a:pt x="91" y="193"/>
                  </a:cubicBezTo>
                  <a:cubicBezTo>
                    <a:pt x="71" y="191"/>
                    <a:pt x="53" y="182"/>
                    <a:pt x="38" y="167"/>
                  </a:cubicBezTo>
                  <a:close/>
                  <a:moveTo>
                    <a:pt x="68" y="159"/>
                  </a:moveTo>
                  <a:cubicBezTo>
                    <a:pt x="73" y="157"/>
                    <a:pt x="76" y="151"/>
                    <a:pt x="76" y="145"/>
                  </a:cubicBezTo>
                  <a:cubicBezTo>
                    <a:pt x="83" y="143"/>
                    <a:pt x="91" y="142"/>
                    <a:pt x="98" y="141"/>
                  </a:cubicBezTo>
                  <a:cubicBezTo>
                    <a:pt x="98" y="191"/>
                    <a:pt x="98" y="191"/>
                    <a:pt x="98" y="191"/>
                  </a:cubicBezTo>
                  <a:cubicBezTo>
                    <a:pt x="86" y="183"/>
                    <a:pt x="75" y="172"/>
                    <a:pt x="68" y="159"/>
                  </a:cubicBezTo>
                  <a:close/>
                  <a:moveTo>
                    <a:pt x="166" y="35"/>
                  </a:moveTo>
                  <a:cubicBezTo>
                    <a:pt x="160" y="41"/>
                    <a:pt x="152" y="47"/>
                    <a:pt x="144" y="51"/>
                  </a:cubicBezTo>
                  <a:cubicBezTo>
                    <a:pt x="137" y="35"/>
                    <a:pt x="124" y="20"/>
                    <a:pt x="109" y="9"/>
                  </a:cubicBezTo>
                  <a:cubicBezTo>
                    <a:pt x="131" y="11"/>
                    <a:pt x="150" y="20"/>
                    <a:pt x="166" y="35"/>
                  </a:cubicBezTo>
                  <a:close/>
                  <a:moveTo>
                    <a:pt x="139" y="53"/>
                  </a:moveTo>
                  <a:cubicBezTo>
                    <a:pt x="128" y="58"/>
                    <a:pt x="117" y="61"/>
                    <a:pt x="104" y="61"/>
                  </a:cubicBezTo>
                  <a:cubicBezTo>
                    <a:pt x="103" y="12"/>
                    <a:pt x="103" y="12"/>
                    <a:pt x="103" y="12"/>
                  </a:cubicBezTo>
                  <a:cubicBezTo>
                    <a:pt x="118" y="23"/>
                    <a:pt x="131" y="37"/>
                    <a:pt x="139" y="53"/>
                  </a:cubicBezTo>
                  <a:close/>
                  <a:moveTo>
                    <a:pt x="104" y="141"/>
                  </a:moveTo>
                  <a:cubicBezTo>
                    <a:pt x="117" y="142"/>
                    <a:pt x="129" y="144"/>
                    <a:pt x="140" y="149"/>
                  </a:cubicBezTo>
                  <a:cubicBezTo>
                    <a:pt x="132" y="166"/>
                    <a:pt x="119" y="181"/>
                    <a:pt x="104" y="191"/>
                  </a:cubicBezTo>
                  <a:lnTo>
                    <a:pt x="104" y="141"/>
                  </a:lnTo>
                  <a:close/>
                  <a:moveTo>
                    <a:pt x="110" y="194"/>
                  </a:moveTo>
                  <a:cubicBezTo>
                    <a:pt x="125" y="183"/>
                    <a:pt x="137" y="167"/>
                    <a:pt x="145" y="152"/>
                  </a:cubicBezTo>
                  <a:cubicBezTo>
                    <a:pt x="152" y="156"/>
                    <a:pt x="160" y="161"/>
                    <a:pt x="166" y="168"/>
                  </a:cubicBezTo>
                  <a:cubicBezTo>
                    <a:pt x="151" y="182"/>
                    <a:pt x="132" y="192"/>
                    <a:pt x="110" y="194"/>
                  </a:cubicBezTo>
                  <a:close/>
                  <a:moveTo>
                    <a:pt x="211" y="98"/>
                  </a:moveTo>
                  <a:cubicBezTo>
                    <a:pt x="211" y="98"/>
                    <a:pt x="211" y="97"/>
                    <a:pt x="211" y="96"/>
                  </a:cubicBezTo>
                  <a:cubicBezTo>
                    <a:pt x="211" y="95"/>
                    <a:pt x="210" y="94"/>
                    <a:pt x="210" y="93"/>
                  </a:cubicBezTo>
                  <a:cubicBezTo>
                    <a:pt x="210" y="93"/>
                    <a:pt x="210" y="93"/>
                    <a:pt x="210" y="93"/>
                  </a:cubicBezTo>
                  <a:cubicBezTo>
                    <a:pt x="208" y="82"/>
                    <a:pt x="202" y="74"/>
                    <a:pt x="194" y="68"/>
                  </a:cubicBezTo>
                  <a:cubicBezTo>
                    <a:pt x="191" y="66"/>
                    <a:pt x="189" y="65"/>
                    <a:pt x="186" y="64"/>
                  </a:cubicBezTo>
                  <a:cubicBezTo>
                    <a:pt x="181" y="62"/>
                    <a:pt x="176" y="61"/>
                    <a:pt x="171" y="61"/>
                  </a:cubicBezTo>
                  <a:cubicBezTo>
                    <a:pt x="163" y="61"/>
                    <a:pt x="156" y="63"/>
                    <a:pt x="150" y="66"/>
                  </a:cubicBezTo>
                  <a:cubicBezTo>
                    <a:pt x="149" y="67"/>
                    <a:pt x="147" y="68"/>
                    <a:pt x="146" y="69"/>
                  </a:cubicBezTo>
                  <a:cubicBezTo>
                    <a:pt x="137" y="76"/>
                    <a:pt x="131" y="87"/>
                    <a:pt x="130" y="99"/>
                  </a:cubicBezTo>
                  <a:cubicBezTo>
                    <a:pt x="130" y="100"/>
                    <a:pt x="130" y="101"/>
                    <a:pt x="130" y="101"/>
                  </a:cubicBezTo>
                  <a:cubicBezTo>
                    <a:pt x="130" y="103"/>
                    <a:pt x="130" y="104"/>
                    <a:pt x="130" y="105"/>
                  </a:cubicBezTo>
                  <a:cubicBezTo>
                    <a:pt x="131" y="116"/>
                    <a:pt x="136" y="125"/>
                    <a:pt x="144" y="132"/>
                  </a:cubicBezTo>
                  <a:cubicBezTo>
                    <a:pt x="145" y="132"/>
                    <a:pt x="145" y="133"/>
                    <a:pt x="146" y="133"/>
                  </a:cubicBezTo>
                  <a:cubicBezTo>
                    <a:pt x="147" y="134"/>
                    <a:pt x="147" y="134"/>
                    <a:pt x="147" y="134"/>
                  </a:cubicBezTo>
                  <a:cubicBezTo>
                    <a:pt x="148" y="135"/>
                    <a:pt x="149" y="136"/>
                    <a:pt x="151" y="137"/>
                  </a:cubicBezTo>
                  <a:cubicBezTo>
                    <a:pt x="151" y="137"/>
                    <a:pt x="151" y="137"/>
                    <a:pt x="151" y="137"/>
                  </a:cubicBezTo>
                  <a:cubicBezTo>
                    <a:pt x="151" y="137"/>
                    <a:pt x="151" y="137"/>
                    <a:pt x="151" y="137"/>
                  </a:cubicBezTo>
                  <a:cubicBezTo>
                    <a:pt x="153" y="138"/>
                    <a:pt x="154" y="139"/>
                    <a:pt x="156" y="139"/>
                  </a:cubicBezTo>
                  <a:cubicBezTo>
                    <a:pt x="160" y="141"/>
                    <a:pt x="165" y="142"/>
                    <a:pt x="170" y="142"/>
                  </a:cubicBezTo>
                  <a:cubicBezTo>
                    <a:pt x="171" y="142"/>
                    <a:pt x="171" y="142"/>
                    <a:pt x="171" y="142"/>
                  </a:cubicBezTo>
                  <a:cubicBezTo>
                    <a:pt x="172" y="142"/>
                    <a:pt x="174" y="142"/>
                    <a:pt x="176" y="142"/>
                  </a:cubicBezTo>
                  <a:cubicBezTo>
                    <a:pt x="177" y="141"/>
                    <a:pt x="179" y="141"/>
                    <a:pt x="180" y="141"/>
                  </a:cubicBezTo>
                  <a:cubicBezTo>
                    <a:pt x="182" y="140"/>
                    <a:pt x="183" y="140"/>
                    <a:pt x="185" y="139"/>
                  </a:cubicBezTo>
                  <a:cubicBezTo>
                    <a:pt x="185" y="139"/>
                    <a:pt x="185" y="139"/>
                    <a:pt x="185" y="139"/>
                  </a:cubicBezTo>
                  <a:cubicBezTo>
                    <a:pt x="185" y="139"/>
                    <a:pt x="186" y="139"/>
                    <a:pt x="186" y="139"/>
                  </a:cubicBezTo>
                  <a:cubicBezTo>
                    <a:pt x="189" y="138"/>
                    <a:pt x="191" y="136"/>
                    <a:pt x="194" y="135"/>
                  </a:cubicBezTo>
                  <a:cubicBezTo>
                    <a:pt x="203" y="128"/>
                    <a:pt x="209" y="118"/>
                    <a:pt x="211" y="106"/>
                  </a:cubicBezTo>
                  <a:cubicBezTo>
                    <a:pt x="211" y="106"/>
                    <a:pt x="211" y="105"/>
                    <a:pt x="211" y="105"/>
                  </a:cubicBezTo>
                  <a:cubicBezTo>
                    <a:pt x="211" y="104"/>
                    <a:pt x="211" y="103"/>
                    <a:pt x="211" y="102"/>
                  </a:cubicBezTo>
                  <a:cubicBezTo>
                    <a:pt x="211" y="102"/>
                    <a:pt x="211" y="102"/>
                    <a:pt x="211" y="102"/>
                  </a:cubicBezTo>
                  <a:cubicBezTo>
                    <a:pt x="211" y="101"/>
                    <a:pt x="211" y="101"/>
                    <a:pt x="211" y="101"/>
                  </a:cubicBezTo>
                  <a:cubicBezTo>
                    <a:pt x="211" y="100"/>
                    <a:pt x="211" y="99"/>
                    <a:pt x="211" y="98"/>
                  </a:cubicBezTo>
                  <a:close/>
                  <a:moveTo>
                    <a:pt x="201" y="102"/>
                  </a:moveTo>
                  <a:cubicBezTo>
                    <a:pt x="201" y="102"/>
                    <a:pt x="201" y="102"/>
                    <a:pt x="201" y="102"/>
                  </a:cubicBezTo>
                  <a:cubicBezTo>
                    <a:pt x="201" y="102"/>
                    <a:pt x="201" y="103"/>
                    <a:pt x="201" y="104"/>
                  </a:cubicBezTo>
                  <a:cubicBezTo>
                    <a:pt x="201" y="104"/>
                    <a:pt x="201" y="105"/>
                    <a:pt x="201" y="105"/>
                  </a:cubicBezTo>
                  <a:cubicBezTo>
                    <a:pt x="200" y="108"/>
                    <a:pt x="200" y="111"/>
                    <a:pt x="199" y="113"/>
                  </a:cubicBezTo>
                  <a:cubicBezTo>
                    <a:pt x="197" y="117"/>
                    <a:pt x="194" y="121"/>
                    <a:pt x="191" y="124"/>
                  </a:cubicBezTo>
                  <a:cubicBezTo>
                    <a:pt x="188" y="126"/>
                    <a:pt x="185" y="128"/>
                    <a:pt x="181" y="130"/>
                  </a:cubicBezTo>
                  <a:cubicBezTo>
                    <a:pt x="181" y="130"/>
                    <a:pt x="181" y="130"/>
                    <a:pt x="181" y="130"/>
                  </a:cubicBezTo>
                  <a:cubicBezTo>
                    <a:pt x="180" y="130"/>
                    <a:pt x="179" y="131"/>
                    <a:pt x="178" y="131"/>
                  </a:cubicBezTo>
                  <a:cubicBezTo>
                    <a:pt x="177" y="131"/>
                    <a:pt x="176" y="131"/>
                    <a:pt x="175" y="132"/>
                  </a:cubicBezTo>
                  <a:cubicBezTo>
                    <a:pt x="173" y="132"/>
                    <a:pt x="172" y="132"/>
                    <a:pt x="171" y="132"/>
                  </a:cubicBezTo>
                  <a:cubicBezTo>
                    <a:pt x="170" y="132"/>
                    <a:pt x="170" y="132"/>
                    <a:pt x="170" y="132"/>
                  </a:cubicBezTo>
                  <a:cubicBezTo>
                    <a:pt x="167" y="132"/>
                    <a:pt x="163" y="131"/>
                    <a:pt x="160" y="130"/>
                  </a:cubicBezTo>
                  <a:cubicBezTo>
                    <a:pt x="158" y="129"/>
                    <a:pt x="157" y="129"/>
                    <a:pt x="156" y="128"/>
                  </a:cubicBezTo>
                  <a:cubicBezTo>
                    <a:pt x="156" y="128"/>
                    <a:pt x="156" y="128"/>
                    <a:pt x="156" y="128"/>
                  </a:cubicBezTo>
                  <a:cubicBezTo>
                    <a:pt x="155" y="128"/>
                    <a:pt x="154" y="127"/>
                    <a:pt x="154" y="127"/>
                  </a:cubicBezTo>
                  <a:cubicBezTo>
                    <a:pt x="153" y="126"/>
                    <a:pt x="153" y="126"/>
                    <a:pt x="153" y="126"/>
                  </a:cubicBezTo>
                  <a:cubicBezTo>
                    <a:pt x="152" y="125"/>
                    <a:pt x="151" y="125"/>
                    <a:pt x="151" y="124"/>
                  </a:cubicBezTo>
                  <a:cubicBezTo>
                    <a:pt x="150" y="124"/>
                    <a:pt x="149" y="123"/>
                    <a:pt x="149" y="122"/>
                  </a:cubicBezTo>
                  <a:cubicBezTo>
                    <a:pt x="144" y="118"/>
                    <a:pt x="141" y="112"/>
                    <a:pt x="140" y="105"/>
                  </a:cubicBezTo>
                  <a:cubicBezTo>
                    <a:pt x="140" y="104"/>
                    <a:pt x="140" y="103"/>
                    <a:pt x="140" y="101"/>
                  </a:cubicBezTo>
                  <a:cubicBezTo>
                    <a:pt x="140" y="98"/>
                    <a:pt x="141" y="94"/>
                    <a:pt x="142" y="90"/>
                  </a:cubicBezTo>
                  <a:cubicBezTo>
                    <a:pt x="144" y="87"/>
                    <a:pt x="146" y="83"/>
                    <a:pt x="148" y="81"/>
                  </a:cubicBezTo>
                  <a:cubicBezTo>
                    <a:pt x="150" y="79"/>
                    <a:pt x="151" y="78"/>
                    <a:pt x="153" y="76"/>
                  </a:cubicBezTo>
                  <a:cubicBezTo>
                    <a:pt x="158" y="73"/>
                    <a:pt x="164" y="71"/>
                    <a:pt x="171" y="71"/>
                  </a:cubicBezTo>
                  <a:cubicBezTo>
                    <a:pt x="178" y="71"/>
                    <a:pt x="186" y="74"/>
                    <a:pt x="191" y="79"/>
                  </a:cubicBezTo>
                  <a:cubicBezTo>
                    <a:pt x="194" y="82"/>
                    <a:pt x="197" y="85"/>
                    <a:pt x="199" y="90"/>
                  </a:cubicBezTo>
                  <a:cubicBezTo>
                    <a:pt x="199" y="91"/>
                    <a:pt x="200" y="93"/>
                    <a:pt x="200" y="95"/>
                  </a:cubicBezTo>
                  <a:cubicBezTo>
                    <a:pt x="200" y="95"/>
                    <a:pt x="200" y="95"/>
                    <a:pt x="200" y="95"/>
                  </a:cubicBezTo>
                  <a:cubicBezTo>
                    <a:pt x="200" y="96"/>
                    <a:pt x="201" y="97"/>
                    <a:pt x="201" y="97"/>
                  </a:cubicBezTo>
                  <a:cubicBezTo>
                    <a:pt x="201" y="98"/>
                    <a:pt x="201" y="98"/>
                    <a:pt x="201" y="99"/>
                  </a:cubicBezTo>
                  <a:cubicBezTo>
                    <a:pt x="201" y="100"/>
                    <a:pt x="201" y="101"/>
                    <a:pt x="201" y="101"/>
                  </a:cubicBezTo>
                  <a:lnTo>
                    <a:pt x="201" y="102"/>
                  </a:lnTo>
                  <a:close/>
                  <a:moveTo>
                    <a:pt x="193" y="100"/>
                  </a:moveTo>
                  <a:cubicBezTo>
                    <a:pt x="193" y="100"/>
                    <a:pt x="193" y="101"/>
                    <a:pt x="193" y="101"/>
                  </a:cubicBezTo>
                  <a:cubicBezTo>
                    <a:pt x="193" y="102"/>
                    <a:pt x="193" y="102"/>
                    <a:pt x="193" y="102"/>
                  </a:cubicBezTo>
                  <a:cubicBezTo>
                    <a:pt x="193" y="102"/>
                    <a:pt x="193" y="102"/>
                    <a:pt x="193" y="102"/>
                  </a:cubicBezTo>
                  <a:cubicBezTo>
                    <a:pt x="193" y="102"/>
                    <a:pt x="193" y="103"/>
                    <a:pt x="193" y="103"/>
                  </a:cubicBezTo>
                  <a:cubicBezTo>
                    <a:pt x="193" y="104"/>
                    <a:pt x="193" y="104"/>
                    <a:pt x="193" y="104"/>
                  </a:cubicBezTo>
                  <a:cubicBezTo>
                    <a:pt x="193" y="105"/>
                    <a:pt x="193" y="105"/>
                    <a:pt x="193" y="105"/>
                  </a:cubicBezTo>
                  <a:cubicBezTo>
                    <a:pt x="192" y="113"/>
                    <a:pt x="186" y="120"/>
                    <a:pt x="179" y="123"/>
                  </a:cubicBezTo>
                  <a:cubicBezTo>
                    <a:pt x="179" y="123"/>
                    <a:pt x="179" y="123"/>
                    <a:pt x="179" y="123"/>
                  </a:cubicBezTo>
                  <a:cubicBezTo>
                    <a:pt x="178" y="123"/>
                    <a:pt x="177" y="123"/>
                    <a:pt x="176" y="124"/>
                  </a:cubicBezTo>
                  <a:cubicBezTo>
                    <a:pt x="175" y="124"/>
                    <a:pt x="174" y="124"/>
                    <a:pt x="174" y="124"/>
                  </a:cubicBezTo>
                  <a:cubicBezTo>
                    <a:pt x="173" y="124"/>
                    <a:pt x="172" y="124"/>
                    <a:pt x="171" y="124"/>
                  </a:cubicBezTo>
                  <a:cubicBezTo>
                    <a:pt x="170" y="124"/>
                    <a:pt x="170" y="124"/>
                    <a:pt x="170" y="124"/>
                  </a:cubicBezTo>
                  <a:cubicBezTo>
                    <a:pt x="168" y="124"/>
                    <a:pt x="165" y="124"/>
                    <a:pt x="162" y="123"/>
                  </a:cubicBezTo>
                  <a:cubicBezTo>
                    <a:pt x="162" y="122"/>
                    <a:pt x="161" y="122"/>
                    <a:pt x="160" y="122"/>
                  </a:cubicBezTo>
                  <a:cubicBezTo>
                    <a:pt x="159" y="121"/>
                    <a:pt x="159" y="121"/>
                    <a:pt x="159" y="121"/>
                  </a:cubicBezTo>
                  <a:cubicBezTo>
                    <a:pt x="159" y="121"/>
                    <a:pt x="158" y="120"/>
                    <a:pt x="157" y="120"/>
                  </a:cubicBezTo>
                  <a:cubicBezTo>
                    <a:pt x="157" y="119"/>
                    <a:pt x="156" y="119"/>
                    <a:pt x="156" y="119"/>
                  </a:cubicBezTo>
                  <a:cubicBezTo>
                    <a:pt x="155" y="118"/>
                    <a:pt x="155" y="118"/>
                    <a:pt x="155" y="118"/>
                  </a:cubicBezTo>
                  <a:cubicBezTo>
                    <a:pt x="152" y="115"/>
                    <a:pt x="150" y="112"/>
                    <a:pt x="149" y="108"/>
                  </a:cubicBezTo>
                  <a:cubicBezTo>
                    <a:pt x="148" y="106"/>
                    <a:pt x="148" y="104"/>
                    <a:pt x="148" y="101"/>
                  </a:cubicBezTo>
                  <a:cubicBezTo>
                    <a:pt x="148" y="97"/>
                    <a:pt x="149" y="93"/>
                    <a:pt x="151" y="89"/>
                  </a:cubicBezTo>
                  <a:cubicBezTo>
                    <a:pt x="153" y="87"/>
                    <a:pt x="155" y="84"/>
                    <a:pt x="157" y="83"/>
                  </a:cubicBezTo>
                  <a:cubicBezTo>
                    <a:pt x="161" y="80"/>
                    <a:pt x="166" y="79"/>
                    <a:pt x="171" y="79"/>
                  </a:cubicBezTo>
                  <a:cubicBezTo>
                    <a:pt x="181" y="79"/>
                    <a:pt x="191" y="86"/>
                    <a:pt x="193" y="96"/>
                  </a:cubicBezTo>
                  <a:cubicBezTo>
                    <a:pt x="193" y="97"/>
                    <a:pt x="193" y="97"/>
                    <a:pt x="193" y="97"/>
                  </a:cubicBezTo>
                  <a:cubicBezTo>
                    <a:pt x="193" y="97"/>
                    <a:pt x="193" y="98"/>
                    <a:pt x="193" y="98"/>
                  </a:cubicBezTo>
                  <a:cubicBezTo>
                    <a:pt x="193" y="99"/>
                    <a:pt x="193" y="99"/>
                    <a:pt x="193" y="99"/>
                  </a:cubicBezTo>
                  <a:lnTo>
                    <a:pt x="193" y="1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9782475" y="4233378"/>
            <a:ext cx="1223748" cy="1223748"/>
            <a:chOff x="9782475" y="4233378"/>
            <a:chExt cx="1223748" cy="1223748"/>
          </a:xfrm>
        </p:grpSpPr>
        <p:sp>
          <p:nvSpPr>
            <p:cNvPr id="66" name="椭圆 65"/>
            <p:cNvSpPr/>
            <p:nvPr/>
          </p:nvSpPr>
          <p:spPr>
            <a:xfrm>
              <a:off x="9782475" y="4233378"/>
              <a:ext cx="1223748" cy="1223748"/>
            </a:xfrm>
            <a:prstGeom prst="ellipse">
              <a:avLst/>
            </a:prstGeom>
            <a:solidFill>
              <a:srgbClr val="006A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Freeform 40"/>
            <p:cNvSpPr>
              <a:spLocks noChangeAspect="1" noEditPoints="1"/>
            </p:cNvSpPr>
            <p:nvPr/>
          </p:nvSpPr>
          <p:spPr bwMode="auto">
            <a:xfrm>
              <a:off x="10155829" y="4611252"/>
              <a:ext cx="477039" cy="468000"/>
            </a:xfrm>
            <a:custGeom>
              <a:avLst/>
              <a:gdLst>
                <a:gd name="T0" fmla="*/ 201 w 201"/>
                <a:gd name="T1" fmla="*/ 96 h 197"/>
                <a:gd name="T2" fmla="*/ 176 w 201"/>
                <a:gd name="T3" fmla="*/ 121 h 197"/>
                <a:gd name="T4" fmla="*/ 180 w 201"/>
                <a:gd name="T5" fmla="*/ 101 h 197"/>
                <a:gd name="T6" fmla="*/ 195 w 201"/>
                <a:gd name="T7" fmla="*/ 66 h 197"/>
                <a:gd name="T8" fmla="*/ 176 w 201"/>
                <a:gd name="T9" fmla="*/ 73 h 197"/>
                <a:gd name="T10" fmla="*/ 150 w 201"/>
                <a:gd name="T11" fmla="*/ 19 h 197"/>
                <a:gd name="T12" fmla="*/ 141 w 201"/>
                <a:gd name="T13" fmla="*/ 159 h 197"/>
                <a:gd name="T14" fmla="*/ 160 w 201"/>
                <a:gd name="T15" fmla="*/ 146 h 197"/>
                <a:gd name="T16" fmla="*/ 179 w 201"/>
                <a:gd name="T17" fmla="*/ 157 h 197"/>
                <a:gd name="T18" fmla="*/ 164 w 201"/>
                <a:gd name="T19" fmla="*/ 143 h 197"/>
                <a:gd name="T20" fmla="*/ 117 w 201"/>
                <a:gd name="T21" fmla="*/ 32 h 197"/>
                <a:gd name="T22" fmla="*/ 117 w 201"/>
                <a:gd name="T23" fmla="*/ 165 h 197"/>
                <a:gd name="T24" fmla="*/ 136 w 201"/>
                <a:gd name="T25" fmla="*/ 161 h 197"/>
                <a:gd name="T26" fmla="*/ 154 w 201"/>
                <a:gd name="T27" fmla="*/ 86 h 197"/>
                <a:gd name="T28" fmla="*/ 167 w 201"/>
                <a:gd name="T29" fmla="*/ 81 h 197"/>
                <a:gd name="T30" fmla="*/ 154 w 201"/>
                <a:gd name="T31" fmla="*/ 113 h 197"/>
                <a:gd name="T32" fmla="*/ 166 w 201"/>
                <a:gd name="T33" fmla="*/ 77 h 197"/>
                <a:gd name="T34" fmla="*/ 153 w 201"/>
                <a:gd name="T35" fmla="*/ 82 h 197"/>
                <a:gd name="T36" fmla="*/ 144 w 201"/>
                <a:gd name="T37" fmla="*/ 69 h 197"/>
                <a:gd name="T38" fmla="*/ 132 w 201"/>
                <a:gd name="T39" fmla="*/ 60 h 197"/>
                <a:gd name="T40" fmla="*/ 143 w 201"/>
                <a:gd name="T41" fmla="*/ 129 h 197"/>
                <a:gd name="T42" fmla="*/ 165 w 201"/>
                <a:gd name="T43" fmla="*/ 121 h 197"/>
                <a:gd name="T44" fmla="*/ 155 w 201"/>
                <a:gd name="T45" fmla="*/ 136 h 197"/>
                <a:gd name="T46" fmla="*/ 116 w 201"/>
                <a:gd name="T47" fmla="*/ 43 h 197"/>
                <a:gd name="T48" fmla="*/ 134 w 201"/>
                <a:gd name="T49" fmla="*/ 46 h 197"/>
                <a:gd name="T50" fmla="*/ 116 w 201"/>
                <a:gd name="T51" fmla="*/ 154 h 197"/>
                <a:gd name="T52" fmla="*/ 96 w 201"/>
                <a:gd name="T53" fmla="*/ 0 h 197"/>
                <a:gd name="T54" fmla="*/ 102 w 201"/>
                <a:gd name="T55" fmla="*/ 197 h 197"/>
                <a:gd name="T56" fmla="*/ 96 w 201"/>
                <a:gd name="T57" fmla="*/ 0 h 197"/>
                <a:gd name="T58" fmla="*/ 94 w 201"/>
                <a:gd name="T59" fmla="*/ 6 h 197"/>
                <a:gd name="T60" fmla="*/ 46 w 201"/>
                <a:gd name="T61" fmla="*/ 96 h 197"/>
                <a:gd name="T62" fmla="*/ 11 w 201"/>
                <a:gd name="T63" fmla="*/ 96 h 197"/>
                <a:gd name="T64" fmla="*/ 46 w 201"/>
                <a:gd name="T65" fmla="*/ 102 h 197"/>
                <a:gd name="T66" fmla="*/ 35 w 201"/>
                <a:gd name="T67" fmla="*/ 160 h 197"/>
                <a:gd name="T68" fmla="*/ 58 w 201"/>
                <a:gd name="T69" fmla="*/ 150 h 197"/>
                <a:gd name="T70" fmla="*/ 99 w 201"/>
                <a:gd name="T71" fmla="*/ 138 h 197"/>
                <a:gd name="T72" fmla="*/ 99 w 201"/>
                <a:gd name="T73" fmla="*/ 188 h 197"/>
                <a:gd name="T74" fmla="*/ 99 w 201"/>
                <a:gd name="T75" fmla="*/ 102 h 197"/>
                <a:gd name="T76" fmla="*/ 61 w 201"/>
                <a:gd name="T77" fmla="*/ 142 h 197"/>
                <a:gd name="T78" fmla="*/ 61 w 201"/>
                <a:gd name="T79" fmla="*/ 55 h 197"/>
                <a:gd name="T80" fmla="*/ 99 w 201"/>
                <a:gd name="T81" fmla="*/ 96 h 197"/>
                <a:gd name="T82" fmla="*/ 64 w 201"/>
                <a:gd name="T83" fmla="*/ 4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197">
                  <a:moveTo>
                    <a:pt x="177" y="78"/>
                  </a:moveTo>
                  <a:cubicBezTo>
                    <a:pt x="196" y="71"/>
                    <a:pt x="196" y="71"/>
                    <a:pt x="196" y="71"/>
                  </a:cubicBezTo>
                  <a:cubicBezTo>
                    <a:pt x="199" y="79"/>
                    <a:pt x="201" y="87"/>
                    <a:pt x="201" y="96"/>
                  </a:cubicBezTo>
                  <a:cubicBezTo>
                    <a:pt x="180" y="96"/>
                    <a:pt x="180" y="96"/>
                    <a:pt x="180" y="96"/>
                  </a:cubicBezTo>
                  <a:cubicBezTo>
                    <a:pt x="180" y="90"/>
                    <a:pt x="179" y="84"/>
                    <a:pt x="177" y="78"/>
                  </a:cubicBezTo>
                  <a:close/>
                  <a:moveTo>
                    <a:pt x="176" y="121"/>
                  </a:moveTo>
                  <a:cubicBezTo>
                    <a:pt x="196" y="129"/>
                    <a:pt x="196" y="129"/>
                    <a:pt x="196" y="129"/>
                  </a:cubicBezTo>
                  <a:cubicBezTo>
                    <a:pt x="199" y="120"/>
                    <a:pt x="201" y="111"/>
                    <a:pt x="201" y="101"/>
                  </a:cubicBezTo>
                  <a:cubicBezTo>
                    <a:pt x="180" y="101"/>
                    <a:pt x="180" y="101"/>
                    <a:pt x="180" y="101"/>
                  </a:cubicBezTo>
                  <a:cubicBezTo>
                    <a:pt x="180" y="108"/>
                    <a:pt x="179" y="115"/>
                    <a:pt x="176" y="121"/>
                  </a:cubicBezTo>
                  <a:close/>
                  <a:moveTo>
                    <a:pt x="176" y="73"/>
                  </a:moveTo>
                  <a:cubicBezTo>
                    <a:pt x="195" y="66"/>
                    <a:pt x="195" y="66"/>
                    <a:pt x="195" y="66"/>
                  </a:cubicBezTo>
                  <a:cubicBezTo>
                    <a:pt x="191" y="57"/>
                    <a:pt x="186" y="48"/>
                    <a:pt x="180" y="41"/>
                  </a:cubicBezTo>
                  <a:cubicBezTo>
                    <a:pt x="165" y="56"/>
                    <a:pt x="165" y="56"/>
                    <a:pt x="165" y="56"/>
                  </a:cubicBezTo>
                  <a:cubicBezTo>
                    <a:pt x="169" y="61"/>
                    <a:pt x="173" y="67"/>
                    <a:pt x="176" y="73"/>
                  </a:cubicBezTo>
                  <a:close/>
                  <a:moveTo>
                    <a:pt x="162" y="52"/>
                  </a:moveTo>
                  <a:cubicBezTo>
                    <a:pt x="176" y="37"/>
                    <a:pt x="176" y="37"/>
                    <a:pt x="176" y="37"/>
                  </a:cubicBezTo>
                  <a:cubicBezTo>
                    <a:pt x="169" y="30"/>
                    <a:pt x="160" y="24"/>
                    <a:pt x="150" y="19"/>
                  </a:cubicBezTo>
                  <a:cubicBezTo>
                    <a:pt x="143" y="38"/>
                    <a:pt x="143" y="38"/>
                    <a:pt x="143" y="38"/>
                  </a:cubicBezTo>
                  <a:cubicBezTo>
                    <a:pt x="150" y="42"/>
                    <a:pt x="156" y="46"/>
                    <a:pt x="162" y="52"/>
                  </a:cubicBezTo>
                  <a:close/>
                  <a:moveTo>
                    <a:pt x="141" y="159"/>
                  </a:moveTo>
                  <a:cubicBezTo>
                    <a:pt x="148" y="179"/>
                    <a:pt x="148" y="179"/>
                    <a:pt x="148" y="179"/>
                  </a:cubicBezTo>
                  <a:cubicBezTo>
                    <a:pt x="158" y="174"/>
                    <a:pt x="167" y="168"/>
                    <a:pt x="175" y="161"/>
                  </a:cubicBezTo>
                  <a:cubicBezTo>
                    <a:pt x="160" y="146"/>
                    <a:pt x="160" y="146"/>
                    <a:pt x="160" y="146"/>
                  </a:cubicBezTo>
                  <a:cubicBezTo>
                    <a:pt x="154" y="152"/>
                    <a:pt x="148" y="156"/>
                    <a:pt x="141" y="159"/>
                  </a:cubicBezTo>
                  <a:close/>
                  <a:moveTo>
                    <a:pt x="164" y="143"/>
                  </a:moveTo>
                  <a:cubicBezTo>
                    <a:pt x="179" y="157"/>
                    <a:pt x="179" y="157"/>
                    <a:pt x="179" y="157"/>
                  </a:cubicBezTo>
                  <a:cubicBezTo>
                    <a:pt x="185" y="150"/>
                    <a:pt x="190" y="142"/>
                    <a:pt x="194" y="134"/>
                  </a:cubicBezTo>
                  <a:cubicBezTo>
                    <a:pt x="175" y="126"/>
                    <a:pt x="175" y="126"/>
                    <a:pt x="175" y="126"/>
                  </a:cubicBezTo>
                  <a:cubicBezTo>
                    <a:pt x="172" y="132"/>
                    <a:pt x="168" y="138"/>
                    <a:pt x="164" y="143"/>
                  </a:cubicBezTo>
                  <a:close/>
                  <a:moveTo>
                    <a:pt x="146" y="17"/>
                  </a:moveTo>
                  <a:cubicBezTo>
                    <a:pt x="137" y="14"/>
                    <a:pt x="127" y="12"/>
                    <a:pt x="117" y="11"/>
                  </a:cubicBezTo>
                  <a:cubicBezTo>
                    <a:pt x="117" y="32"/>
                    <a:pt x="117" y="32"/>
                    <a:pt x="117" y="32"/>
                  </a:cubicBezTo>
                  <a:cubicBezTo>
                    <a:pt x="124" y="32"/>
                    <a:pt x="131" y="34"/>
                    <a:pt x="138" y="36"/>
                  </a:cubicBezTo>
                  <a:lnTo>
                    <a:pt x="146" y="17"/>
                  </a:lnTo>
                  <a:close/>
                  <a:moveTo>
                    <a:pt x="117" y="165"/>
                  </a:moveTo>
                  <a:cubicBezTo>
                    <a:pt x="117" y="186"/>
                    <a:pt x="117" y="186"/>
                    <a:pt x="117" y="186"/>
                  </a:cubicBezTo>
                  <a:cubicBezTo>
                    <a:pt x="126" y="185"/>
                    <a:pt x="135" y="184"/>
                    <a:pt x="144" y="181"/>
                  </a:cubicBezTo>
                  <a:cubicBezTo>
                    <a:pt x="136" y="161"/>
                    <a:pt x="136" y="161"/>
                    <a:pt x="136" y="161"/>
                  </a:cubicBezTo>
                  <a:cubicBezTo>
                    <a:pt x="130" y="163"/>
                    <a:pt x="124" y="165"/>
                    <a:pt x="117" y="165"/>
                  </a:cubicBezTo>
                  <a:close/>
                  <a:moveTo>
                    <a:pt x="167" y="81"/>
                  </a:moveTo>
                  <a:cubicBezTo>
                    <a:pt x="154" y="86"/>
                    <a:pt x="154" y="86"/>
                    <a:pt x="154" y="86"/>
                  </a:cubicBezTo>
                  <a:cubicBezTo>
                    <a:pt x="155" y="89"/>
                    <a:pt x="156" y="93"/>
                    <a:pt x="156" y="97"/>
                  </a:cubicBezTo>
                  <a:cubicBezTo>
                    <a:pt x="170" y="97"/>
                    <a:pt x="170" y="97"/>
                    <a:pt x="170" y="97"/>
                  </a:cubicBezTo>
                  <a:cubicBezTo>
                    <a:pt x="169" y="91"/>
                    <a:pt x="168" y="86"/>
                    <a:pt x="167" y="81"/>
                  </a:cubicBezTo>
                  <a:close/>
                  <a:moveTo>
                    <a:pt x="170" y="100"/>
                  </a:moveTo>
                  <a:cubicBezTo>
                    <a:pt x="156" y="100"/>
                    <a:pt x="156" y="100"/>
                    <a:pt x="156" y="100"/>
                  </a:cubicBezTo>
                  <a:cubicBezTo>
                    <a:pt x="156" y="105"/>
                    <a:pt x="155" y="109"/>
                    <a:pt x="154" y="113"/>
                  </a:cubicBezTo>
                  <a:cubicBezTo>
                    <a:pt x="166" y="118"/>
                    <a:pt x="166" y="118"/>
                    <a:pt x="166" y="118"/>
                  </a:cubicBezTo>
                  <a:cubicBezTo>
                    <a:pt x="168" y="112"/>
                    <a:pt x="169" y="106"/>
                    <a:pt x="170" y="100"/>
                  </a:cubicBezTo>
                  <a:close/>
                  <a:moveTo>
                    <a:pt x="166" y="77"/>
                  </a:moveTo>
                  <a:cubicBezTo>
                    <a:pt x="163" y="72"/>
                    <a:pt x="160" y="66"/>
                    <a:pt x="156" y="62"/>
                  </a:cubicBezTo>
                  <a:cubicBezTo>
                    <a:pt x="147" y="71"/>
                    <a:pt x="147" y="71"/>
                    <a:pt x="147" y="71"/>
                  </a:cubicBezTo>
                  <a:cubicBezTo>
                    <a:pt x="149" y="75"/>
                    <a:pt x="152" y="78"/>
                    <a:pt x="153" y="82"/>
                  </a:cubicBezTo>
                  <a:lnTo>
                    <a:pt x="166" y="77"/>
                  </a:lnTo>
                  <a:close/>
                  <a:moveTo>
                    <a:pt x="132" y="60"/>
                  </a:moveTo>
                  <a:cubicBezTo>
                    <a:pt x="137" y="62"/>
                    <a:pt x="141" y="65"/>
                    <a:pt x="144" y="69"/>
                  </a:cubicBezTo>
                  <a:cubicBezTo>
                    <a:pt x="154" y="59"/>
                    <a:pt x="154" y="59"/>
                    <a:pt x="154" y="59"/>
                  </a:cubicBezTo>
                  <a:cubicBezTo>
                    <a:pt x="149" y="55"/>
                    <a:pt x="143" y="51"/>
                    <a:pt x="137" y="48"/>
                  </a:cubicBezTo>
                  <a:lnTo>
                    <a:pt x="132" y="60"/>
                  </a:lnTo>
                  <a:close/>
                  <a:moveTo>
                    <a:pt x="136" y="150"/>
                  </a:moveTo>
                  <a:cubicBezTo>
                    <a:pt x="142" y="147"/>
                    <a:pt x="148" y="143"/>
                    <a:pt x="153" y="138"/>
                  </a:cubicBezTo>
                  <a:cubicBezTo>
                    <a:pt x="143" y="129"/>
                    <a:pt x="143" y="129"/>
                    <a:pt x="143" y="129"/>
                  </a:cubicBezTo>
                  <a:cubicBezTo>
                    <a:pt x="140" y="133"/>
                    <a:pt x="136" y="135"/>
                    <a:pt x="131" y="137"/>
                  </a:cubicBezTo>
                  <a:lnTo>
                    <a:pt x="136" y="150"/>
                  </a:lnTo>
                  <a:close/>
                  <a:moveTo>
                    <a:pt x="165" y="121"/>
                  </a:moveTo>
                  <a:cubicBezTo>
                    <a:pt x="153" y="116"/>
                    <a:pt x="153" y="116"/>
                    <a:pt x="153" y="116"/>
                  </a:cubicBezTo>
                  <a:cubicBezTo>
                    <a:pt x="151" y="120"/>
                    <a:pt x="148" y="123"/>
                    <a:pt x="146" y="127"/>
                  </a:cubicBezTo>
                  <a:cubicBezTo>
                    <a:pt x="155" y="136"/>
                    <a:pt x="155" y="136"/>
                    <a:pt x="155" y="136"/>
                  </a:cubicBezTo>
                  <a:cubicBezTo>
                    <a:pt x="159" y="131"/>
                    <a:pt x="162" y="126"/>
                    <a:pt x="165" y="121"/>
                  </a:cubicBezTo>
                  <a:close/>
                  <a:moveTo>
                    <a:pt x="134" y="46"/>
                  </a:moveTo>
                  <a:cubicBezTo>
                    <a:pt x="128" y="44"/>
                    <a:pt x="122" y="43"/>
                    <a:pt x="116" y="43"/>
                  </a:cubicBezTo>
                  <a:cubicBezTo>
                    <a:pt x="116" y="56"/>
                    <a:pt x="116" y="56"/>
                    <a:pt x="116" y="56"/>
                  </a:cubicBezTo>
                  <a:cubicBezTo>
                    <a:pt x="121" y="56"/>
                    <a:pt x="125" y="57"/>
                    <a:pt x="129" y="59"/>
                  </a:cubicBezTo>
                  <a:lnTo>
                    <a:pt x="134" y="46"/>
                  </a:lnTo>
                  <a:close/>
                  <a:moveTo>
                    <a:pt x="128" y="139"/>
                  </a:moveTo>
                  <a:cubicBezTo>
                    <a:pt x="124" y="140"/>
                    <a:pt x="120" y="141"/>
                    <a:pt x="116" y="141"/>
                  </a:cubicBezTo>
                  <a:cubicBezTo>
                    <a:pt x="116" y="154"/>
                    <a:pt x="116" y="154"/>
                    <a:pt x="116" y="154"/>
                  </a:cubicBezTo>
                  <a:cubicBezTo>
                    <a:pt x="122" y="154"/>
                    <a:pt x="127" y="153"/>
                    <a:pt x="133" y="151"/>
                  </a:cubicBezTo>
                  <a:lnTo>
                    <a:pt x="128" y="139"/>
                  </a:lnTo>
                  <a:close/>
                  <a:moveTo>
                    <a:pt x="96" y="0"/>
                  </a:moveTo>
                  <a:cubicBezTo>
                    <a:pt x="98" y="0"/>
                    <a:pt x="101" y="0"/>
                    <a:pt x="103" y="0"/>
                  </a:cubicBezTo>
                  <a:cubicBezTo>
                    <a:pt x="103" y="197"/>
                    <a:pt x="103" y="197"/>
                    <a:pt x="103" y="197"/>
                  </a:cubicBezTo>
                  <a:cubicBezTo>
                    <a:pt x="103" y="197"/>
                    <a:pt x="102" y="197"/>
                    <a:pt x="102" y="197"/>
                  </a:cubicBezTo>
                  <a:cubicBezTo>
                    <a:pt x="64" y="197"/>
                    <a:pt x="28" y="171"/>
                    <a:pt x="13" y="137"/>
                  </a:cubicBezTo>
                  <a:cubicBezTo>
                    <a:pt x="0" y="110"/>
                    <a:pt x="3" y="73"/>
                    <a:pt x="19" y="48"/>
                  </a:cubicBezTo>
                  <a:cubicBezTo>
                    <a:pt x="35" y="20"/>
                    <a:pt x="65" y="2"/>
                    <a:pt x="96" y="0"/>
                  </a:cubicBezTo>
                  <a:close/>
                  <a:moveTo>
                    <a:pt x="38" y="32"/>
                  </a:moveTo>
                  <a:cubicBezTo>
                    <a:pt x="44" y="38"/>
                    <a:pt x="51" y="43"/>
                    <a:pt x="58" y="47"/>
                  </a:cubicBezTo>
                  <a:cubicBezTo>
                    <a:pt x="66" y="32"/>
                    <a:pt x="80" y="16"/>
                    <a:pt x="94" y="6"/>
                  </a:cubicBezTo>
                  <a:cubicBezTo>
                    <a:pt x="73" y="8"/>
                    <a:pt x="54" y="17"/>
                    <a:pt x="38" y="32"/>
                  </a:cubicBezTo>
                  <a:close/>
                  <a:moveTo>
                    <a:pt x="11" y="96"/>
                  </a:moveTo>
                  <a:cubicBezTo>
                    <a:pt x="46" y="96"/>
                    <a:pt x="46" y="96"/>
                    <a:pt x="46" y="96"/>
                  </a:cubicBezTo>
                  <a:cubicBezTo>
                    <a:pt x="46" y="80"/>
                    <a:pt x="50" y="66"/>
                    <a:pt x="56" y="52"/>
                  </a:cubicBezTo>
                  <a:cubicBezTo>
                    <a:pt x="48" y="48"/>
                    <a:pt x="41" y="43"/>
                    <a:pt x="34" y="36"/>
                  </a:cubicBezTo>
                  <a:cubicBezTo>
                    <a:pt x="19" y="53"/>
                    <a:pt x="11" y="73"/>
                    <a:pt x="11" y="96"/>
                  </a:cubicBezTo>
                  <a:close/>
                  <a:moveTo>
                    <a:pt x="35" y="160"/>
                  </a:moveTo>
                  <a:cubicBezTo>
                    <a:pt x="41" y="154"/>
                    <a:pt x="48" y="149"/>
                    <a:pt x="56" y="145"/>
                  </a:cubicBezTo>
                  <a:cubicBezTo>
                    <a:pt x="50" y="132"/>
                    <a:pt x="46" y="116"/>
                    <a:pt x="46" y="102"/>
                  </a:cubicBezTo>
                  <a:cubicBezTo>
                    <a:pt x="12" y="102"/>
                    <a:pt x="12" y="102"/>
                    <a:pt x="12" y="102"/>
                  </a:cubicBezTo>
                  <a:cubicBezTo>
                    <a:pt x="12" y="102"/>
                    <a:pt x="11" y="102"/>
                    <a:pt x="11" y="102"/>
                  </a:cubicBezTo>
                  <a:cubicBezTo>
                    <a:pt x="11" y="124"/>
                    <a:pt x="20" y="144"/>
                    <a:pt x="35" y="160"/>
                  </a:cubicBezTo>
                  <a:close/>
                  <a:moveTo>
                    <a:pt x="92" y="190"/>
                  </a:moveTo>
                  <a:cubicBezTo>
                    <a:pt x="81" y="182"/>
                    <a:pt x="70" y="170"/>
                    <a:pt x="63" y="158"/>
                  </a:cubicBezTo>
                  <a:cubicBezTo>
                    <a:pt x="61" y="156"/>
                    <a:pt x="60" y="153"/>
                    <a:pt x="58" y="150"/>
                  </a:cubicBezTo>
                  <a:cubicBezTo>
                    <a:pt x="51" y="154"/>
                    <a:pt x="45" y="159"/>
                    <a:pt x="39" y="165"/>
                  </a:cubicBezTo>
                  <a:cubicBezTo>
                    <a:pt x="54" y="179"/>
                    <a:pt x="72" y="188"/>
                    <a:pt x="92" y="190"/>
                  </a:cubicBezTo>
                  <a:close/>
                  <a:moveTo>
                    <a:pt x="99" y="138"/>
                  </a:moveTo>
                  <a:cubicBezTo>
                    <a:pt x="87" y="139"/>
                    <a:pt x="75" y="142"/>
                    <a:pt x="64" y="147"/>
                  </a:cubicBezTo>
                  <a:cubicBezTo>
                    <a:pt x="63" y="148"/>
                    <a:pt x="63" y="148"/>
                    <a:pt x="63" y="148"/>
                  </a:cubicBezTo>
                  <a:cubicBezTo>
                    <a:pt x="71" y="163"/>
                    <a:pt x="84" y="178"/>
                    <a:pt x="99" y="188"/>
                  </a:cubicBezTo>
                  <a:lnTo>
                    <a:pt x="99" y="138"/>
                  </a:lnTo>
                  <a:close/>
                  <a:moveTo>
                    <a:pt x="99" y="133"/>
                  </a:moveTo>
                  <a:cubicBezTo>
                    <a:pt x="99" y="102"/>
                    <a:pt x="99" y="102"/>
                    <a:pt x="99" y="102"/>
                  </a:cubicBezTo>
                  <a:cubicBezTo>
                    <a:pt x="53" y="102"/>
                    <a:pt x="53" y="102"/>
                    <a:pt x="53" y="102"/>
                  </a:cubicBezTo>
                  <a:cubicBezTo>
                    <a:pt x="51" y="102"/>
                    <a:pt x="51" y="102"/>
                    <a:pt x="51" y="102"/>
                  </a:cubicBezTo>
                  <a:cubicBezTo>
                    <a:pt x="52" y="116"/>
                    <a:pt x="55" y="130"/>
                    <a:pt x="61" y="142"/>
                  </a:cubicBezTo>
                  <a:cubicBezTo>
                    <a:pt x="72" y="137"/>
                    <a:pt x="85" y="133"/>
                    <a:pt x="99" y="133"/>
                  </a:cubicBezTo>
                  <a:close/>
                  <a:moveTo>
                    <a:pt x="99" y="64"/>
                  </a:moveTo>
                  <a:cubicBezTo>
                    <a:pt x="86" y="64"/>
                    <a:pt x="73" y="60"/>
                    <a:pt x="61" y="55"/>
                  </a:cubicBezTo>
                  <a:cubicBezTo>
                    <a:pt x="55" y="67"/>
                    <a:pt x="52" y="81"/>
                    <a:pt x="51" y="96"/>
                  </a:cubicBezTo>
                  <a:cubicBezTo>
                    <a:pt x="99" y="97"/>
                    <a:pt x="99" y="97"/>
                    <a:pt x="99" y="97"/>
                  </a:cubicBezTo>
                  <a:cubicBezTo>
                    <a:pt x="99" y="96"/>
                    <a:pt x="99" y="96"/>
                    <a:pt x="99" y="96"/>
                  </a:cubicBezTo>
                  <a:cubicBezTo>
                    <a:pt x="99" y="64"/>
                    <a:pt x="99" y="64"/>
                    <a:pt x="99" y="64"/>
                  </a:cubicBezTo>
                  <a:close/>
                  <a:moveTo>
                    <a:pt x="99" y="10"/>
                  </a:moveTo>
                  <a:cubicBezTo>
                    <a:pt x="84" y="20"/>
                    <a:pt x="71" y="35"/>
                    <a:pt x="64" y="49"/>
                  </a:cubicBezTo>
                  <a:cubicBezTo>
                    <a:pt x="74" y="55"/>
                    <a:pt x="86" y="58"/>
                    <a:pt x="99" y="58"/>
                  </a:cubicBezTo>
                  <a:lnTo>
                    <a:pt x="99"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矩形 67"/>
          <p:cNvSpPr/>
          <p:nvPr/>
        </p:nvSpPr>
        <p:spPr>
          <a:xfrm>
            <a:off x="8257382" y="2739760"/>
            <a:ext cx="2434113" cy="523220"/>
          </a:xfrm>
          <a:prstGeom prst="rect">
            <a:avLst/>
          </a:prstGeom>
          <a:noFill/>
        </p:spPr>
        <p:txBody>
          <a:bodyPr wrap="square" rtlCol="0">
            <a:spAutoFit/>
          </a:bodyPr>
          <a:lstStyle/>
          <a:p>
            <a:r>
              <a:rPr lang="zh-CN" altLang="en-US" sz="2800" b="1" kern="100" dirty="0">
                <a:solidFill>
                  <a:schemeClr val="bg1"/>
                </a:solidFill>
                <a:latin typeface="微软雅黑" panose="020B0503020204020204" charset="-122"/>
                <a:ea typeface="微软雅黑" panose="020B0503020204020204" charset="-122"/>
              </a:rPr>
              <a:t>此处添加标题</a:t>
            </a:r>
            <a:endParaRPr lang="en-US" altLang="zh-CN" sz="2800" b="1" kern="100" dirty="0">
              <a:solidFill>
                <a:schemeClr val="bg1"/>
              </a:solidFill>
              <a:latin typeface="微软雅黑" panose="020B0503020204020204" charset="-122"/>
              <a:ea typeface="微软雅黑" panose="020B0503020204020204" charset="-122"/>
            </a:endParaRPr>
          </a:p>
        </p:txBody>
      </p:sp>
      <p:cxnSp>
        <p:nvCxnSpPr>
          <p:cNvPr id="69" name="直接连接符 68"/>
          <p:cNvCxnSpPr/>
          <p:nvPr/>
        </p:nvCxnSpPr>
        <p:spPr>
          <a:xfrm>
            <a:off x="8356839" y="3400425"/>
            <a:ext cx="6480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3283629" y="5629747"/>
            <a:ext cx="1346843" cy="707886"/>
            <a:chOff x="1150627" y="5584461"/>
            <a:chExt cx="1346843" cy="707886"/>
          </a:xfrm>
        </p:grpSpPr>
        <p:sp>
          <p:nvSpPr>
            <p:cNvPr id="71" name="矩形 70"/>
            <p:cNvSpPr/>
            <p:nvPr/>
          </p:nvSpPr>
          <p:spPr>
            <a:xfrm>
              <a:off x="1150627" y="5584461"/>
              <a:ext cx="1346843" cy="369332"/>
            </a:xfrm>
            <a:prstGeom prst="rect">
              <a:avLst/>
            </a:prstGeom>
          </p:spPr>
          <p:txBody>
            <a:bodyPr wrap="none">
              <a:spAutoFit/>
            </a:bodyPr>
            <a:lstStyle/>
            <a:p>
              <a:pPr algn="ctr"/>
              <a:r>
                <a:rPr lang="zh-CN" altLang="en-US" b="1" kern="100" dirty="0">
                  <a:latin typeface="微软雅黑" panose="020B0503020204020204" charset="-122"/>
                  <a:ea typeface="微软雅黑" panose="020B0503020204020204" charset="-122"/>
                  <a:cs typeface="Times New Roman" panose="02020603050405020304" pitchFamily="18" charset="0"/>
                </a:rPr>
                <a:t>输入主标题</a:t>
              </a:r>
              <a:endParaRPr lang="zh-CN" altLang="en-US" b="1" dirty="0">
                <a:latin typeface="微软雅黑" panose="020B0503020204020204" charset="-122"/>
                <a:ea typeface="微软雅黑" panose="020B0503020204020204" charset="-122"/>
              </a:endParaRPr>
            </a:p>
          </p:txBody>
        </p:sp>
        <p:sp>
          <p:nvSpPr>
            <p:cNvPr id="72" name="矩形 71"/>
            <p:cNvSpPr/>
            <p:nvPr/>
          </p:nvSpPr>
          <p:spPr>
            <a:xfrm>
              <a:off x="1218755" y="5953793"/>
              <a:ext cx="1210588" cy="338554"/>
            </a:xfrm>
            <a:prstGeom prst="rect">
              <a:avLst/>
            </a:prstGeom>
          </p:spPr>
          <p:txBody>
            <a:bodyPr wrap="none">
              <a:spAutoFit/>
            </a:bodyPr>
            <a:lstStyle/>
            <a:p>
              <a:pPr algn="ctr"/>
              <a:r>
                <a:rPr lang="zh-CN" altLang="en-US" sz="1600" kern="100" dirty="0">
                  <a:latin typeface="微软雅黑 Light" panose="020B0502040204020203" pitchFamily="34" charset="-122"/>
                  <a:ea typeface="微软雅黑 Light" panose="020B0502040204020203" pitchFamily="34" charset="-122"/>
                  <a:cs typeface="Times New Roman" panose="02020603050405020304" pitchFamily="18" charset="0"/>
                </a:rPr>
                <a:t>描述性说明</a:t>
              </a:r>
              <a:endParaRPr lang="zh-CN" altLang="en-US" sz="1600" dirty="0">
                <a:latin typeface="微软雅黑 Light" panose="020B0502040204020203" pitchFamily="34" charset="-122"/>
                <a:ea typeface="微软雅黑 Light" panose="020B0502040204020203" pitchFamily="34" charset="-122"/>
              </a:endParaRPr>
            </a:p>
          </p:txBody>
        </p:sp>
      </p:grpSp>
      <p:grpSp>
        <p:nvGrpSpPr>
          <p:cNvPr id="73" name="组合 72"/>
          <p:cNvGrpSpPr/>
          <p:nvPr/>
        </p:nvGrpSpPr>
        <p:grpSpPr>
          <a:xfrm>
            <a:off x="5429396" y="5629747"/>
            <a:ext cx="1346843" cy="707886"/>
            <a:chOff x="1150627" y="5584461"/>
            <a:chExt cx="1346843" cy="707886"/>
          </a:xfrm>
        </p:grpSpPr>
        <p:sp>
          <p:nvSpPr>
            <p:cNvPr id="74" name="矩形 73"/>
            <p:cNvSpPr/>
            <p:nvPr/>
          </p:nvSpPr>
          <p:spPr>
            <a:xfrm>
              <a:off x="1150627" y="5584461"/>
              <a:ext cx="1346843" cy="369332"/>
            </a:xfrm>
            <a:prstGeom prst="rect">
              <a:avLst/>
            </a:prstGeom>
          </p:spPr>
          <p:txBody>
            <a:bodyPr wrap="none">
              <a:spAutoFit/>
            </a:bodyPr>
            <a:lstStyle/>
            <a:p>
              <a:pPr algn="ctr"/>
              <a:r>
                <a:rPr lang="zh-CN" altLang="en-US" b="1" kern="100" dirty="0">
                  <a:latin typeface="微软雅黑" panose="020B0503020204020204" charset="-122"/>
                  <a:ea typeface="微软雅黑" panose="020B0503020204020204" charset="-122"/>
                  <a:cs typeface="Times New Roman" panose="02020603050405020304" pitchFamily="18" charset="0"/>
                </a:rPr>
                <a:t>输入主标题</a:t>
              </a:r>
              <a:endParaRPr lang="zh-CN" altLang="en-US" b="1" dirty="0">
                <a:latin typeface="微软雅黑" panose="020B0503020204020204" charset="-122"/>
                <a:ea typeface="微软雅黑" panose="020B0503020204020204" charset="-122"/>
              </a:endParaRPr>
            </a:p>
          </p:txBody>
        </p:sp>
        <p:sp>
          <p:nvSpPr>
            <p:cNvPr id="75" name="矩形 74"/>
            <p:cNvSpPr/>
            <p:nvPr/>
          </p:nvSpPr>
          <p:spPr>
            <a:xfrm>
              <a:off x="1218755" y="5953793"/>
              <a:ext cx="1210588" cy="338554"/>
            </a:xfrm>
            <a:prstGeom prst="rect">
              <a:avLst/>
            </a:prstGeom>
          </p:spPr>
          <p:txBody>
            <a:bodyPr wrap="none">
              <a:spAutoFit/>
            </a:bodyPr>
            <a:lstStyle/>
            <a:p>
              <a:pPr algn="ctr"/>
              <a:r>
                <a:rPr lang="zh-CN" altLang="en-US" sz="1600" kern="100" dirty="0">
                  <a:latin typeface="微软雅黑 Light" panose="020B0502040204020203" pitchFamily="34" charset="-122"/>
                  <a:ea typeface="微软雅黑 Light" panose="020B0502040204020203" pitchFamily="34" charset="-122"/>
                  <a:cs typeface="Times New Roman" panose="02020603050405020304" pitchFamily="18" charset="0"/>
                </a:rPr>
                <a:t>描述性说明</a:t>
              </a:r>
              <a:endParaRPr lang="zh-CN" altLang="en-US" sz="1600" dirty="0">
                <a:latin typeface="微软雅黑 Light" panose="020B0502040204020203" pitchFamily="34" charset="-122"/>
                <a:ea typeface="微软雅黑 Light" panose="020B0502040204020203" pitchFamily="34" charset="-122"/>
              </a:endParaRPr>
            </a:p>
          </p:txBody>
        </p:sp>
      </p:grpSp>
      <p:grpSp>
        <p:nvGrpSpPr>
          <p:cNvPr id="76" name="组合 75"/>
          <p:cNvGrpSpPr/>
          <p:nvPr/>
        </p:nvGrpSpPr>
        <p:grpSpPr>
          <a:xfrm>
            <a:off x="7575162" y="5629747"/>
            <a:ext cx="1346843" cy="707886"/>
            <a:chOff x="1150627" y="5584461"/>
            <a:chExt cx="1346843" cy="707886"/>
          </a:xfrm>
        </p:grpSpPr>
        <p:sp>
          <p:nvSpPr>
            <p:cNvPr id="77" name="矩形 76"/>
            <p:cNvSpPr/>
            <p:nvPr/>
          </p:nvSpPr>
          <p:spPr>
            <a:xfrm>
              <a:off x="1150627" y="5584461"/>
              <a:ext cx="1346843" cy="369332"/>
            </a:xfrm>
            <a:prstGeom prst="rect">
              <a:avLst/>
            </a:prstGeom>
          </p:spPr>
          <p:txBody>
            <a:bodyPr wrap="none">
              <a:spAutoFit/>
            </a:bodyPr>
            <a:lstStyle/>
            <a:p>
              <a:pPr algn="ctr"/>
              <a:r>
                <a:rPr lang="zh-CN" altLang="en-US" b="1" kern="100" dirty="0">
                  <a:latin typeface="微软雅黑" panose="020B0503020204020204" charset="-122"/>
                  <a:ea typeface="微软雅黑" panose="020B0503020204020204" charset="-122"/>
                  <a:cs typeface="Times New Roman" panose="02020603050405020304" pitchFamily="18" charset="0"/>
                </a:rPr>
                <a:t>输入主标题</a:t>
              </a:r>
              <a:endParaRPr lang="zh-CN" altLang="en-US" b="1" dirty="0">
                <a:latin typeface="微软雅黑" panose="020B0503020204020204" charset="-122"/>
                <a:ea typeface="微软雅黑" panose="020B0503020204020204" charset="-122"/>
              </a:endParaRPr>
            </a:p>
          </p:txBody>
        </p:sp>
        <p:sp>
          <p:nvSpPr>
            <p:cNvPr id="78" name="矩形 77"/>
            <p:cNvSpPr/>
            <p:nvPr/>
          </p:nvSpPr>
          <p:spPr>
            <a:xfrm>
              <a:off x="1218755" y="5953793"/>
              <a:ext cx="1210588" cy="338554"/>
            </a:xfrm>
            <a:prstGeom prst="rect">
              <a:avLst/>
            </a:prstGeom>
          </p:spPr>
          <p:txBody>
            <a:bodyPr wrap="none">
              <a:spAutoFit/>
            </a:bodyPr>
            <a:lstStyle/>
            <a:p>
              <a:pPr algn="ctr"/>
              <a:r>
                <a:rPr lang="zh-CN" altLang="en-US" sz="1600" kern="100" dirty="0">
                  <a:latin typeface="微软雅黑 Light" panose="020B0502040204020203" pitchFamily="34" charset="-122"/>
                  <a:ea typeface="微软雅黑 Light" panose="020B0502040204020203" pitchFamily="34" charset="-122"/>
                  <a:cs typeface="Times New Roman" panose="02020603050405020304" pitchFamily="18" charset="0"/>
                </a:rPr>
                <a:t>描述性说明</a:t>
              </a:r>
              <a:endParaRPr lang="zh-CN" altLang="en-US" sz="1600" dirty="0">
                <a:latin typeface="微软雅黑 Light" panose="020B0502040204020203" pitchFamily="34" charset="-122"/>
                <a:ea typeface="微软雅黑 Light" panose="020B0502040204020203" pitchFamily="34" charset="-122"/>
              </a:endParaRPr>
            </a:p>
          </p:txBody>
        </p:sp>
      </p:grpSp>
      <p:grpSp>
        <p:nvGrpSpPr>
          <p:cNvPr id="79" name="组合 78"/>
          <p:cNvGrpSpPr/>
          <p:nvPr/>
        </p:nvGrpSpPr>
        <p:grpSpPr>
          <a:xfrm>
            <a:off x="9720926" y="5629747"/>
            <a:ext cx="1346843" cy="707886"/>
            <a:chOff x="1150627" y="5584461"/>
            <a:chExt cx="1346843" cy="707886"/>
          </a:xfrm>
        </p:grpSpPr>
        <p:sp>
          <p:nvSpPr>
            <p:cNvPr id="80" name="矩形 79"/>
            <p:cNvSpPr/>
            <p:nvPr/>
          </p:nvSpPr>
          <p:spPr>
            <a:xfrm>
              <a:off x="1150627" y="5584461"/>
              <a:ext cx="1346843" cy="369332"/>
            </a:xfrm>
            <a:prstGeom prst="rect">
              <a:avLst/>
            </a:prstGeom>
          </p:spPr>
          <p:txBody>
            <a:bodyPr wrap="none">
              <a:spAutoFit/>
            </a:bodyPr>
            <a:lstStyle/>
            <a:p>
              <a:pPr algn="ctr"/>
              <a:r>
                <a:rPr lang="zh-CN" altLang="en-US" b="1" kern="100" dirty="0">
                  <a:latin typeface="微软雅黑" panose="020B0503020204020204" charset="-122"/>
                  <a:ea typeface="微软雅黑" panose="020B0503020204020204" charset="-122"/>
                  <a:cs typeface="Times New Roman" panose="02020603050405020304" pitchFamily="18" charset="0"/>
                </a:rPr>
                <a:t>输入主标题</a:t>
              </a:r>
              <a:endParaRPr lang="zh-CN" altLang="en-US" b="1" dirty="0">
                <a:latin typeface="微软雅黑" panose="020B0503020204020204" charset="-122"/>
                <a:ea typeface="微软雅黑" panose="020B0503020204020204" charset="-122"/>
              </a:endParaRPr>
            </a:p>
          </p:txBody>
        </p:sp>
        <p:sp>
          <p:nvSpPr>
            <p:cNvPr id="81" name="矩形 80"/>
            <p:cNvSpPr/>
            <p:nvPr/>
          </p:nvSpPr>
          <p:spPr>
            <a:xfrm>
              <a:off x="1218755" y="5953793"/>
              <a:ext cx="1210588" cy="338554"/>
            </a:xfrm>
            <a:prstGeom prst="rect">
              <a:avLst/>
            </a:prstGeom>
          </p:spPr>
          <p:txBody>
            <a:bodyPr wrap="none">
              <a:spAutoFit/>
            </a:bodyPr>
            <a:lstStyle/>
            <a:p>
              <a:pPr algn="ctr"/>
              <a:r>
                <a:rPr lang="zh-CN" altLang="en-US" sz="1600" kern="100" dirty="0">
                  <a:latin typeface="微软雅黑 Light" panose="020B0502040204020203" pitchFamily="34" charset="-122"/>
                  <a:ea typeface="微软雅黑 Light" panose="020B0502040204020203" pitchFamily="34" charset="-122"/>
                  <a:cs typeface="Times New Roman" panose="02020603050405020304" pitchFamily="18" charset="0"/>
                </a:rPr>
                <a:t>描述性说明</a:t>
              </a:r>
              <a:endParaRPr lang="zh-CN" altLang="en-US" sz="1600" dirty="0">
                <a:latin typeface="微软雅黑 Light" panose="020B0502040204020203" pitchFamily="34" charset="-122"/>
                <a:ea typeface="微软雅黑 Light" panose="020B0502040204020203" pitchFamily="34" charset="-122"/>
              </a:endParaRPr>
            </a:p>
          </p:txBody>
        </p:sp>
      </p:grpSp>
      <p:sp>
        <p:nvSpPr>
          <p:cNvPr id="82"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bg1"/>
                </a:solidFill>
                <a:effectLst/>
                <a:latin typeface="Arial" panose="020B0604020202020204" pitchFamily="34" charset="0"/>
                <a:cs typeface="+mn-ea"/>
              </a:rPr>
              <a:t>销售概述</a:t>
            </a:r>
            <a:endParaRPr kumimoji="0" lang="zh-CN" sz="1800" i="0" u="none" strike="noStrike" cap="none" normalizeH="0" baseline="0" dirty="0">
              <a:ln>
                <a:noFill/>
              </a:ln>
              <a:solidFill>
                <a:schemeClr val="bg1"/>
              </a:solidFill>
              <a:effectLst/>
              <a:latin typeface="Arial" panose="020B0604020202020204" pitchFamily="34" charset="0"/>
              <a:cs typeface="+mn-ea"/>
            </a:endParaRPr>
          </a:p>
        </p:txBody>
      </p:sp>
      <p:sp>
        <p:nvSpPr>
          <p:cNvPr id="83"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 presetClass="entr" presetSubtype="1" decel="10000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350" fill="hold"/>
                                            <p:tgtEl>
                                              <p:spTgt spid="33"/>
                                            </p:tgtEl>
                                            <p:attrNameLst>
                                              <p:attrName>ppt_x</p:attrName>
                                            </p:attrNameLst>
                                          </p:cBhvr>
                                          <p:tavLst>
                                            <p:tav tm="0">
                                              <p:val>
                                                <p:strVal val="#ppt_x"/>
                                              </p:val>
                                            </p:tav>
                                            <p:tav tm="100000">
                                              <p:val>
                                                <p:strVal val="#ppt_x"/>
                                              </p:val>
                                            </p:tav>
                                          </p:tavLst>
                                        </p:anim>
                                        <p:anim calcmode="lin" valueType="num">
                                          <p:cBhvr additive="base">
                                            <p:cTn id="11" dur="350" fill="hold"/>
                                            <p:tgtEl>
                                              <p:spTgt spid="33"/>
                                            </p:tgtEl>
                                            <p:attrNameLst>
                                              <p:attrName>ppt_y</p:attrName>
                                            </p:attrNameLst>
                                          </p:cBhvr>
                                          <p:tavLst>
                                            <p:tav tm="0">
                                              <p:val>
                                                <p:strVal val="0-#ppt_h/2"/>
                                              </p:val>
                                            </p:tav>
                                            <p:tav tm="100000">
                                              <p:val>
                                                <p:strVal val="#ppt_y"/>
                                              </p:val>
                                            </p:tav>
                                          </p:tavLst>
                                        </p:anim>
                                      </p:childTnLst>
                                    </p:cTn>
                                  </p:par>
                                  <p:par>
                                    <p:cTn id="12" presetID="2" presetClass="entr" presetSubtype="2" fill="hold" nodeType="withEffect" p14:presetBounceEnd="24000">
                                      <p:stCondLst>
                                        <p:cond delay="1000"/>
                                      </p:stCondLst>
                                      <p:childTnLst>
                                        <p:set>
                                          <p:cBhvr>
                                            <p:cTn id="13" dur="1" fill="hold">
                                              <p:stCondLst>
                                                <p:cond delay="0"/>
                                              </p:stCondLst>
                                            </p:cTn>
                                            <p:tgtEl>
                                              <p:spTgt spid="69"/>
                                            </p:tgtEl>
                                            <p:attrNameLst>
                                              <p:attrName>style.visibility</p:attrName>
                                            </p:attrNameLst>
                                          </p:cBhvr>
                                          <p:to>
                                            <p:strVal val="visible"/>
                                          </p:to>
                                        </p:set>
                                        <p:anim calcmode="lin" valueType="num" p14:bounceEnd="24000">
                                          <p:cBhvr additive="base">
                                            <p:cTn id="14" dur="450" fill="hold"/>
                                            <p:tgtEl>
                                              <p:spTgt spid="69"/>
                                            </p:tgtEl>
                                            <p:attrNameLst>
                                              <p:attrName>ppt_x</p:attrName>
                                            </p:attrNameLst>
                                          </p:cBhvr>
                                          <p:tavLst>
                                            <p:tav tm="0">
                                              <p:val>
                                                <p:strVal val="1+#ppt_w/2"/>
                                              </p:val>
                                            </p:tav>
                                            <p:tav tm="100000">
                                              <p:val>
                                                <p:strVal val="#ppt_x"/>
                                              </p:val>
                                            </p:tav>
                                          </p:tavLst>
                                        </p:anim>
                                        <p:anim calcmode="lin" valueType="num" p14:bounceEnd="24000">
                                          <p:cBhvr additive="base">
                                            <p:cTn id="15" dur="450" fill="hold"/>
                                            <p:tgtEl>
                                              <p:spTgt spid="6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14:presetBounceEnd="50000">
                                      <p:stCondLst>
                                        <p:cond delay="1250"/>
                                      </p:stCondLst>
                                      <p:childTnLst>
                                        <p:set>
                                          <p:cBhvr>
                                            <p:cTn id="17" dur="1" fill="hold">
                                              <p:stCondLst>
                                                <p:cond delay="0"/>
                                              </p:stCondLst>
                                            </p:cTn>
                                            <p:tgtEl>
                                              <p:spTgt spid="68"/>
                                            </p:tgtEl>
                                            <p:attrNameLst>
                                              <p:attrName>style.visibility</p:attrName>
                                            </p:attrNameLst>
                                          </p:cBhvr>
                                          <p:to>
                                            <p:strVal val="visible"/>
                                          </p:to>
                                        </p:set>
                                        <p:anim calcmode="lin" valueType="num" p14:bounceEnd="50000">
                                          <p:cBhvr additive="base">
                                            <p:cTn id="18" dur="450" fill="hold"/>
                                            <p:tgtEl>
                                              <p:spTgt spid="68"/>
                                            </p:tgtEl>
                                            <p:attrNameLst>
                                              <p:attrName>ppt_x</p:attrName>
                                            </p:attrNameLst>
                                          </p:cBhvr>
                                          <p:tavLst>
                                            <p:tav tm="0">
                                              <p:val>
                                                <p:strVal val="1+#ppt_w/2"/>
                                              </p:val>
                                            </p:tav>
                                            <p:tav tm="100000">
                                              <p:val>
                                                <p:strVal val="#ppt_x"/>
                                              </p:val>
                                            </p:tav>
                                          </p:tavLst>
                                        </p:anim>
                                        <p:anim calcmode="lin" valueType="num" p14:bounceEnd="50000">
                                          <p:cBhvr additive="base">
                                            <p:cTn id="19" dur="450" fill="hold"/>
                                            <p:tgtEl>
                                              <p:spTgt spid="68"/>
                                            </p:tgtEl>
                                            <p:attrNameLst>
                                              <p:attrName>ppt_y</p:attrName>
                                            </p:attrNameLst>
                                          </p:cBhvr>
                                          <p:tavLst>
                                            <p:tav tm="0">
                                              <p:val>
                                                <p:strVal val="#ppt_y"/>
                                              </p:val>
                                            </p:tav>
                                            <p:tav tm="100000">
                                              <p:val>
                                                <p:strVal val="#ppt_y"/>
                                              </p:val>
                                            </p:tav>
                                          </p:tavLst>
                                        </p:anim>
                                      </p:childTnLst>
                                    </p:cTn>
                                  </p:par>
                                  <p:par>
                                    <p:cTn id="20" presetID="53" presetClass="entr" presetSubtype="16" fill="hold" nodeType="withEffect">
                                      <p:stCondLst>
                                        <p:cond delay="1750"/>
                                      </p:stCondLst>
                                      <p:childTnLst>
                                        <p:set>
                                          <p:cBhvr>
                                            <p:cTn id="21" dur="1" fill="hold">
                                              <p:stCondLst>
                                                <p:cond delay="0"/>
                                              </p:stCondLst>
                                            </p:cTn>
                                            <p:tgtEl>
                                              <p:spTgt spid="49"/>
                                            </p:tgtEl>
                                            <p:attrNameLst>
                                              <p:attrName>style.visibility</p:attrName>
                                            </p:attrNameLst>
                                          </p:cBhvr>
                                          <p:to>
                                            <p:strVal val="visible"/>
                                          </p:to>
                                        </p:set>
                                        <p:anim calcmode="lin" valueType="num">
                                          <p:cBhvr>
                                            <p:cTn id="22" dur="350" fill="hold"/>
                                            <p:tgtEl>
                                              <p:spTgt spid="49"/>
                                            </p:tgtEl>
                                            <p:attrNameLst>
                                              <p:attrName>ppt_w</p:attrName>
                                            </p:attrNameLst>
                                          </p:cBhvr>
                                          <p:tavLst>
                                            <p:tav tm="0">
                                              <p:val>
                                                <p:fltVal val="0"/>
                                              </p:val>
                                            </p:tav>
                                            <p:tav tm="100000">
                                              <p:val>
                                                <p:strVal val="#ppt_w"/>
                                              </p:val>
                                            </p:tav>
                                          </p:tavLst>
                                        </p:anim>
                                        <p:anim calcmode="lin" valueType="num">
                                          <p:cBhvr>
                                            <p:cTn id="23" dur="350" fill="hold"/>
                                            <p:tgtEl>
                                              <p:spTgt spid="49"/>
                                            </p:tgtEl>
                                            <p:attrNameLst>
                                              <p:attrName>ppt_h</p:attrName>
                                            </p:attrNameLst>
                                          </p:cBhvr>
                                          <p:tavLst>
                                            <p:tav tm="0">
                                              <p:val>
                                                <p:fltVal val="0"/>
                                              </p:val>
                                            </p:tav>
                                            <p:tav tm="100000">
                                              <p:val>
                                                <p:strVal val="#ppt_h"/>
                                              </p:val>
                                            </p:tav>
                                          </p:tavLst>
                                        </p:anim>
                                        <p:animEffect transition="in" filter="fade">
                                          <p:cBhvr>
                                            <p:cTn id="24" dur="350"/>
                                            <p:tgtEl>
                                              <p:spTgt spid="49"/>
                                            </p:tgtEl>
                                          </p:cBhvr>
                                        </p:animEffect>
                                      </p:childTnLst>
                                    </p:cTn>
                                  </p:par>
                                  <p:par>
                                    <p:cTn id="25" presetID="53" presetClass="entr" presetSubtype="16" fill="hold" nodeType="withEffect">
                                      <p:stCondLst>
                                        <p:cond delay="2000"/>
                                      </p:stCondLst>
                                      <p:childTnLst>
                                        <p:set>
                                          <p:cBhvr>
                                            <p:cTn id="26" dur="1" fill="hold">
                                              <p:stCondLst>
                                                <p:cond delay="0"/>
                                              </p:stCondLst>
                                            </p:cTn>
                                            <p:tgtEl>
                                              <p:spTgt spid="52"/>
                                            </p:tgtEl>
                                            <p:attrNameLst>
                                              <p:attrName>style.visibility</p:attrName>
                                            </p:attrNameLst>
                                          </p:cBhvr>
                                          <p:to>
                                            <p:strVal val="visible"/>
                                          </p:to>
                                        </p:set>
                                        <p:anim calcmode="lin" valueType="num">
                                          <p:cBhvr>
                                            <p:cTn id="27" dur="350" fill="hold"/>
                                            <p:tgtEl>
                                              <p:spTgt spid="52"/>
                                            </p:tgtEl>
                                            <p:attrNameLst>
                                              <p:attrName>ppt_w</p:attrName>
                                            </p:attrNameLst>
                                          </p:cBhvr>
                                          <p:tavLst>
                                            <p:tav tm="0">
                                              <p:val>
                                                <p:fltVal val="0"/>
                                              </p:val>
                                            </p:tav>
                                            <p:tav tm="100000">
                                              <p:val>
                                                <p:strVal val="#ppt_w"/>
                                              </p:val>
                                            </p:tav>
                                          </p:tavLst>
                                        </p:anim>
                                        <p:anim calcmode="lin" valueType="num">
                                          <p:cBhvr>
                                            <p:cTn id="28" dur="350" fill="hold"/>
                                            <p:tgtEl>
                                              <p:spTgt spid="52"/>
                                            </p:tgtEl>
                                            <p:attrNameLst>
                                              <p:attrName>ppt_h</p:attrName>
                                            </p:attrNameLst>
                                          </p:cBhvr>
                                          <p:tavLst>
                                            <p:tav tm="0">
                                              <p:val>
                                                <p:fltVal val="0"/>
                                              </p:val>
                                            </p:tav>
                                            <p:tav tm="100000">
                                              <p:val>
                                                <p:strVal val="#ppt_h"/>
                                              </p:val>
                                            </p:tav>
                                          </p:tavLst>
                                        </p:anim>
                                        <p:animEffect transition="in" filter="fade">
                                          <p:cBhvr>
                                            <p:cTn id="29" dur="350"/>
                                            <p:tgtEl>
                                              <p:spTgt spid="52"/>
                                            </p:tgtEl>
                                          </p:cBhvr>
                                        </p:animEffect>
                                      </p:childTnLst>
                                    </p:cTn>
                                  </p:par>
                                  <p:par>
                                    <p:cTn id="30" presetID="53" presetClass="entr" presetSubtype="16" fill="hold" nodeType="withEffect">
                                      <p:stCondLst>
                                        <p:cond delay="2250"/>
                                      </p:stCondLst>
                                      <p:childTnLst>
                                        <p:set>
                                          <p:cBhvr>
                                            <p:cTn id="31" dur="1" fill="hold">
                                              <p:stCondLst>
                                                <p:cond delay="0"/>
                                              </p:stCondLst>
                                            </p:cTn>
                                            <p:tgtEl>
                                              <p:spTgt spid="43"/>
                                            </p:tgtEl>
                                            <p:attrNameLst>
                                              <p:attrName>style.visibility</p:attrName>
                                            </p:attrNameLst>
                                          </p:cBhvr>
                                          <p:to>
                                            <p:strVal val="visible"/>
                                          </p:to>
                                        </p:set>
                                        <p:anim calcmode="lin" valueType="num">
                                          <p:cBhvr>
                                            <p:cTn id="32" dur="350" fill="hold"/>
                                            <p:tgtEl>
                                              <p:spTgt spid="43"/>
                                            </p:tgtEl>
                                            <p:attrNameLst>
                                              <p:attrName>ppt_w</p:attrName>
                                            </p:attrNameLst>
                                          </p:cBhvr>
                                          <p:tavLst>
                                            <p:tav tm="0">
                                              <p:val>
                                                <p:fltVal val="0"/>
                                              </p:val>
                                            </p:tav>
                                            <p:tav tm="100000">
                                              <p:val>
                                                <p:strVal val="#ppt_w"/>
                                              </p:val>
                                            </p:tav>
                                          </p:tavLst>
                                        </p:anim>
                                        <p:anim calcmode="lin" valueType="num">
                                          <p:cBhvr>
                                            <p:cTn id="33" dur="350" fill="hold"/>
                                            <p:tgtEl>
                                              <p:spTgt spid="43"/>
                                            </p:tgtEl>
                                            <p:attrNameLst>
                                              <p:attrName>ppt_h</p:attrName>
                                            </p:attrNameLst>
                                          </p:cBhvr>
                                          <p:tavLst>
                                            <p:tav tm="0">
                                              <p:val>
                                                <p:fltVal val="0"/>
                                              </p:val>
                                            </p:tav>
                                            <p:tav tm="100000">
                                              <p:val>
                                                <p:strVal val="#ppt_h"/>
                                              </p:val>
                                            </p:tav>
                                          </p:tavLst>
                                        </p:anim>
                                        <p:animEffect transition="in" filter="fade">
                                          <p:cBhvr>
                                            <p:cTn id="34" dur="350"/>
                                            <p:tgtEl>
                                              <p:spTgt spid="43"/>
                                            </p:tgtEl>
                                          </p:cBhvr>
                                        </p:animEffect>
                                      </p:childTnLst>
                                    </p:cTn>
                                  </p:par>
                                  <p:par>
                                    <p:cTn id="35" presetID="53" presetClass="entr" presetSubtype="16" fill="hold" nodeType="withEffect">
                                      <p:stCondLst>
                                        <p:cond delay="20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350" fill="hold"/>
                                            <p:tgtEl>
                                              <p:spTgt spid="40"/>
                                            </p:tgtEl>
                                            <p:attrNameLst>
                                              <p:attrName>ppt_w</p:attrName>
                                            </p:attrNameLst>
                                          </p:cBhvr>
                                          <p:tavLst>
                                            <p:tav tm="0">
                                              <p:val>
                                                <p:fltVal val="0"/>
                                              </p:val>
                                            </p:tav>
                                            <p:tav tm="100000">
                                              <p:val>
                                                <p:strVal val="#ppt_w"/>
                                              </p:val>
                                            </p:tav>
                                          </p:tavLst>
                                        </p:anim>
                                        <p:anim calcmode="lin" valueType="num">
                                          <p:cBhvr>
                                            <p:cTn id="38" dur="350" fill="hold"/>
                                            <p:tgtEl>
                                              <p:spTgt spid="40"/>
                                            </p:tgtEl>
                                            <p:attrNameLst>
                                              <p:attrName>ppt_h</p:attrName>
                                            </p:attrNameLst>
                                          </p:cBhvr>
                                          <p:tavLst>
                                            <p:tav tm="0">
                                              <p:val>
                                                <p:fltVal val="0"/>
                                              </p:val>
                                            </p:tav>
                                            <p:tav tm="100000">
                                              <p:val>
                                                <p:strVal val="#ppt_h"/>
                                              </p:val>
                                            </p:tav>
                                          </p:tavLst>
                                        </p:anim>
                                        <p:animEffect transition="in" filter="fade">
                                          <p:cBhvr>
                                            <p:cTn id="39" dur="350"/>
                                            <p:tgtEl>
                                              <p:spTgt spid="40"/>
                                            </p:tgtEl>
                                          </p:cBhvr>
                                        </p:animEffect>
                                      </p:childTnLst>
                                    </p:cTn>
                                  </p:par>
                                  <p:par>
                                    <p:cTn id="40" presetID="53" presetClass="entr" presetSubtype="16" fill="hold" nodeType="withEffect">
                                      <p:stCondLst>
                                        <p:cond delay="2250"/>
                                      </p:stCondLst>
                                      <p:childTnLst>
                                        <p:set>
                                          <p:cBhvr>
                                            <p:cTn id="41" dur="1" fill="hold">
                                              <p:stCondLst>
                                                <p:cond delay="0"/>
                                              </p:stCondLst>
                                            </p:cTn>
                                            <p:tgtEl>
                                              <p:spTgt spid="65"/>
                                            </p:tgtEl>
                                            <p:attrNameLst>
                                              <p:attrName>style.visibility</p:attrName>
                                            </p:attrNameLst>
                                          </p:cBhvr>
                                          <p:to>
                                            <p:strVal val="visible"/>
                                          </p:to>
                                        </p:set>
                                        <p:anim calcmode="lin" valueType="num">
                                          <p:cBhvr>
                                            <p:cTn id="42" dur="350" fill="hold"/>
                                            <p:tgtEl>
                                              <p:spTgt spid="65"/>
                                            </p:tgtEl>
                                            <p:attrNameLst>
                                              <p:attrName>ppt_w</p:attrName>
                                            </p:attrNameLst>
                                          </p:cBhvr>
                                          <p:tavLst>
                                            <p:tav tm="0">
                                              <p:val>
                                                <p:fltVal val="0"/>
                                              </p:val>
                                            </p:tav>
                                            <p:tav tm="100000">
                                              <p:val>
                                                <p:strVal val="#ppt_w"/>
                                              </p:val>
                                            </p:tav>
                                          </p:tavLst>
                                        </p:anim>
                                        <p:anim calcmode="lin" valueType="num">
                                          <p:cBhvr>
                                            <p:cTn id="43" dur="350" fill="hold"/>
                                            <p:tgtEl>
                                              <p:spTgt spid="65"/>
                                            </p:tgtEl>
                                            <p:attrNameLst>
                                              <p:attrName>ppt_h</p:attrName>
                                            </p:attrNameLst>
                                          </p:cBhvr>
                                          <p:tavLst>
                                            <p:tav tm="0">
                                              <p:val>
                                                <p:fltVal val="0"/>
                                              </p:val>
                                            </p:tav>
                                            <p:tav tm="100000">
                                              <p:val>
                                                <p:strVal val="#ppt_h"/>
                                              </p:val>
                                            </p:tav>
                                          </p:tavLst>
                                        </p:anim>
                                        <p:animEffect transition="in" filter="fade">
                                          <p:cBhvr>
                                            <p:cTn id="44" dur="350"/>
                                            <p:tgtEl>
                                              <p:spTgt spid="65"/>
                                            </p:tgtEl>
                                          </p:cBhvr>
                                        </p:animEffect>
                                      </p:childTnLst>
                                    </p:cTn>
                                  </p:par>
                                  <p:par>
                                    <p:cTn id="45" presetID="10" presetClass="entr" presetSubtype="0" fill="hold" nodeType="withEffect">
                                      <p:stCondLst>
                                        <p:cond delay="275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2750"/>
                                      </p:stCondLst>
                                      <p:childTnLst>
                                        <p:set>
                                          <p:cBhvr>
                                            <p:cTn id="49" dur="1" fill="hold">
                                              <p:stCondLst>
                                                <p:cond delay="0"/>
                                              </p:stCondLst>
                                            </p:cTn>
                                            <p:tgtEl>
                                              <p:spTgt spid="70"/>
                                            </p:tgtEl>
                                            <p:attrNameLst>
                                              <p:attrName>style.visibility</p:attrName>
                                            </p:attrNameLst>
                                          </p:cBhvr>
                                          <p:to>
                                            <p:strVal val="visible"/>
                                          </p:to>
                                        </p:set>
                                        <p:animEffect transition="in" filter="fade">
                                          <p:cBhvr>
                                            <p:cTn id="50" dur="500"/>
                                            <p:tgtEl>
                                              <p:spTgt spid="70"/>
                                            </p:tgtEl>
                                          </p:cBhvr>
                                        </p:animEffect>
                                      </p:childTnLst>
                                    </p:cTn>
                                  </p:par>
                                  <p:par>
                                    <p:cTn id="51" presetID="10" presetClass="entr" presetSubtype="0" fill="hold" nodeType="withEffect">
                                      <p:stCondLst>
                                        <p:cond delay="275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nodeType="withEffect">
                                      <p:stCondLst>
                                        <p:cond delay="275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par>
                                    <p:cTn id="57" presetID="10" presetClass="entr" presetSubtype="0" fill="hold" nodeType="withEffect">
                                      <p:stCondLst>
                                        <p:cond delay="275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 presetClass="entr" presetSubtype="1" decel="10000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350" fill="hold"/>
                                            <p:tgtEl>
                                              <p:spTgt spid="33"/>
                                            </p:tgtEl>
                                            <p:attrNameLst>
                                              <p:attrName>ppt_x</p:attrName>
                                            </p:attrNameLst>
                                          </p:cBhvr>
                                          <p:tavLst>
                                            <p:tav tm="0">
                                              <p:val>
                                                <p:strVal val="#ppt_x"/>
                                              </p:val>
                                            </p:tav>
                                            <p:tav tm="100000">
                                              <p:val>
                                                <p:strVal val="#ppt_x"/>
                                              </p:val>
                                            </p:tav>
                                          </p:tavLst>
                                        </p:anim>
                                        <p:anim calcmode="lin" valueType="num">
                                          <p:cBhvr additive="base">
                                            <p:cTn id="11" dur="350" fill="hold"/>
                                            <p:tgtEl>
                                              <p:spTgt spid="33"/>
                                            </p:tgtEl>
                                            <p:attrNameLst>
                                              <p:attrName>ppt_y</p:attrName>
                                            </p:attrNameLst>
                                          </p:cBhvr>
                                          <p:tavLst>
                                            <p:tav tm="0">
                                              <p:val>
                                                <p:strVal val="0-#ppt_h/2"/>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69"/>
                                            </p:tgtEl>
                                            <p:attrNameLst>
                                              <p:attrName>style.visibility</p:attrName>
                                            </p:attrNameLst>
                                          </p:cBhvr>
                                          <p:to>
                                            <p:strVal val="visible"/>
                                          </p:to>
                                        </p:set>
                                        <p:anim calcmode="lin" valueType="num">
                                          <p:cBhvr additive="base">
                                            <p:cTn id="14" dur="450" fill="hold"/>
                                            <p:tgtEl>
                                              <p:spTgt spid="69"/>
                                            </p:tgtEl>
                                            <p:attrNameLst>
                                              <p:attrName>ppt_x</p:attrName>
                                            </p:attrNameLst>
                                          </p:cBhvr>
                                          <p:tavLst>
                                            <p:tav tm="0">
                                              <p:val>
                                                <p:strVal val="1+#ppt_w/2"/>
                                              </p:val>
                                            </p:tav>
                                            <p:tav tm="100000">
                                              <p:val>
                                                <p:strVal val="#ppt_x"/>
                                              </p:val>
                                            </p:tav>
                                          </p:tavLst>
                                        </p:anim>
                                        <p:anim calcmode="lin" valueType="num">
                                          <p:cBhvr additive="base">
                                            <p:cTn id="15" dur="450" fill="hold"/>
                                            <p:tgtEl>
                                              <p:spTgt spid="6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125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450" fill="hold"/>
                                            <p:tgtEl>
                                              <p:spTgt spid="68"/>
                                            </p:tgtEl>
                                            <p:attrNameLst>
                                              <p:attrName>ppt_x</p:attrName>
                                            </p:attrNameLst>
                                          </p:cBhvr>
                                          <p:tavLst>
                                            <p:tav tm="0">
                                              <p:val>
                                                <p:strVal val="1+#ppt_w/2"/>
                                              </p:val>
                                            </p:tav>
                                            <p:tav tm="100000">
                                              <p:val>
                                                <p:strVal val="#ppt_x"/>
                                              </p:val>
                                            </p:tav>
                                          </p:tavLst>
                                        </p:anim>
                                        <p:anim calcmode="lin" valueType="num">
                                          <p:cBhvr additive="base">
                                            <p:cTn id="19" dur="450" fill="hold"/>
                                            <p:tgtEl>
                                              <p:spTgt spid="68"/>
                                            </p:tgtEl>
                                            <p:attrNameLst>
                                              <p:attrName>ppt_y</p:attrName>
                                            </p:attrNameLst>
                                          </p:cBhvr>
                                          <p:tavLst>
                                            <p:tav tm="0">
                                              <p:val>
                                                <p:strVal val="#ppt_y"/>
                                              </p:val>
                                            </p:tav>
                                            <p:tav tm="100000">
                                              <p:val>
                                                <p:strVal val="#ppt_y"/>
                                              </p:val>
                                            </p:tav>
                                          </p:tavLst>
                                        </p:anim>
                                      </p:childTnLst>
                                    </p:cTn>
                                  </p:par>
                                  <p:par>
                                    <p:cTn id="20" presetID="53" presetClass="entr" presetSubtype="16" fill="hold" nodeType="withEffect">
                                      <p:stCondLst>
                                        <p:cond delay="1750"/>
                                      </p:stCondLst>
                                      <p:childTnLst>
                                        <p:set>
                                          <p:cBhvr>
                                            <p:cTn id="21" dur="1" fill="hold">
                                              <p:stCondLst>
                                                <p:cond delay="0"/>
                                              </p:stCondLst>
                                            </p:cTn>
                                            <p:tgtEl>
                                              <p:spTgt spid="49"/>
                                            </p:tgtEl>
                                            <p:attrNameLst>
                                              <p:attrName>style.visibility</p:attrName>
                                            </p:attrNameLst>
                                          </p:cBhvr>
                                          <p:to>
                                            <p:strVal val="visible"/>
                                          </p:to>
                                        </p:set>
                                        <p:anim calcmode="lin" valueType="num">
                                          <p:cBhvr>
                                            <p:cTn id="22" dur="350" fill="hold"/>
                                            <p:tgtEl>
                                              <p:spTgt spid="49"/>
                                            </p:tgtEl>
                                            <p:attrNameLst>
                                              <p:attrName>ppt_w</p:attrName>
                                            </p:attrNameLst>
                                          </p:cBhvr>
                                          <p:tavLst>
                                            <p:tav tm="0">
                                              <p:val>
                                                <p:fltVal val="0"/>
                                              </p:val>
                                            </p:tav>
                                            <p:tav tm="100000">
                                              <p:val>
                                                <p:strVal val="#ppt_w"/>
                                              </p:val>
                                            </p:tav>
                                          </p:tavLst>
                                        </p:anim>
                                        <p:anim calcmode="lin" valueType="num">
                                          <p:cBhvr>
                                            <p:cTn id="23" dur="350" fill="hold"/>
                                            <p:tgtEl>
                                              <p:spTgt spid="49"/>
                                            </p:tgtEl>
                                            <p:attrNameLst>
                                              <p:attrName>ppt_h</p:attrName>
                                            </p:attrNameLst>
                                          </p:cBhvr>
                                          <p:tavLst>
                                            <p:tav tm="0">
                                              <p:val>
                                                <p:fltVal val="0"/>
                                              </p:val>
                                            </p:tav>
                                            <p:tav tm="100000">
                                              <p:val>
                                                <p:strVal val="#ppt_h"/>
                                              </p:val>
                                            </p:tav>
                                          </p:tavLst>
                                        </p:anim>
                                        <p:animEffect transition="in" filter="fade">
                                          <p:cBhvr>
                                            <p:cTn id="24" dur="350"/>
                                            <p:tgtEl>
                                              <p:spTgt spid="49"/>
                                            </p:tgtEl>
                                          </p:cBhvr>
                                        </p:animEffect>
                                      </p:childTnLst>
                                    </p:cTn>
                                  </p:par>
                                  <p:par>
                                    <p:cTn id="25" presetID="53" presetClass="entr" presetSubtype="16" fill="hold" nodeType="withEffect">
                                      <p:stCondLst>
                                        <p:cond delay="2000"/>
                                      </p:stCondLst>
                                      <p:childTnLst>
                                        <p:set>
                                          <p:cBhvr>
                                            <p:cTn id="26" dur="1" fill="hold">
                                              <p:stCondLst>
                                                <p:cond delay="0"/>
                                              </p:stCondLst>
                                            </p:cTn>
                                            <p:tgtEl>
                                              <p:spTgt spid="52"/>
                                            </p:tgtEl>
                                            <p:attrNameLst>
                                              <p:attrName>style.visibility</p:attrName>
                                            </p:attrNameLst>
                                          </p:cBhvr>
                                          <p:to>
                                            <p:strVal val="visible"/>
                                          </p:to>
                                        </p:set>
                                        <p:anim calcmode="lin" valueType="num">
                                          <p:cBhvr>
                                            <p:cTn id="27" dur="350" fill="hold"/>
                                            <p:tgtEl>
                                              <p:spTgt spid="52"/>
                                            </p:tgtEl>
                                            <p:attrNameLst>
                                              <p:attrName>ppt_w</p:attrName>
                                            </p:attrNameLst>
                                          </p:cBhvr>
                                          <p:tavLst>
                                            <p:tav tm="0">
                                              <p:val>
                                                <p:fltVal val="0"/>
                                              </p:val>
                                            </p:tav>
                                            <p:tav tm="100000">
                                              <p:val>
                                                <p:strVal val="#ppt_w"/>
                                              </p:val>
                                            </p:tav>
                                          </p:tavLst>
                                        </p:anim>
                                        <p:anim calcmode="lin" valueType="num">
                                          <p:cBhvr>
                                            <p:cTn id="28" dur="350" fill="hold"/>
                                            <p:tgtEl>
                                              <p:spTgt spid="52"/>
                                            </p:tgtEl>
                                            <p:attrNameLst>
                                              <p:attrName>ppt_h</p:attrName>
                                            </p:attrNameLst>
                                          </p:cBhvr>
                                          <p:tavLst>
                                            <p:tav tm="0">
                                              <p:val>
                                                <p:fltVal val="0"/>
                                              </p:val>
                                            </p:tav>
                                            <p:tav tm="100000">
                                              <p:val>
                                                <p:strVal val="#ppt_h"/>
                                              </p:val>
                                            </p:tav>
                                          </p:tavLst>
                                        </p:anim>
                                        <p:animEffect transition="in" filter="fade">
                                          <p:cBhvr>
                                            <p:cTn id="29" dur="350"/>
                                            <p:tgtEl>
                                              <p:spTgt spid="52"/>
                                            </p:tgtEl>
                                          </p:cBhvr>
                                        </p:animEffect>
                                      </p:childTnLst>
                                    </p:cTn>
                                  </p:par>
                                  <p:par>
                                    <p:cTn id="30" presetID="53" presetClass="entr" presetSubtype="16" fill="hold" nodeType="withEffect">
                                      <p:stCondLst>
                                        <p:cond delay="2250"/>
                                      </p:stCondLst>
                                      <p:childTnLst>
                                        <p:set>
                                          <p:cBhvr>
                                            <p:cTn id="31" dur="1" fill="hold">
                                              <p:stCondLst>
                                                <p:cond delay="0"/>
                                              </p:stCondLst>
                                            </p:cTn>
                                            <p:tgtEl>
                                              <p:spTgt spid="43"/>
                                            </p:tgtEl>
                                            <p:attrNameLst>
                                              <p:attrName>style.visibility</p:attrName>
                                            </p:attrNameLst>
                                          </p:cBhvr>
                                          <p:to>
                                            <p:strVal val="visible"/>
                                          </p:to>
                                        </p:set>
                                        <p:anim calcmode="lin" valueType="num">
                                          <p:cBhvr>
                                            <p:cTn id="32" dur="350" fill="hold"/>
                                            <p:tgtEl>
                                              <p:spTgt spid="43"/>
                                            </p:tgtEl>
                                            <p:attrNameLst>
                                              <p:attrName>ppt_w</p:attrName>
                                            </p:attrNameLst>
                                          </p:cBhvr>
                                          <p:tavLst>
                                            <p:tav tm="0">
                                              <p:val>
                                                <p:fltVal val="0"/>
                                              </p:val>
                                            </p:tav>
                                            <p:tav tm="100000">
                                              <p:val>
                                                <p:strVal val="#ppt_w"/>
                                              </p:val>
                                            </p:tav>
                                          </p:tavLst>
                                        </p:anim>
                                        <p:anim calcmode="lin" valueType="num">
                                          <p:cBhvr>
                                            <p:cTn id="33" dur="350" fill="hold"/>
                                            <p:tgtEl>
                                              <p:spTgt spid="43"/>
                                            </p:tgtEl>
                                            <p:attrNameLst>
                                              <p:attrName>ppt_h</p:attrName>
                                            </p:attrNameLst>
                                          </p:cBhvr>
                                          <p:tavLst>
                                            <p:tav tm="0">
                                              <p:val>
                                                <p:fltVal val="0"/>
                                              </p:val>
                                            </p:tav>
                                            <p:tav tm="100000">
                                              <p:val>
                                                <p:strVal val="#ppt_h"/>
                                              </p:val>
                                            </p:tav>
                                          </p:tavLst>
                                        </p:anim>
                                        <p:animEffect transition="in" filter="fade">
                                          <p:cBhvr>
                                            <p:cTn id="34" dur="350"/>
                                            <p:tgtEl>
                                              <p:spTgt spid="43"/>
                                            </p:tgtEl>
                                          </p:cBhvr>
                                        </p:animEffect>
                                      </p:childTnLst>
                                    </p:cTn>
                                  </p:par>
                                  <p:par>
                                    <p:cTn id="35" presetID="53" presetClass="entr" presetSubtype="16" fill="hold" nodeType="withEffect">
                                      <p:stCondLst>
                                        <p:cond delay="20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350" fill="hold"/>
                                            <p:tgtEl>
                                              <p:spTgt spid="40"/>
                                            </p:tgtEl>
                                            <p:attrNameLst>
                                              <p:attrName>ppt_w</p:attrName>
                                            </p:attrNameLst>
                                          </p:cBhvr>
                                          <p:tavLst>
                                            <p:tav tm="0">
                                              <p:val>
                                                <p:fltVal val="0"/>
                                              </p:val>
                                            </p:tav>
                                            <p:tav tm="100000">
                                              <p:val>
                                                <p:strVal val="#ppt_w"/>
                                              </p:val>
                                            </p:tav>
                                          </p:tavLst>
                                        </p:anim>
                                        <p:anim calcmode="lin" valueType="num">
                                          <p:cBhvr>
                                            <p:cTn id="38" dur="350" fill="hold"/>
                                            <p:tgtEl>
                                              <p:spTgt spid="40"/>
                                            </p:tgtEl>
                                            <p:attrNameLst>
                                              <p:attrName>ppt_h</p:attrName>
                                            </p:attrNameLst>
                                          </p:cBhvr>
                                          <p:tavLst>
                                            <p:tav tm="0">
                                              <p:val>
                                                <p:fltVal val="0"/>
                                              </p:val>
                                            </p:tav>
                                            <p:tav tm="100000">
                                              <p:val>
                                                <p:strVal val="#ppt_h"/>
                                              </p:val>
                                            </p:tav>
                                          </p:tavLst>
                                        </p:anim>
                                        <p:animEffect transition="in" filter="fade">
                                          <p:cBhvr>
                                            <p:cTn id="39" dur="350"/>
                                            <p:tgtEl>
                                              <p:spTgt spid="40"/>
                                            </p:tgtEl>
                                          </p:cBhvr>
                                        </p:animEffect>
                                      </p:childTnLst>
                                    </p:cTn>
                                  </p:par>
                                  <p:par>
                                    <p:cTn id="40" presetID="53" presetClass="entr" presetSubtype="16" fill="hold" nodeType="withEffect">
                                      <p:stCondLst>
                                        <p:cond delay="2250"/>
                                      </p:stCondLst>
                                      <p:childTnLst>
                                        <p:set>
                                          <p:cBhvr>
                                            <p:cTn id="41" dur="1" fill="hold">
                                              <p:stCondLst>
                                                <p:cond delay="0"/>
                                              </p:stCondLst>
                                            </p:cTn>
                                            <p:tgtEl>
                                              <p:spTgt spid="65"/>
                                            </p:tgtEl>
                                            <p:attrNameLst>
                                              <p:attrName>style.visibility</p:attrName>
                                            </p:attrNameLst>
                                          </p:cBhvr>
                                          <p:to>
                                            <p:strVal val="visible"/>
                                          </p:to>
                                        </p:set>
                                        <p:anim calcmode="lin" valueType="num">
                                          <p:cBhvr>
                                            <p:cTn id="42" dur="350" fill="hold"/>
                                            <p:tgtEl>
                                              <p:spTgt spid="65"/>
                                            </p:tgtEl>
                                            <p:attrNameLst>
                                              <p:attrName>ppt_w</p:attrName>
                                            </p:attrNameLst>
                                          </p:cBhvr>
                                          <p:tavLst>
                                            <p:tav tm="0">
                                              <p:val>
                                                <p:fltVal val="0"/>
                                              </p:val>
                                            </p:tav>
                                            <p:tav tm="100000">
                                              <p:val>
                                                <p:strVal val="#ppt_w"/>
                                              </p:val>
                                            </p:tav>
                                          </p:tavLst>
                                        </p:anim>
                                        <p:anim calcmode="lin" valueType="num">
                                          <p:cBhvr>
                                            <p:cTn id="43" dur="350" fill="hold"/>
                                            <p:tgtEl>
                                              <p:spTgt spid="65"/>
                                            </p:tgtEl>
                                            <p:attrNameLst>
                                              <p:attrName>ppt_h</p:attrName>
                                            </p:attrNameLst>
                                          </p:cBhvr>
                                          <p:tavLst>
                                            <p:tav tm="0">
                                              <p:val>
                                                <p:fltVal val="0"/>
                                              </p:val>
                                            </p:tav>
                                            <p:tav tm="100000">
                                              <p:val>
                                                <p:strVal val="#ppt_h"/>
                                              </p:val>
                                            </p:tav>
                                          </p:tavLst>
                                        </p:anim>
                                        <p:animEffect transition="in" filter="fade">
                                          <p:cBhvr>
                                            <p:cTn id="44" dur="350"/>
                                            <p:tgtEl>
                                              <p:spTgt spid="65"/>
                                            </p:tgtEl>
                                          </p:cBhvr>
                                        </p:animEffect>
                                      </p:childTnLst>
                                    </p:cTn>
                                  </p:par>
                                  <p:par>
                                    <p:cTn id="45" presetID="10" presetClass="entr" presetSubtype="0" fill="hold" nodeType="withEffect">
                                      <p:stCondLst>
                                        <p:cond delay="275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2750"/>
                                      </p:stCondLst>
                                      <p:childTnLst>
                                        <p:set>
                                          <p:cBhvr>
                                            <p:cTn id="49" dur="1" fill="hold">
                                              <p:stCondLst>
                                                <p:cond delay="0"/>
                                              </p:stCondLst>
                                            </p:cTn>
                                            <p:tgtEl>
                                              <p:spTgt spid="70"/>
                                            </p:tgtEl>
                                            <p:attrNameLst>
                                              <p:attrName>style.visibility</p:attrName>
                                            </p:attrNameLst>
                                          </p:cBhvr>
                                          <p:to>
                                            <p:strVal val="visible"/>
                                          </p:to>
                                        </p:set>
                                        <p:animEffect transition="in" filter="fade">
                                          <p:cBhvr>
                                            <p:cTn id="50" dur="500"/>
                                            <p:tgtEl>
                                              <p:spTgt spid="70"/>
                                            </p:tgtEl>
                                          </p:cBhvr>
                                        </p:animEffect>
                                      </p:childTnLst>
                                    </p:cTn>
                                  </p:par>
                                  <p:par>
                                    <p:cTn id="51" presetID="10" presetClass="entr" presetSubtype="0" fill="hold" nodeType="withEffect">
                                      <p:stCondLst>
                                        <p:cond delay="275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nodeType="withEffect">
                                      <p:stCondLst>
                                        <p:cond delay="275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par>
                                    <p:cTn id="57" presetID="10" presetClass="entr" presetSubtype="0" fill="hold" nodeType="withEffect">
                                      <p:stCondLst>
                                        <p:cond delay="275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6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766093" y="2189163"/>
            <a:ext cx="1600202" cy="1600200"/>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1" name="椭圆 10"/>
          <p:cNvSpPr/>
          <p:nvPr/>
        </p:nvSpPr>
        <p:spPr>
          <a:xfrm>
            <a:off x="5295899" y="2189163"/>
            <a:ext cx="1600202" cy="1600200"/>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椭圆 11"/>
          <p:cNvSpPr/>
          <p:nvPr/>
        </p:nvSpPr>
        <p:spPr>
          <a:xfrm>
            <a:off x="8825705" y="2189163"/>
            <a:ext cx="1600202" cy="1600200"/>
          </a:xfrm>
          <a:prstGeom prst="ellipse">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0" name="椭圆 17"/>
          <p:cNvSpPr/>
          <p:nvPr/>
        </p:nvSpPr>
        <p:spPr>
          <a:xfrm flipH="1">
            <a:off x="4140597" y="2732882"/>
            <a:ext cx="381000" cy="381000"/>
          </a:xfrm>
          <a:custGeom>
            <a:avLst/>
            <a:gdLst>
              <a:gd name="connsiteX0" fmla="*/ 238126 w 331788"/>
              <a:gd name="connsiteY0" fmla="*/ 55562 h 331788"/>
              <a:gd name="connsiteX1" fmla="*/ 55563 w 331788"/>
              <a:gd name="connsiteY1" fmla="*/ 165100 h 331788"/>
              <a:gd name="connsiteX2" fmla="*/ 238126 w 331788"/>
              <a:gd name="connsiteY2" fmla="*/ 276225 h 331788"/>
              <a:gd name="connsiteX3" fmla="*/ 179388 w 331788"/>
              <a:gd name="connsiteY3" fmla="*/ 165100 h 331788"/>
              <a:gd name="connsiteX4" fmla="*/ 165894 w 331788"/>
              <a:gd name="connsiteY4" fmla="*/ 0 h 331788"/>
              <a:gd name="connsiteX5" fmla="*/ 331788 w 331788"/>
              <a:gd name="connsiteY5" fmla="*/ 165894 h 331788"/>
              <a:gd name="connsiteX6" fmla="*/ 165894 w 331788"/>
              <a:gd name="connsiteY6" fmla="*/ 331788 h 331788"/>
              <a:gd name="connsiteX7" fmla="*/ 0 w 331788"/>
              <a:gd name="connsiteY7" fmla="*/ 165894 h 331788"/>
              <a:gd name="connsiteX8" fmla="*/ 165894 w 331788"/>
              <a:gd name="connsiteY8"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788" h="331788">
                <a:moveTo>
                  <a:pt x="238126" y="55562"/>
                </a:moveTo>
                <a:lnTo>
                  <a:pt x="55563" y="165100"/>
                </a:lnTo>
                <a:lnTo>
                  <a:pt x="238126" y="276225"/>
                </a:lnTo>
                <a:lnTo>
                  <a:pt x="179388" y="165100"/>
                </a:lnTo>
                <a:close/>
                <a:moveTo>
                  <a:pt x="165894" y="0"/>
                </a:moveTo>
                <a:cubicBezTo>
                  <a:pt x="257515" y="0"/>
                  <a:pt x="331788" y="74273"/>
                  <a:pt x="331788" y="165894"/>
                </a:cubicBezTo>
                <a:cubicBezTo>
                  <a:pt x="331788" y="257515"/>
                  <a:pt x="257515" y="331788"/>
                  <a:pt x="165894" y="331788"/>
                </a:cubicBezTo>
                <a:cubicBezTo>
                  <a:pt x="74273" y="331788"/>
                  <a:pt x="0" y="257515"/>
                  <a:pt x="0" y="165894"/>
                </a:cubicBezTo>
                <a:cubicBezTo>
                  <a:pt x="0" y="74273"/>
                  <a:pt x="74273" y="0"/>
                  <a:pt x="165894"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椭圆 18"/>
          <p:cNvSpPr/>
          <p:nvPr/>
        </p:nvSpPr>
        <p:spPr>
          <a:xfrm flipH="1">
            <a:off x="7670403" y="2732882"/>
            <a:ext cx="381000" cy="381000"/>
          </a:xfrm>
          <a:custGeom>
            <a:avLst/>
            <a:gdLst>
              <a:gd name="connsiteX0" fmla="*/ 238126 w 331788"/>
              <a:gd name="connsiteY0" fmla="*/ 55562 h 331788"/>
              <a:gd name="connsiteX1" fmla="*/ 55563 w 331788"/>
              <a:gd name="connsiteY1" fmla="*/ 165100 h 331788"/>
              <a:gd name="connsiteX2" fmla="*/ 238126 w 331788"/>
              <a:gd name="connsiteY2" fmla="*/ 276225 h 331788"/>
              <a:gd name="connsiteX3" fmla="*/ 179388 w 331788"/>
              <a:gd name="connsiteY3" fmla="*/ 165100 h 331788"/>
              <a:gd name="connsiteX4" fmla="*/ 165894 w 331788"/>
              <a:gd name="connsiteY4" fmla="*/ 0 h 331788"/>
              <a:gd name="connsiteX5" fmla="*/ 331788 w 331788"/>
              <a:gd name="connsiteY5" fmla="*/ 165894 h 331788"/>
              <a:gd name="connsiteX6" fmla="*/ 165894 w 331788"/>
              <a:gd name="connsiteY6" fmla="*/ 331788 h 331788"/>
              <a:gd name="connsiteX7" fmla="*/ 0 w 331788"/>
              <a:gd name="connsiteY7" fmla="*/ 165894 h 331788"/>
              <a:gd name="connsiteX8" fmla="*/ 165894 w 331788"/>
              <a:gd name="connsiteY8"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788" h="331788">
                <a:moveTo>
                  <a:pt x="238126" y="55562"/>
                </a:moveTo>
                <a:lnTo>
                  <a:pt x="55563" y="165100"/>
                </a:lnTo>
                <a:lnTo>
                  <a:pt x="238126" y="276225"/>
                </a:lnTo>
                <a:lnTo>
                  <a:pt x="179388" y="165100"/>
                </a:lnTo>
                <a:close/>
                <a:moveTo>
                  <a:pt x="165894" y="0"/>
                </a:moveTo>
                <a:cubicBezTo>
                  <a:pt x="257515" y="0"/>
                  <a:pt x="331788" y="74273"/>
                  <a:pt x="331788" y="165894"/>
                </a:cubicBezTo>
                <a:cubicBezTo>
                  <a:pt x="331788" y="257515"/>
                  <a:pt x="257515" y="331788"/>
                  <a:pt x="165894" y="331788"/>
                </a:cubicBezTo>
                <a:cubicBezTo>
                  <a:pt x="74273" y="331788"/>
                  <a:pt x="0" y="257515"/>
                  <a:pt x="0" y="165894"/>
                </a:cubicBezTo>
                <a:cubicBezTo>
                  <a:pt x="0" y="74273"/>
                  <a:pt x="74273" y="0"/>
                  <a:pt x="165894"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椭圆 21"/>
          <p:cNvSpPr/>
          <p:nvPr/>
        </p:nvSpPr>
        <p:spPr>
          <a:xfrm>
            <a:off x="2308387" y="2727082"/>
            <a:ext cx="515614" cy="524362"/>
          </a:xfrm>
          <a:custGeom>
            <a:avLst/>
            <a:gdLst>
              <a:gd name="connsiteX0" fmla="*/ 78191 w 326253"/>
              <a:gd name="connsiteY0" fmla="*/ 141987 h 331788"/>
              <a:gd name="connsiteX1" fmla="*/ 93695 w 326253"/>
              <a:gd name="connsiteY1" fmla="*/ 171683 h 331788"/>
              <a:gd name="connsiteX2" fmla="*/ 80775 w 326253"/>
              <a:gd name="connsiteY2" fmla="*/ 215583 h 331788"/>
              <a:gd name="connsiteX3" fmla="*/ 159586 w 326253"/>
              <a:gd name="connsiteY3" fmla="*/ 183304 h 331788"/>
              <a:gd name="connsiteX4" fmla="*/ 172506 w 326253"/>
              <a:gd name="connsiteY4" fmla="*/ 171683 h 331788"/>
              <a:gd name="connsiteX5" fmla="*/ 194470 w 326253"/>
              <a:gd name="connsiteY5" fmla="*/ 192342 h 331788"/>
              <a:gd name="connsiteX6" fmla="*/ 181550 w 326253"/>
              <a:gd name="connsiteY6" fmla="*/ 285306 h 331788"/>
              <a:gd name="connsiteX7" fmla="*/ 181550 w 326253"/>
              <a:gd name="connsiteY7" fmla="*/ 286597 h 331788"/>
              <a:gd name="connsiteX8" fmla="*/ 194470 w 326253"/>
              <a:gd name="connsiteY8" fmla="*/ 304674 h 331788"/>
              <a:gd name="connsiteX9" fmla="*/ 195762 w 326253"/>
              <a:gd name="connsiteY9" fmla="*/ 304674 h 331788"/>
              <a:gd name="connsiteX10" fmla="*/ 209974 w 326253"/>
              <a:gd name="connsiteY10" fmla="*/ 286597 h 331788"/>
              <a:gd name="connsiteX11" fmla="*/ 209974 w 326253"/>
              <a:gd name="connsiteY11" fmla="*/ 285306 h 331788"/>
              <a:gd name="connsiteX12" fmla="*/ 197054 w 326253"/>
              <a:gd name="connsiteY12" fmla="*/ 192342 h 331788"/>
              <a:gd name="connsiteX13" fmla="*/ 217726 w 326253"/>
              <a:gd name="connsiteY13" fmla="*/ 171683 h 331788"/>
              <a:gd name="connsiteX14" fmla="*/ 230646 w 326253"/>
              <a:gd name="connsiteY14" fmla="*/ 183304 h 331788"/>
              <a:gd name="connsiteX15" fmla="*/ 261654 w 326253"/>
              <a:gd name="connsiteY15" fmla="*/ 196216 h 331788"/>
              <a:gd name="connsiteX16" fmla="*/ 308165 w 326253"/>
              <a:gd name="connsiteY16" fmla="*/ 255609 h 331788"/>
              <a:gd name="connsiteX17" fmla="*/ 324961 w 326253"/>
              <a:gd name="connsiteY17" fmla="*/ 295635 h 331788"/>
              <a:gd name="connsiteX18" fmla="*/ 326253 w 326253"/>
              <a:gd name="connsiteY18" fmla="*/ 304674 h 331788"/>
              <a:gd name="connsiteX19" fmla="*/ 321085 w 326253"/>
              <a:gd name="connsiteY19" fmla="*/ 331788 h 331788"/>
              <a:gd name="connsiteX20" fmla="*/ 271990 w 326253"/>
              <a:gd name="connsiteY20" fmla="*/ 331788 h 331788"/>
              <a:gd name="connsiteX21" fmla="*/ 279742 w 326253"/>
              <a:gd name="connsiteY21" fmla="*/ 304674 h 331788"/>
              <a:gd name="connsiteX22" fmla="*/ 268114 w 326253"/>
              <a:gd name="connsiteY22" fmla="*/ 278850 h 331788"/>
              <a:gd name="connsiteX23" fmla="*/ 268114 w 326253"/>
              <a:gd name="connsiteY23" fmla="*/ 331788 h 331788"/>
              <a:gd name="connsiteX24" fmla="*/ 122119 w 326253"/>
              <a:gd name="connsiteY24" fmla="*/ 331788 h 331788"/>
              <a:gd name="connsiteX25" fmla="*/ 122119 w 326253"/>
              <a:gd name="connsiteY25" fmla="*/ 250445 h 331788"/>
              <a:gd name="connsiteX26" fmla="*/ 56227 w 326253"/>
              <a:gd name="connsiteY26" fmla="*/ 267230 h 331788"/>
              <a:gd name="connsiteX27" fmla="*/ 35555 w 326253"/>
              <a:gd name="connsiteY27" fmla="*/ 256900 h 331788"/>
              <a:gd name="connsiteX28" fmla="*/ 38139 w 326253"/>
              <a:gd name="connsiteY28" fmla="*/ 193633 h 331788"/>
              <a:gd name="connsiteX29" fmla="*/ 49767 w 326253"/>
              <a:gd name="connsiteY29" fmla="*/ 156189 h 331788"/>
              <a:gd name="connsiteX30" fmla="*/ 78191 w 326253"/>
              <a:gd name="connsiteY30" fmla="*/ 141987 h 331788"/>
              <a:gd name="connsiteX31" fmla="*/ 99575 w 326253"/>
              <a:gd name="connsiteY31" fmla="*/ 82184 h 331788"/>
              <a:gd name="connsiteX32" fmla="*/ 116954 w 326253"/>
              <a:gd name="connsiteY32" fmla="*/ 90732 h 331788"/>
              <a:gd name="connsiteX33" fmla="*/ 116954 w 326253"/>
              <a:gd name="connsiteY33" fmla="*/ 95617 h 331788"/>
              <a:gd name="connsiteX34" fmla="*/ 114281 w 326253"/>
              <a:gd name="connsiteY34" fmla="*/ 96838 h 331788"/>
              <a:gd name="connsiteX35" fmla="*/ 112944 w 326253"/>
              <a:gd name="connsiteY35" fmla="*/ 96838 h 331788"/>
              <a:gd name="connsiteX36" fmla="*/ 95565 w 326253"/>
              <a:gd name="connsiteY36" fmla="*/ 87069 h 331788"/>
              <a:gd name="connsiteX37" fmla="*/ 94228 w 326253"/>
              <a:gd name="connsiteY37" fmla="*/ 83405 h 331788"/>
              <a:gd name="connsiteX38" fmla="*/ 99575 w 326253"/>
              <a:gd name="connsiteY38" fmla="*/ 82184 h 331788"/>
              <a:gd name="connsiteX39" fmla="*/ 24452 w 326253"/>
              <a:gd name="connsiteY39" fmla="*/ 82184 h 331788"/>
              <a:gd name="connsiteX40" fmla="*/ 29391 w 326253"/>
              <a:gd name="connsiteY40" fmla="*/ 83405 h 331788"/>
              <a:gd name="connsiteX41" fmla="*/ 28157 w 326253"/>
              <a:gd name="connsiteY41" fmla="*/ 87069 h 331788"/>
              <a:gd name="connsiteX42" fmla="*/ 12105 w 326253"/>
              <a:gd name="connsiteY42" fmla="*/ 96838 h 331788"/>
              <a:gd name="connsiteX43" fmla="*/ 10870 w 326253"/>
              <a:gd name="connsiteY43" fmla="*/ 96838 h 331788"/>
              <a:gd name="connsiteX44" fmla="*/ 7166 w 326253"/>
              <a:gd name="connsiteY44" fmla="*/ 95617 h 331788"/>
              <a:gd name="connsiteX45" fmla="*/ 8400 w 326253"/>
              <a:gd name="connsiteY45" fmla="*/ 90732 h 331788"/>
              <a:gd name="connsiteX46" fmla="*/ 24452 w 326253"/>
              <a:gd name="connsiteY46" fmla="*/ 82184 h 331788"/>
              <a:gd name="connsiteX47" fmla="*/ 59100 w 326253"/>
              <a:gd name="connsiteY47" fmla="*/ 61913 h 331788"/>
              <a:gd name="connsiteX48" fmla="*/ 57739 w 326253"/>
              <a:gd name="connsiteY48" fmla="*/ 63274 h 331788"/>
              <a:gd name="connsiteX49" fmla="*/ 56378 w 326253"/>
              <a:gd name="connsiteY49" fmla="*/ 64635 h 331788"/>
              <a:gd name="connsiteX50" fmla="*/ 61821 w 326253"/>
              <a:gd name="connsiteY50" fmla="*/ 90488 h 331788"/>
              <a:gd name="connsiteX51" fmla="*/ 65903 w 326253"/>
              <a:gd name="connsiteY51" fmla="*/ 64635 h 331788"/>
              <a:gd name="connsiteX52" fmla="*/ 65903 w 326253"/>
              <a:gd name="connsiteY52" fmla="*/ 63274 h 331788"/>
              <a:gd name="connsiteX53" fmla="*/ 64543 w 326253"/>
              <a:gd name="connsiteY53" fmla="*/ 61913 h 331788"/>
              <a:gd name="connsiteX54" fmla="*/ 63182 w 326253"/>
              <a:gd name="connsiteY54" fmla="*/ 63274 h 331788"/>
              <a:gd name="connsiteX55" fmla="*/ 61821 w 326253"/>
              <a:gd name="connsiteY55" fmla="*/ 63274 h 331788"/>
              <a:gd name="connsiteX56" fmla="*/ 60460 w 326253"/>
              <a:gd name="connsiteY56" fmla="*/ 63274 h 331788"/>
              <a:gd name="connsiteX57" fmla="*/ 59100 w 326253"/>
              <a:gd name="connsiteY57" fmla="*/ 61913 h 331788"/>
              <a:gd name="connsiteX58" fmla="*/ 121089 w 326253"/>
              <a:gd name="connsiteY58" fmla="*/ 49213 h 331788"/>
              <a:gd name="connsiteX59" fmla="*/ 124944 w 326253"/>
              <a:gd name="connsiteY59" fmla="*/ 53381 h 331788"/>
              <a:gd name="connsiteX60" fmla="*/ 122374 w 326253"/>
              <a:gd name="connsiteY60" fmla="*/ 57548 h 331788"/>
              <a:gd name="connsiteX61" fmla="*/ 104382 w 326253"/>
              <a:gd name="connsiteY61" fmla="*/ 60326 h 331788"/>
              <a:gd name="connsiteX62" fmla="*/ 103097 w 326253"/>
              <a:gd name="connsiteY62" fmla="*/ 60326 h 331788"/>
              <a:gd name="connsiteX63" fmla="*/ 100526 w 326253"/>
              <a:gd name="connsiteY63" fmla="*/ 57548 h 331788"/>
              <a:gd name="connsiteX64" fmla="*/ 103097 w 326253"/>
              <a:gd name="connsiteY64" fmla="*/ 53381 h 331788"/>
              <a:gd name="connsiteX65" fmla="*/ 121089 w 326253"/>
              <a:gd name="connsiteY65" fmla="*/ 49213 h 331788"/>
              <a:gd name="connsiteX66" fmla="*/ 4308 w 326253"/>
              <a:gd name="connsiteY66" fmla="*/ 49213 h 331788"/>
              <a:gd name="connsiteX67" fmla="*/ 22088 w 326253"/>
              <a:gd name="connsiteY67" fmla="*/ 53381 h 331788"/>
              <a:gd name="connsiteX68" fmla="*/ 24628 w 326253"/>
              <a:gd name="connsiteY68" fmla="*/ 57548 h 331788"/>
              <a:gd name="connsiteX69" fmla="*/ 22088 w 326253"/>
              <a:gd name="connsiteY69" fmla="*/ 60326 h 331788"/>
              <a:gd name="connsiteX70" fmla="*/ 20818 w 326253"/>
              <a:gd name="connsiteY70" fmla="*/ 60326 h 331788"/>
              <a:gd name="connsiteX71" fmla="*/ 3038 w 326253"/>
              <a:gd name="connsiteY71" fmla="*/ 57548 h 331788"/>
              <a:gd name="connsiteX72" fmla="*/ 498 w 326253"/>
              <a:gd name="connsiteY72" fmla="*/ 53381 h 331788"/>
              <a:gd name="connsiteX73" fmla="*/ 4308 w 326253"/>
              <a:gd name="connsiteY73" fmla="*/ 49213 h 331788"/>
              <a:gd name="connsiteX74" fmla="*/ 62728 w 326253"/>
              <a:gd name="connsiteY74" fmla="*/ 41275 h 331788"/>
              <a:gd name="connsiteX75" fmla="*/ 40503 w 326253"/>
              <a:gd name="connsiteY75" fmla="*/ 60552 h 331788"/>
              <a:gd name="connsiteX76" fmla="*/ 47040 w 326253"/>
              <a:gd name="connsiteY76" fmla="*/ 78544 h 331788"/>
              <a:gd name="connsiteX77" fmla="*/ 54884 w 326253"/>
              <a:gd name="connsiteY77" fmla="*/ 95250 h 331788"/>
              <a:gd name="connsiteX78" fmla="*/ 58806 w 326253"/>
              <a:gd name="connsiteY78" fmla="*/ 95250 h 331788"/>
              <a:gd name="connsiteX79" fmla="*/ 53577 w 326253"/>
              <a:gd name="connsiteY79" fmla="*/ 65692 h 331788"/>
              <a:gd name="connsiteX80" fmla="*/ 54884 w 326253"/>
              <a:gd name="connsiteY80" fmla="*/ 60552 h 331788"/>
              <a:gd name="connsiteX81" fmla="*/ 60114 w 326253"/>
              <a:gd name="connsiteY81" fmla="*/ 59267 h 331788"/>
              <a:gd name="connsiteX82" fmla="*/ 62728 w 326253"/>
              <a:gd name="connsiteY82" fmla="*/ 59267 h 331788"/>
              <a:gd name="connsiteX83" fmla="*/ 65343 w 326253"/>
              <a:gd name="connsiteY83" fmla="*/ 59267 h 331788"/>
              <a:gd name="connsiteX84" fmla="*/ 70572 w 326253"/>
              <a:gd name="connsiteY84" fmla="*/ 60552 h 331788"/>
              <a:gd name="connsiteX85" fmla="*/ 71880 w 326253"/>
              <a:gd name="connsiteY85" fmla="*/ 65692 h 331788"/>
              <a:gd name="connsiteX86" fmla="*/ 66650 w 326253"/>
              <a:gd name="connsiteY86" fmla="*/ 95250 h 331788"/>
              <a:gd name="connsiteX87" fmla="*/ 69265 w 326253"/>
              <a:gd name="connsiteY87" fmla="*/ 95250 h 331788"/>
              <a:gd name="connsiteX88" fmla="*/ 77109 w 326253"/>
              <a:gd name="connsiteY88" fmla="*/ 78544 h 331788"/>
              <a:gd name="connsiteX89" fmla="*/ 84953 w 326253"/>
              <a:gd name="connsiteY89" fmla="*/ 60552 h 331788"/>
              <a:gd name="connsiteX90" fmla="*/ 62728 w 326253"/>
              <a:gd name="connsiteY90" fmla="*/ 41275 h 331788"/>
              <a:gd name="connsiteX91" fmla="*/ 62728 w 326253"/>
              <a:gd name="connsiteY91" fmla="*/ 33338 h 331788"/>
              <a:gd name="connsiteX92" fmla="*/ 91303 w 326253"/>
              <a:gd name="connsiteY92" fmla="*/ 60395 h 331788"/>
              <a:gd name="connsiteX93" fmla="*/ 83510 w 326253"/>
              <a:gd name="connsiteY93" fmla="*/ 82298 h 331788"/>
              <a:gd name="connsiteX94" fmla="*/ 77016 w 326253"/>
              <a:gd name="connsiteY94" fmla="*/ 99047 h 331788"/>
              <a:gd name="connsiteX95" fmla="*/ 75717 w 326253"/>
              <a:gd name="connsiteY95" fmla="*/ 111931 h 331788"/>
              <a:gd name="connsiteX96" fmla="*/ 73119 w 326253"/>
              <a:gd name="connsiteY96" fmla="*/ 115796 h 331788"/>
              <a:gd name="connsiteX97" fmla="*/ 70521 w 326253"/>
              <a:gd name="connsiteY97" fmla="*/ 115796 h 331788"/>
              <a:gd name="connsiteX98" fmla="*/ 62728 w 326253"/>
              <a:gd name="connsiteY98" fmla="*/ 122238 h 331788"/>
              <a:gd name="connsiteX99" fmla="*/ 54935 w 326253"/>
              <a:gd name="connsiteY99" fmla="*/ 115796 h 331788"/>
              <a:gd name="connsiteX100" fmla="*/ 52337 w 326253"/>
              <a:gd name="connsiteY100" fmla="*/ 115796 h 331788"/>
              <a:gd name="connsiteX101" fmla="*/ 48441 w 326253"/>
              <a:gd name="connsiteY101" fmla="*/ 111931 h 331788"/>
              <a:gd name="connsiteX102" fmla="*/ 48441 w 326253"/>
              <a:gd name="connsiteY102" fmla="*/ 99047 h 331788"/>
              <a:gd name="connsiteX103" fmla="*/ 41946 w 326253"/>
              <a:gd name="connsiteY103" fmla="*/ 82298 h 331788"/>
              <a:gd name="connsiteX104" fmla="*/ 34153 w 326253"/>
              <a:gd name="connsiteY104" fmla="*/ 60395 h 331788"/>
              <a:gd name="connsiteX105" fmla="*/ 62728 w 326253"/>
              <a:gd name="connsiteY105" fmla="*/ 33338 h 331788"/>
              <a:gd name="connsiteX106" fmla="*/ 195140 w 326253"/>
              <a:gd name="connsiteY106" fmla="*/ 26988 h 331788"/>
              <a:gd name="connsiteX107" fmla="*/ 254816 w 326253"/>
              <a:gd name="connsiteY107" fmla="*/ 86198 h 331788"/>
              <a:gd name="connsiteX108" fmla="*/ 195140 w 326253"/>
              <a:gd name="connsiteY108" fmla="*/ 169863 h 331788"/>
              <a:gd name="connsiteX109" fmla="*/ 134166 w 326253"/>
              <a:gd name="connsiteY109" fmla="*/ 86198 h 331788"/>
              <a:gd name="connsiteX110" fmla="*/ 195140 w 326253"/>
              <a:gd name="connsiteY110" fmla="*/ 26988 h 331788"/>
              <a:gd name="connsiteX111" fmla="*/ 103011 w 326253"/>
              <a:gd name="connsiteY111" fmla="*/ 14288 h 331788"/>
              <a:gd name="connsiteX112" fmla="*/ 104301 w 326253"/>
              <a:gd name="connsiteY112" fmla="*/ 19448 h 331788"/>
              <a:gd name="connsiteX113" fmla="*/ 91403 w 326253"/>
              <a:gd name="connsiteY113" fmla="*/ 33636 h 331788"/>
              <a:gd name="connsiteX114" fmla="*/ 88823 w 326253"/>
              <a:gd name="connsiteY114" fmla="*/ 34926 h 331788"/>
              <a:gd name="connsiteX115" fmla="*/ 87533 w 326253"/>
              <a:gd name="connsiteY115" fmla="*/ 34926 h 331788"/>
              <a:gd name="connsiteX116" fmla="*/ 86243 w 326253"/>
              <a:gd name="connsiteY116" fmla="*/ 29767 h 331788"/>
              <a:gd name="connsiteX117" fmla="*/ 99142 w 326253"/>
              <a:gd name="connsiteY117" fmla="*/ 15578 h 331788"/>
              <a:gd name="connsiteX118" fmla="*/ 103011 w 326253"/>
              <a:gd name="connsiteY118" fmla="*/ 14288 h 331788"/>
              <a:gd name="connsiteX119" fmla="*/ 21136 w 326253"/>
              <a:gd name="connsiteY119" fmla="*/ 14288 h 331788"/>
              <a:gd name="connsiteX120" fmla="*/ 26216 w 326253"/>
              <a:gd name="connsiteY120" fmla="*/ 15578 h 331788"/>
              <a:gd name="connsiteX121" fmla="*/ 37646 w 326253"/>
              <a:gd name="connsiteY121" fmla="*/ 29767 h 331788"/>
              <a:gd name="connsiteX122" fmla="*/ 37646 w 326253"/>
              <a:gd name="connsiteY122" fmla="*/ 34926 h 331788"/>
              <a:gd name="connsiteX123" fmla="*/ 35106 w 326253"/>
              <a:gd name="connsiteY123" fmla="*/ 34926 h 331788"/>
              <a:gd name="connsiteX124" fmla="*/ 32566 w 326253"/>
              <a:gd name="connsiteY124" fmla="*/ 33636 h 331788"/>
              <a:gd name="connsiteX125" fmla="*/ 21136 w 326253"/>
              <a:gd name="connsiteY125" fmla="*/ 19448 h 331788"/>
              <a:gd name="connsiteX126" fmla="*/ 19866 w 326253"/>
              <a:gd name="connsiteY126" fmla="*/ 16868 h 331788"/>
              <a:gd name="connsiteX127" fmla="*/ 21136 w 326253"/>
              <a:gd name="connsiteY127" fmla="*/ 14288 h 331788"/>
              <a:gd name="connsiteX128" fmla="*/ 61935 w 326253"/>
              <a:gd name="connsiteY128" fmla="*/ 0 h 331788"/>
              <a:gd name="connsiteX129" fmla="*/ 65904 w 326253"/>
              <a:gd name="connsiteY129" fmla="*/ 4048 h 331788"/>
              <a:gd name="connsiteX130" fmla="*/ 65904 w 326253"/>
              <a:gd name="connsiteY130" fmla="*/ 22940 h 331788"/>
              <a:gd name="connsiteX131" fmla="*/ 61935 w 326253"/>
              <a:gd name="connsiteY131" fmla="*/ 26988 h 331788"/>
              <a:gd name="connsiteX132" fmla="*/ 59289 w 326253"/>
              <a:gd name="connsiteY132" fmla="*/ 25639 h 331788"/>
              <a:gd name="connsiteX133" fmla="*/ 57966 w 326253"/>
              <a:gd name="connsiteY133" fmla="*/ 22940 h 331788"/>
              <a:gd name="connsiteX134" fmla="*/ 57966 w 326253"/>
              <a:gd name="connsiteY134" fmla="*/ 4048 h 331788"/>
              <a:gd name="connsiteX135" fmla="*/ 61935 w 326253"/>
              <a:gd name="connsiteY13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26253" h="331788">
                <a:moveTo>
                  <a:pt x="78191" y="141987"/>
                </a:moveTo>
                <a:cubicBezTo>
                  <a:pt x="91111" y="145860"/>
                  <a:pt x="97571" y="158772"/>
                  <a:pt x="93695" y="171683"/>
                </a:cubicBezTo>
                <a:cubicBezTo>
                  <a:pt x="88527" y="187177"/>
                  <a:pt x="83359" y="202671"/>
                  <a:pt x="80775" y="215583"/>
                </a:cubicBezTo>
                <a:cubicBezTo>
                  <a:pt x="101447" y="209127"/>
                  <a:pt x="159586" y="183304"/>
                  <a:pt x="159586" y="183304"/>
                </a:cubicBezTo>
                <a:cubicBezTo>
                  <a:pt x="159586" y="183304"/>
                  <a:pt x="159586" y="183304"/>
                  <a:pt x="172506" y="171683"/>
                </a:cubicBezTo>
                <a:cubicBezTo>
                  <a:pt x="172506" y="171683"/>
                  <a:pt x="172506" y="171683"/>
                  <a:pt x="194470" y="192342"/>
                </a:cubicBezTo>
                <a:cubicBezTo>
                  <a:pt x="194470" y="192342"/>
                  <a:pt x="194470" y="192342"/>
                  <a:pt x="181550" y="285306"/>
                </a:cubicBezTo>
                <a:cubicBezTo>
                  <a:pt x="181550" y="285306"/>
                  <a:pt x="181550" y="285306"/>
                  <a:pt x="181550" y="286597"/>
                </a:cubicBezTo>
                <a:cubicBezTo>
                  <a:pt x="181550" y="286597"/>
                  <a:pt x="181550" y="286597"/>
                  <a:pt x="194470" y="304674"/>
                </a:cubicBezTo>
                <a:cubicBezTo>
                  <a:pt x="194470" y="304674"/>
                  <a:pt x="194470" y="304674"/>
                  <a:pt x="195762" y="304674"/>
                </a:cubicBezTo>
                <a:cubicBezTo>
                  <a:pt x="195762" y="304674"/>
                  <a:pt x="195762" y="304674"/>
                  <a:pt x="209974" y="286597"/>
                </a:cubicBezTo>
                <a:cubicBezTo>
                  <a:pt x="209974" y="285306"/>
                  <a:pt x="209974" y="285306"/>
                  <a:pt x="209974" y="285306"/>
                </a:cubicBezTo>
                <a:cubicBezTo>
                  <a:pt x="209974" y="285306"/>
                  <a:pt x="209974" y="285306"/>
                  <a:pt x="197054" y="192342"/>
                </a:cubicBezTo>
                <a:cubicBezTo>
                  <a:pt x="197054" y="192342"/>
                  <a:pt x="197054" y="192342"/>
                  <a:pt x="217726" y="171683"/>
                </a:cubicBezTo>
                <a:cubicBezTo>
                  <a:pt x="217726" y="171683"/>
                  <a:pt x="217726" y="171683"/>
                  <a:pt x="230646" y="183304"/>
                </a:cubicBezTo>
                <a:cubicBezTo>
                  <a:pt x="230646" y="183304"/>
                  <a:pt x="261654" y="196216"/>
                  <a:pt x="261654" y="196216"/>
                </a:cubicBezTo>
                <a:cubicBezTo>
                  <a:pt x="278450" y="205254"/>
                  <a:pt x="293953" y="223330"/>
                  <a:pt x="308165" y="255609"/>
                </a:cubicBezTo>
                <a:cubicBezTo>
                  <a:pt x="318501" y="276268"/>
                  <a:pt x="324961" y="294344"/>
                  <a:pt x="324961" y="295635"/>
                </a:cubicBezTo>
                <a:cubicBezTo>
                  <a:pt x="326253" y="298218"/>
                  <a:pt x="326253" y="300800"/>
                  <a:pt x="326253" y="304674"/>
                </a:cubicBezTo>
                <a:cubicBezTo>
                  <a:pt x="326253" y="305965"/>
                  <a:pt x="324961" y="316294"/>
                  <a:pt x="321085" y="331788"/>
                </a:cubicBezTo>
                <a:cubicBezTo>
                  <a:pt x="321085" y="331788"/>
                  <a:pt x="321085" y="331788"/>
                  <a:pt x="271990" y="331788"/>
                </a:cubicBezTo>
                <a:cubicBezTo>
                  <a:pt x="275866" y="318876"/>
                  <a:pt x="278450" y="309838"/>
                  <a:pt x="279742" y="304674"/>
                </a:cubicBezTo>
                <a:cubicBezTo>
                  <a:pt x="277158" y="299509"/>
                  <a:pt x="273282" y="289180"/>
                  <a:pt x="268114" y="278850"/>
                </a:cubicBezTo>
                <a:cubicBezTo>
                  <a:pt x="268114" y="278850"/>
                  <a:pt x="268114" y="278850"/>
                  <a:pt x="268114" y="331788"/>
                </a:cubicBezTo>
                <a:cubicBezTo>
                  <a:pt x="268114" y="331788"/>
                  <a:pt x="268114" y="331788"/>
                  <a:pt x="122119" y="331788"/>
                </a:cubicBezTo>
                <a:cubicBezTo>
                  <a:pt x="122119" y="331788"/>
                  <a:pt x="122119" y="331788"/>
                  <a:pt x="122119" y="250445"/>
                </a:cubicBezTo>
                <a:cubicBezTo>
                  <a:pt x="94987" y="260774"/>
                  <a:pt x="70439" y="267230"/>
                  <a:pt x="56227" y="267230"/>
                </a:cubicBezTo>
                <a:cubicBezTo>
                  <a:pt x="48475" y="267230"/>
                  <a:pt x="40723" y="263356"/>
                  <a:pt x="35555" y="256900"/>
                </a:cubicBezTo>
                <a:cubicBezTo>
                  <a:pt x="27803" y="245280"/>
                  <a:pt x="27803" y="229786"/>
                  <a:pt x="38139" y="193633"/>
                </a:cubicBezTo>
                <a:cubicBezTo>
                  <a:pt x="43307" y="175557"/>
                  <a:pt x="48475" y="157481"/>
                  <a:pt x="49767" y="156189"/>
                </a:cubicBezTo>
                <a:cubicBezTo>
                  <a:pt x="53643" y="144569"/>
                  <a:pt x="66563" y="138113"/>
                  <a:pt x="78191" y="141987"/>
                </a:cubicBezTo>
                <a:close/>
                <a:moveTo>
                  <a:pt x="99575" y="82184"/>
                </a:moveTo>
                <a:lnTo>
                  <a:pt x="116954" y="90732"/>
                </a:lnTo>
                <a:cubicBezTo>
                  <a:pt x="118291" y="91954"/>
                  <a:pt x="118291" y="93175"/>
                  <a:pt x="116954" y="95617"/>
                </a:cubicBezTo>
                <a:cubicBezTo>
                  <a:pt x="116954" y="96838"/>
                  <a:pt x="115618" y="96838"/>
                  <a:pt x="114281" y="96838"/>
                </a:cubicBezTo>
                <a:cubicBezTo>
                  <a:pt x="114281" y="96838"/>
                  <a:pt x="112944" y="96838"/>
                  <a:pt x="112944" y="96838"/>
                </a:cubicBezTo>
                <a:cubicBezTo>
                  <a:pt x="112944" y="96838"/>
                  <a:pt x="112944" y="96838"/>
                  <a:pt x="95565" y="87069"/>
                </a:cubicBezTo>
                <a:cubicBezTo>
                  <a:pt x="94228" y="87069"/>
                  <a:pt x="92891" y="84627"/>
                  <a:pt x="94228" y="83405"/>
                </a:cubicBezTo>
                <a:cubicBezTo>
                  <a:pt x="95565" y="80963"/>
                  <a:pt x="96902" y="80963"/>
                  <a:pt x="99575" y="82184"/>
                </a:cubicBezTo>
                <a:close/>
                <a:moveTo>
                  <a:pt x="24452" y="82184"/>
                </a:moveTo>
                <a:cubicBezTo>
                  <a:pt x="25687" y="80963"/>
                  <a:pt x="28157" y="80963"/>
                  <a:pt x="29391" y="83405"/>
                </a:cubicBezTo>
                <a:cubicBezTo>
                  <a:pt x="29391" y="84627"/>
                  <a:pt x="29391" y="87069"/>
                  <a:pt x="28157" y="87069"/>
                </a:cubicBezTo>
                <a:cubicBezTo>
                  <a:pt x="28157" y="87069"/>
                  <a:pt x="28157" y="87069"/>
                  <a:pt x="12105" y="96838"/>
                </a:cubicBezTo>
                <a:cubicBezTo>
                  <a:pt x="12105" y="96838"/>
                  <a:pt x="10870" y="96838"/>
                  <a:pt x="10870" y="96838"/>
                </a:cubicBezTo>
                <a:cubicBezTo>
                  <a:pt x="9635" y="96838"/>
                  <a:pt x="8400" y="96838"/>
                  <a:pt x="7166" y="95617"/>
                </a:cubicBezTo>
                <a:cubicBezTo>
                  <a:pt x="7166" y="93175"/>
                  <a:pt x="7166" y="91954"/>
                  <a:pt x="8400" y="90732"/>
                </a:cubicBezTo>
                <a:cubicBezTo>
                  <a:pt x="8400" y="90732"/>
                  <a:pt x="8400" y="90732"/>
                  <a:pt x="24452" y="82184"/>
                </a:cubicBezTo>
                <a:close/>
                <a:moveTo>
                  <a:pt x="59100" y="61913"/>
                </a:moveTo>
                <a:cubicBezTo>
                  <a:pt x="59100" y="61913"/>
                  <a:pt x="57739" y="61913"/>
                  <a:pt x="57739" y="63274"/>
                </a:cubicBezTo>
                <a:cubicBezTo>
                  <a:pt x="57739" y="63274"/>
                  <a:pt x="56378" y="63274"/>
                  <a:pt x="56378" y="64635"/>
                </a:cubicBezTo>
                <a:cubicBezTo>
                  <a:pt x="56378" y="64635"/>
                  <a:pt x="56378" y="64635"/>
                  <a:pt x="61821" y="90488"/>
                </a:cubicBezTo>
                <a:lnTo>
                  <a:pt x="65903" y="64635"/>
                </a:lnTo>
                <a:cubicBezTo>
                  <a:pt x="65903" y="63274"/>
                  <a:pt x="65903" y="63274"/>
                  <a:pt x="65903" y="63274"/>
                </a:cubicBezTo>
                <a:cubicBezTo>
                  <a:pt x="65903" y="61913"/>
                  <a:pt x="64543" y="61913"/>
                  <a:pt x="64543" y="61913"/>
                </a:cubicBezTo>
                <a:cubicBezTo>
                  <a:pt x="64543" y="61913"/>
                  <a:pt x="63182" y="61913"/>
                  <a:pt x="63182" y="63274"/>
                </a:cubicBezTo>
                <a:cubicBezTo>
                  <a:pt x="63182" y="63274"/>
                  <a:pt x="61821" y="63274"/>
                  <a:pt x="61821" y="63274"/>
                </a:cubicBezTo>
                <a:cubicBezTo>
                  <a:pt x="60460" y="63274"/>
                  <a:pt x="60460" y="63274"/>
                  <a:pt x="60460" y="63274"/>
                </a:cubicBezTo>
                <a:cubicBezTo>
                  <a:pt x="59100" y="61913"/>
                  <a:pt x="59100" y="61913"/>
                  <a:pt x="59100" y="61913"/>
                </a:cubicBezTo>
                <a:close/>
                <a:moveTo>
                  <a:pt x="121089" y="49213"/>
                </a:moveTo>
                <a:cubicBezTo>
                  <a:pt x="123659" y="49213"/>
                  <a:pt x="124944" y="50602"/>
                  <a:pt x="124944" y="53381"/>
                </a:cubicBezTo>
                <a:cubicBezTo>
                  <a:pt x="126229" y="54770"/>
                  <a:pt x="124944" y="56159"/>
                  <a:pt x="122374" y="57548"/>
                </a:cubicBezTo>
                <a:cubicBezTo>
                  <a:pt x="122374" y="57548"/>
                  <a:pt x="122374" y="57548"/>
                  <a:pt x="104382" y="60326"/>
                </a:cubicBezTo>
                <a:cubicBezTo>
                  <a:pt x="103097" y="60326"/>
                  <a:pt x="103097" y="60326"/>
                  <a:pt x="103097" y="60326"/>
                </a:cubicBezTo>
                <a:cubicBezTo>
                  <a:pt x="101812" y="60326"/>
                  <a:pt x="100526" y="58937"/>
                  <a:pt x="100526" y="57548"/>
                </a:cubicBezTo>
                <a:cubicBezTo>
                  <a:pt x="99241" y="56159"/>
                  <a:pt x="100526" y="53381"/>
                  <a:pt x="103097" y="53381"/>
                </a:cubicBezTo>
                <a:cubicBezTo>
                  <a:pt x="103097" y="53381"/>
                  <a:pt x="103097" y="53381"/>
                  <a:pt x="121089" y="49213"/>
                </a:cubicBezTo>
                <a:close/>
                <a:moveTo>
                  <a:pt x="4308" y="49213"/>
                </a:moveTo>
                <a:cubicBezTo>
                  <a:pt x="4308" y="49213"/>
                  <a:pt x="4308" y="49213"/>
                  <a:pt x="22088" y="53381"/>
                </a:cubicBezTo>
                <a:cubicBezTo>
                  <a:pt x="24628" y="53381"/>
                  <a:pt x="24628" y="56159"/>
                  <a:pt x="24628" y="57548"/>
                </a:cubicBezTo>
                <a:cubicBezTo>
                  <a:pt x="24628" y="58937"/>
                  <a:pt x="23358" y="60326"/>
                  <a:pt x="22088" y="60326"/>
                </a:cubicBezTo>
                <a:cubicBezTo>
                  <a:pt x="20818" y="60326"/>
                  <a:pt x="20818" y="60326"/>
                  <a:pt x="20818" y="60326"/>
                </a:cubicBezTo>
                <a:cubicBezTo>
                  <a:pt x="20818" y="60326"/>
                  <a:pt x="20818" y="60326"/>
                  <a:pt x="3038" y="57548"/>
                </a:cubicBezTo>
                <a:cubicBezTo>
                  <a:pt x="498" y="56159"/>
                  <a:pt x="-772" y="54770"/>
                  <a:pt x="498" y="53381"/>
                </a:cubicBezTo>
                <a:cubicBezTo>
                  <a:pt x="498" y="50602"/>
                  <a:pt x="1768" y="49213"/>
                  <a:pt x="4308" y="49213"/>
                </a:cubicBezTo>
                <a:close/>
                <a:moveTo>
                  <a:pt x="62728" y="41275"/>
                </a:moveTo>
                <a:cubicBezTo>
                  <a:pt x="50962" y="41275"/>
                  <a:pt x="40503" y="50271"/>
                  <a:pt x="40503" y="60552"/>
                </a:cubicBezTo>
                <a:cubicBezTo>
                  <a:pt x="40503" y="69548"/>
                  <a:pt x="44425" y="73403"/>
                  <a:pt x="47040" y="78544"/>
                </a:cubicBezTo>
                <a:cubicBezTo>
                  <a:pt x="50962" y="83684"/>
                  <a:pt x="54884" y="88825"/>
                  <a:pt x="54884" y="95250"/>
                </a:cubicBezTo>
                <a:cubicBezTo>
                  <a:pt x="54884" y="95250"/>
                  <a:pt x="54884" y="95250"/>
                  <a:pt x="58806" y="95250"/>
                </a:cubicBezTo>
                <a:cubicBezTo>
                  <a:pt x="58806" y="95250"/>
                  <a:pt x="58806" y="95250"/>
                  <a:pt x="53577" y="65692"/>
                </a:cubicBezTo>
                <a:cubicBezTo>
                  <a:pt x="53577" y="64407"/>
                  <a:pt x="53577" y="61837"/>
                  <a:pt x="54884" y="60552"/>
                </a:cubicBezTo>
                <a:cubicBezTo>
                  <a:pt x="56191" y="59267"/>
                  <a:pt x="58806" y="59267"/>
                  <a:pt x="60114" y="59267"/>
                </a:cubicBezTo>
                <a:cubicBezTo>
                  <a:pt x="61421" y="59267"/>
                  <a:pt x="61421" y="59267"/>
                  <a:pt x="62728" y="59267"/>
                </a:cubicBezTo>
                <a:cubicBezTo>
                  <a:pt x="64036" y="59267"/>
                  <a:pt x="64036" y="59267"/>
                  <a:pt x="65343" y="59267"/>
                </a:cubicBezTo>
                <a:cubicBezTo>
                  <a:pt x="66650" y="59267"/>
                  <a:pt x="69265" y="59267"/>
                  <a:pt x="70572" y="60552"/>
                </a:cubicBezTo>
                <a:cubicBezTo>
                  <a:pt x="70572" y="61837"/>
                  <a:pt x="71880" y="64407"/>
                  <a:pt x="71880" y="65692"/>
                </a:cubicBezTo>
                <a:cubicBezTo>
                  <a:pt x="71880" y="65692"/>
                  <a:pt x="71880" y="65692"/>
                  <a:pt x="66650" y="95250"/>
                </a:cubicBezTo>
                <a:cubicBezTo>
                  <a:pt x="66650" y="95250"/>
                  <a:pt x="66650" y="95250"/>
                  <a:pt x="69265" y="95250"/>
                </a:cubicBezTo>
                <a:cubicBezTo>
                  <a:pt x="70572" y="88825"/>
                  <a:pt x="74494" y="83684"/>
                  <a:pt x="77109" y="78544"/>
                </a:cubicBezTo>
                <a:cubicBezTo>
                  <a:pt x="81031" y="73403"/>
                  <a:pt x="84953" y="69548"/>
                  <a:pt x="84953" y="60552"/>
                </a:cubicBezTo>
                <a:cubicBezTo>
                  <a:pt x="84953" y="50271"/>
                  <a:pt x="74494" y="41275"/>
                  <a:pt x="62728" y="41275"/>
                </a:cubicBezTo>
                <a:close/>
                <a:moveTo>
                  <a:pt x="62728" y="33338"/>
                </a:moveTo>
                <a:cubicBezTo>
                  <a:pt x="78315" y="33338"/>
                  <a:pt x="91303" y="46222"/>
                  <a:pt x="91303" y="60395"/>
                </a:cubicBezTo>
                <a:cubicBezTo>
                  <a:pt x="91303" y="70702"/>
                  <a:pt x="87407" y="77144"/>
                  <a:pt x="83510" y="82298"/>
                </a:cubicBezTo>
                <a:cubicBezTo>
                  <a:pt x="79613" y="87451"/>
                  <a:pt x="77016" y="92605"/>
                  <a:pt x="77016" y="99047"/>
                </a:cubicBezTo>
                <a:cubicBezTo>
                  <a:pt x="77016" y="99047"/>
                  <a:pt x="77016" y="99047"/>
                  <a:pt x="75717" y="111931"/>
                </a:cubicBezTo>
                <a:cubicBezTo>
                  <a:pt x="75717" y="114508"/>
                  <a:pt x="74418" y="115796"/>
                  <a:pt x="73119" y="115796"/>
                </a:cubicBezTo>
                <a:cubicBezTo>
                  <a:pt x="73119" y="115796"/>
                  <a:pt x="73119" y="115796"/>
                  <a:pt x="70521" y="115796"/>
                </a:cubicBezTo>
                <a:cubicBezTo>
                  <a:pt x="69223" y="119661"/>
                  <a:pt x="66625" y="122238"/>
                  <a:pt x="62728" y="122238"/>
                </a:cubicBezTo>
                <a:cubicBezTo>
                  <a:pt x="58832" y="122238"/>
                  <a:pt x="54935" y="119661"/>
                  <a:pt x="54935" y="115796"/>
                </a:cubicBezTo>
                <a:cubicBezTo>
                  <a:pt x="54935" y="115796"/>
                  <a:pt x="54935" y="115796"/>
                  <a:pt x="52337" y="115796"/>
                </a:cubicBezTo>
                <a:cubicBezTo>
                  <a:pt x="51038" y="115796"/>
                  <a:pt x="48441" y="114508"/>
                  <a:pt x="48441" y="111931"/>
                </a:cubicBezTo>
                <a:cubicBezTo>
                  <a:pt x="48441" y="111931"/>
                  <a:pt x="48441" y="111931"/>
                  <a:pt x="48441" y="99047"/>
                </a:cubicBezTo>
                <a:cubicBezTo>
                  <a:pt x="48441" y="92605"/>
                  <a:pt x="44544" y="87451"/>
                  <a:pt x="41946" y="82298"/>
                </a:cubicBezTo>
                <a:cubicBezTo>
                  <a:pt x="38050" y="77144"/>
                  <a:pt x="34153" y="70702"/>
                  <a:pt x="34153" y="60395"/>
                </a:cubicBezTo>
                <a:cubicBezTo>
                  <a:pt x="34153" y="46222"/>
                  <a:pt x="47142" y="33338"/>
                  <a:pt x="62728" y="33338"/>
                </a:cubicBezTo>
                <a:close/>
                <a:moveTo>
                  <a:pt x="195140" y="26988"/>
                </a:moveTo>
                <a:cubicBezTo>
                  <a:pt x="237951" y="26988"/>
                  <a:pt x="254816" y="48870"/>
                  <a:pt x="254816" y="86198"/>
                </a:cubicBezTo>
                <a:cubicBezTo>
                  <a:pt x="253519" y="138971"/>
                  <a:pt x="228870" y="169863"/>
                  <a:pt x="195140" y="169863"/>
                </a:cubicBezTo>
                <a:cubicBezTo>
                  <a:pt x="160112" y="169863"/>
                  <a:pt x="135464" y="138971"/>
                  <a:pt x="134166" y="86198"/>
                </a:cubicBezTo>
                <a:cubicBezTo>
                  <a:pt x="134166" y="48870"/>
                  <a:pt x="152329" y="26988"/>
                  <a:pt x="195140" y="26988"/>
                </a:cubicBezTo>
                <a:close/>
                <a:moveTo>
                  <a:pt x="103011" y="14288"/>
                </a:moveTo>
                <a:cubicBezTo>
                  <a:pt x="105591" y="15578"/>
                  <a:pt x="105591" y="18158"/>
                  <a:pt x="104301" y="19448"/>
                </a:cubicBezTo>
                <a:cubicBezTo>
                  <a:pt x="104301" y="19448"/>
                  <a:pt x="104301" y="19448"/>
                  <a:pt x="91403" y="33636"/>
                </a:cubicBezTo>
                <a:cubicBezTo>
                  <a:pt x="91403" y="34926"/>
                  <a:pt x="90113" y="34926"/>
                  <a:pt x="88823" y="34926"/>
                </a:cubicBezTo>
                <a:cubicBezTo>
                  <a:pt x="88823" y="34926"/>
                  <a:pt x="87533" y="34926"/>
                  <a:pt x="87533" y="34926"/>
                </a:cubicBezTo>
                <a:cubicBezTo>
                  <a:pt x="86243" y="33636"/>
                  <a:pt x="84953" y="31057"/>
                  <a:pt x="86243" y="29767"/>
                </a:cubicBezTo>
                <a:cubicBezTo>
                  <a:pt x="86243" y="29767"/>
                  <a:pt x="86243" y="29767"/>
                  <a:pt x="99142" y="15578"/>
                </a:cubicBezTo>
                <a:cubicBezTo>
                  <a:pt x="100432" y="14288"/>
                  <a:pt x="101722" y="14288"/>
                  <a:pt x="103011" y="14288"/>
                </a:cubicBezTo>
                <a:close/>
                <a:moveTo>
                  <a:pt x="21136" y="14288"/>
                </a:moveTo>
                <a:cubicBezTo>
                  <a:pt x="22406" y="14288"/>
                  <a:pt x="24946" y="14288"/>
                  <a:pt x="26216" y="15578"/>
                </a:cubicBezTo>
                <a:cubicBezTo>
                  <a:pt x="26216" y="15578"/>
                  <a:pt x="26216" y="15578"/>
                  <a:pt x="37646" y="29767"/>
                </a:cubicBezTo>
                <a:cubicBezTo>
                  <a:pt x="38916" y="31057"/>
                  <a:pt x="38916" y="33636"/>
                  <a:pt x="37646" y="34926"/>
                </a:cubicBezTo>
                <a:cubicBezTo>
                  <a:pt x="37646" y="34926"/>
                  <a:pt x="36376" y="34926"/>
                  <a:pt x="35106" y="34926"/>
                </a:cubicBezTo>
                <a:cubicBezTo>
                  <a:pt x="35106" y="34926"/>
                  <a:pt x="33836" y="34926"/>
                  <a:pt x="32566" y="33636"/>
                </a:cubicBezTo>
                <a:lnTo>
                  <a:pt x="21136" y="19448"/>
                </a:lnTo>
                <a:cubicBezTo>
                  <a:pt x="21136" y="19448"/>
                  <a:pt x="19866" y="18158"/>
                  <a:pt x="19866" y="16868"/>
                </a:cubicBezTo>
                <a:cubicBezTo>
                  <a:pt x="19866" y="16868"/>
                  <a:pt x="21136" y="15578"/>
                  <a:pt x="21136" y="14288"/>
                </a:cubicBezTo>
                <a:close/>
                <a:moveTo>
                  <a:pt x="61935" y="0"/>
                </a:moveTo>
                <a:cubicBezTo>
                  <a:pt x="63258" y="0"/>
                  <a:pt x="65904" y="1349"/>
                  <a:pt x="65904" y="4048"/>
                </a:cubicBezTo>
                <a:cubicBezTo>
                  <a:pt x="65904" y="4048"/>
                  <a:pt x="65904" y="4048"/>
                  <a:pt x="65904" y="22940"/>
                </a:cubicBezTo>
                <a:cubicBezTo>
                  <a:pt x="65904" y="25639"/>
                  <a:pt x="63258" y="26988"/>
                  <a:pt x="61935" y="26988"/>
                </a:cubicBezTo>
                <a:cubicBezTo>
                  <a:pt x="60612" y="26988"/>
                  <a:pt x="60612" y="26988"/>
                  <a:pt x="59289" y="25639"/>
                </a:cubicBezTo>
                <a:cubicBezTo>
                  <a:pt x="59289" y="25639"/>
                  <a:pt x="57966" y="24289"/>
                  <a:pt x="57966" y="22940"/>
                </a:cubicBezTo>
                <a:cubicBezTo>
                  <a:pt x="57966" y="22940"/>
                  <a:pt x="57966" y="22940"/>
                  <a:pt x="57966" y="4048"/>
                </a:cubicBezTo>
                <a:cubicBezTo>
                  <a:pt x="57966" y="1349"/>
                  <a:pt x="59289" y="0"/>
                  <a:pt x="61935" y="0"/>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8" name="椭圆 22"/>
          <p:cNvSpPr/>
          <p:nvPr/>
        </p:nvSpPr>
        <p:spPr>
          <a:xfrm>
            <a:off x="5875217" y="2727082"/>
            <a:ext cx="441567" cy="524362"/>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0" name="椭圆 23"/>
          <p:cNvSpPr/>
          <p:nvPr/>
        </p:nvSpPr>
        <p:spPr>
          <a:xfrm>
            <a:off x="9363625" y="2777261"/>
            <a:ext cx="524362" cy="424004"/>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8" name="组合 27"/>
          <p:cNvGrpSpPr/>
          <p:nvPr/>
        </p:nvGrpSpPr>
        <p:grpSpPr>
          <a:xfrm>
            <a:off x="882119" y="4239537"/>
            <a:ext cx="3368150" cy="1220554"/>
            <a:chOff x="6798184" y="1678126"/>
            <a:chExt cx="3368150" cy="1220554"/>
          </a:xfrm>
        </p:grpSpPr>
        <p:sp>
          <p:nvSpPr>
            <p:cNvPr id="29" name="矩形 28"/>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30" name="矩形 29"/>
            <p:cNvSpPr/>
            <p:nvPr/>
          </p:nvSpPr>
          <p:spPr>
            <a:xfrm>
              <a:off x="7361272" y="1678126"/>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grpSp>
        <p:nvGrpSpPr>
          <p:cNvPr id="31" name="组合 30"/>
          <p:cNvGrpSpPr/>
          <p:nvPr/>
        </p:nvGrpSpPr>
        <p:grpSpPr>
          <a:xfrm>
            <a:off x="4411925" y="4239537"/>
            <a:ext cx="3368150" cy="1220554"/>
            <a:chOff x="6798184" y="1678126"/>
            <a:chExt cx="3368150" cy="1220554"/>
          </a:xfrm>
        </p:grpSpPr>
        <p:sp>
          <p:nvSpPr>
            <p:cNvPr id="32" name="矩形 31"/>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33" name="矩形 32"/>
            <p:cNvSpPr/>
            <p:nvPr/>
          </p:nvSpPr>
          <p:spPr>
            <a:xfrm>
              <a:off x="7361272" y="1678126"/>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grpSp>
        <p:nvGrpSpPr>
          <p:cNvPr id="34" name="组合 33"/>
          <p:cNvGrpSpPr/>
          <p:nvPr/>
        </p:nvGrpSpPr>
        <p:grpSpPr>
          <a:xfrm>
            <a:off x="7941731" y="4239537"/>
            <a:ext cx="3368150" cy="1220554"/>
            <a:chOff x="6798184" y="1678126"/>
            <a:chExt cx="3368150" cy="1220554"/>
          </a:xfrm>
        </p:grpSpPr>
        <p:sp>
          <p:nvSpPr>
            <p:cNvPr id="35" name="矩形 34"/>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36" name="矩形 35"/>
            <p:cNvSpPr/>
            <p:nvPr/>
          </p:nvSpPr>
          <p:spPr>
            <a:xfrm>
              <a:off x="7361272" y="1678126"/>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EB0"/>
                  </a:solidFill>
                  <a:effectLst/>
                  <a:uLnTx/>
                  <a:uFillTx/>
                  <a:latin typeface="Arial" panose="020B0604020202020204"/>
                  <a:ea typeface="微软雅黑" panose="020B0503020204020204" charset="-122"/>
                  <a:cs typeface="+mn-cs"/>
                </a:rPr>
                <a:t>标题文字添加</a:t>
              </a:r>
            </a:p>
          </p:txBody>
        </p:sp>
      </p:grpSp>
      <p:sp>
        <p:nvSpPr>
          <p:cNvPr id="24"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销售概述</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41"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0-#ppt_w/2"/>
                                              </p:val>
                                            </p:tav>
                                            <p:tav tm="100000">
                                              <p:val>
                                                <p:strVal val="#ppt_x"/>
                                              </p:val>
                                            </p:tav>
                                          </p:tavLst>
                                        </p:anim>
                                        <p:anim calcmode="lin" valueType="num">
                                          <p:cBhvr additive="base">
                                            <p:cTn id="36" dur="500" fill="hold"/>
                                            <p:tgtEl>
                                              <p:spTgt spid="4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2" fill="hold" nodeType="afterEffect" p14:presetBounceEnd="60000">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14:bounceEnd="60000">
                                          <p:cBhvr additive="base">
                                            <p:cTn id="40"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41" dur="1000" fill="hold"/>
                                            <p:tgtEl>
                                              <p:spTgt spid="2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14:presetBounceEnd="60000">
                                      <p:stCondLst>
                                        <p:cond delay="250"/>
                                      </p:stCondLst>
                                      <p:childTnLst>
                                        <p:set>
                                          <p:cBhvr>
                                            <p:cTn id="43" dur="1" fill="hold">
                                              <p:stCondLst>
                                                <p:cond delay="0"/>
                                              </p:stCondLst>
                                            </p:cTn>
                                            <p:tgtEl>
                                              <p:spTgt spid="31"/>
                                            </p:tgtEl>
                                            <p:attrNameLst>
                                              <p:attrName>style.visibility</p:attrName>
                                            </p:attrNameLst>
                                          </p:cBhvr>
                                          <p:to>
                                            <p:strVal val="visible"/>
                                          </p:to>
                                        </p:set>
                                        <p:anim calcmode="lin" valueType="num" p14:bounceEnd="60000">
                                          <p:cBhvr additive="base">
                                            <p:cTn id="44" dur="10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45" dur="1000" fill="hold"/>
                                            <p:tgtEl>
                                              <p:spTgt spid="3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14:presetBounceEnd="60000">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14:bounceEnd="60000">
                                          <p:cBhvr additive="base">
                                            <p:cTn id="48" dur="10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49"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0" grpId="0" animBg="1"/>
          <p:bldP spid="21" grpId="0" animBg="1"/>
          <p:bldP spid="37" grpId="0" animBg="1"/>
          <p:bldP spid="38"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0-#ppt_w/2"/>
                                              </p:val>
                                            </p:tav>
                                            <p:tav tm="100000">
                                              <p:val>
                                                <p:strVal val="#ppt_x"/>
                                              </p:val>
                                            </p:tav>
                                          </p:tavLst>
                                        </p:anim>
                                        <p:anim calcmode="lin" valueType="num">
                                          <p:cBhvr additive="base">
                                            <p:cTn id="36" dur="500" fill="hold"/>
                                            <p:tgtEl>
                                              <p:spTgt spid="4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2"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1000" fill="hold"/>
                                            <p:tgtEl>
                                              <p:spTgt spid="28"/>
                                            </p:tgtEl>
                                            <p:attrNameLst>
                                              <p:attrName>ppt_x</p:attrName>
                                            </p:attrNameLst>
                                          </p:cBhvr>
                                          <p:tavLst>
                                            <p:tav tm="0">
                                              <p:val>
                                                <p:strVal val="1+#ppt_w/2"/>
                                              </p:val>
                                            </p:tav>
                                            <p:tav tm="100000">
                                              <p:val>
                                                <p:strVal val="#ppt_x"/>
                                              </p:val>
                                            </p:tav>
                                          </p:tavLst>
                                        </p:anim>
                                        <p:anim calcmode="lin" valueType="num">
                                          <p:cBhvr additive="base">
                                            <p:cTn id="41" dur="1000" fill="hold"/>
                                            <p:tgtEl>
                                              <p:spTgt spid="2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25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1000" fill="hold"/>
                                            <p:tgtEl>
                                              <p:spTgt spid="31"/>
                                            </p:tgtEl>
                                            <p:attrNameLst>
                                              <p:attrName>ppt_x</p:attrName>
                                            </p:attrNameLst>
                                          </p:cBhvr>
                                          <p:tavLst>
                                            <p:tav tm="0">
                                              <p:val>
                                                <p:strVal val="1+#ppt_w/2"/>
                                              </p:val>
                                            </p:tav>
                                            <p:tav tm="100000">
                                              <p:val>
                                                <p:strVal val="#ppt_x"/>
                                              </p:val>
                                            </p:tav>
                                          </p:tavLst>
                                        </p:anim>
                                        <p:anim calcmode="lin" valueType="num">
                                          <p:cBhvr additive="base">
                                            <p:cTn id="45" dur="1000" fill="hold"/>
                                            <p:tgtEl>
                                              <p:spTgt spid="3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000" fill="hold"/>
                                            <p:tgtEl>
                                              <p:spTgt spid="34"/>
                                            </p:tgtEl>
                                            <p:attrNameLst>
                                              <p:attrName>ppt_x</p:attrName>
                                            </p:attrNameLst>
                                          </p:cBhvr>
                                          <p:tavLst>
                                            <p:tav tm="0">
                                              <p:val>
                                                <p:strVal val="1+#ppt_w/2"/>
                                              </p:val>
                                            </p:tav>
                                            <p:tav tm="100000">
                                              <p:val>
                                                <p:strVal val="#ppt_x"/>
                                              </p:val>
                                            </p:tav>
                                          </p:tavLst>
                                        </p:anim>
                                        <p:anim calcmode="lin" valueType="num">
                                          <p:cBhvr additive="base">
                                            <p:cTn id="49"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0" grpId="0" animBg="1"/>
          <p:bldP spid="21" grpId="0" animBg="1"/>
          <p:bldP spid="37" grpId="0" animBg="1"/>
          <p:bldP spid="38" grpId="0" animBg="1"/>
          <p:bldP spid="4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86514" y="1770743"/>
            <a:ext cx="3048000" cy="1872343"/>
            <a:chOff x="4586514" y="1770743"/>
            <a:chExt cx="3048000" cy="1872343"/>
          </a:xfrm>
        </p:grpSpPr>
        <p:sp>
          <p:nvSpPr>
            <p:cNvPr id="3" name="矩形 2"/>
            <p:cNvSpPr/>
            <p:nvPr/>
          </p:nvSpPr>
          <p:spPr>
            <a:xfrm>
              <a:off x="4586514" y="1770743"/>
              <a:ext cx="3048000" cy="1872343"/>
            </a:xfrm>
            <a:prstGeom prst="rect">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13" name="组合 12"/>
            <p:cNvGrpSpPr/>
            <p:nvPr/>
          </p:nvGrpSpPr>
          <p:grpSpPr>
            <a:xfrm>
              <a:off x="4800215" y="2099555"/>
              <a:ext cx="2591569" cy="1238467"/>
              <a:chOff x="7483989" y="3361982"/>
              <a:chExt cx="2591569" cy="1238467"/>
            </a:xfrm>
          </p:grpSpPr>
          <p:sp>
            <p:nvSpPr>
              <p:cNvPr id="14" name="矩形 13"/>
              <p:cNvSpPr/>
              <p:nvPr/>
            </p:nvSpPr>
            <p:spPr>
              <a:xfrm>
                <a:off x="7483989" y="3732519"/>
                <a:ext cx="2591569"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用户可以在投影仪或者计算机上进行演示也可以将演示文稿打印出来制作成胶片</a:t>
                </a:r>
              </a:p>
            </p:txBody>
          </p:sp>
          <p:sp>
            <p:nvSpPr>
              <p:cNvPr id="15" name="矩形 14"/>
              <p:cNvSpPr/>
              <p:nvPr/>
            </p:nvSpPr>
            <p:spPr>
              <a:xfrm>
                <a:off x="7483989" y="33619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a:t>
                </a:r>
              </a:p>
            </p:txBody>
          </p:sp>
        </p:grpSp>
      </p:grpSp>
      <p:grpSp>
        <p:nvGrpSpPr>
          <p:cNvPr id="6" name="组合 5"/>
          <p:cNvGrpSpPr/>
          <p:nvPr/>
        </p:nvGrpSpPr>
        <p:grpSpPr>
          <a:xfrm>
            <a:off x="1081314" y="4034971"/>
            <a:ext cx="3048000" cy="1872343"/>
            <a:chOff x="1081314" y="4034971"/>
            <a:chExt cx="3048000" cy="1872343"/>
          </a:xfrm>
        </p:grpSpPr>
        <p:sp>
          <p:nvSpPr>
            <p:cNvPr id="5" name="矩形 4"/>
            <p:cNvSpPr/>
            <p:nvPr/>
          </p:nvSpPr>
          <p:spPr>
            <a:xfrm>
              <a:off x="1081314" y="4034971"/>
              <a:ext cx="3048000" cy="1872343"/>
            </a:xfrm>
            <a:prstGeom prst="rect">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16" name="组合 15"/>
            <p:cNvGrpSpPr/>
            <p:nvPr/>
          </p:nvGrpSpPr>
          <p:grpSpPr>
            <a:xfrm>
              <a:off x="1309529" y="4351908"/>
              <a:ext cx="2591569" cy="1238467"/>
              <a:chOff x="7483989" y="3361982"/>
              <a:chExt cx="2591569" cy="1238467"/>
            </a:xfrm>
          </p:grpSpPr>
          <p:sp>
            <p:nvSpPr>
              <p:cNvPr id="17" name="矩形 16"/>
              <p:cNvSpPr/>
              <p:nvPr/>
            </p:nvSpPr>
            <p:spPr>
              <a:xfrm>
                <a:off x="7483989" y="3732519"/>
                <a:ext cx="2591569"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用户可以在投影仪或者计算机上进行演示也可以将演示文稿打印出来制作成胶片</a:t>
                </a:r>
              </a:p>
            </p:txBody>
          </p:sp>
          <p:sp>
            <p:nvSpPr>
              <p:cNvPr id="18" name="矩形 17"/>
              <p:cNvSpPr/>
              <p:nvPr/>
            </p:nvSpPr>
            <p:spPr>
              <a:xfrm>
                <a:off x="7483989" y="33619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a:t>
                </a:r>
              </a:p>
            </p:txBody>
          </p:sp>
        </p:grpSp>
      </p:grpSp>
      <p:grpSp>
        <p:nvGrpSpPr>
          <p:cNvPr id="2" name="组合 1"/>
          <p:cNvGrpSpPr/>
          <p:nvPr/>
        </p:nvGrpSpPr>
        <p:grpSpPr>
          <a:xfrm>
            <a:off x="8091714" y="4034971"/>
            <a:ext cx="3048000" cy="1872343"/>
            <a:chOff x="8091714" y="4034971"/>
            <a:chExt cx="3048000" cy="1872343"/>
          </a:xfrm>
        </p:grpSpPr>
        <p:sp>
          <p:nvSpPr>
            <p:cNvPr id="7" name="矩形 6"/>
            <p:cNvSpPr/>
            <p:nvPr/>
          </p:nvSpPr>
          <p:spPr>
            <a:xfrm>
              <a:off x="8091714" y="4034971"/>
              <a:ext cx="3048000" cy="1872343"/>
            </a:xfrm>
            <a:prstGeom prst="rect">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19" name="组合 18"/>
            <p:cNvGrpSpPr/>
            <p:nvPr/>
          </p:nvGrpSpPr>
          <p:grpSpPr>
            <a:xfrm>
              <a:off x="8319929" y="4351908"/>
              <a:ext cx="2591569" cy="1238467"/>
              <a:chOff x="7483989" y="3361982"/>
              <a:chExt cx="2591569" cy="1238467"/>
            </a:xfrm>
          </p:grpSpPr>
          <p:sp>
            <p:nvSpPr>
              <p:cNvPr id="20" name="矩形 19"/>
              <p:cNvSpPr/>
              <p:nvPr/>
            </p:nvSpPr>
            <p:spPr>
              <a:xfrm>
                <a:off x="7483989" y="3732519"/>
                <a:ext cx="2591569"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用户可以在投影仪或者计算机上进行演示也可以将演示文稿打印出来制作成胶片</a:t>
                </a:r>
              </a:p>
            </p:txBody>
          </p:sp>
          <p:sp>
            <p:nvSpPr>
              <p:cNvPr id="21" name="矩形 20"/>
              <p:cNvSpPr/>
              <p:nvPr/>
            </p:nvSpPr>
            <p:spPr>
              <a:xfrm>
                <a:off x="7483989" y="3361982"/>
                <a:ext cx="2050552"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a:t>
                </a:r>
              </a:p>
            </p:txBody>
          </p:sp>
        </p:grpSp>
      </p:grpSp>
      <p:pic>
        <p:nvPicPr>
          <p:cNvPr id="25" name="图片占位符 24"/>
          <p:cNvPicPr>
            <a:picLocks noGrp="1" noChangeAspect="1"/>
          </p:cNvPicPr>
          <p:nvPr>
            <p:ph type="pic" sz="quarter" idx="10"/>
          </p:nvPr>
        </p:nvPicPr>
        <p:blipFill>
          <a:blip r:embed="rId3" cstate="email">
            <a:grayscl/>
          </a:blip>
          <a:srcRect/>
          <a:stretch>
            <a:fillRect/>
          </a:stretch>
        </p:blipFill>
        <p:spPr/>
      </p:pic>
      <p:pic>
        <p:nvPicPr>
          <p:cNvPr id="26" name="图片占位符 25"/>
          <p:cNvPicPr>
            <a:picLocks noGrp="1" noChangeAspect="1"/>
          </p:cNvPicPr>
          <p:nvPr>
            <p:ph type="pic" sz="quarter" idx="11"/>
          </p:nvPr>
        </p:nvPicPr>
        <p:blipFill>
          <a:blip r:embed="rId4" cstate="email">
            <a:grayscl/>
          </a:blip>
          <a:srcRect/>
          <a:stretch>
            <a:fillRect/>
          </a:stretch>
        </p:blipFill>
        <p:spPr/>
      </p:pic>
      <p:pic>
        <p:nvPicPr>
          <p:cNvPr id="27" name="图片占位符 26"/>
          <p:cNvPicPr>
            <a:picLocks noGrp="1" noChangeAspect="1"/>
          </p:cNvPicPr>
          <p:nvPr>
            <p:ph type="pic" sz="quarter" idx="12"/>
          </p:nvPr>
        </p:nvPicPr>
        <p:blipFill>
          <a:blip r:embed="rId5" cstate="email">
            <a:grayscl/>
          </a:blip>
          <a:srcRect/>
          <a:stretch>
            <a:fillRect/>
          </a:stretch>
        </p:blipFill>
        <p:spPr/>
      </p:pic>
      <p:sp>
        <p:nvSpPr>
          <p:cNvPr id="28"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销售概述</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29"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8"/>
          <p:cNvSpPr/>
          <p:nvPr/>
        </p:nvSpPr>
        <p:spPr>
          <a:xfrm rot="5400000" flipH="1">
            <a:off x="3146553" y="4066382"/>
            <a:ext cx="381000" cy="381000"/>
          </a:xfrm>
          <a:custGeom>
            <a:avLst/>
            <a:gdLst>
              <a:gd name="connsiteX0" fmla="*/ 238126 w 331788"/>
              <a:gd name="connsiteY0" fmla="*/ 55562 h 331788"/>
              <a:gd name="connsiteX1" fmla="*/ 55563 w 331788"/>
              <a:gd name="connsiteY1" fmla="*/ 165100 h 331788"/>
              <a:gd name="connsiteX2" fmla="*/ 238126 w 331788"/>
              <a:gd name="connsiteY2" fmla="*/ 276225 h 331788"/>
              <a:gd name="connsiteX3" fmla="*/ 179388 w 331788"/>
              <a:gd name="connsiteY3" fmla="*/ 165100 h 331788"/>
              <a:gd name="connsiteX4" fmla="*/ 165894 w 331788"/>
              <a:gd name="connsiteY4" fmla="*/ 0 h 331788"/>
              <a:gd name="connsiteX5" fmla="*/ 331788 w 331788"/>
              <a:gd name="connsiteY5" fmla="*/ 165894 h 331788"/>
              <a:gd name="connsiteX6" fmla="*/ 165894 w 331788"/>
              <a:gd name="connsiteY6" fmla="*/ 331788 h 331788"/>
              <a:gd name="connsiteX7" fmla="*/ 0 w 331788"/>
              <a:gd name="connsiteY7" fmla="*/ 165894 h 331788"/>
              <a:gd name="connsiteX8" fmla="*/ 165894 w 331788"/>
              <a:gd name="connsiteY8"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788" h="331788">
                <a:moveTo>
                  <a:pt x="238126" y="55562"/>
                </a:moveTo>
                <a:lnTo>
                  <a:pt x="55563" y="165100"/>
                </a:lnTo>
                <a:lnTo>
                  <a:pt x="238126" y="276225"/>
                </a:lnTo>
                <a:lnTo>
                  <a:pt x="179388" y="165100"/>
                </a:lnTo>
                <a:close/>
                <a:moveTo>
                  <a:pt x="165894" y="0"/>
                </a:moveTo>
                <a:cubicBezTo>
                  <a:pt x="257515" y="0"/>
                  <a:pt x="331788" y="74273"/>
                  <a:pt x="331788" y="165894"/>
                </a:cubicBezTo>
                <a:cubicBezTo>
                  <a:pt x="331788" y="257515"/>
                  <a:pt x="257515" y="331788"/>
                  <a:pt x="165894" y="331788"/>
                </a:cubicBezTo>
                <a:cubicBezTo>
                  <a:pt x="74273" y="331788"/>
                  <a:pt x="0" y="257515"/>
                  <a:pt x="0" y="165894"/>
                </a:cubicBezTo>
                <a:cubicBezTo>
                  <a:pt x="0" y="74273"/>
                  <a:pt x="74273" y="0"/>
                  <a:pt x="165894"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椭圆 18"/>
          <p:cNvSpPr/>
          <p:nvPr/>
        </p:nvSpPr>
        <p:spPr>
          <a:xfrm rot="5400000" flipH="1">
            <a:off x="8624044" y="4066382"/>
            <a:ext cx="381000" cy="381000"/>
          </a:xfrm>
          <a:custGeom>
            <a:avLst/>
            <a:gdLst>
              <a:gd name="connsiteX0" fmla="*/ 238126 w 331788"/>
              <a:gd name="connsiteY0" fmla="*/ 55562 h 331788"/>
              <a:gd name="connsiteX1" fmla="*/ 55563 w 331788"/>
              <a:gd name="connsiteY1" fmla="*/ 165100 h 331788"/>
              <a:gd name="connsiteX2" fmla="*/ 238126 w 331788"/>
              <a:gd name="connsiteY2" fmla="*/ 276225 h 331788"/>
              <a:gd name="connsiteX3" fmla="*/ 179388 w 331788"/>
              <a:gd name="connsiteY3" fmla="*/ 165100 h 331788"/>
              <a:gd name="connsiteX4" fmla="*/ 165894 w 331788"/>
              <a:gd name="connsiteY4" fmla="*/ 0 h 331788"/>
              <a:gd name="connsiteX5" fmla="*/ 331788 w 331788"/>
              <a:gd name="connsiteY5" fmla="*/ 165894 h 331788"/>
              <a:gd name="connsiteX6" fmla="*/ 165894 w 331788"/>
              <a:gd name="connsiteY6" fmla="*/ 331788 h 331788"/>
              <a:gd name="connsiteX7" fmla="*/ 0 w 331788"/>
              <a:gd name="connsiteY7" fmla="*/ 165894 h 331788"/>
              <a:gd name="connsiteX8" fmla="*/ 165894 w 331788"/>
              <a:gd name="connsiteY8"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788" h="331788">
                <a:moveTo>
                  <a:pt x="238126" y="55562"/>
                </a:moveTo>
                <a:lnTo>
                  <a:pt x="55563" y="165100"/>
                </a:lnTo>
                <a:lnTo>
                  <a:pt x="238126" y="276225"/>
                </a:lnTo>
                <a:lnTo>
                  <a:pt x="179388" y="165100"/>
                </a:lnTo>
                <a:close/>
                <a:moveTo>
                  <a:pt x="165894" y="0"/>
                </a:moveTo>
                <a:cubicBezTo>
                  <a:pt x="257515" y="0"/>
                  <a:pt x="331788" y="74273"/>
                  <a:pt x="331788" y="165894"/>
                </a:cubicBezTo>
                <a:cubicBezTo>
                  <a:pt x="331788" y="257515"/>
                  <a:pt x="257515" y="331788"/>
                  <a:pt x="165894" y="331788"/>
                </a:cubicBezTo>
                <a:cubicBezTo>
                  <a:pt x="74273" y="331788"/>
                  <a:pt x="0" y="257515"/>
                  <a:pt x="0" y="165894"/>
                </a:cubicBezTo>
                <a:cubicBezTo>
                  <a:pt x="0" y="74273"/>
                  <a:pt x="74273" y="0"/>
                  <a:pt x="165894"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矩形 15"/>
          <p:cNvSpPr/>
          <p:nvPr/>
        </p:nvSpPr>
        <p:spPr>
          <a:xfrm>
            <a:off x="1429500" y="4677785"/>
            <a:ext cx="3815105"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grpSp>
        <p:nvGrpSpPr>
          <p:cNvPr id="22" name="组合 21"/>
          <p:cNvGrpSpPr/>
          <p:nvPr/>
        </p:nvGrpSpPr>
        <p:grpSpPr>
          <a:xfrm>
            <a:off x="1470654" y="2114550"/>
            <a:ext cx="3867380" cy="1600200"/>
            <a:chOff x="1470654" y="2114550"/>
            <a:chExt cx="3867380" cy="1600200"/>
          </a:xfrm>
        </p:grpSpPr>
        <p:sp>
          <p:nvSpPr>
            <p:cNvPr id="8" name="矩形 7"/>
            <p:cNvSpPr/>
            <p:nvPr/>
          </p:nvSpPr>
          <p:spPr>
            <a:xfrm>
              <a:off x="1470654" y="2114550"/>
              <a:ext cx="3867380" cy="1600200"/>
            </a:xfrm>
            <a:prstGeom prst="rect">
              <a:avLst/>
            </a:prstGeom>
            <a:solidFill>
              <a:schemeClr val="accent1">
                <a:lumMod val="75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1" name="椭圆 12"/>
            <p:cNvSpPr/>
            <p:nvPr/>
          </p:nvSpPr>
          <p:spPr>
            <a:xfrm>
              <a:off x="3092104" y="2390288"/>
              <a:ext cx="489897" cy="52436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7" name="矩形 16"/>
            <p:cNvSpPr/>
            <p:nvPr/>
          </p:nvSpPr>
          <p:spPr>
            <a:xfrm>
              <a:off x="2205877" y="3125713"/>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grpSp>
      <p:grpSp>
        <p:nvGrpSpPr>
          <p:cNvPr id="23" name="组合 22"/>
          <p:cNvGrpSpPr/>
          <p:nvPr/>
        </p:nvGrpSpPr>
        <p:grpSpPr>
          <a:xfrm>
            <a:off x="6880854" y="2114550"/>
            <a:ext cx="3867380" cy="1600200"/>
            <a:chOff x="6880854" y="2114550"/>
            <a:chExt cx="3867380" cy="1600200"/>
          </a:xfrm>
        </p:grpSpPr>
        <p:sp>
          <p:nvSpPr>
            <p:cNvPr id="9" name="矩形 8"/>
            <p:cNvSpPr/>
            <p:nvPr/>
          </p:nvSpPr>
          <p:spPr>
            <a:xfrm>
              <a:off x="6880854" y="2114550"/>
              <a:ext cx="3867380" cy="1600200"/>
            </a:xfrm>
            <a:prstGeom prst="rect">
              <a:avLst/>
            </a:pr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0" name="椭圆 13"/>
            <p:cNvSpPr/>
            <p:nvPr/>
          </p:nvSpPr>
          <p:spPr>
            <a:xfrm>
              <a:off x="8552363" y="2413645"/>
              <a:ext cx="524362" cy="477649"/>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bg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8" name="矩形 17"/>
            <p:cNvSpPr/>
            <p:nvPr/>
          </p:nvSpPr>
          <p:spPr>
            <a:xfrm>
              <a:off x="7693557" y="3125713"/>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grpSp>
      <p:sp>
        <p:nvSpPr>
          <p:cNvPr id="19" name="矩形 18"/>
          <p:cNvSpPr/>
          <p:nvPr/>
        </p:nvSpPr>
        <p:spPr>
          <a:xfrm>
            <a:off x="6906991" y="4677785"/>
            <a:ext cx="3815105"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29" name="TextBox 6"/>
          <p:cNvSpPr txBox="1">
            <a:spLocks noChangeArrowheads="1"/>
          </p:cNvSpPr>
          <p:nvPr/>
        </p:nvSpPr>
        <p:spPr bwMode="auto">
          <a:xfrm>
            <a:off x="239711" y="246845"/>
            <a:ext cx="1169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914400" fontAlgn="base">
              <a:spcBef>
                <a:spcPct val="0"/>
              </a:spcBef>
              <a:spcAft>
                <a:spcPct val="0"/>
              </a:spcAft>
            </a:pPr>
            <a:r>
              <a:rPr kumimoji="0" lang="zh-CN" altLang="en-US" sz="1800" i="0" u="none" strike="noStrike" cap="none" normalizeH="0" baseline="0" dirty="0">
                <a:ln>
                  <a:noFill/>
                </a:ln>
                <a:solidFill>
                  <a:schemeClr val="tx1">
                    <a:lumMod val="65000"/>
                    <a:lumOff val="35000"/>
                  </a:schemeClr>
                </a:solidFill>
                <a:effectLst/>
                <a:latin typeface="Arial" panose="020B0604020202020204" pitchFamily="34" charset="0"/>
                <a:cs typeface="+mn-ea"/>
              </a:rPr>
              <a:t>销售概述</a:t>
            </a:r>
            <a:endParaRPr kumimoji="0" lang="zh-CN" sz="1800" i="0" u="none" strike="noStrike" cap="none" normalizeH="0" baseline="0" dirty="0">
              <a:ln>
                <a:noFill/>
              </a:ln>
              <a:solidFill>
                <a:schemeClr val="tx1">
                  <a:lumMod val="65000"/>
                  <a:lumOff val="35000"/>
                </a:schemeClr>
              </a:solidFill>
              <a:effectLst/>
              <a:latin typeface="Arial" panose="020B0604020202020204" pitchFamily="34" charset="0"/>
              <a:cs typeface="+mn-ea"/>
            </a:endParaRPr>
          </a:p>
        </p:txBody>
      </p:sp>
      <p:sp>
        <p:nvSpPr>
          <p:cNvPr id="30" name="TextBox 6"/>
          <p:cNvSpPr txBox="1">
            <a:spLocks noChangeArrowheads="1"/>
          </p:cNvSpPr>
          <p:nvPr/>
        </p:nvSpPr>
        <p:spPr bwMode="auto">
          <a:xfrm>
            <a:off x="282173" y="523811"/>
            <a:ext cx="1315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i="0" u="none" strike="noStrike" cap="none" normalizeH="0" baseline="0" dirty="0">
                <a:ln>
                  <a:noFill/>
                </a:ln>
                <a:solidFill>
                  <a:schemeClr val="bg1">
                    <a:lumMod val="50000"/>
                  </a:schemeClr>
                </a:solidFill>
                <a:effectLst/>
                <a:latin typeface="Arial Narrow" panose="020B0606020202030204" pitchFamily="34" charset="0"/>
                <a:cs typeface="+mn-ea"/>
              </a:rPr>
              <a:t>YOUR TITLE HERE</a:t>
            </a:r>
            <a:endParaRPr kumimoji="0" lang="zh-CN" sz="1100" i="0" u="none" strike="noStrike" cap="none" normalizeH="0" baseline="0" dirty="0">
              <a:ln>
                <a:noFill/>
              </a:ln>
              <a:solidFill>
                <a:schemeClr val="bg1">
                  <a:lumMod val="50000"/>
                </a:schemeClr>
              </a:solidFill>
              <a:effectLst/>
              <a:latin typeface="Arial Narrow" panose="020B0606020202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P spid="19" grpId="0"/>
    </p:bldLst>
  </p:timing>
</p:sld>
</file>

<file path=ppt/theme/theme1.xml><?xml version="1.0" encoding="utf-8"?>
<a:theme xmlns:a="http://schemas.openxmlformats.org/drawingml/2006/main" name="1_Office 主题​​">
  <a:themeElements>
    <a:clrScheme name="自定义 200">
      <a:dk1>
        <a:sysClr val="windowText" lastClr="000000"/>
      </a:dk1>
      <a:lt1>
        <a:sysClr val="window" lastClr="FFFFFF"/>
      </a:lt1>
      <a:dk2>
        <a:srgbClr val="7F7F7F"/>
      </a:dk2>
      <a:lt2>
        <a:srgbClr val="E7E6E6"/>
      </a:lt2>
      <a:accent1>
        <a:srgbClr val="008EB0"/>
      </a:accent1>
      <a:accent2>
        <a:srgbClr val="FE1D3F"/>
      </a:accent2>
      <a:accent3>
        <a:srgbClr val="008EB0"/>
      </a:accent3>
      <a:accent4>
        <a:srgbClr val="FE1D3F"/>
      </a:accent4>
      <a:accent5>
        <a:srgbClr val="008EB0"/>
      </a:accent5>
      <a:accent6>
        <a:srgbClr val="FE1D3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ln>
          <a:noFill/>
        </a:ln>
        <a:effectLst>
          <a:outerShdw blurRad="203200" dist="63500" dir="5400000" algn="t" rotWithShape="0">
            <a:prstClr val="black">
              <a:alpha val="71000"/>
            </a:prstClr>
          </a:outerShdw>
        </a:effectLst>
      </a:spPr>
      <a:bodyPr rot="0" spcFirstLastPara="0" vertOverflow="overflow" horzOverflow="overflow" vert="horz" wrap="square" lIns="91440" tIns="45720" rIns="91440" bIns="45720" numCol="1" spcCol="0" rtlCol="0" fromWordArt="0" anchor="ctr" anchorCtr="0" forceAA="0" compatLnSpc="1">
        <a:noAutofit/>
      </a:bodyPr>
      <a:lstStyle>
        <a:defPPr algn="ctr">
          <a:defRPr>
            <a:solidFill>
              <a:srgbClr val="FFFFFF"/>
            </a:solidFill>
            <a:latin typeface="Arial" panose="020B0604020202020204"/>
            <a:ea typeface="微软雅黑" panose="020B050302020402020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1936</Words>
  <Application>Microsoft Office PowerPoint</Application>
  <PresentationFormat>宽屏</PresentationFormat>
  <Paragraphs>258</Paragraphs>
  <Slides>28</Slides>
  <Notes>27</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ADELE</vt:lpstr>
      <vt:lpstr>HandelGotDLig</vt:lpstr>
      <vt:lpstr>等线</vt:lpstr>
      <vt:lpstr>宋体</vt:lpstr>
      <vt:lpstr>微软雅黑</vt:lpstr>
      <vt:lpstr>微软雅黑 Light</vt:lpstr>
      <vt:lpstr>Aharoni</vt:lpstr>
      <vt:lpstr>Arial</vt:lpstr>
      <vt:lpstr>Arial Narrow</vt:lpstr>
      <vt:lpstr>Impact</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2017-09-27T13:21:00Z</dcterms:created>
  <dcterms:modified xsi:type="dcterms:W3CDTF">2021-01-06T03:12:50Z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