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8" r:id="rId3"/>
    <p:sldId id="259" r:id="rId4"/>
    <p:sldId id="283" r:id="rId5"/>
    <p:sldId id="284" r:id="rId6"/>
    <p:sldId id="285" r:id="rId7"/>
    <p:sldId id="286" r:id="rId8"/>
    <p:sldId id="288" r:id="rId9"/>
    <p:sldId id="289" r:id="rId10"/>
    <p:sldId id="290" r:id="rId11"/>
    <p:sldId id="291" r:id="rId12"/>
    <p:sldId id="292" r:id="rId13"/>
    <p:sldId id="293" r:id="rId14"/>
    <p:sldId id="294" r:id="rId15"/>
    <p:sldId id="296" r:id="rId16"/>
    <p:sldId id="297" r:id="rId17"/>
    <p:sldId id="300" r:id="rId18"/>
    <p:sldId id="301" r:id="rId19"/>
    <p:sldId id="298" r:id="rId20"/>
    <p:sldId id="302" r:id="rId21"/>
    <p:sldId id="303" r:id="rId22"/>
    <p:sldId id="304" r:id="rId23"/>
    <p:sldId id="305" r:id="rId24"/>
    <p:sldId id="306" r:id="rId25"/>
    <p:sldId id="307"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A6E2"/>
    <a:srgbClr val="34BADF"/>
    <a:srgbClr val="1C3FD9"/>
    <a:srgbClr val="22D8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8" d="100"/>
          <a:sy n="108" d="100"/>
        </p:scale>
        <p:origin x="678"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3F3BAF-8AE7-4981-93DB-4CF01C02F71D}"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0CA387-239A-4D77-9947-DE196E9B023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0CA387-239A-4D77-9947-DE196E9B023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0CA387-239A-4D77-9947-DE196E9B023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0CA387-239A-4D77-9947-DE196E9B023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0CA387-239A-4D77-9947-DE196E9B023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0CA387-239A-4D77-9947-DE196E9B023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0CA387-239A-4D77-9947-DE196E9B023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0CA387-239A-4D77-9947-DE196E9B023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0CA387-239A-4D77-9947-DE196E9B023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0CA387-239A-4D77-9947-DE196E9B023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0CA387-239A-4D77-9947-DE196E9B023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0CA387-239A-4D77-9947-DE196E9B023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0CA387-239A-4D77-9947-DE196E9B023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0CA387-239A-4D77-9947-DE196E9B023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0CA387-239A-4D77-9947-DE196E9B0231}"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0CA387-239A-4D77-9947-DE196E9B0231}"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0CA387-239A-4D77-9947-DE196E9B023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0CA387-239A-4D77-9947-DE196E9B0231}"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0CA387-239A-4D77-9947-DE196E9B0231}"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0CA387-239A-4D77-9947-DE196E9B023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0CA387-239A-4D77-9947-DE196E9B023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0CA387-239A-4D77-9947-DE196E9B023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0CA387-239A-4D77-9947-DE196E9B023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0CA387-239A-4D77-9947-DE196E9B023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0CA387-239A-4D77-9947-DE196E9B023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0CA387-239A-4D77-9947-DE196E9B023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61D2A44-5193-49B1-B0D9-8FB5F3E6230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6E420D-6F42-4902-81B6-6A9B7EE566B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61D2A44-5193-49B1-B0D9-8FB5F3E6230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6E420D-6F42-4902-81B6-6A9B7EE566B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61D2A44-5193-49B1-B0D9-8FB5F3E6230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6E420D-6F42-4902-81B6-6A9B7EE566B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61D2A44-5193-49B1-B0D9-8FB5F3E6230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6E420D-6F42-4902-81B6-6A9B7EE566B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61D2A44-5193-49B1-B0D9-8FB5F3E6230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6E420D-6F42-4902-81B6-6A9B7EE566B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61D2A44-5193-49B1-B0D9-8FB5F3E6230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76E420D-6F42-4902-81B6-6A9B7EE566B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61D2A44-5193-49B1-B0D9-8FB5F3E6230E}"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76E420D-6F42-4902-81B6-6A9B7EE566B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61D2A44-5193-49B1-B0D9-8FB5F3E6230E}"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76E420D-6F42-4902-81B6-6A9B7EE566B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61D2A44-5193-49B1-B0D9-8FB5F3E6230E}"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76E420D-6F42-4902-81B6-6A9B7EE566B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61D2A44-5193-49B1-B0D9-8FB5F3E6230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76E420D-6F42-4902-81B6-6A9B7EE566B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61D2A44-5193-49B1-B0D9-8FB5F3E6230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76E420D-6F42-4902-81B6-6A9B7EE566B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1D2A44-5193-49B1-B0D9-8FB5F3E6230E}"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6E420D-6F42-4902-81B6-6A9B7EE566B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microsoft.com/office/2007/relationships/hdphoto" Target="../media/hdphoto3.wdp"/><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2.png"/><Relationship Id="rId11" Type="http://schemas.microsoft.com/office/2007/relationships/hdphoto" Target="../media/hdphoto5.wdp"/><Relationship Id="rId5" Type="http://schemas.openxmlformats.org/officeDocument/2006/relationships/image" Target="../media/image11.png"/><Relationship Id="rId10" Type="http://schemas.openxmlformats.org/officeDocument/2006/relationships/image" Target="../media/image14.png"/><Relationship Id="rId4" Type="http://schemas.microsoft.com/office/2007/relationships/hdphoto" Target="../media/hdphoto2.wdp"/><Relationship Id="rId9" Type="http://schemas.microsoft.com/office/2007/relationships/hdphoto" Target="../media/hdphoto4.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notesSlide" Target="../notesSlides/notesSlide23.xml"/><Relationship Id="rId2" Type="http://schemas.openxmlformats.org/officeDocument/2006/relationships/tags" Target="../tags/tag3.xml"/><Relationship Id="rId16"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0" y="0"/>
            <a:ext cx="12192000" cy="6858000"/>
          </a:xfrm>
          <a:prstGeom prst="rect">
            <a:avLst/>
          </a:prstGeom>
        </p:spPr>
      </p:pic>
      <p:sp>
        <p:nvSpPr>
          <p:cNvPr id="3" name="椭圆 2"/>
          <p:cNvSpPr/>
          <p:nvPr/>
        </p:nvSpPr>
        <p:spPr>
          <a:xfrm>
            <a:off x="3124200" y="480351"/>
            <a:ext cx="5943600" cy="5943598"/>
          </a:xfrm>
          <a:prstGeom prst="ellipse">
            <a:avLst/>
          </a:prstGeom>
          <a:solidFill>
            <a:schemeClr val="bg1">
              <a:alpha val="19000"/>
            </a:schemeClr>
          </a:solidFill>
          <a:ln w="22225">
            <a:noFill/>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dirty="0">
              <a:solidFill>
                <a:srgbClr val="000000"/>
              </a:solidFill>
              <a:sym typeface="+mn-lt"/>
            </a:endParaRPr>
          </a:p>
        </p:txBody>
      </p:sp>
      <p:sp>
        <p:nvSpPr>
          <p:cNvPr id="4" name="椭圆 3"/>
          <p:cNvSpPr/>
          <p:nvPr/>
        </p:nvSpPr>
        <p:spPr>
          <a:xfrm>
            <a:off x="3356430" y="712580"/>
            <a:ext cx="5479141" cy="5479141"/>
          </a:xfrm>
          <a:prstGeom prst="ellipse">
            <a:avLst/>
          </a:prstGeom>
          <a:solidFill>
            <a:schemeClr val="bg1"/>
          </a:solidFill>
          <a:ln w="22225">
            <a:noFill/>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dirty="0">
              <a:solidFill>
                <a:srgbClr val="000000"/>
              </a:solidFill>
              <a:sym typeface="+mn-lt"/>
            </a:endParaRPr>
          </a:p>
        </p:txBody>
      </p:sp>
      <p:sp>
        <p:nvSpPr>
          <p:cNvPr id="5" name="文本框 4"/>
          <p:cNvSpPr txBox="1"/>
          <p:nvPr/>
        </p:nvSpPr>
        <p:spPr>
          <a:xfrm>
            <a:off x="4587240" y="1638410"/>
            <a:ext cx="2997200" cy="1569660"/>
          </a:xfrm>
          <a:prstGeom prst="rect">
            <a:avLst/>
          </a:prstGeom>
          <a:noFill/>
        </p:spPr>
        <p:txBody>
          <a:bodyPr wrap="square" rtlCol="0">
            <a:spAutoFit/>
          </a:bodyPr>
          <a:lstStyle/>
          <a:p>
            <a:pPr algn="ctr" latinLnBrk="1">
              <a:defRPr/>
            </a:pPr>
            <a:r>
              <a:rPr lang="en-US" altLang="zh-CN" sz="9600" b="1" dirty="0">
                <a:solidFill>
                  <a:srgbClr val="42A6E2"/>
                </a:solidFill>
                <a:latin typeface="Agency FB" panose="020B0503020202020204" pitchFamily="34" charset="0"/>
                <a:cs typeface="+mn-ea"/>
                <a:sym typeface="+mn-lt"/>
              </a:rPr>
              <a:t>LOGO</a:t>
            </a:r>
            <a:endParaRPr lang="zh-CN" altLang="en-US" sz="9600" b="1" dirty="0">
              <a:solidFill>
                <a:srgbClr val="42A6E2"/>
              </a:solidFill>
              <a:latin typeface="Agency FB" panose="020B0503020202020204" pitchFamily="34" charset="0"/>
              <a:cs typeface="+mn-ea"/>
              <a:sym typeface="+mn-lt"/>
            </a:endParaRPr>
          </a:p>
        </p:txBody>
      </p:sp>
      <p:sp>
        <p:nvSpPr>
          <p:cNvPr id="6" name="文本框 5"/>
          <p:cNvSpPr txBox="1"/>
          <p:nvPr/>
        </p:nvSpPr>
        <p:spPr>
          <a:xfrm>
            <a:off x="3004531" y="3042852"/>
            <a:ext cx="6162618" cy="1015663"/>
          </a:xfrm>
          <a:prstGeom prst="rect">
            <a:avLst/>
          </a:prstGeom>
          <a:noFill/>
        </p:spPr>
        <p:txBody>
          <a:bodyPr wrap="square" rtlCol="0">
            <a:spAutoFit/>
          </a:bodyPr>
          <a:lstStyle/>
          <a:p>
            <a:pPr algn="ctr" latinLnBrk="1">
              <a:defRPr/>
            </a:pPr>
            <a:r>
              <a:rPr lang="zh-CN" altLang="en-US" sz="6000" b="1" dirty="0">
                <a:solidFill>
                  <a:srgbClr val="42A6E2"/>
                </a:solidFill>
                <a:latin typeface="方正尚酷简体" panose="03000509000000000000" pitchFamily="65" charset="-122"/>
                <a:ea typeface="方正尚酷简体" panose="03000509000000000000" pitchFamily="65" charset="-122"/>
                <a:cs typeface="+mn-ea"/>
                <a:sym typeface="+mn-lt"/>
              </a:rPr>
              <a:t>销售技巧培训</a:t>
            </a:r>
          </a:p>
        </p:txBody>
      </p:sp>
      <p:grpSp>
        <p:nvGrpSpPr>
          <p:cNvPr id="7" name="组合 6"/>
          <p:cNvGrpSpPr/>
          <p:nvPr/>
        </p:nvGrpSpPr>
        <p:grpSpPr>
          <a:xfrm>
            <a:off x="3674655" y="4130737"/>
            <a:ext cx="4822371" cy="400110"/>
            <a:chOff x="3684815" y="3985922"/>
            <a:chExt cx="4822371" cy="400110"/>
          </a:xfrm>
        </p:grpSpPr>
        <p:grpSp>
          <p:nvGrpSpPr>
            <p:cNvPr id="8" name="组合 7"/>
            <p:cNvGrpSpPr/>
            <p:nvPr/>
          </p:nvGrpSpPr>
          <p:grpSpPr>
            <a:xfrm>
              <a:off x="3684815" y="3990906"/>
              <a:ext cx="4822371" cy="386788"/>
              <a:chOff x="3606800" y="3976392"/>
              <a:chExt cx="4978400" cy="386788"/>
            </a:xfrm>
          </p:grpSpPr>
          <p:cxnSp>
            <p:nvCxnSpPr>
              <p:cNvPr id="10" name="直接连接符 9"/>
              <p:cNvCxnSpPr/>
              <p:nvPr/>
            </p:nvCxnSpPr>
            <p:spPr>
              <a:xfrm>
                <a:off x="3606800" y="3976392"/>
                <a:ext cx="4978400" cy="0"/>
              </a:xfrm>
              <a:prstGeom prst="line">
                <a:avLst/>
              </a:prstGeom>
              <a:ln w="3175">
                <a:solidFill>
                  <a:srgbClr val="0B4166"/>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606800" y="4363180"/>
                <a:ext cx="4978400" cy="0"/>
              </a:xfrm>
              <a:prstGeom prst="line">
                <a:avLst/>
              </a:prstGeom>
              <a:ln w="3175">
                <a:solidFill>
                  <a:srgbClr val="0B4166"/>
                </a:solidFill>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3835940" y="3985922"/>
              <a:ext cx="4520120" cy="400110"/>
            </a:xfrm>
            <a:prstGeom prst="rect">
              <a:avLst/>
            </a:prstGeom>
            <a:noFill/>
          </p:spPr>
          <p:txBody>
            <a:bodyPr wrap="square" rtlCol="0">
              <a:spAutoFit/>
            </a:bodyPr>
            <a:lstStyle/>
            <a:p>
              <a:pPr algn="dist" latinLnBrk="1">
                <a:defRPr/>
              </a:pPr>
              <a:r>
                <a:rPr lang="en-US" altLang="zh-CN" sz="2000" dirty="0">
                  <a:solidFill>
                    <a:srgbClr val="434F5A"/>
                  </a:solidFill>
                  <a:cs typeface="+mn-ea"/>
                  <a:sym typeface="+mn-lt"/>
                </a:rPr>
                <a:t>THE BUSINESS REPORT</a:t>
              </a:r>
              <a:endParaRPr lang="zh-CN" altLang="en-US" sz="2000" dirty="0">
                <a:solidFill>
                  <a:srgbClr val="434F5A"/>
                </a:solidFill>
                <a:cs typeface="+mn-ea"/>
                <a:sym typeface="+mn-lt"/>
              </a:endParaRPr>
            </a:p>
          </p:txBody>
        </p:sp>
      </p:grpSp>
      <p:sp>
        <p:nvSpPr>
          <p:cNvPr id="12" name="文本框 11"/>
          <p:cNvSpPr txBox="1"/>
          <p:nvPr/>
        </p:nvSpPr>
        <p:spPr>
          <a:xfrm>
            <a:off x="4587240" y="4806522"/>
            <a:ext cx="2997200" cy="368300"/>
          </a:xfrm>
          <a:prstGeom prst="rect">
            <a:avLst/>
          </a:prstGeom>
          <a:noFill/>
        </p:spPr>
        <p:txBody>
          <a:bodyPr wrap="square" rtlCol="0">
            <a:spAutoFit/>
          </a:bodyPr>
          <a:lstStyle/>
          <a:p>
            <a:pPr algn="ctr" latinLnBrk="1">
              <a:defRPr/>
            </a:pPr>
            <a:r>
              <a:rPr lang="zh-CN" altLang="en-US">
                <a:solidFill>
                  <a:srgbClr val="434F5A"/>
                </a:solidFill>
                <a:latin typeface="微软雅黑 Light" panose="020B0502040204020203" pitchFamily="34" charset="-122"/>
                <a:ea typeface="微软雅黑 Light" panose="020B0502040204020203" pitchFamily="34" charset="-122"/>
                <a:cs typeface="+mn-ea"/>
                <a:sym typeface="+mn-lt"/>
              </a:rPr>
              <a:t>作者：</a:t>
            </a:r>
            <a:r>
              <a:rPr lang="en-US" altLang="zh-CN">
                <a:solidFill>
                  <a:srgbClr val="434F5A"/>
                </a:solidFill>
                <a:latin typeface="微软雅黑 Light" panose="020B0502040204020203" pitchFamily="34" charset="-122"/>
                <a:ea typeface="微软雅黑 Light" panose="020B0502040204020203" pitchFamily="34" charset="-122"/>
                <a:cs typeface="+mn-ea"/>
                <a:sym typeface="+mn-lt"/>
              </a:rPr>
              <a:t>xiazaii</a:t>
            </a:r>
            <a:endParaRPr lang="zh-CN" altLang="en-US" dirty="0">
              <a:solidFill>
                <a:srgbClr val="434F5A"/>
              </a:solidFill>
              <a:latin typeface="微软雅黑 Light" panose="020B0502040204020203" pitchFamily="34" charset="-122"/>
              <a:ea typeface="微软雅黑 Light" panose="020B0502040204020203"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25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000"/>
                            </p:stCondLst>
                            <p:childTnLst>
                              <p:par>
                                <p:cTn id="21" presetID="12" presetClass="entr" presetSubtype="4" fill="hold" grpId="0" nodeType="after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p:tgtEl>
                                          <p:spTgt spid="5"/>
                                        </p:tgtEl>
                                        <p:attrNameLst>
                                          <p:attrName>ppt_y</p:attrName>
                                        </p:attrNameLst>
                                      </p:cBhvr>
                                      <p:tavLst>
                                        <p:tav tm="0">
                                          <p:val>
                                            <p:strVal val="#ppt_y+#ppt_h*1.125000"/>
                                          </p:val>
                                        </p:tav>
                                        <p:tav tm="100000">
                                          <p:val>
                                            <p:strVal val="#ppt_y"/>
                                          </p:val>
                                        </p:tav>
                                      </p:tavLst>
                                    </p:anim>
                                    <p:animEffect transition="in" filter="wipe(up)">
                                      <p:cBhvr>
                                        <p:cTn id="24" dur="500"/>
                                        <p:tgtEl>
                                          <p:spTgt spid="5"/>
                                        </p:tgtEl>
                                      </p:cBhvr>
                                    </p:animEffect>
                                  </p:childTnLst>
                                </p:cTn>
                              </p:par>
                            </p:childTnLst>
                          </p:cTn>
                        </p:par>
                        <p:par>
                          <p:cTn id="25" fill="hold">
                            <p:stCondLst>
                              <p:cond delay="1899"/>
                            </p:stCondLst>
                            <p:childTnLst>
                              <p:par>
                                <p:cTn id="26" presetID="53" presetClass="entr" presetSubtype="16" fill="hold" grpId="0" nodeType="afterEffect">
                                  <p:stCondLst>
                                    <p:cond delay="0"/>
                                  </p:stCondLst>
                                  <p:iterate type="lt">
                                    <p:tmPct val="10000"/>
                                  </p:iterate>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2650"/>
                            </p:stCondLst>
                            <p:childTnLst>
                              <p:par>
                                <p:cTn id="32" presetID="16" presetClass="entr" presetSubtype="21"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par>
                          <p:cTn id="35" fill="hold">
                            <p:stCondLst>
                              <p:cond delay="3150"/>
                            </p:stCondLst>
                            <p:childTnLst>
                              <p:par>
                                <p:cTn id="36" presetID="10"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0" y="0"/>
            <a:ext cx="12192000" cy="6858000"/>
          </a:xfrm>
          <a:prstGeom prst="rect">
            <a:avLst/>
          </a:prstGeom>
        </p:spPr>
      </p:pic>
      <p:sp>
        <p:nvSpPr>
          <p:cNvPr id="3" name="椭圆 2"/>
          <p:cNvSpPr/>
          <p:nvPr/>
        </p:nvSpPr>
        <p:spPr>
          <a:xfrm>
            <a:off x="3124200" y="480351"/>
            <a:ext cx="5943600" cy="5943598"/>
          </a:xfrm>
          <a:prstGeom prst="ellipse">
            <a:avLst/>
          </a:prstGeom>
          <a:solidFill>
            <a:schemeClr val="bg1">
              <a:alpha val="19000"/>
            </a:schemeClr>
          </a:solidFill>
          <a:ln w="22225">
            <a:noFill/>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dirty="0">
              <a:solidFill>
                <a:srgbClr val="000000"/>
              </a:solidFill>
              <a:sym typeface="+mn-lt"/>
            </a:endParaRPr>
          </a:p>
        </p:txBody>
      </p:sp>
      <p:sp>
        <p:nvSpPr>
          <p:cNvPr id="13" name="矩形 259"/>
          <p:cNvSpPr>
            <a:spLocks noChangeArrowheads="1"/>
          </p:cNvSpPr>
          <p:nvPr/>
        </p:nvSpPr>
        <p:spPr bwMode="auto">
          <a:xfrm>
            <a:off x="3474361" y="3075057"/>
            <a:ext cx="524327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9pPr>
          </a:lstStyle>
          <a:p>
            <a:pPr algn="ctr">
              <a:spcBef>
                <a:spcPct val="0"/>
              </a:spcBef>
              <a:buNone/>
            </a:pPr>
            <a:r>
              <a:rPr lang="zh-CN" altLang="en-US" sz="4000" spc="600" dirty="0">
                <a:solidFill>
                  <a:schemeClr val="bg1"/>
                </a:solidFill>
                <a:effectLst>
                  <a:outerShdw blurRad="38100" dist="38100" dir="2700000" algn="tl">
                    <a:srgbClr val="000000">
                      <a:alpha val="43137"/>
                    </a:srgbClr>
                  </a:outerShdw>
                </a:effectLst>
                <a:latin typeface="方正尚酷简体" panose="03000509000000000000" pitchFamily="65" charset="-122"/>
                <a:ea typeface="方正尚酷简体" panose="03000509000000000000" pitchFamily="65" charset="-122"/>
              </a:rPr>
              <a:t>产品销售</a:t>
            </a:r>
          </a:p>
        </p:txBody>
      </p:sp>
      <p:sp>
        <p:nvSpPr>
          <p:cNvPr id="14" name="矩形 259"/>
          <p:cNvSpPr>
            <a:spLocks noChangeArrowheads="1"/>
          </p:cNvSpPr>
          <p:nvPr/>
        </p:nvSpPr>
        <p:spPr bwMode="auto">
          <a:xfrm>
            <a:off x="3150978" y="3820408"/>
            <a:ext cx="589004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9pPr>
          </a:lstStyle>
          <a:p>
            <a:pPr algn="ctr">
              <a:buNone/>
            </a:pPr>
            <a:r>
              <a:rPr lang="en-US" altLang="zh-CN" sz="1400" dirty="0">
                <a:solidFill>
                  <a:schemeClr val="bg1"/>
                </a:solidFill>
                <a:latin typeface="Arial" panose="020B0604020202020204" pitchFamily="34" charset="0"/>
                <a:cs typeface="Arial" panose="020B0604020202020204" pitchFamily="34" charset="0"/>
              </a:rPr>
              <a:t>We have many PowerPoint </a:t>
            </a:r>
            <a:r>
              <a:rPr lang="zh-CN" altLang="en-US" sz="1400" dirty="0">
                <a:solidFill>
                  <a:schemeClr val="bg1"/>
                </a:solidFill>
                <a:latin typeface="Arial" panose="020B0604020202020204" pitchFamily="34" charset="0"/>
                <a:cs typeface="Arial" panose="020B0604020202020204" pitchFamily="34" charset="0"/>
              </a:rPr>
              <a:t>templates</a:t>
            </a:r>
            <a:r>
              <a:rPr lang="en-US" altLang="zh-CN" sz="1400" dirty="0">
                <a:solidFill>
                  <a:schemeClr val="bg1"/>
                </a:solidFill>
                <a:latin typeface="Arial" panose="020B0604020202020204" pitchFamily="34" charset="0"/>
                <a:cs typeface="Arial" panose="020B0604020202020204" pitchFamily="34" charset="0"/>
              </a:rPr>
              <a:t> that has been specifically designed to help anyone that is stepping into the world of PowerPoint for the very first time.</a:t>
            </a:r>
            <a:endParaRPr lang="zh-CN" altLang="en-US" sz="1400" dirty="0">
              <a:solidFill>
                <a:schemeClr val="bg1"/>
              </a:solidFill>
              <a:latin typeface="Arial" panose="020B0604020202020204" pitchFamily="34" charset="0"/>
              <a:cs typeface="Arial" panose="020B0604020202020204" pitchFamily="34" charset="0"/>
            </a:endParaRPr>
          </a:p>
        </p:txBody>
      </p:sp>
      <p:sp>
        <p:nvSpPr>
          <p:cNvPr id="15" name="矩形 14"/>
          <p:cNvSpPr/>
          <p:nvPr/>
        </p:nvSpPr>
        <p:spPr>
          <a:xfrm>
            <a:off x="4950193" y="1381848"/>
            <a:ext cx="2291614" cy="1862048"/>
          </a:xfrm>
          <a:prstGeom prst="rect">
            <a:avLst/>
          </a:prstGeom>
          <a:effectLst/>
        </p:spPr>
        <p:txBody>
          <a:bodyPr wrap="square">
            <a:spAutoFit/>
          </a:bodyPr>
          <a:lstStyle/>
          <a:p>
            <a:pPr algn="ctr"/>
            <a:r>
              <a:rPr lang="en-US" altLang="zh-CN" sz="11500" dirty="0">
                <a:solidFill>
                  <a:schemeClr val="bg1"/>
                </a:solidFill>
                <a:latin typeface="Agency FB" panose="020B0503020202020204" pitchFamily="34" charset="0"/>
                <a:ea typeface="腾祥澜黑简" panose="01010104010101010101" pitchFamily="2" charset="-122"/>
                <a:cs typeface="Arial" panose="020B0604020202020204" pitchFamily="34" charset="0"/>
              </a:rPr>
              <a:t>02</a:t>
            </a:r>
            <a:endParaRPr lang="zh-CN" altLang="en-US" sz="11500" dirty="0">
              <a:solidFill>
                <a:schemeClr val="bg1"/>
              </a:solidFill>
              <a:latin typeface="Agency FB" panose="020B0503020202020204" pitchFamily="34" charset="0"/>
              <a:ea typeface="腾祥澜黑简" panose="0101010401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childTnLst>
                          </p:cTn>
                        </p:par>
                        <p:par>
                          <p:cTn id="21" fill="hold">
                            <p:stCondLst>
                              <p:cond delay="1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3"/>
                                        </p:tgtEl>
                                        <p:attrNameLst>
                                          <p:attrName>ppt_y</p:attrName>
                                        </p:attrNameLst>
                                      </p:cBhvr>
                                      <p:tavLst>
                                        <p:tav tm="0">
                                          <p:val>
                                            <p:strVal val="#ppt_y"/>
                                          </p:val>
                                        </p:tav>
                                        <p:tav tm="100000">
                                          <p:val>
                                            <p:strVal val="#ppt_y"/>
                                          </p:val>
                                        </p:tav>
                                      </p:tavLst>
                                    </p:anim>
                                    <p:anim calcmode="lin" valueType="num">
                                      <p:cBhvr>
                                        <p:cTn id="26"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3"/>
                                        </p:tgtEl>
                                      </p:cBhvr>
                                    </p:animEffect>
                                  </p:childTnLst>
                                </p:cTn>
                              </p:par>
                            </p:childTnLst>
                          </p:cTn>
                        </p:par>
                        <p:par>
                          <p:cTn id="29" fill="hold">
                            <p:stCondLst>
                              <p:cond delay="2150"/>
                            </p:stCondLst>
                            <p:childTnLst>
                              <p:par>
                                <p:cTn id="30" presetID="26" presetClass="emph" presetSubtype="0" fill="hold" grpId="1" nodeType="afterEffect">
                                  <p:stCondLst>
                                    <p:cond delay="0"/>
                                  </p:stCondLst>
                                  <p:iterate type="lt">
                                    <p:tmPct val="0"/>
                                  </p:iterate>
                                  <p:childTnLst>
                                    <p:animEffect transition="out" filter="fade">
                                      <p:cBhvr>
                                        <p:cTn id="31" dur="500" tmFilter="0, 0; .2, .5; .8, .5; 1, 0"/>
                                        <p:tgtEl>
                                          <p:spTgt spid="13"/>
                                        </p:tgtEl>
                                      </p:cBhvr>
                                    </p:animEffect>
                                    <p:animScale>
                                      <p:cBhvr>
                                        <p:cTn id="32" dur="250" autoRev="1" fill="hold"/>
                                        <p:tgtEl>
                                          <p:spTgt spid="13"/>
                                        </p:tgtEl>
                                      </p:cBhvr>
                                      <p:by x="105000" y="105000"/>
                                    </p:animScale>
                                  </p:childTnLst>
                                </p:cTn>
                              </p:par>
                              <p:par>
                                <p:cTn id="33" presetID="12" presetClass="entr" presetSubtype="1" fill="hold" grpId="0" nodeType="withEffect">
                                  <p:stCondLst>
                                    <p:cond delay="25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p:tgtEl>
                                          <p:spTgt spid="14"/>
                                        </p:tgtEl>
                                        <p:attrNameLst>
                                          <p:attrName>ppt_y</p:attrName>
                                        </p:attrNameLst>
                                      </p:cBhvr>
                                      <p:tavLst>
                                        <p:tav tm="0">
                                          <p:val>
                                            <p:strVal val="#ppt_y-#ppt_h*1.125000"/>
                                          </p:val>
                                        </p:tav>
                                        <p:tav tm="100000">
                                          <p:val>
                                            <p:strVal val="#ppt_y"/>
                                          </p:val>
                                        </p:tav>
                                      </p:tavLst>
                                    </p:anim>
                                    <p:animEffect transition="in" filter="wipe(down)">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p:bldP spid="13" grpId="1"/>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7"/>
          <p:cNvSpPr txBox="1">
            <a:spLocks noChangeArrowheads="1"/>
          </p:cNvSpPr>
          <p:nvPr/>
        </p:nvSpPr>
        <p:spPr bwMode="auto">
          <a:xfrm>
            <a:off x="1711583" y="416973"/>
            <a:ext cx="19287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2800" spc="600" dirty="0">
                <a:solidFill>
                  <a:srgbClr val="42A6E2"/>
                </a:solidFill>
                <a:latin typeface="方正尚酷简体" panose="03000509000000000000" pitchFamily="65" charset="-122"/>
                <a:ea typeface="方正尚酷简体" panose="03000509000000000000" pitchFamily="65" charset="-122"/>
              </a:rPr>
              <a:t>产品销售</a:t>
            </a:r>
          </a:p>
        </p:txBody>
      </p:sp>
      <p:grpSp>
        <p:nvGrpSpPr>
          <p:cNvPr id="3" name="组合 2"/>
          <p:cNvGrpSpPr/>
          <p:nvPr/>
        </p:nvGrpSpPr>
        <p:grpSpPr>
          <a:xfrm>
            <a:off x="-19052" y="319730"/>
            <a:ext cx="1623000" cy="707886"/>
            <a:chOff x="-19052" y="319730"/>
            <a:chExt cx="1623000" cy="707886"/>
          </a:xfrm>
        </p:grpSpPr>
        <p:sp>
          <p:nvSpPr>
            <p:cNvPr id="4" name="任意多边形 3"/>
            <p:cNvSpPr/>
            <p:nvPr/>
          </p:nvSpPr>
          <p:spPr>
            <a:xfrm flipH="1">
              <a:off x="-19052" y="340071"/>
              <a:ext cx="1623000" cy="675970"/>
            </a:xfrm>
            <a:custGeom>
              <a:avLst/>
              <a:gdLst>
                <a:gd name="connsiteX0" fmla="*/ 1623000 w 1623000"/>
                <a:gd name="connsiteY0" fmla="*/ 0 h 675970"/>
                <a:gd name="connsiteX1" fmla="*/ 309120 w 1623000"/>
                <a:gd name="connsiteY1" fmla="*/ 0 h 675970"/>
                <a:gd name="connsiteX2" fmla="*/ 270629 w 1623000"/>
                <a:gd name="connsiteY2" fmla="*/ 0 h 675970"/>
                <a:gd name="connsiteX3" fmla="*/ 270629 w 1623000"/>
                <a:gd name="connsiteY3" fmla="*/ 4243 h 675970"/>
                <a:gd name="connsiteX4" fmla="*/ 246822 w 1623000"/>
                <a:gd name="connsiteY4" fmla="*/ 6867 h 675970"/>
                <a:gd name="connsiteX5" fmla="*/ 0 w 1623000"/>
                <a:gd name="connsiteY5" fmla="*/ 337985 h 675970"/>
                <a:gd name="connsiteX6" fmla="*/ 246822 w 1623000"/>
                <a:gd name="connsiteY6" fmla="*/ 669103 h 675970"/>
                <a:gd name="connsiteX7" fmla="*/ 270629 w 1623000"/>
                <a:gd name="connsiteY7" fmla="*/ 671727 h 675970"/>
                <a:gd name="connsiteX8" fmla="*/ 270629 w 1623000"/>
                <a:gd name="connsiteY8" fmla="*/ 675969 h 675970"/>
                <a:gd name="connsiteX9" fmla="*/ 309111 w 1623000"/>
                <a:gd name="connsiteY9" fmla="*/ 675969 h 675970"/>
                <a:gd name="connsiteX10" fmla="*/ 309120 w 1623000"/>
                <a:gd name="connsiteY10" fmla="*/ 675970 h 675970"/>
                <a:gd name="connsiteX11" fmla="*/ 309129 w 1623000"/>
                <a:gd name="connsiteY11" fmla="*/ 675969 h 675970"/>
                <a:gd name="connsiteX12" fmla="*/ 1623000 w 1623000"/>
                <a:gd name="connsiteY12" fmla="*/ 675969 h 6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3000" h="675970">
                  <a:moveTo>
                    <a:pt x="1623000" y="0"/>
                  </a:moveTo>
                  <a:lnTo>
                    <a:pt x="309120" y="0"/>
                  </a:lnTo>
                  <a:lnTo>
                    <a:pt x="270629" y="0"/>
                  </a:lnTo>
                  <a:lnTo>
                    <a:pt x="270629" y="4243"/>
                  </a:lnTo>
                  <a:lnTo>
                    <a:pt x="246822" y="6867"/>
                  </a:lnTo>
                  <a:cubicBezTo>
                    <a:pt x="105961" y="38383"/>
                    <a:pt x="0" y="174654"/>
                    <a:pt x="0" y="337985"/>
                  </a:cubicBezTo>
                  <a:cubicBezTo>
                    <a:pt x="0" y="501316"/>
                    <a:pt x="105961" y="637588"/>
                    <a:pt x="246822" y="669103"/>
                  </a:cubicBezTo>
                  <a:lnTo>
                    <a:pt x="270629" y="671727"/>
                  </a:lnTo>
                  <a:lnTo>
                    <a:pt x="270629" y="675969"/>
                  </a:lnTo>
                  <a:lnTo>
                    <a:pt x="309111" y="675969"/>
                  </a:lnTo>
                  <a:lnTo>
                    <a:pt x="309120" y="675970"/>
                  </a:lnTo>
                  <a:lnTo>
                    <a:pt x="309129" y="675969"/>
                  </a:lnTo>
                  <a:lnTo>
                    <a:pt x="1623000" y="675969"/>
                  </a:lnTo>
                  <a:close/>
                </a:path>
              </a:pathLst>
            </a:custGeom>
            <a:solidFill>
              <a:srgbClr val="42A6E2"/>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sz="1350">
                <a:solidFill>
                  <a:schemeClr val="bg1"/>
                </a:solidFill>
              </a:endParaRPr>
            </a:p>
          </p:txBody>
        </p:sp>
        <p:sp>
          <p:nvSpPr>
            <p:cNvPr id="5" name="文本框 4"/>
            <p:cNvSpPr txBox="1"/>
            <p:nvPr/>
          </p:nvSpPr>
          <p:spPr>
            <a:xfrm>
              <a:off x="842157" y="319730"/>
              <a:ext cx="649537" cy="707886"/>
            </a:xfrm>
            <a:prstGeom prst="rect">
              <a:avLst/>
            </a:prstGeom>
            <a:noFill/>
          </p:spPr>
          <p:txBody>
            <a:bodyPr wrap="none" rtlCol="0">
              <a:spAutoFit/>
            </a:bodyPr>
            <a:lstStyle/>
            <a:p>
              <a:r>
                <a:rPr lang="en-US" altLang="zh-CN" sz="4000" b="1" dirty="0">
                  <a:solidFill>
                    <a:schemeClr val="bg1"/>
                  </a:solidFill>
                  <a:latin typeface="Agency FB" panose="020B0503020202020204" pitchFamily="34" charset="0"/>
                </a:rPr>
                <a:t>02</a:t>
              </a:r>
              <a:endParaRPr lang="zh-CN" altLang="en-US" sz="4000" b="1" dirty="0">
                <a:solidFill>
                  <a:schemeClr val="bg1"/>
                </a:solidFill>
                <a:latin typeface="Agency FB" panose="020B0503020202020204" pitchFamily="34" charset="0"/>
              </a:endParaRPr>
            </a:p>
          </p:txBody>
        </p:sp>
      </p:grpSp>
      <p:grpSp>
        <p:nvGrpSpPr>
          <p:cNvPr id="30" name="组合 29"/>
          <p:cNvGrpSpPr/>
          <p:nvPr/>
        </p:nvGrpSpPr>
        <p:grpSpPr>
          <a:xfrm>
            <a:off x="4658177" y="1744733"/>
            <a:ext cx="2875641" cy="4345061"/>
            <a:chOff x="4658177" y="1724413"/>
            <a:chExt cx="2875641" cy="4345061"/>
          </a:xfrm>
        </p:grpSpPr>
        <p:sp>
          <p:nvSpPr>
            <p:cNvPr id="31" name="Oval 1"/>
            <p:cNvSpPr/>
            <p:nvPr/>
          </p:nvSpPr>
          <p:spPr>
            <a:xfrm>
              <a:off x="5350106" y="4310761"/>
              <a:ext cx="1082285" cy="1082285"/>
            </a:xfrm>
            <a:prstGeom prst="ellipse">
              <a:avLst/>
            </a:prstGeom>
            <a:solidFill>
              <a:schemeClr val="tx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2" name="Freeform: Shape 5"/>
            <p:cNvSpPr/>
            <p:nvPr/>
          </p:nvSpPr>
          <p:spPr>
            <a:xfrm>
              <a:off x="4946952" y="5325403"/>
              <a:ext cx="1888595" cy="744071"/>
            </a:xfrm>
            <a:custGeom>
              <a:avLst/>
              <a:gdLst>
                <a:gd name="connsiteX0" fmla="*/ 1021206 w 2042413"/>
                <a:gd name="connsiteY0" fmla="*/ 0 h 804672"/>
                <a:gd name="connsiteX1" fmla="*/ 2025490 w 2042413"/>
                <a:gd name="connsiteY1" fmla="*/ 738858 h 804672"/>
                <a:gd name="connsiteX2" fmla="*/ 2042413 w 2042413"/>
                <a:gd name="connsiteY2" fmla="*/ 804672 h 804672"/>
                <a:gd name="connsiteX3" fmla="*/ 0 w 2042413"/>
                <a:gd name="connsiteY3" fmla="*/ 804672 h 804672"/>
                <a:gd name="connsiteX4" fmla="*/ 16922 w 2042413"/>
                <a:gd name="connsiteY4" fmla="*/ 738858 h 804672"/>
                <a:gd name="connsiteX5" fmla="*/ 1021206 w 2042413"/>
                <a:gd name="connsiteY5" fmla="*/ 0 h 80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2413" h="804672">
                  <a:moveTo>
                    <a:pt x="1021206" y="0"/>
                  </a:moveTo>
                  <a:cubicBezTo>
                    <a:pt x="1493075" y="0"/>
                    <a:pt x="1892351" y="310801"/>
                    <a:pt x="2025490" y="738858"/>
                  </a:cubicBezTo>
                  <a:lnTo>
                    <a:pt x="2042413" y="804672"/>
                  </a:lnTo>
                  <a:lnTo>
                    <a:pt x="0" y="804672"/>
                  </a:lnTo>
                  <a:lnTo>
                    <a:pt x="16922" y="738858"/>
                  </a:lnTo>
                  <a:cubicBezTo>
                    <a:pt x="150062" y="310801"/>
                    <a:pt x="549338" y="0"/>
                    <a:pt x="1021206" y="0"/>
                  </a:cubicBezTo>
                  <a:close/>
                </a:path>
              </a:pathLst>
            </a:custGeom>
            <a:solidFill>
              <a:schemeClr val="tx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3" name="Freeform: Shape 20"/>
            <p:cNvSpPr/>
            <p:nvPr/>
          </p:nvSpPr>
          <p:spPr>
            <a:xfrm>
              <a:off x="5961123" y="1904128"/>
              <a:ext cx="1572695" cy="2292838"/>
            </a:xfrm>
            <a:custGeom>
              <a:avLst/>
              <a:gdLst>
                <a:gd name="connsiteX0" fmla="*/ 443484 w 886968"/>
                <a:gd name="connsiteY0" fmla="*/ 0 h 1293114"/>
                <a:gd name="connsiteX1" fmla="*/ 886968 w 886968"/>
                <a:gd name="connsiteY1" fmla="*/ 443484 h 1293114"/>
                <a:gd name="connsiteX2" fmla="*/ 532862 w 886968"/>
                <a:gd name="connsiteY2" fmla="*/ 877958 h 1293114"/>
                <a:gd name="connsiteX3" fmla="*/ 443485 w 886968"/>
                <a:gd name="connsiteY3" fmla="*/ 886968 h 1293114"/>
                <a:gd name="connsiteX4" fmla="*/ 443485 w 886968"/>
                <a:gd name="connsiteY4" fmla="*/ 887079 h 1293114"/>
                <a:gd name="connsiteX5" fmla="*/ 442389 w 886968"/>
                <a:gd name="connsiteY5" fmla="*/ 886968 h 1293114"/>
                <a:gd name="connsiteX6" fmla="*/ 8988 w 886968"/>
                <a:gd name="connsiteY6" fmla="*/ 1240200 h 1293114"/>
                <a:gd name="connsiteX7" fmla="*/ 3654 w 886968"/>
                <a:gd name="connsiteY7" fmla="*/ 1293114 h 1293114"/>
                <a:gd name="connsiteX8" fmla="*/ 1 w 886968"/>
                <a:gd name="connsiteY8" fmla="*/ 1293114 h 1293114"/>
                <a:gd name="connsiteX9" fmla="*/ 1 w 886968"/>
                <a:gd name="connsiteY9" fmla="*/ 443494 h 1293114"/>
                <a:gd name="connsiteX10" fmla="*/ 0 w 886968"/>
                <a:gd name="connsiteY10" fmla="*/ 443484 h 1293114"/>
                <a:gd name="connsiteX11" fmla="*/ 443484 w 886968"/>
                <a:gd name="connsiteY11" fmla="*/ 0 h 1293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6968" h="1293114">
                  <a:moveTo>
                    <a:pt x="443484" y="0"/>
                  </a:moveTo>
                  <a:cubicBezTo>
                    <a:pt x="688413" y="0"/>
                    <a:pt x="886968" y="198555"/>
                    <a:pt x="886968" y="443484"/>
                  </a:cubicBezTo>
                  <a:cubicBezTo>
                    <a:pt x="886968" y="657797"/>
                    <a:pt x="734950" y="836605"/>
                    <a:pt x="532862" y="877958"/>
                  </a:cubicBezTo>
                  <a:lnTo>
                    <a:pt x="443485" y="886968"/>
                  </a:lnTo>
                  <a:lnTo>
                    <a:pt x="443485" y="887079"/>
                  </a:lnTo>
                  <a:lnTo>
                    <a:pt x="442389" y="886968"/>
                  </a:lnTo>
                  <a:cubicBezTo>
                    <a:pt x="228605" y="886968"/>
                    <a:pt x="50239" y="1038611"/>
                    <a:pt x="8988" y="1240200"/>
                  </a:cubicBezTo>
                  <a:lnTo>
                    <a:pt x="3654" y="1293114"/>
                  </a:lnTo>
                  <a:lnTo>
                    <a:pt x="1" y="1293114"/>
                  </a:lnTo>
                  <a:lnTo>
                    <a:pt x="1" y="443494"/>
                  </a:lnTo>
                  <a:lnTo>
                    <a:pt x="0" y="443484"/>
                  </a:lnTo>
                  <a:cubicBezTo>
                    <a:pt x="0" y="198555"/>
                    <a:pt x="198555" y="0"/>
                    <a:pt x="443484" y="0"/>
                  </a:cubicBezTo>
                  <a:close/>
                </a:path>
              </a:pathLst>
            </a:custGeom>
            <a:solidFill>
              <a:srgbClr val="42A6E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4" name="Freeform: Shape 21"/>
            <p:cNvSpPr/>
            <p:nvPr/>
          </p:nvSpPr>
          <p:spPr>
            <a:xfrm flipH="1">
              <a:off x="4658177" y="2527673"/>
              <a:ext cx="1144995" cy="1669293"/>
            </a:xfrm>
            <a:custGeom>
              <a:avLst/>
              <a:gdLst>
                <a:gd name="connsiteX0" fmla="*/ 443484 w 886968"/>
                <a:gd name="connsiteY0" fmla="*/ 0 h 1293114"/>
                <a:gd name="connsiteX1" fmla="*/ 886968 w 886968"/>
                <a:gd name="connsiteY1" fmla="*/ 443484 h 1293114"/>
                <a:gd name="connsiteX2" fmla="*/ 532862 w 886968"/>
                <a:gd name="connsiteY2" fmla="*/ 877958 h 1293114"/>
                <a:gd name="connsiteX3" fmla="*/ 443485 w 886968"/>
                <a:gd name="connsiteY3" fmla="*/ 886968 h 1293114"/>
                <a:gd name="connsiteX4" fmla="*/ 443485 w 886968"/>
                <a:gd name="connsiteY4" fmla="*/ 887079 h 1293114"/>
                <a:gd name="connsiteX5" fmla="*/ 442389 w 886968"/>
                <a:gd name="connsiteY5" fmla="*/ 886968 h 1293114"/>
                <a:gd name="connsiteX6" fmla="*/ 8988 w 886968"/>
                <a:gd name="connsiteY6" fmla="*/ 1240200 h 1293114"/>
                <a:gd name="connsiteX7" fmla="*/ 3654 w 886968"/>
                <a:gd name="connsiteY7" fmla="*/ 1293114 h 1293114"/>
                <a:gd name="connsiteX8" fmla="*/ 1 w 886968"/>
                <a:gd name="connsiteY8" fmla="*/ 1293114 h 1293114"/>
                <a:gd name="connsiteX9" fmla="*/ 1 w 886968"/>
                <a:gd name="connsiteY9" fmla="*/ 443494 h 1293114"/>
                <a:gd name="connsiteX10" fmla="*/ 0 w 886968"/>
                <a:gd name="connsiteY10" fmla="*/ 443484 h 1293114"/>
                <a:gd name="connsiteX11" fmla="*/ 443484 w 886968"/>
                <a:gd name="connsiteY11" fmla="*/ 0 h 1293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6968" h="1293114">
                  <a:moveTo>
                    <a:pt x="443484" y="0"/>
                  </a:moveTo>
                  <a:cubicBezTo>
                    <a:pt x="688413" y="0"/>
                    <a:pt x="886968" y="198555"/>
                    <a:pt x="886968" y="443484"/>
                  </a:cubicBezTo>
                  <a:cubicBezTo>
                    <a:pt x="886968" y="657797"/>
                    <a:pt x="734950" y="836605"/>
                    <a:pt x="532862" y="877958"/>
                  </a:cubicBezTo>
                  <a:lnTo>
                    <a:pt x="443485" y="886968"/>
                  </a:lnTo>
                  <a:lnTo>
                    <a:pt x="443485" y="887079"/>
                  </a:lnTo>
                  <a:lnTo>
                    <a:pt x="442389" y="886968"/>
                  </a:lnTo>
                  <a:cubicBezTo>
                    <a:pt x="228605" y="886968"/>
                    <a:pt x="50239" y="1038611"/>
                    <a:pt x="8988" y="1240200"/>
                  </a:cubicBezTo>
                  <a:lnTo>
                    <a:pt x="3654" y="1293114"/>
                  </a:lnTo>
                  <a:lnTo>
                    <a:pt x="1" y="1293114"/>
                  </a:lnTo>
                  <a:lnTo>
                    <a:pt x="1" y="443494"/>
                  </a:lnTo>
                  <a:lnTo>
                    <a:pt x="0" y="443484"/>
                  </a:lnTo>
                  <a:cubicBezTo>
                    <a:pt x="0" y="198555"/>
                    <a:pt x="198555" y="0"/>
                    <a:pt x="443484" y="0"/>
                  </a:cubicBezTo>
                  <a:close/>
                </a:path>
              </a:pathLst>
            </a:custGeom>
            <a:solidFill>
              <a:srgbClr val="42A6E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5" name="Freeform: Shape 22"/>
            <p:cNvSpPr/>
            <p:nvPr/>
          </p:nvSpPr>
          <p:spPr>
            <a:xfrm flipH="1">
              <a:off x="5063329" y="1724413"/>
              <a:ext cx="739843" cy="1078620"/>
            </a:xfrm>
            <a:custGeom>
              <a:avLst/>
              <a:gdLst>
                <a:gd name="connsiteX0" fmla="*/ 443484 w 886968"/>
                <a:gd name="connsiteY0" fmla="*/ 0 h 1293114"/>
                <a:gd name="connsiteX1" fmla="*/ 886968 w 886968"/>
                <a:gd name="connsiteY1" fmla="*/ 443484 h 1293114"/>
                <a:gd name="connsiteX2" fmla="*/ 532862 w 886968"/>
                <a:gd name="connsiteY2" fmla="*/ 877958 h 1293114"/>
                <a:gd name="connsiteX3" fmla="*/ 443485 w 886968"/>
                <a:gd name="connsiteY3" fmla="*/ 886968 h 1293114"/>
                <a:gd name="connsiteX4" fmla="*/ 443485 w 886968"/>
                <a:gd name="connsiteY4" fmla="*/ 887079 h 1293114"/>
                <a:gd name="connsiteX5" fmla="*/ 442389 w 886968"/>
                <a:gd name="connsiteY5" fmla="*/ 886968 h 1293114"/>
                <a:gd name="connsiteX6" fmla="*/ 8988 w 886968"/>
                <a:gd name="connsiteY6" fmla="*/ 1240200 h 1293114"/>
                <a:gd name="connsiteX7" fmla="*/ 3654 w 886968"/>
                <a:gd name="connsiteY7" fmla="*/ 1293114 h 1293114"/>
                <a:gd name="connsiteX8" fmla="*/ 1 w 886968"/>
                <a:gd name="connsiteY8" fmla="*/ 1293114 h 1293114"/>
                <a:gd name="connsiteX9" fmla="*/ 1 w 886968"/>
                <a:gd name="connsiteY9" fmla="*/ 443494 h 1293114"/>
                <a:gd name="connsiteX10" fmla="*/ 0 w 886968"/>
                <a:gd name="connsiteY10" fmla="*/ 443484 h 1293114"/>
                <a:gd name="connsiteX11" fmla="*/ 443484 w 886968"/>
                <a:gd name="connsiteY11" fmla="*/ 0 h 1293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6968" h="1293114">
                  <a:moveTo>
                    <a:pt x="443484" y="0"/>
                  </a:moveTo>
                  <a:cubicBezTo>
                    <a:pt x="688413" y="0"/>
                    <a:pt x="886968" y="198555"/>
                    <a:pt x="886968" y="443484"/>
                  </a:cubicBezTo>
                  <a:cubicBezTo>
                    <a:pt x="886968" y="657797"/>
                    <a:pt x="734950" y="836605"/>
                    <a:pt x="532862" y="877958"/>
                  </a:cubicBezTo>
                  <a:lnTo>
                    <a:pt x="443485" y="886968"/>
                  </a:lnTo>
                  <a:lnTo>
                    <a:pt x="443485" y="887079"/>
                  </a:lnTo>
                  <a:lnTo>
                    <a:pt x="442389" y="886968"/>
                  </a:lnTo>
                  <a:cubicBezTo>
                    <a:pt x="228605" y="886968"/>
                    <a:pt x="50239" y="1038611"/>
                    <a:pt x="8988" y="1240200"/>
                  </a:cubicBezTo>
                  <a:lnTo>
                    <a:pt x="3654" y="1293114"/>
                  </a:lnTo>
                  <a:lnTo>
                    <a:pt x="1" y="1293114"/>
                  </a:lnTo>
                  <a:lnTo>
                    <a:pt x="1" y="443494"/>
                  </a:lnTo>
                  <a:lnTo>
                    <a:pt x="0" y="443484"/>
                  </a:lnTo>
                  <a:cubicBezTo>
                    <a:pt x="0" y="198555"/>
                    <a:pt x="198555" y="0"/>
                    <a:pt x="443484" y="0"/>
                  </a:cubicBezTo>
                  <a:close/>
                </a:path>
              </a:pathLst>
            </a:custGeom>
            <a:solidFill>
              <a:srgbClr val="42A6E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6" name="Freeform: Shape 8"/>
            <p:cNvSpPr/>
            <p:nvPr/>
          </p:nvSpPr>
          <p:spPr bwMode="auto">
            <a:xfrm>
              <a:off x="5235965" y="1939417"/>
              <a:ext cx="394572" cy="324306"/>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chemeClr val="bg1"/>
            </a:solidFill>
            <a:ln>
              <a:noFill/>
            </a:ln>
          </p:spPr>
          <p:txBody>
            <a:bodyPr anchor="ctr"/>
            <a:lstStyle/>
            <a:p>
              <a:pPr algn="ctr"/>
              <a:endParaRPr/>
            </a:p>
          </p:txBody>
        </p:sp>
        <p:sp>
          <p:nvSpPr>
            <p:cNvPr id="37" name="Freeform: Shape 9"/>
            <p:cNvSpPr>
              <a:spLocks noChangeAspect="1"/>
            </p:cNvSpPr>
            <p:nvPr/>
          </p:nvSpPr>
          <p:spPr bwMode="auto">
            <a:xfrm>
              <a:off x="6399533" y="2326519"/>
              <a:ext cx="724787" cy="724027"/>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chemeClr val="bg1"/>
            </a:solidFill>
            <a:ln>
              <a:noFill/>
            </a:ln>
          </p:spPr>
          <p:txBody>
            <a:bodyPr anchor="ctr"/>
            <a:lstStyle/>
            <a:p>
              <a:pPr algn="ctr"/>
              <a:endParaRPr/>
            </a:p>
          </p:txBody>
        </p:sp>
        <p:sp>
          <p:nvSpPr>
            <p:cNvPr id="38" name="Freeform: Shape 10"/>
            <p:cNvSpPr/>
            <p:nvPr/>
          </p:nvSpPr>
          <p:spPr bwMode="auto">
            <a:xfrm>
              <a:off x="4980549" y="2822141"/>
              <a:ext cx="571076" cy="570019"/>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bg1"/>
            </a:solidFill>
            <a:ln>
              <a:noFill/>
            </a:ln>
          </p:spPr>
          <p:txBody>
            <a:bodyPr anchor="ctr"/>
            <a:lstStyle/>
            <a:p>
              <a:pPr algn="ctr"/>
              <a:endParaRPr/>
            </a:p>
          </p:txBody>
        </p:sp>
      </p:grpSp>
      <p:grpSp>
        <p:nvGrpSpPr>
          <p:cNvPr id="39" name="Group 57"/>
          <p:cNvGrpSpPr/>
          <p:nvPr/>
        </p:nvGrpSpPr>
        <p:grpSpPr>
          <a:xfrm>
            <a:off x="3562788" y="1840421"/>
            <a:ext cx="489858" cy="489858"/>
            <a:chOff x="1427243" y="1987229"/>
            <a:chExt cx="1016000" cy="1016000"/>
          </a:xfrm>
          <a:effectLst/>
        </p:grpSpPr>
        <p:sp>
          <p:nvSpPr>
            <p:cNvPr id="40" name="Oval 70"/>
            <p:cNvSpPr/>
            <p:nvPr/>
          </p:nvSpPr>
          <p:spPr>
            <a:xfrm>
              <a:off x="1427243" y="1987229"/>
              <a:ext cx="1016000" cy="1016000"/>
            </a:xfrm>
            <a:prstGeom prst="ellipse">
              <a:avLst/>
            </a:prstGeom>
            <a:solidFill>
              <a:srgbClr val="42A6E2"/>
            </a:solidFill>
            <a:ln>
              <a:noFill/>
            </a:ln>
            <a:effectLst>
              <a:outerShdw blurRad="635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41" name="Freeform: Shape 71"/>
            <p:cNvSpPr/>
            <p:nvPr/>
          </p:nvSpPr>
          <p:spPr bwMode="auto">
            <a:xfrm>
              <a:off x="1748604" y="2300569"/>
              <a:ext cx="373276" cy="373276"/>
            </a:xfrm>
            <a:custGeom>
              <a:avLst/>
              <a:gdLst>
                <a:gd name="T0" fmla="*/ 177354294 w 21600"/>
                <a:gd name="T1" fmla="*/ 119619947 h 21600"/>
                <a:gd name="T2" fmla="*/ 181994773 w 21600"/>
                <a:gd name="T3" fmla="*/ 90970153 h 21600"/>
                <a:gd name="T4" fmla="*/ 90997440 w 21600"/>
                <a:gd name="T5" fmla="*/ 0 h 21600"/>
                <a:gd name="T6" fmla="*/ 0 w 21600"/>
                <a:gd name="T7" fmla="*/ 90970153 h 21600"/>
                <a:gd name="T8" fmla="*/ 90997440 w 21600"/>
                <a:gd name="T9" fmla="*/ 181941690 h 21600"/>
                <a:gd name="T10" fmla="*/ 119632265 w 21600"/>
                <a:gd name="T11" fmla="*/ 177314796 h 21600"/>
                <a:gd name="T12" fmla="*/ 140353873 w 21600"/>
                <a:gd name="T13" fmla="*/ 198036404 h 21600"/>
                <a:gd name="T14" fmla="*/ 184433669 w 21600"/>
                <a:gd name="T15" fmla="*/ 198036404 h 21600"/>
                <a:gd name="T16" fmla="*/ 184433669 w 21600"/>
                <a:gd name="T17" fmla="*/ 242088912 h 21600"/>
                <a:gd name="T18" fmla="*/ 184513921 w 21600"/>
                <a:gd name="T19" fmla="*/ 242169283 h 21600"/>
                <a:gd name="T20" fmla="*/ 228567695 w 21600"/>
                <a:gd name="T21" fmla="*/ 242169283 h 21600"/>
                <a:gd name="T22" fmla="*/ 228567695 w 21600"/>
                <a:gd name="T23" fmla="*/ 286223057 h 21600"/>
                <a:gd name="T24" fmla="*/ 228660384 w 21600"/>
                <a:gd name="T25" fmla="*/ 286302043 h 21600"/>
                <a:gd name="T26" fmla="*/ 286355233 w 21600"/>
                <a:gd name="T27" fmla="*/ 286302043 h 21600"/>
                <a:gd name="T28" fmla="*/ 286355233 w 21600"/>
                <a:gd name="T29" fmla="*/ 286355233 h 21600"/>
                <a:gd name="T30" fmla="*/ 286355233 w 21600"/>
                <a:gd name="T31" fmla="*/ 228580132 h 21600"/>
                <a:gd name="T32" fmla="*/ 177354294 w 21600"/>
                <a:gd name="T33" fmla="*/ 119619947 h 21600"/>
                <a:gd name="T34" fmla="*/ 72066037 w 21600"/>
                <a:gd name="T35" fmla="*/ 102106942 h 21600"/>
                <a:gd name="T36" fmla="*/ 41349250 w 21600"/>
                <a:gd name="T37" fmla="*/ 71416187 h 21600"/>
                <a:gd name="T38" fmla="*/ 72066037 w 21600"/>
                <a:gd name="T39" fmla="*/ 40712996 h 21600"/>
                <a:gd name="T40" fmla="*/ 102769110 w 21600"/>
                <a:gd name="T41" fmla="*/ 71416187 h 21600"/>
                <a:gd name="T42" fmla="*/ 72066037 w 21600"/>
                <a:gd name="T43" fmla="*/ 102106942 h 21600"/>
                <a:gd name="T44" fmla="*/ 72066037 w 21600"/>
                <a:gd name="T45" fmla="*/ 102106942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600" h="21600">
                  <a:moveTo>
                    <a:pt x="13378" y="9023"/>
                  </a:moveTo>
                  <a:cubicBezTo>
                    <a:pt x="13604" y="8343"/>
                    <a:pt x="13728" y="7617"/>
                    <a:pt x="13728" y="6862"/>
                  </a:cubicBezTo>
                  <a:cubicBezTo>
                    <a:pt x="13728" y="3072"/>
                    <a:pt x="10655" y="0"/>
                    <a:pt x="6864" y="0"/>
                  </a:cubicBezTo>
                  <a:cubicBezTo>
                    <a:pt x="3073" y="0"/>
                    <a:pt x="0" y="3072"/>
                    <a:pt x="0" y="6862"/>
                  </a:cubicBezTo>
                  <a:cubicBezTo>
                    <a:pt x="0" y="10652"/>
                    <a:pt x="3073" y="13724"/>
                    <a:pt x="6864" y="13724"/>
                  </a:cubicBezTo>
                  <a:cubicBezTo>
                    <a:pt x="7619" y="13724"/>
                    <a:pt x="8345" y="13600"/>
                    <a:pt x="9024" y="13375"/>
                  </a:cubicBezTo>
                  <a:lnTo>
                    <a:pt x="10587" y="14938"/>
                  </a:lnTo>
                  <a:lnTo>
                    <a:pt x="13912" y="14938"/>
                  </a:lnTo>
                  <a:lnTo>
                    <a:pt x="13912" y="18261"/>
                  </a:lnTo>
                  <a:lnTo>
                    <a:pt x="13918" y="18267"/>
                  </a:lnTo>
                  <a:lnTo>
                    <a:pt x="17241" y="18267"/>
                  </a:lnTo>
                  <a:lnTo>
                    <a:pt x="17241" y="21590"/>
                  </a:lnTo>
                  <a:lnTo>
                    <a:pt x="17248" y="21596"/>
                  </a:lnTo>
                  <a:lnTo>
                    <a:pt x="21600" y="21596"/>
                  </a:lnTo>
                  <a:lnTo>
                    <a:pt x="21600" y="21600"/>
                  </a:lnTo>
                  <a:lnTo>
                    <a:pt x="21600" y="17242"/>
                  </a:lnTo>
                  <a:lnTo>
                    <a:pt x="13378" y="9023"/>
                  </a:lnTo>
                  <a:close/>
                  <a:moveTo>
                    <a:pt x="5436" y="7702"/>
                  </a:moveTo>
                  <a:cubicBezTo>
                    <a:pt x="4157" y="7702"/>
                    <a:pt x="3119" y="6665"/>
                    <a:pt x="3119" y="5387"/>
                  </a:cubicBezTo>
                  <a:cubicBezTo>
                    <a:pt x="3119" y="4108"/>
                    <a:pt x="4157" y="3071"/>
                    <a:pt x="5436" y="3071"/>
                  </a:cubicBezTo>
                  <a:cubicBezTo>
                    <a:pt x="6715" y="3071"/>
                    <a:pt x="7752" y="4108"/>
                    <a:pt x="7752" y="5387"/>
                  </a:cubicBezTo>
                  <a:cubicBezTo>
                    <a:pt x="7751" y="6665"/>
                    <a:pt x="6715" y="7702"/>
                    <a:pt x="5436" y="7702"/>
                  </a:cubicBezTo>
                  <a:close/>
                  <a:moveTo>
                    <a:pt x="5436" y="7702"/>
                  </a:moveTo>
                </a:path>
              </a:pathLst>
            </a:custGeom>
            <a:solidFill>
              <a:srgbClr val="FFFFFF"/>
            </a:solidFill>
            <a:ln>
              <a:noFill/>
            </a:ln>
          </p:spPr>
          <p:txBody>
            <a:bodyPr anchor="ctr"/>
            <a:lstStyle/>
            <a:p>
              <a:pPr algn="ctr"/>
              <a:endParaRPr/>
            </a:p>
          </p:txBody>
        </p:sp>
      </p:grpSp>
      <p:grpSp>
        <p:nvGrpSpPr>
          <p:cNvPr id="42" name="Group 58"/>
          <p:cNvGrpSpPr/>
          <p:nvPr/>
        </p:nvGrpSpPr>
        <p:grpSpPr>
          <a:xfrm>
            <a:off x="3562788" y="3579438"/>
            <a:ext cx="489858" cy="489858"/>
            <a:chOff x="1427243" y="3314803"/>
            <a:chExt cx="1016000" cy="1016000"/>
          </a:xfrm>
          <a:effectLst/>
        </p:grpSpPr>
        <p:sp>
          <p:nvSpPr>
            <p:cNvPr id="43" name="Oval 68"/>
            <p:cNvSpPr/>
            <p:nvPr/>
          </p:nvSpPr>
          <p:spPr>
            <a:xfrm>
              <a:off x="1427243" y="3314803"/>
              <a:ext cx="1016000" cy="1016000"/>
            </a:xfrm>
            <a:prstGeom prst="ellipse">
              <a:avLst/>
            </a:prstGeom>
            <a:solidFill>
              <a:srgbClr val="42A6E2"/>
            </a:solidFill>
            <a:ln>
              <a:noFill/>
            </a:ln>
            <a:effectLst>
              <a:outerShdw blurRad="635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44" name="Freeform: Shape 69"/>
            <p:cNvSpPr/>
            <p:nvPr/>
          </p:nvSpPr>
          <p:spPr bwMode="auto">
            <a:xfrm>
              <a:off x="1754561" y="3643499"/>
              <a:ext cx="327256" cy="373276"/>
            </a:xfrm>
            <a:custGeom>
              <a:avLst/>
              <a:gdLst>
                <a:gd name="T0" fmla="*/ 145512959 w 21600"/>
                <a:gd name="T1" fmla="*/ 203073433 h 21600"/>
                <a:gd name="T2" fmla="*/ 145802623 w 21600"/>
                <a:gd name="T3" fmla="*/ 194761133 h 21600"/>
                <a:gd name="T4" fmla="*/ 145802623 w 21600"/>
                <a:gd name="T5" fmla="*/ 125373600 h 21600"/>
                <a:gd name="T6" fmla="*/ 104926995 w 21600"/>
                <a:gd name="T7" fmla="*/ 39943277 h 21600"/>
                <a:gd name="T8" fmla="*/ 105749513 w 21600"/>
                <a:gd name="T9" fmla="*/ 31392540 h 21600"/>
                <a:gd name="T10" fmla="*/ 84532065 w 21600"/>
                <a:gd name="T11" fmla="*/ 0 h 21600"/>
                <a:gd name="T12" fmla="*/ 63314533 w 21600"/>
                <a:gd name="T13" fmla="*/ 31392540 h 21600"/>
                <a:gd name="T14" fmla="*/ 64145452 w 21600"/>
                <a:gd name="T15" fmla="*/ 39996478 h 21600"/>
                <a:gd name="T16" fmla="*/ 23363023 w 21600"/>
                <a:gd name="T17" fmla="*/ 125385918 h 21600"/>
                <a:gd name="T18" fmla="*/ 23363023 w 21600"/>
                <a:gd name="T19" fmla="*/ 194761133 h 21600"/>
                <a:gd name="T20" fmla="*/ 23645246 w 21600"/>
                <a:gd name="T21" fmla="*/ 203100602 h 21600"/>
                <a:gd name="T22" fmla="*/ 0 w 21600"/>
                <a:gd name="T23" fmla="*/ 236998693 h 21600"/>
                <a:gd name="T24" fmla="*/ 9272957 w 21600"/>
                <a:gd name="T25" fmla="*/ 250706436 h 21600"/>
                <a:gd name="T26" fmla="*/ 63534281 w 21600"/>
                <a:gd name="T27" fmla="*/ 250706436 h 21600"/>
                <a:gd name="T28" fmla="*/ 63314533 w 21600"/>
                <a:gd name="T29" fmla="*/ 254962705 h 21600"/>
                <a:gd name="T30" fmla="*/ 84532065 w 21600"/>
                <a:gd name="T31" fmla="*/ 286355233 h 21600"/>
                <a:gd name="T32" fmla="*/ 105749513 w 21600"/>
                <a:gd name="T33" fmla="*/ 254962705 h 21600"/>
                <a:gd name="T34" fmla="*/ 105529766 w 21600"/>
                <a:gd name="T35" fmla="*/ 250706436 h 21600"/>
                <a:gd name="T36" fmla="*/ 159908522 w 21600"/>
                <a:gd name="T37" fmla="*/ 250706436 h 21600"/>
                <a:gd name="T38" fmla="*/ 169173962 w 21600"/>
                <a:gd name="T39" fmla="*/ 236998693 h 21600"/>
                <a:gd name="T40" fmla="*/ 145512959 w 21600"/>
                <a:gd name="T41" fmla="*/ 203073433 h 21600"/>
                <a:gd name="T42" fmla="*/ 72721479 w 21600"/>
                <a:gd name="T43" fmla="*/ 31392540 h 21600"/>
                <a:gd name="T44" fmla="*/ 84532065 w 21600"/>
                <a:gd name="T45" fmla="*/ 13920288 h 21600"/>
                <a:gd name="T46" fmla="*/ 96343451 w 21600"/>
                <a:gd name="T47" fmla="*/ 31392540 h 21600"/>
                <a:gd name="T48" fmla="*/ 95802281 w 21600"/>
                <a:gd name="T49" fmla="*/ 36338135 h 21600"/>
                <a:gd name="T50" fmla="*/ 84587024 w 21600"/>
                <a:gd name="T51" fmla="*/ 34799986 h 21600"/>
                <a:gd name="T52" fmla="*/ 73269292 w 21600"/>
                <a:gd name="T53" fmla="*/ 36364156 h 21600"/>
                <a:gd name="T54" fmla="*/ 72721479 w 21600"/>
                <a:gd name="T55" fmla="*/ 31392540 h 21600"/>
                <a:gd name="T56" fmla="*/ 72721479 w 21600"/>
                <a:gd name="T57" fmla="*/ 31392540 h 216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600" h="21600">
                  <a:moveTo>
                    <a:pt x="18579" y="15318"/>
                  </a:moveTo>
                  <a:cubicBezTo>
                    <a:pt x="18603" y="15119"/>
                    <a:pt x="18616" y="14912"/>
                    <a:pt x="18616" y="14691"/>
                  </a:cubicBezTo>
                  <a:lnTo>
                    <a:pt x="18616" y="9457"/>
                  </a:lnTo>
                  <a:cubicBezTo>
                    <a:pt x="18616" y="6480"/>
                    <a:pt x="16437" y="3949"/>
                    <a:pt x="13397" y="3013"/>
                  </a:cubicBezTo>
                  <a:cubicBezTo>
                    <a:pt x="13464" y="2807"/>
                    <a:pt x="13502" y="2592"/>
                    <a:pt x="13502" y="2368"/>
                  </a:cubicBezTo>
                  <a:cubicBezTo>
                    <a:pt x="13502" y="1061"/>
                    <a:pt x="12289" y="0"/>
                    <a:pt x="10793" y="0"/>
                  </a:cubicBezTo>
                  <a:cubicBezTo>
                    <a:pt x="9297" y="0"/>
                    <a:pt x="8084" y="1060"/>
                    <a:pt x="8084" y="2368"/>
                  </a:cubicBezTo>
                  <a:cubicBezTo>
                    <a:pt x="8084" y="2593"/>
                    <a:pt x="8122" y="2810"/>
                    <a:pt x="8190" y="3017"/>
                  </a:cubicBezTo>
                  <a:cubicBezTo>
                    <a:pt x="5156" y="3956"/>
                    <a:pt x="2983" y="6484"/>
                    <a:pt x="2983" y="9458"/>
                  </a:cubicBezTo>
                  <a:lnTo>
                    <a:pt x="2983" y="14691"/>
                  </a:lnTo>
                  <a:cubicBezTo>
                    <a:pt x="2983" y="14912"/>
                    <a:pt x="2996" y="15121"/>
                    <a:pt x="3019" y="15320"/>
                  </a:cubicBezTo>
                  <a:lnTo>
                    <a:pt x="0" y="17877"/>
                  </a:lnTo>
                  <a:cubicBezTo>
                    <a:pt x="0" y="18448"/>
                    <a:pt x="530" y="18911"/>
                    <a:pt x="1184" y="18911"/>
                  </a:cubicBezTo>
                  <a:lnTo>
                    <a:pt x="8112" y="18911"/>
                  </a:lnTo>
                  <a:cubicBezTo>
                    <a:pt x="8096" y="19017"/>
                    <a:pt x="8084" y="19123"/>
                    <a:pt x="8084" y="19232"/>
                  </a:cubicBezTo>
                  <a:cubicBezTo>
                    <a:pt x="8084" y="20540"/>
                    <a:pt x="9297" y="21600"/>
                    <a:pt x="10793" y="21600"/>
                  </a:cubicBezTo>
                  <a:cubicBezTo>
                    <a:pt x="12289" y="21600"/>
                    <a:pt x="13502" y="20540"/>
                    <a:pt x="13502" y="19232"/>
                  </a:cubicBezTo>
                  <a:cubicBezTo>
                    <a:pt x="13502" y="19123"/>
                    <a:pt x="13490" y="19016"/>
                    <a:pt x="13474" y="18911"/>
                  </a:cubicBezTo>
                  <a:lnTo>
                    <a:pt x="20417" y="18911"/>
                  </a:lnTo>
                  <a:cubicBezTo>
                    <a:pt x="21070" y="18911"/>
                    <a:pt x="21600" y="18448"/>
                    <a:pt x="21600" y="17877"/>
                  </a:cubicBezTo>
                  <a:lnTo>
                    <a:pt x="18579" y="15318"/>
                  </a:lnTo>
                  <a:close/>
                  <a:moveTo>
                    <a:pt x="9285" y="2368"/>
                  </a:moveTo>
                  <a:cubicBezTo>
                    <a:pt x="9285" y="1641"/>
                    <a:pt x="9962" y="1050"/>
                    <a:pt x="10793" y="1050"/>
                  </a:cubicBezTo>
                  <a:cubicBezTo>
                    <a:pt x="11624" y="1050"/>
                    <a:pt x="12301" y="1641"/>
                    <a:pt x="12301" y="2368"/>
                  </a:cubicBezTo>
                  <a:cubicBezTo>
                    <a:pt x="12301" y="2498"/>
                    <a:pt x="12272" y="2622"/>
                    <a:pt x="12232" y="2741"/>
                  </a:cubicBezTo>
                  <a:cubicBezTo>
                    <a:pt x="11767" y="2666"/>
                    <a:pt x="11289" y="2625"/>
                    <a:pt x="10800" y="2625"/>
                  </a:cubicBezTo>
                  <a:cubicBezTo>
                    <a:pt x="10306" y="2625"/>
                    <a:pt x="9824" y="2666"/>
                    <a:pt x="9355" y="2743"/>
                  </a:cubicBezTo>
                  <a:cubicBezTo>
                    <a:pt x="9314" y="2623"/>
                    <a:pt x="9285" y="2499"/>
                    <a:pt x="9285" y="2368"/>
                  </a:cubicBezTo>
                  <a:close/>
                  <a:moveTo>
                    <a:pt x="9285" y="2368"/>
                  </a:moveTo>
                </a:path>
              </a:pathLst>
            </a:custGeom>
            <a:solidFill>
              <a:srgbClr val="FFFFFF"/>
            </a:solidFill>
            <a:ln>
              <a:noFill/>
            </a:ln>
          </p:spPr>
          <p:txBody>
            <a:bodyPr anchor="ctr"/>
            <a:lstStyle/>
            <a:p>
              <a:pPr algn="ctr"/>
              <a:endParaRPr/>
            </a:p>
          </p:txBody>
        </p:sp>
      </p:grpSp>
      <p:grpSp>
        <p:nvGrpSpPr>
          <p:cNvPr id="45" name="Group 59"/>
          <p:cNvGrpSpPr/>
          <p:nvPr/>
        </p:nvGrpSpPr>
        <p:grpSpPr>
          <a:xfrm>
            <a:off x="3562788" y="5262070"/>
            <a:ext cx="489858" cy="489858"/>
            <a:chOff x="1427243" y="4599335"/>
            <a:chExt cx="1016000" cy="1016000"/>
          </a:xfrm>
          <a:effectLst/>
        </p:grpSpPr>
        <p:sp>
          <p:nvSpPr>
            <p:cNvPr id="46" name="Oval 66"/>
            <p:cNvSpPr/>
            <p:nvPr/>
          </p:nvSpPr>
          <p:spPr>
            <a:xfrm>
              <a:off x="1427243" y="4599335"/>
              <a:ext cx="1016000" cy="1016000"/>
            </a:xfrm>
            <a:prstGeom prst="ellipse">
              <a:avLst/>
            </a:prstGeom>
            <a:solidFill>
              <a:srgbClr val="42A6E2"/>
            </a:solidFill>
            <a:ln>
              <a:noFill/>
            </a:ln>
            <a:effectLst>
              <a:outerShdw blurRad="635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47" name="Freeform: Shape 67"/>
            <p:cNvSpPr/>
            <p:nvPr/>
          </p:nvSpPr>
          <p:spPr bwMode="auto">
            <a:xfrm>
              <a:off x="1761388" y="4912675"/>
              <a:ext cx="347709" cy="373276"/>
            </a:xfrm>
            <a:custGeom>
              <a:avLst/>
              <a:gdLst>
                <a:gd name="T0" fmla="*/ 201595705 w 21600"/>
                <a:gd name="T1" fmla="*/ 190811269 h 21600"/>
                <a:gd name="T2" fmla="*/ 187592182 w 21600"/>
                <a:gd name="T3" fmla="*/ 208164918 h 21600"/>
                <a:gd name="T4" fmla="*/ 187752038 w 21600"/>
                <a:gd name="T5" fmla="*/ 210192294 h 21600"/>
                <a:gd name="T6" fmla="*/ 161460495 w 21600"/>
                <a:gd name="T7" fmla="*/ 231219137 h 21600"/>
                <a:gd name="T8" fmla="*/ 128262652 w 21600"/>
                <a:gd name="T9" fmla="*/ 238391082 h 21600"/>
                <a:gd name="T10" fmla="*/ 119149403 w 21600"/>
                <a:gd name="T11" fmla="*/ 185693870 h 21600"/>
                <a:gd name="T12" fmla="*/ 117292923 w 21600"/>
                <a:gd name="T13" fmla="*/ 120030070 h 21600"/>
                <a:gd name="T14" fmla="*/ 154692970 w 21600"/>
                <a:gd name="T15" fmla="*/ 120030070 h 21600"/>
                <a:gd name="T16" fmla="*/ 169246679 w 21600"/>
                <a:gd name="T17" fmla="*/ 116013538 h 21600"/>
                <a:gd name="T18" fmla="*/ 178309081 w 21600"/>
                <a:gd name="T19" fmla="*/ 121846296 h 21600"/>
                <a:gd name="T20" fmla="*/ 189438676 w 21600"/>
                <a:gd name="T21" fmla="*/ 108059450 h 21600"/>
                <a:gd name="T22" fmla="*/ 178309081 w 21600"/>
                <a:gd name="T23" fmla="*/ 94259126 h 21600"/>
                <a:gd name="T24" fmla="*/ 168947157 w 21600"/>
                <a:gd name="T25" fmla="*/ 100649045 h 21600"/>
                <a:gd name="T26" fmla="*/ 116743727 w 21600"/>
                <a:gd name="T27" fmla="*/ 100649045 h 21600"/>
                <a:gd name="T28" fmla="*/ 115795006 w 21600"/>
                <a:gd name="T29" fmla="*/ 67360039 h 21600"/>
                <a:gd name="T30" fmla="*/ 135378766 w 21600"/>
                <a:gd name="T31" fmla="*/ 34455253 h 21600"/>
                <a:gd name="T32" fmla="*/ 107580421 w 21600"/>
                <a:gd name="T33" fmla="*/ 0 h 21600"/>
                <a:gd name="T34" fmla="*/ 79792072 w 21600"/>
                <a:gd name="T35" fmla="*/ 34455253 h 21600"/>
                <a:gd name="T36" fmla="*/ 99795237 w 21600"/>
                <a:gd name="T37" fmla="*/ 67505810 h 21600"/>
                <a:gd name="T38" fmla="*/ 98846616 w 21600"/>
                <a:gd name="T39" fmla="*/ 100649045 h 21600"/>
                <a:gd name="T40" fmla="*/ 46543272 w 21600"/>
                <a:gd name="T41" fmla="*/ 100649045 h 21600"/>
                <a:gd name="T42" fmla="*/ 37181348 w 21600"/>
                <a:gd name="T43" fmla="*/ 94271445 h 21600"/>
                <a:gd name="T44" fmla="*/ 26051763 w 21600"/>
                <a:gd name="T45" fmla="*/ 108059450 h 21600"/>
                <a:gd name="T46" fmla="*/ 37181348 w 21600"/>
                <a:gd name="T47" fmla="*/ 121846296 h 21600"/>
                <a:gd name="T48" fmla="*/ 46294607 w 21600"/>
                <a:gd name="T49" fmla="*/ 115934434 h 21600"/>
                <a:gd name="T50" fmla="*/ 60897374 w 21600"/>
                <a:gd name="T51" fmla="*/ 120030070 h 21600"/>
                <a:gd name="T52" fmla="*/ 98307316 w 21600"/>
                <a:gd name="T53" fmla="*/ 120030070 h 21600"/>
                <a:gd name="T54" fmla="*/ 96440941 w 21600"/>
                <a:gd name="T55" fmla="*/ 185706188 h 21600"/>
                <a:gd name="T56" fmla="*/ 87507319 w 21600"/>
                <a:gd name="T57" fmla="*/ 237382914 h 21600"/>
                <a:gd name="T58" fmla="*/ 47661734 w 21600"/>
                <a:gd name="T59" fmla="*/ 226048548 h 21600"/>
                <a:gd name="T60" fmla="*/ 27788349 w 21600"/>
                <a:gd name="T61" fmla="*/ 210828560 h 21600"/>
                <a:gd name="T62" fmla="*/ 28008047 w 21600"/>
                <a:gd name="T63" fmla="*/ 208177236 h 21600"/>
                <a:gd name="T64" fmla="*/ 14004523 w 21600"/>
                <a:gd name="T65" fmla="*/ 190811269 h 21600"/>
                <a:gd name="T66" fmla="*/ 0 w 21600"/>
                <a:gd name="T67" fmla="*/ 208177236 h 21600"/>
                <a:gd name="T68" fmla="*/ 14004523 w 21600"/>
                <a:gd name="T69" fmla="*/ 225530885 h 21600"/>
                <a:gd name="T70" fmla="*/ 17118241 w 21600"/>
                <a:gd name="T71" fmla="*/ 225067560 h 21600"/>
                <a:gd name="T72" fmla="*/ 39067705 w 21600"/>
                <a:gd name="T73" fmla="*/ 245456871 h 21600"/>
                <a:gd name="T74" fmla="*/ 82057973 w 21600"/>
                <a:gd name="T75" fmla="*/ 270977155 h 21600"/>
                <a:gd name="T76" fmla="*/ 108229521 w 21600"/>
                <a:gd name="T77" fmla="*/ 286355233 h 21600"/>
                <a:gd name="T78" fmla="*/ 133132946 w 21600"/>
                <a:gd name="T79" fmla="*/ 271308186 h 21600"/>
                <a:gd name="T80" fmla="*/ 176652419 w 21600"/>
                <a:gd name="T81" fmla="*/ 245456871 h 21600"/>
                <a:gd name="T82" fmla="*/ 198492083 w 21600"/>
                <a:gd name="T83" fmla="*/ 225067560 h 21600"/>
                <a:gd name="T84" fmla="*/ 201595705 w 21600"/>
                <a:gd name="T85" fmla="*/ 225530885 h 21600"/>
                <a:gd name="T86" fmla="*/ 215600229 w 21600"/>
                <a:gd name="T87" fmla="*/ 208177236 h 21600"/>
                <a:gd name="T88" fmla="*/ 201595705 w 21600"/>
                <a:gd name="T89" fmla="*/ 190811269 h 21600"/>
                <a:gd name="T90" fmla="*/ 92817999 w 21600"/>
                <a:gd name="T91" fmla="*/ 34455253 h 21600"/>
                <a:gd name="T92" fmla="*/ 107580421 w 21600"/>
                <a:gd name="T93" fmla="*/ 16147786 h 21600"/>
                <a:gd name="T94" fmla="*/ 122352929 w 21600"/>
                <a:gd name="T95" fmla="*/ 34455253 h 21600"/>
                <a:gd name="T96" fmla="*/ 107580421 w 21600"/>
                <a:gd name="T97" fmla="*/ 52750402 h 21600"/>
                <a:gd name="T98" fmla="*/ 92817999 w 21600"/>
                <a:gd name="T99" fmla="*/ 34455253 h 21600"/>
                <a:gd name="T100" fmla="*/ 92817999 w 21600"/>
                <a:gd name="T101" fmla="*/ 34455253 h 216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1600" h="21600">
                  <a:moveTo>
                    <a:pt x="20197" y="14393"/>
                  </a:moveTo>
                  <a:cubicBezTo>
                    <a:pt x="19422" y="14393"/>
                    <a:pt x="18794" y="14979"/>
                    <a:pt x="18794" y="15702"/>
                  </a:cubicBezTo>
                  <a:cubicBezTo>
                    <a:pt x="18794" y="15755"/>
                    <a:pt x="18804" y="15804"/>
                    <a:pt x="18810" y="15855"/>
                  </a:cubicBezTo>
                  <a:cubicBezTo>
                    <a:pt x="18191" y="16270"/>
                    <a:pt x="17267" y="16825"/>
                    <a:pt x="16176" y="17441"/>
                  </a:cubicBezTo>
                  <a:cubicBezTo>
                    <a:pt x="15167" y="18013"/>
                    <a:pt x="14017" y="18040"/>
                    <a:pt x="12850" y="17982"/>
                  </a:cubicBezTo>
                  <a:lnTo>
                    <a:pt x="11937" y="14007"/>
                  </a:lnTo>
                  <a:cubicBezTo>
                    <a:pt x="11937" y="14007"/>
                    <a:pt x="11842" y="11487"/>
                    <a:pt x="11751" y="9054"/>
                  </a:cubicBezTo>
                  <a:lnTo>
                    <a:pt x="15498" y="9054"/>
                  </a:lnTo>
                  <a:lnTo>
                    <a:pt x="16956" y="8751"/>
                  </a:lnTo>
                  <a:cubicBezTo>
                    <a:pt x="17159" y="9017"/>
                    <a:pt x="17489" y="9191"/>
                    <a:pt x="17864" y="9191"/>
                  </a:cubicBezTo>
                  <a:cubicBezTo>
                    <a:pt x="18479" y="9191"/>
                    <a:pt x="18979" y="8725"/>
                    <a:pt x="18979" y="8151"/>
                  </a:cubicBezTo>
                  <a:cubicBezTo>
                    <a:pt x="18979" y="7576"/>
                    <a:pt x="18479" y="7110"/>
                    <a:pt x="17864" y="7110"/>
                  </a:cubicBezTo>
                  <a:cubicBezTo>
                    <a:pt x="17469" y="7110"/>
                    <a:pt x="17124" y="7303"/>
                    <a:pt x="16926" y="7592"/>
                  </a:cubicBezTo>
                  <a:lnTo>
                    <a:pt x="11696" y="7592"/>
                  </a:lnTo>
                  <a:cubicBezTo>
                    <a:pt x="11656" y="6536"/>
                    <a:pt x="11622" y="5616"/>
                    <a:pt x="11601" y="5081"/>
                  </a:cubicBezTo>
                  <a:cubicBezTo>
                    <a:pt x="12737" y="4753"/>
                    <a:pt x="13563" y="3766"/>
                    <a:pt x="13563" y="2599"/>
                  </a:cubicBezTo>
                  <a:cubicBezTo>
                    <a:pt x="13563" y="1163"/>
                    <a:pt x="12316" y="0"/>
                    <a:pt x="10778" y="0"/>
                  </a:cubicBezTo>
                  <a:cubicBezTo>
                    <a:pt x="9240" y="0"/>
                    <a:pt x="7994" y="1163"/>
                    <a:pt x="7994" y="2599"/>
                  </a:cubicBezTo>
                  <a:cubicBezTo>
                    <a:pt x="7994" y="3781"/>
                    <a:pt x="8840" y="4777"/>
                    <a:pt x="9998" y="5092"/>
                  </a:cubicBezTo>
                  <a:cubicBezTo>
                    <a:pt x="9978" y="5628"/>
                    <a:pt x="9943" y="6543"/>
                    <a:pt x="9903" y="7592"/>
                  </a:cubicBezTo>
                  <a:lnTo>
                    <a:pt x="4663" y="7592"/>
                  </a:lnTo>
                  <a:cubicBezTo>
                    <a:pt x="4465" y="7303"/>
                    <a:pt x="4120" y="7111"/>
                    <a:pt x="3725" y="7111"/>
                  </a:cubicBezTo>
                  <a:cubicBezTo>
                    <a:pt x="3109" y="7111"/>
                    <a:pt x="2610" y="7576"/>
                    <a:pt x="2610" y="8151"/>
                  </a:cubicBezTo>
                  <a:cubicBezTo>
                    <a:pt x="2610" y="8725"/>
                    <a:pt x="3109" y="9191"/>
                    <a:pt x="3725" y="9191"/>
                  </a:cubicBezTo>
                  <a:cubicBezTo>
                    <a:pt x="4104" y="9191"/>
                    <a:pt x="4437" y="9014"/>
                    <a:pt x="4638" y="8745"/>
                  </a:cubicBezTo>
                  <a:lnTo>
                    <a:pt x="6101" y="9054"/>
                  </a:lnTo>
                  <a:lnTo>
                    <a:pt x="9849" y="9054"/>
                  </a:lnTo>
                  <a:cubicBezTo>
                    <a:pt x="9758" y="11487"/>
                    <a:pt x="9662" y="14008"/>
                    <a:pt x="9662" y="14008"/>
                  </a:cubicBezTo>
                  <a:lnTo>
                    <a:pt x="8767" y="17906"/>
                  </a:lnTo>
                  <a:cubicBezTo>
                    <a:pt x="7327" y="17896"/>
                    <a:pt x="5923" y="17761"/>
                    <a:pt x="4775" y="17051"/>
                  </a:cubicBezTo>
                  <a:cubicBezTo>
                    <a:pt x="3962" y="16551"/>
                    <a:pt x="3276" y="16270"/>
                    <a:pt x="2784" y="15903"/>
                  </a:cubicBezTo>
                  <a:cubicBezTo>
                    <a:pt x="2795" y="15837"/>
                    <a:pt x="2806" y="15771"/>
                    <a:pt x="2806" y="15703"/>
                  </a:cubicBezTo>
                  <a:cubicBezTo>
                    <a:pt x="2806" y="14980"/>
                    <a:pt x="2178" y="14393"/>
                    <a:pt x="1403" y="14393"/>
                  </a:cubicBezTo>
                  <a:cubicBezTo>
                    <a:pt x="628" y="14393"/>
                    <a:pt x="0" y="14980"/>
                    <a:pt x="0" y="15703"/>
                  </a:cubicBezTo>
                  <a:cubicBezTo>
                    <a:pt x="0" y="16426"/>
                    <a:pt x="628" y="17012"/>
                    <a:pt x="1403" y="17012"/>
                  </a:cubicBezTo>
                  <a:cubicBezTo>
                    <a:pt x="1510" y="17012"/>
                    <a:pt x="1614" y="16998"/>
                    <a:pt x="1715" y="16977"/>
                  </a:cubicBezTo>
                  <a:cubicBezTo>
                    <a:pt x="2247" y="17399"/>
                    <a:pt x="3003" y="17955"/>
                    <a:pt x="3914" y="18515"/>
                  </a:cubicBezTo>
                  <a:cubicBezTo>
                    <a:pt x="5121" y="19253"/>
                    <a:pt x="6602" y="20007"/>
                    <a:pt x="8221" y="20440"/>
                  </a:cubicBezTo>
                  <a:cubicBezTo>
                    <a:pt x="8477" y="20583"/>
                    <a:pt x="10318" y="21600"/>
                    <a:pt x="10843" y="21600"/>
                  </a:cubicBezTo>
                  <a:cubicBezTo>
                    <a:pt x="11346" y="21600"/>
                    <a:pt x="12980" y="20671"/>
                    <a:pt x="13338" y="20465"/>
                  </a:cubicBezTo>
                  <a:cubicBezTo>
                    <a:pt x="14974" y="20035"/>
                    <a:pt x="16475" y="19266"/>
                    <a:pt x="17698" y="18515"/>
                  </a:cubicBezTo>
                  <a:cubicBezTo>
                    <a:pt x="18603" y="17955"/>
                    <a:pt x="19354" y="17398"/>
                    <a:pt x="19886" y="16977"/>
                  </a:cubicBezTo>
                  <a:cubicBezTo>
                    <a:pt x="19986" y="16999"/>
                    <a:pt x="20090" y="17012"/>
                    <a:pt x="20197" y="17012"/>
                  </a:cubicBezTo>
                  <a:cubicBezTo>
                    <a:pt x="20972" y="17012"/>
                    <a:pt x="21600" y="16426"/>
                    <a:pt x="21600" y="15703"/>
                  </a:cubicBezTo>
                  <a:cubicBezTo>
                    <a:pt x="21600" y="14979"/>
                    <a:pt x="20972" y="14393"/>
                    <a:pt x="20197" y="14393"/>
                  </a:cubicBezTo>
                  <a:close/>
                  <a:moveTo>
                    <a:pt x="9299" y="2599"/>
                  </a:moveTo>
                  <a:cubicBezTo>
                    <a:pt x="9299" y="1837"/>
                    <a:pt x="9963" y="1218"/>
                    <a:pt x="10778" y="1218"/>
                  </a:cubicBezTo>
                  <a:cubicBezTo>
                    <a:pt x="11594" y="1218"/>
                    <a:pt x="12258" y="1837"/>
                    <a:pt x="12258" y="2599"/>
                  </a:cubicBezTo>
                  <a:cubicBezTo>
                    <a:pt x="12258" y="3360"/>
                    <a:pt x="11595" y="3979"/>
                    <a:pt x="10778" y="3979"/>
                  </a:cubicBezTo>
                  <a:cubicBezTo>
                    <a:pt x="9963" y="3979"/>
                    <a:pt x="9299" y="3360"/>
                    <a:pt x="9299" y="2599"/>
                  </a:cubicBezTo>
                  <a:close/>
                  <a:moveTo>
                    <a:pt x="9299" y="2599"/>
                  </a:moveTo>
                </a:path>
              </a:pathLst>
            </a:custGeom>
            <a:solidFill>
              <a:srgbClr val="FFFFFF"/>
            </a:solidFill>
            <a:ln>
              <a:noFill/>
            </a:ln>
          </p:spPr>
          <p:txBody>
            <a:bodyPr anchor="ctr"/>
            <a:lstStyle/>
            <a:p>
              <a:pPr algn="ctr"/>
              <a:endParaRPr/>
            </a:p>
          </p:txBody>
        </p:sp>
      </p:grpSp>
      <p:grpSp>
        <p:nvGrpSpPr>
          <p:cNvPr id="48" name="Group 26"/>
          <p:cNvGrpSpPr/>
          <p:nvPr/>
        </p:nvGrpSpPr>
        <p:grpSpPr>
          <a:xfrm>
            <a:off x="8203336" y="3579438"/>
            <a:ext cx="489858" cy="489858"/>
            <a:chOff x="6262908" y="3314803"/>
            <a:chExt cx="1016000" cy="1016000"/>
          </a:xfrm>
          <a:effectLst/>
        </p:grpSpPr>
        <p:sp>
          <p:nvSpPr>
            <p:cNvPr id="49" name="Oval 50"/>
            <p:cNvSpPr/>
            <p:nvPr/>
          </p:nvSpPr>
          <p:spPr>
            <a:xfrm>
              <a:off x="6262908" y="3314803"/>
              <a:ext cx="1016000" cy="1016000"/>
            </a:xfrm>
            <a:prstGeom prst="ellipse">
              <a:avLst/>
            </a:prstGeom>
            <a:solidFill>
              <a:srgbClr val="42A6E2"/>
            </a:solidFill>
            <a:ln>
              <a:noFill/>
            </a:ln>
            <a:effectLst>
              <a:outerShdw blurRad="635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grpSp>
          <p:nvGrpSpPr>
            <p:cNvPr id="50" name="Group 51"/>
            <p:cNvGrpSpPr/>
            <p:nvPr/>
          </p:nvGrpSpPr>
          <p:grpSpPr bwMode="auto">
            <a:xfrm>
              <a:off x="6582682" y="3643500"/>
              <a:ext cx="373277" cy="373278"/>
              <a:chOff x="0" y="0"/>
              <a:chExt cx="577" cy="574"/>
            </a:xfrm>
            <a:solidFill>
              <a:srgbClr val="FFFFFF"/>
            </a:solidFill>
          </p:grpSpPr>
          <p:sp>
            <p:nvSpPr>
              <p:cNvPr id="51" name="Freeform: Shape 52"/>
              <p:cNvSpPr/>
              <p:nvPr/>
            </p:nvSpPr>
            <p:spPr bwMode="auto">
              <a:xfrm>
                <a:off x="368" y="368"/>
                <a:ext cx="205" cy="20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18447" y="8564"/>
                    </a:moveTo>
                    <a:lnTo>
                      <a:pt x="6893" y="0"/>
                    </a:lnTo>
                    <a:lnTo>
                      <a:pt x="0" y="6909"/>
                    </a:lnTo>
                    <a:lnTo>
                      <a:pt x="8514" y="18507"/>
                    </a:lnTo>
                    <a:cubicBezTo>
                      <a:pt x="10541" y="16972"/>
                      <a:pt x="14706" y="18290"/>
                      <a:pt x="18327" y="21600"/>
                    </a:cubicBezTo>
                    <a:lnTo>
                      <a:pt x="21600" y="18319"/>
                    </a:lnTo>
                    <a:cubicBezTo>
                      <a:pt x="18344" y="14739"/>
                      <a:pt x="17015" y="10625"/>
                      <a:pt x="18447" y="8564"/>
                    </a:cubicBezTo>
                    <a:close/>
                    <a:moveTo>
                      <a:pt x="14477" y="14461"/>
                    </a:moveTo>
                    <a:cubicBezTo>
                      <a:pt x="13723" y="15214"/>
                      <a:pt x="12501" y="15214"/>
                      <a:pt x="11748" y="14461"/>
                    </a:cubicBezTo>
                    <a:cubicBezTo>
                      <a:pt x="10995" y="13705"/>
                      <a:pt x="10995" y="12479"/>
                      <a:pt x="11749" y="11725"/>
                    </a:cubicBezTo>
                    <a:cubicBezTo>
                      <a:pt x="12502" y="10969"/>
                      <a:pt x="13724" y="10969"/>
                      <a:pt x="14477" y="11725"/>
                    </a:cubicBezTo>
                    <a:cubicBezTo>
                      <a:pt x="15230" y="12479"/>
                      <a:pt x="15230" y="13705"/>
                      <a:pt x="14477" y="14461"/>
                    </a:cubicBezTo>
                    <a:close/>
                    <a:moveTo>
                      <a:pt x="14477" y="14461"/>
                    </a:moveTo>
                  </a:path>
                </a:pathLst>
              </a:custGeom>
              <a:grpFill/>
              <a:ln>
                <a:noFill/>
              </a:ln>
            </p:spPr>
            <p:txBody>
              <a:bodyPr anchor="ctr"/>
              <a:lstStyle/>
              <a:p>
                <a:pPr algn="ctr"/>
                <a:endParaRPr/>
              </a:p>
            </p:txBody>
          </p:sp>
          <p:sp>
            <p:nvSpPr>
              <p:cNvPr id="52" name="Freeform: Shape 53"/>
              <p:cNvSpPr/>
              <p:nvPr/>
            </p:nvSpPr>
            <p:spPr bwMode="auto">
              <a:xfrm>
                <a:off x="328" y="304"/>
                <a:ext cx="107" cy="13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4544" y="0"/>
                    </a:moveTo>
                    <a:lnTo>
                      <a:pt x="13967" y="562"/>
                    </a:lnTo>
                    <a:cubicBezTo>
                      <a:pt x="14018" y="3961"/>
                      <a:pt x="12593" y="7264"/>
                      <a:pt x="9866" y="9922"/>
                    </a:cubicBezTo>
                    <a:lnTo>
                      <a:pt x="24" y="19504"/>
                    </a:lnTo>
                    <a:cubicBezTo>
                      <a:pt x="18" y="19554"/>
                      <a:pt x="6" y="19602"/>
                      <a:pt x="0" y="19652"/>
                    </a:cubicBezTo>
                    <a:lnTo>
                      <a:pt x="2371" y="21600"/>
                    </a:lnTo>
                    <a:lnTo>
                      <a:pt x="21600" y="5798"/>
                    </a:lnTo>
                    <a:lnTo>
                      <a:pt x="14544" y="0"/>
                    </a:lnTo>
                    <a:close/>
                    <a:moveTo>
                      <a:pt x="14544" y="0"/>
                    </a:moveTo>
                  </a:path>
                </a:pathLst>
              </a:custGeom>
              <a:grpFill/>
              <a:ln>
                <a:noFill/>
              </a:ln>
            </p:spPr>
            <p:txBody>
              <a:bodyPr anchor="ctr"/>
              <a:lstStyle/>
              <a:p>
                <a:pPr algn="ctr"/>
                <a:endParaRPr/>
              </a:p>
            </p:txBody>
          </p:sp>
          <p:sp>
            <p:nvSpPr>
              <p:cNvPr id="53" name="Freeform: Shape 54"/>
              <p:cNvSpPr/>
              <p:nvPr/>
            </p:nvSpPr>
            <p:spPr bwMode="auto">
              <a:xfrm>
                <a:off x="0" y="0"/>
                <a:ext cx="297" cy="289"/>
              </a:xfrm>
              <a:custGeom>
                <a:avLst/>
                <a:gdLst>
                  <a:gd name="T0" fmla="*/ 0 w 21222"/>
                  <a:gd name="T1" fmla="*/ 0 h 21211"/>
                  <a:gd name="T2" fmla="*/ 0 w 21222"/>
                  <a:gd name="T3" fmla="*/ 0 h 21211"/>
                  <a:gd name="T4" fmla="*/ 0 w 21222"/>
                  <a:gd name="T5" fmla="*/ 0 h 21211"/>
                  <a:gd name="T6" fmla="*/ 0 w 21222"/>
                  <a:gd name="T7" fmla="*/ 0 h 21211"/>
                  <a:gd name="T8" fmla="*/ 0 w 21222"/>
                  <a:gd name="T9" fmla="*/ 0 h 21211"/>
                  <a:gd name="T10" fmla="*/ 0 w 21222"/>
                  <a:gd name="T11" fmla="*/ 0 h 21211"/>
                  <a:gd name="T12" fmla="*/ 0 w 21222"/>
                  <a:gd name="T13" fmla="*/ 0 h 21211"/>
                  <a:gd name="T14" fmla="*/ 0 w 21222"/>
                  <a:gd name="T15" fmla="*/ 0 h 21211"/>
                  <a:gd name="T16" fmla="*/ 0 w 21222"/>
                  <a:gd name="T17" fmla="*/ 0 h 21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222" h="21211">
                    <a:moveTo>
                      <a:pt x="15153" y="21211"/>
                    </a:moveTo>
                    <a:lnTo>
                      <a:pt x="17409" y="18463"/>
                    </a:lnTo>
                    <a:cubicBezTo>
                      <a:pt x="18368" y="17292"/>
                      <a:pt x="19694" y="16530"/>
                      <a:pt x="21146" y="16293"/>
                    </a:cubicBezTo>
                    <a:lnTo>
                      <a:pt x="21222" y="16201"/>
                    </a:lnTo>
                    <a:lnTo>
                      <a:pt x="6603" y="1165"/>
                    </a:lnTo>
                    <a:cubicBezTo>
                      <a:pt x="5093" y="-389"/>
                      <a:pt x="2643" y="-389"/>
                      <a:pt x="1133" y="1165"/>
                    </a:cubicBezTo>
                    <a:cubicBezTo>
                      <a:pt x="-378" y="2718"/>
                      <a:pt x="-378" y="5237"/>
                      <a:pt x="1133" y="6791"/>
                    </a:cubicBezTo>
                    <a:lnTo>
                      <a:pt x="15153" y="21211"/>
                    </a:lnTo>
                    <a:close/>
                    <a:moveTo>
                      <a:pt x="15153" y="21211"/>
                    </a:moveTo>
                  </a:path>
                </a:pathLst>
              </a:custGeom>
              <a:grpFill/>
              <a:ln>
                <a:noFill/>
              </a:ln>
            </p:spPr>
            <p:txBody>
              <a:bodyPr anchor="ctr"/>
              <a:lstStyle/>
              <a:p>
                <a:pPr algn="ctr"/>
                <a:endParaRPr/>
              </a:p>
            </p:txBody>
          </p:sp>
          <p:sp>
            <p:nvSpPr>
              <p:cNvPr id="54" name="Freeform: Shape 55"/>
              <p:cNvSpPr/>
              <p:nvPr/>
            </p:nvSpPr>
            <p:spPr bwMode="auto">
              <a:xfrm>
                <a:off x="0" y="328"/>
                <a:ext cx="298" cy="246"/>
              </a:xfrm>
              <a:custGeom>
                <a:avLst/>
                <a:gdLst>
                  <a:gd name="T0" fmla="*/ 0 w 21116"/>
                  <a:gd name="T1" fmla="*/ 0 h 21374"/>
                  <a:gd name="T2" fmla="*/ 0 w 21116"/>
                  <a:gd name="T3" fmla="*/ 0 h 21374"/>
                  <a:gd name="T4" fmla="*/ 0 w 21116"/>
                  <a:gd name="T5" fmla="*/ 0 h 21374"/>
                  <a:gd name="T6" fmla="*/ 0 w 21116"/>
                  <a:gd name="T7" fmla="*/ 0 h 21374"/>
                  <a:gd name="T8" fmla="*/ 0 w 21116"/>
                  <a:gd name="T9" fmla="*/ 0 h 21374"/>
                  <a:gd name="T10" fmla="*/ 0 w 21116"/>
                  <a:gd name="T11" fmla="*/ 0 h 21374"/>
                  <a:gd name="T12" fmla="*/ 0 w 21116"/>
                  <a:gd name="T13" fmla="*/ 0 h 21374"/>
                  <a:gd name="T14" fmla="*/ 0 w 21116"/>
                  <a:gd name="T15" fmla="*/ 0 h 21374"/>
                  <a:gd name="T16" fmla="*/ 0 w 21116"/>
                  <a:gd name="T17" fmla="*/ 0 h 213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116" h="21374">
                    <a:moveTo>
                      <a:pt x="17024" y="721"/>
                    </a:moveTo>
                    <a:cubicBezTo>
                      <a:pt x="16543" y="427"/>
                      <a:pt x="16052" y="191"/>
                      <a:pt x="15571" y="0"/>
                    </a:cubicBezTo>
                    <a:cubicBezTo>
                      <a:pt x="13915" y="235"/>
                      <a:pt x="7378" y="2037"/>
                      <a:pt x="6834" y="8291"/>
                    </a:cubicBezTo>
                    <a:cubicBezTo>
                      <a:pt x="6063" y="17146"/>
                      <a:pt x="1254" y="15657"/>
                      <a:pt x="153" y="15771"/>
                    </a:cubicBezTo>
                    <a:cubicBezTo>
                      <a:pt x="-484" y="15837"/>
                      <a:pt x="743" y="21126"/>
                      <a:pt x="6046" y="21364"/>
                    </a:cubicBezTo>
                    <a:cubicBezTo>
                      <a:pt x="11298" y="21600"/>
                      <a:pt x="20647" y="17485"/>
                      <a:pt x="21032" y="7006"/>
                    </a:cubicBezTo>
                    <a:lnTo>
                      <a:pt x="21116" y="6884"/>
                    </a:lnTo>
                    <a:cubicBezTo>
                      <a:pt x="20449" y="3612"/>
                      <a:pt x="18811" y="1844"/>
                      <a:pt x="17024" y="721"/>
                    </a:cubicBezTo>
                    <a:close/>
                    <a:moveTo>
                      <a:pt x="17024" y="721"/>
                    </a:moveTo>
                  </a:path>
                </a:pathLst>
              </a:custGeom>
              <a:grpFill/>
              <a:ln>
                <a:noFill/>
              </a:ln>
            </p:spPr>
            <p:txBody>
              <a:bodyPr anchor="ctr"/>
              <a:lstStyle/>
              <a:p>
                <a:pPr algn="ctr"/>
                <a:endParaRPr/>
              </a:p>
            </p:txBody>
          </p:sp>
          <p:sp>
            <p:nvSpPr>
              <p:cNvPr id="55" name="Freeform: Shape 56"/>
              <p:cNvSpPr/>
              <p:nvPr/>
            </p:nvSpPr>
            <p:spPr bwMode="auto">
              <a:xfrm>
                <a:off x="240" y="0"/>
                <a:ext cx="337" cy="385"/>
              </a:xfrm>
              <a:custGeom>
                <a:avLst/>
                <a:gdLst>
                  <a:gd name="T0" fmla="*/ 0 w 21345"/>
                  <a:gd name="T1" fmla="*/ 0 h 21376"/>
                  <a:gd name="T2" fmla="*/ 0 w 21345"/>
                  <a:gd name="T3" fmla="*/ 0 h 21376"/>
                  <a:gd name="T4" fmla="*/ 0 w 21345"/>
                  <a:gd name="T5" fmla="*/ 0 h 21376"/>
                  <a:gd name="T6" fmla="*/ 0 w 21345"/>
                  <a:gd name="T7" fmla="*/ 0 h 21376"/>
                  <a:gd name="T8" fmla="*/ 0 w 21345"/>
                  <a:gd name="T9" fmla="*/ 0 h 21376"/>
                  <a:gd name="T10" fmla="*/ 0 w 21345"/>
                  <a:gd name="T11" fmla="*/ 0 h 21376"/>
                  <a:gd name="T12" fmla="*/ 0 w 21345"/>
                  <a:gd name="T13" fmla="*/ 0 h 21376"/>
                  <a:gd name="T14" fmla="*/ 0 w 21345"/>
                  <a:gd name="T15" fmla="*/ 0 h 21376"/>
                  <a:gd name="T16" fmla="*/ 0 w 21345"/>
                  <a:gd name="T17" fmla="*/ 0 h 21376"/>
                  <a:gd name="T18" fmla="*/ 0 w 21345"/>
                  <a:gd name="T19" fmla="*/ 0 h 21376"/>
                  <a:gd name="T20" fmla="*/ 0 w 21345"/>
                  <a:gd name="T21" fmla="*/ 0 h 21376"/>
                  <a:gd name="T22" fmla="*/ 0 w 21345"/>
                  <a:gd name="T23" fmla="*/ 0 h 213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345" h="21376">
                    <a:moveTo>
                      <a:pt x="7963" y="16438"/>
                    </a:moveTo>
                    <a:lnTo>
                      <a:pt x="20844" y="3060"/>
                    </a:lnTo>
                    <a:cubicBezTo>
                      <a:pt x="21600" y="2274"/>
                      <a:pt x="21488" y="1102"/>
                      <a:pt x="20592" y="438"/>
                    </a:cubicBezTo>
                    <a:cubicBezTo>
                      <a:pt x="19696" y="-224"/>
                      <a:pt x="18359" y="-125"/>
                      <a:pt x="17602" y="661"/>
                    </a:cubicBezTo>
                    <a:lnTo>
                      <a:pt x="4720" y="14039"/>
                    </a:lnTo>
                    <a:cubicBezTo>
                      <a:pt x="3698" y="14005"/>
                      <a:pt x="2666" y="14368"/>
                      <a:pt x="1957" y="15106"/>
                    </a:cubicBezTo>
                    <a:lnTo>
                      <a:pt x="0" y="17139"/>
                    </a:lnTo>
                    <a:cubicBezTo>
                      <a:pt x="266" y="17232"/>
                      <a:pt x="533" y="17334"/>
                      <a:pt x="800" y="17450"/>
                    </a:cubicBezTo>
                    <a:cubicBezTo>
                      <a:pt x="2456" y="18154"/>
                      <a:pt x="4079" y="19406"/>
                      <a:pt x="4942" y="21376"/>
                    </a:cubicBezTo>
                    <a:lnTo>
                      <a:pt x="7225" y="19005"/>
                    </a:lnTo>
                    <a:cubicBezTo>
                      <a:pt x="7936" y="18266"/>
                      <a:pt x="8172" y="17316"/>
                      <a:pt x="7963" y="16438"/>
                    </a:cubicBezTo>
                    <a:close/>
                    <a:moveTo>
                      <a:pt x="7963" y="16438"/>
                    </a:moveTo>
                  </a:path>
                </a:pathLst>
              </a:custGeom>
              <a:grpFill/>
              <a:ln>
                <a:noFill/>
              </a:ln>
            </p:spPr>
            <p:txBody>
              <a:bodyPr anchor="ctr"/>
              <a:lstStyle/>
              <a:p>
                <a:pPr algn="ctr"/>
                <a:endParaRPr/>
              </a:p>
            </p:txBody>
          </p:sp>
        </p:grpSp>
      </p:grpSp>
      <p:grpSp>
        <p:nvGrpSpPr>
          <p:cNvPr id="56" name="Group 27"/>
          <p:cNvGrpSpPr/>
          <p:nvPr/>
        </p:nvGrpSpPr>
        <p:grpSpPr>
          <a:xfrm>
            <a:off x="8203336" y="1840421"/>
            <a:ext cx="489858" cy="489858"/>
            <a:chOff x="6262908" y="1987229"/>
            <a:chExt cx="1016000" cy="1016000"/>
          </a:xfrm>
          <a:effectLst/>
        </p:grpSpPr>
        <p:sp>
          <p:nvSpPr>
            <p:cNvPr id="57" name="Oval 40"/>
            <p:cNvSpPr/>
            <p:nvPr/>
          </p:nvSpPr>
          <p:spPr>
            <a:xfrm>
              <a:off x="6262908" y="1987229"/>
              <a:ext cx="1016000" cy="1016000"/>
            </a:xfrm>
            <a:prstGeom prst="ellipse">
              <a:avLst/>
            </a:prstGeom>
            <a:solidFill>
              <a:srgbClr val="42A6E2"/>
            </a:solidFill>
            <a:ln>
              <a:noFill/>
            </a:ln>
            <a:effectLst>
              <a:outerShdw blurRad="635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grpSp>
          <p:nvGrpSpPr>
            <p:cNvPr id="58" name="Group 41"/>
            <p:cNvGrpSpPr/>
            <p:nvPr/>
          </p:nvGrpSpPr>
          <p:grpSpPr bwMode="auto">
            <a:xfrm>
              <a:off x="6581713" y="2281761"/>
              <a:ext cx="378392" cy="370722"/>
              <a:chOff x="0" y="0"/>
              <a:chExt cx="581" cy="573"/>
            </a:xfrm>
            <a:solidFill>
              <a:srgbClr val="FFFFFF"/>
            </a:solidFill>
          </p:grpSpPr>
          <p:sp>
            <p:nvSpPr>
              <p:cNvPr id="59" name="Freeform: Shape 42"/>
              <p:cNvSpPr/>
              <p:nvPr/>
            </p:nvSpPr>
            <p:spPr bwMode="auto">
              <a:xfrm>
                <a:off x="256" y="0"/>
                <a:ext cx="72"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0799" y="0"/>
                    </a:moveTo>
                    <a:cubicBezTo>
                      <a:pt x="4833" y="0"/>
                      <a:pt x="0" y="1476"/>
                      <a:pt x="0" y="3295"/>
                    </a:cubicBezTo>
                    <a:lnTo>
                      <a:pt x="0" y="18305"/>
                    </a:lnTo>
                    <a:cubicBezTo>
                      <a:pt x="0" y="20125"/>
                      <a:pt x="4833" y="21600"/>
                      <a:pt x="10799" y="21600"/>
                    </a:cubicBezTo>
                    <a:cubicBezTo>
                      <a:pt x="16762" y="21600"/>
                      <a:pt x="21600" y="20125"/>
                      <a:pt x="21600" y="18305"/>
                    </a:cubicBezTo>
                    <a:lnTo>
                      <a:pt x="21600" y="3295"/>
                    </a:lnTo>
                    <a:cubicBezTo>
                      <a:pt x="21600" y="1476"/>
                      <a:pt x="16762" y="0"/>
                      <a:pt x="10799" y="0"/>
                    </a:cubicBezTo>
                    <a:close/>
                    <a:moveTo>
                      <a:pt x="10799" y="0"/>
                    </a:moveTo>
                  </a:path>
                </a:pathLst>
              </a:custGeom>
              <a:grpFill/>
              <a:ln>
                <a:noFill/>
              </a:ln>
            </p:spPr>
            <p:txBody>
              <a:bodyPr anchor="ctr"/>
              <a:lstStyle/>
              <a:p>
                <a:pPr algn="ctr"/>
                <a:endParaRPr/>
              </a:p>
            </p:txBody>
          </p:sp>
          <p:sp>
            <p:nvSpPr>
              <p:cNvPr id="60" name="Freeform: Shape 43"/>
              <p:cNvSpPr/>
              <p:nvPr/>
            </p:nvSpPr>
            <p:spPr bwMode="auto">
              <a:xfrm>
                <a:off x="256" y="392"/>
                <a:ext cx="72"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0799" y="0"/>
                    </a:moveTo>
                    <a:cubicBezTo>
                      <a:pt x="4833" y="0"/>
                      <a:pt x="0" y="1476"/>
                      <a:pt x="0" y="3295"/>
                    </a:cubicBezTo>
                    <a:lnTo>
                      <a:pt x="0" y="18305"/>
                    </a:lnTo>
                    <a:cubicBezTo>
                      <a:pt x="0" y="20125"/>
                      <a:pt x="4833" y="21600"/>
                      <a:pt x="10799" y="21600"/>
                    </a:cubicBezTo>
                    <a:cubicBezTo>
                      <a:pt x="16762" y="21600"/>
                      <a:pt x="21600" y="20125"/>
                      <a:pt x="21600" y="18305"/>
                    </a:cubicBezTo>
                    <a:lnTo>
                      <a:pt x="21600" y="3295"/>
                    </a:lnTo>
                    <a:cubicBezTo>
                      <a:pt x="21600" y="1476"/>
                      <a:pt x="16762" y="0"/>
                      <a:pt x="10799" y="0"/>
                    </a:cubicBezTo>
                    <a:close/>
                    <a:moveTo>
                      <a:pt x="10799" y="0"/>
                    </a:moveTo>
                  </a:path>
                </a:pathLst>
              </a:custGeom>
              <a:grpFill/>
              <a:ln>
                <a:noFill/>
              </a:ln>
            </p:spPr>
            <p:txBody>
              <a:bodyPr anchor="ctr"/>
              <a:lstStyle/>
              <a:p>
                <a:pPr algn="ctr"/>
                <a:endParaRPr/>
              </a:p>
            </p:txBody>
          </p:sp>
          <p:sp>
            <p:nvSpPr>
              <p:cNvPr id="61" name="Freeform: Shape 44"/>
              <p:cNvSpPr/>
              <p:nvPr/>
            </p:nvSpPr>
            <p:spPr bwMode="auto">
              <a:xfrm>
                <a:off x="400" y="248"/>
                <a:ext cx="181" cy="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8305" y="0"/>
                    </a:moveTo>
                    <a:lnTo>
                      <a:pt x="3295" y="0"/>
                    </a:lnTo>
                    <a:cubicBezTo>
                      <a:pt x="1475" y="0"/>
                      <a:pt x="0" y="4834"/>
                      <a:pt x="0" y="10798"/>
                    </a:cubicBezTo>
                    <a:cubicBezTo>
                      <a:pt x="0" y="16762"/>
                      <a:pt x="1475" y="21600"/>
                      <a:pt x="3295" y="21600"/>
                    </a:cubicBezTo>
                    <a:lnTo>
                      <a:pt x="18305" y="21600"/>
                    </a:lnTo>
                    <a:cubicBezTo>
                      <a:pt x="20124" y="21600"/>
                      <a:pt x="21600" y="16762"/>
                      <a:pt x="21600" y="10798"/>
                    </a:cubicBezTo>
                    <a:cubicBezTo>
                      <a:pt x="21600" y="4834"/>
                      <a:pt x="20124" y="0"/>
                      <a:pt x="18305" y="0"/>
                    </a:cubicBezTo>
                    <a:close/>
                    <a:moveTo>
                      <a:pt x="18305" y="0"/>
                    </a:moveTo>
                  </a:path>
                </a:pathLst>
              </a:custGeom>
              <a:grpFill/>
              <a:ln>
                <a:noFill/>
              </a:ln>
            </p:spPr>
            <p:txBody>
              <a:bodyPr anchor="ctr"/>
              <a:lstStyle/>
              <a:p>
                <a:pPr algn="ctr"/>
                <a:endParaRPr/>
              </a:p>
            </p:txBody>
          </p:sp>
          <p:sp>
            <p:nvSpPr>
              <p:cNvPr id="62" name="Freeform: Shape 45"/>
              <p:cNvSpPr/>
              <p:nvPr/>
            </p:nvSpPr>
            <p:spPr bwMode="auto">
              <a:xfrm>
                <a:off x="0" y="248"/>
                <a:ext cx="181" cy="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1600" y="10798"/>
                    </a:moveTo>
                    <a:cubicBezTo>
                      <a:pt x="21600" y="4834"/>
                      <a:pt x="20124" y="0"/>
                      <a:pt x="18304" y="0"/>
                    </a:cubicBezTo>
                    <a:lnTo>
                      <a:pt x="3295" y="0"/>
                    </a:lnTo>
                    <a:cubicBezTo>
                      <a:pt x="1475" y="0"/>
                      <a:pt x="0" y="4834"/>
                      <a:pt x="0" y="10798"/>
                    </a:cubicBezTo>
                    <a:cubicBezTo>
                      <a:pt x="0" y="16762"/>
                      <a:pt x="1475" y="21600"/>
                      <a:pt x="3295" y="21600"/>
                    </a:cubicBezTo>
                    <a:lnTo>
                      <a:pt x="18304" y="21600"/>
                    </a:lnTo>
                    <a:cubicBezTo>
                      <a:pt x="20124" y="21600"/>
                      <a:pt x="21600" y="16764"/>
                      <a:pt x="21600" y="10798"/>
                    </a:cubicBezTo>
                    <a:close/>
                    <a:moveTo>
                      <a:pt x="21600" y="10798"/>
                    </a:moveTo>
                  </a:path>
                </a:pathLst>
              </a:custGeom>
              <a:grpFill/>
              <a:ln>
                <a:noFill/>
              </a:ln>
            </p:spPr>
            <p:txBody>
              <a:bodyPr anchor="ctr"/>
              <a:lstStyle/>
              <a:p>
                <a:pPr algn="ctr"/>
                <a:endParaRPr/>
              </a:p>
            </p:txBody>
          </p:sp>
          <p:sp>
            <p:nvSpPr>
              <p:cNvPr id="63" name="Freeform: Shape 46"/>
              <p:cNvSpPr/>
              <p:nvPr/>
            </p:nvSpPr>
            <p:spPr bwMode="auto">
              <a:xfrm>
                <a:off x="352" y="64"/>
                <a:ext cx="153" cy="153"/>
              </a:xfrm>
              <a:custGeom>
                <a:avLst/>
                <a:gdLst>
                  <a:gd name="T0" fmla="*/ 0 w 20488"/>
                  <a:gd name="T1" fmla="*/ 0 h 20489"/>
                  <a:gd name="T2" fmla="*/ 0 w 20488"/>
                  <a:gd name="T3" fmla="*/ 0 h 20489"/>
                  <a:gd name="T4" fmla="*/ 0 w 20488"/>
                  <a:gd name="T5" fmla="*/ 0 h 20489"/>
                  <a:gd name="T6" fmla="*/ 0 w 20488"/>
                  <a:gd name="T7" fmla="*/ 0 h 20489"/>
                  <a:gd name="T8" fmla="*/ 0 w 20488"/>
                  <a:gd name="T9" fmla="*/ 0 h 20489"/>
                  <a:gd name="T10" fmla="*/ 0 w 20488"/>
                  <a:gd name="T11" fmla="*/ 0 h 20489"/>
                  <a:gd name="T12" fmla="*/ 0 w 20488"/>
                  <a:gd name="T13" fmla="*/ 0 h 20489"/>
                  <a:gd name="T14" fmla="*/ 0 w 20488"/>
                  <a:gd name="T15" fmla="*/ 0 h 204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88" h="20489">
                    <a:moveTo>
                      <a:pt x="7697" y="19601"/>
                    </a:moveTo>
                    <a:lnTo>
                      <a:pt x="19601" y="7697"/>
                    </a:lnTo>
                    <a:cubicBezTo>
                      <a:pt x="21044" y="6253"/>
                      <a:pt x="20690" y="3557"/>
                      <a:pt x="18809" y="1678"/>
                    </a:cubicBezTo>
                    <a:cubicBezTo>
                      <a:pt x="16928" y="-203"/>
                      <a:pt x="14234" y="-555"/>
                      <a:pt x="12792" y="887"/>
                    </a:cubicBezTo>
                    <a:lnTo>
                      <a:pt x="888" y="12791"/>
                    </a:lnTo>
                    <a:cubicBezTo>
                      <a:pt x="-556" y="14235"/>
                      <a:pt x="-202" y="16928"/>
                      <a:pt x="1679" y="18809"/>
                    </a:cubicBezTo>
                    <a:cubicBezTo>
                      <a:pt x="3558" y="20690"/>
                      <a:pt x="6252" y="21045"/>
                      <a:pt x="7697" y="19601"/>
                    </a:cubicBezTo>
                    <a:close/>
                    <a:moveTo>
                      <a:pt x="7697" y="19601"/>
                    </a:moveTo>
                  </a:path>
                </a:pathLst>
              </a:custGeom>
              <a:grpFill/>
              <a:ln>
                <a:noFill/>
              </a:ln>
            </p:spPr>
            <p:txBody>
              <a:bodyPr anchor="ctr"/>
              <a:lstStyle/>
              <a:p>
                <a:pPr algn="ctr"/>
                <a:endParaRPr/>
              </a:p>
            </p:txBody>
          </p:sp>
          <p:sp>
            <p:nvSpPr>
              <p:cNvPr id="64" name="Freeform: Shape 47"/>
              <p:cNvSpPr/>
              <p:nvPr/>
            </p:nvSpPr>
            <p:spPr bwMode="auto">
              <a:xfrm>
                <a:off x="72" y="344"/>
                <a:ext cx="153" cy="153"/>
              </a:xfrm>
              <a:custGeom>
                <a:avLst/>
                <a:gdLst>
                  <a:gd name="T0" fmla="*/ 0 w 20489"/>
                  <a:gd name="T1" fmla="*/ 0 h 20488"/>
                  <a:gd name="T2" fmla="*/ 0 w 20489"/>
                  <a:gd name="T3" fmla="*/ 0 h 20488"/>
                  <a:gd name="T4" fmla="*/ 0 w 20489"/>
                  <a:gd name="T5" fmla="*/ 0 h 20488"/>
                  <a:gd name="T6" fmla="*/ 0 w 20489"/>
                  <a:gd name="T7" fmla="*/ 0 h 20488"/>
                  <a:gd name="T8" fmla="*/ 0 w 20489"/>
                  <a:gd name="T9" fmla="*/ 0 h 20488"/>
                  <a:gd name="T10" fmla="*/ 0 w 20489"/>
                  <a:gd name="T11" fmla="*/ 0 h 20488"/>
                  <a:gd name="T12" fmla="*/ 0 w 20489"/>
                  <a:gd name="T13" fmla="*/ 0 h 20488"/>
                  <a:gd name="T14" fmla="*/ 0 w 20489"/>
                  <a:gd name="T15" fmla="*/ 0 h 204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89" h="20488">
                    <a:moveTo>
                      <a:pt x="12792" y="888"/>
                    </a:moveTo>
                    <a:lnTo>
                      <a:pt x="888" y="12792"/>
                    </a:lnTo>
                    <a:cubicBezTo>
                      <a:pt x="-556" y="14236"/>
                      <a:pt x="-202" y="16929"/>
                      <a:pt x="1679" y="18809"/>
                    </a:cubicBezTo>
                    <a:cubicBezTo>
                      <a:pt x="3558" y="20689"/>
                      <a:pt x="6253" y="21044"/>
                      <a:pt x="7697" y="19601"/>
                    </a:cubicBezTo>
                    <a:lnTo>
                      <a:pt x="19601" y="7697"/>
                    </a:lnTo>
                    <a:cubicBezTo>
                      <a:pt x="21044" y="6254"/>
                      <a:pt x="20690" y="3559"/>
                      <a:pt x="18810" y="1679"/>
                    </a:cubicBezTo>
                    <a:cubicBezTo>
                      <a:pt x="16929" y="-203"/>
                      <a:pt x="14235" y="-556"/>
                      <a:pt x="12792" y="888"/>
                    </a:cubicBezTo>
                    <a:close/>
                    <a:moveTo>
                      <a:pt x="12792" y="888"/>
                    </a:moveTo>
                  </a:path>
                </a:pathLst>
              </a:custGeom>
              <a:grpFill/>
              <a:ln>
                <a:noFill/>
              </a:ln>
            </p:spPr>
            <p:txBody>
              <a:bodyPr anchor="ctr"/>
              <a:lstStyle/>
              <a:p>
                <a:pPr algn="ctr"/>
                <a:endParaRPr/>
              </a:p>
            </p:txBody>
          </p:sp>
          <p:sp>
            <p:nvSpPr>
              <p:cNvPr id="65" name="Freeform: Shape 48"/>
              <p:cNvSpPr/>
              <p:nvPr/>
            </p:nvSpPr>
            <p:spPr bwMode="auto">
              <a:xfrm>
                <a:off x="352" y="344"/>
                <a:ext cx="153" cy="153"/>
              </a:xfrm>
              <a:custGeom>
                <a:avLst/>
                <a:gdLst>
                  <a:gd name="T0" fmla="*/ 0 w 20489"/>
                  <a:gd name="T1" fmla="*/ 0 h 20489"/>
                  <a:gd name="T2" fmla="*/ 0 w 20489"/>
                  <a:gd name="T3" fmla="*/ 0 h 20489"/>
                  <a:gd name="T4" fmla="*/ 0 w 20489"/>
                  <a:gd name="T5" fmla="*/ 0 h 20489"/>
                  <a:gd name="T6" fmla="*/ 0 w 20489"/>
                  <a:gd name="T7" fmla="*/ 0 h 20489"/>
                  <a:gd name="T8" fmla="*/ 0 w 20489"/>
                  <a:gd name="T9" fmla="*/ 0 h 20489"/>
                  <a:gd name="T10" fmla="*/ 0 w 20489"/>
                  <a:gd name="T11" fmla="*/ 0 h 20489"/>
                  <a:gd name="T12" fmla="*/ 0 w 20489"/>
                  <a:gd name="T13" fmla="*/ 0 h 20489"/>
                  <a:gd name="T14" fmla="*/ 0 w 20489"/>
                  <a:gd name="T15" fmla="*/ 0 h 204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89" h="20489">
                    <a:moveTo>
                      <a:pt x="7696" y="888"/>
                    </a:moveTo>
                    <a:cubicBezTo>
                      <a:pt x="6251" y="-556"/>
                      <a:pt x="3559" y="-202"/>
                      <a:pt x="1679" y="1678"/>
                    </a:cubicBezTo>
                    <a:cubicBezTo>
                      <a:pt x="-201" y="3558"/>
                      <a:pt x="-556" y="6251"/>
                      <a:pt x="888" y="7697"/>
                    </a:cubicBezTo>
                    <a:lnTo>
                      <a:pt x="12792" y="19601"/>
                    </a:lnTo>
                    <a:cubicBezTo>
                      <a:pt x="14236" y="21044"/>
                      <a:pt x="16932" y="20690"/>
                      <a:pt x="18811" y="18810"/>
                    </a:cubicBezTo>
                    <a:cubicBezTo>
                      <a:pt x="20691" y="16929"/>
                      <a:pt x="21044" y="14236"/>
                      <a:pt x="19601" y="12793"/>
                    </a:cubicBezTo>
                    <a:lnTo>
                      <a:pt x="7696" y="888"/>
                    </a:lnTo>
                    <a:close/>
                    <a:moveTo>
                      <a:pt x="7696" y="888"/>
                    </a:moveTo>
                  </a:path>
                </a:pathLst>
              </a:custGeom>
              <a:grpFill/>
              <a:ln>
                <a:noFill/>
              </a:ln>
            </p:spPr>
            <p:txBody>
              <a:bodyPr anchor="ctr"/>
              <a:lstStyle/>
              <a:p>
                <a:pPr algn="ctr"/>
                <a:endParaRPr/>
              </a:p>
            </p:txBody>
          </p:sp>
          <p:sp>
            <p:nvSpPr>
              <p:cNvPr id="66" name="Freeform: Shape 49"/>
              <p:cNvSpPr/>
              <p:nvPr/>
            </p:nvSpPr>
            <p:spPr bwMode="auto">
              <a:xfrm>
                <a:off x="71" y="71"/>
                <a:ext cx="154" cy="154"/>
              </a:xfrm>
              <a:custGeom>
                <a:avLst/>
                <a:gdLst>
                  <a:gd name="T0" fmla="*/ 0 w 20489"/>
                  <a:gd name="T1" fmla="*/ 0 h 20489"/>
                  <a:gd name="T2" fmla="*/ 0 w 20489"/>
                  <a:gd name="T3" fmla="*/ 0 h 20489"/>
                  <a:gd name="T4" fmla="*/ 0 w 20489"/>
                  <a:gd name="T5" fmla="*/ 0 h 20489"/>
                  <a:gd name="T6" fmla="*/ 0 w 20489"/>
                  <a:gd name="T7" fmla="*/ 0 h 20489"/>
                  <a:gd name="T8" fmla="*/ 0 w 20489"/>
                  <a:gd name="T9" fmla="*/ 0 h 20489"/>
                  <a:gd name="T10" fmla="*/ 0 w 20489"/>
                  <a:gd name="T11" fmla="*/ 0 h 20489"/>
                  <a:gd name="T12" fmla="*/ 0 w 20489"/>
                  <a:gd name="T13" fmla="*/ 0 h 20489"/>
                  <a:gd name="T14" fmla="*/ 0 w 20489"/>
                  <a:gd name="T15" fmla="*/ 0 h 204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89" h="20489">
                    <a:moveTo>
                      <a:pt x="12792" y="19602"/>
                    </a:moveTo>
                    <a:cubicBezTo>
                      <a:pt x="14235" y="21045"/>
                      <a:pt x="16930" y="20691"/>
                      <a:pt x="18811" y="18810"/>
                    </a:cubicBezTo>
                    <a:cubicBezTo>
                      <a:pt x="20691" y="16930"/>
                      <a:pt x="21044" y="14236"/>
                      <a:pt x="19601" y="12793"/>
                    </a:cubicBezTo>
                    <a:lnTo>
                      <a:pt x="7696" y="888"/>
                    </a:lnTo>
                    <a:cubicBezTo>
                      <a:pt x="6252" y="-555"/>
                      <a:pt x="3560" y="-202"/>
                      <a:pt x="1679" y="1679"/>
                    </a:cubicBezTo>
                    <a:cubicBezTo>
                      <a:pt x="-201" y="3559"/>
                      <a:pt x="-556" y="6254"/>
                      <a:pt x="887" y="7697"/>
                    </a:cubicBezTo>
                    <a:lnTo>
                      <a:pt x="12792" y="19602"/>
                    </a:lnTo>
                    <a:close/>
                    <a:moveTo>
                      <a:pt x="12792" y="19602"/>
                    </a:moveTo>
                  </a:path>
                </a:pathLst>
              </a:custGeom>
              <a:grpFill/>
              <a:ln>
                <a:noFill/>
              </a:ln>
            </p:spPr>
            <p:txBody>
              <a:bodyPr anchor="ctr"/>
              <a:lstStyle/>
              <a:p>
                <a:pPr algn="ctr"/>
                <a:endParaRPr/>
              </a:p>
            </p:txBody>
          </p:sp>
        </p:grpSp>
      </p:grpSp>
      <p:grpSp>
        <p:nvGrpSpPr>
          <p:cNvPr id="67" name="Group 28"/>
          <p:cNvGrpSpPr/>
          <p:nvPr/>
        </p:nvGrpSpPr>
        <p:grpSpPr>
          <a:xfrm>
            <a:off x="8203336" y="5262070"/>
            <a:ext cx="489858" cy="489858"/>
            <a:chOff x="6262908" y="4599335"/>
            <a:chExt cx="1016000" cy="1016000"/>
          </a:xfrm>
          <a:effectLst/>
        </p:grpSpPr>
        <p:sp>
          <p:nvSpPr>
            <p:cNvPr id="68" name="Oval 35"/>
            <p:cNvSpPr/>
            <p:nvPr/>
          </p:nvSpPr>
          <p:spPr>
            <a:xfrm>
              <a:off x="6262908" y="4599335"/>
              <a:ext cx="1016000" cy="1016000"/>
            </a:xfrm>
            <a:prstGeom prst="ellipse">
              <a:avLst/>
            </a:prstGeom>
            <a:solidFill>
              <a:srgbClr val="42A6E2"/>
            </a:solidFill>
            <a:ln>
              <a:noFill/>
            </a:ln>
            <a:effectLst>
              <a:outerShdw blurRad="635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grpSp>
          <p:nvGrpSpPr>
            <p:cNvPr id="69" name="Group 36"/>
            <p:cNvGrpSpPr/>
            <p:nvPr/>
          </p:nvGrpSpPr>
          <p:grpSpPr bwMode="auto">
            <a:xfrm>
              <a:off x="6591562" y="4912675"/>
              <a:ext cx="373277" cy="373276"/>
              <a:chOff x="0" y="0"/>
              <a:chExt cx="571" cy="576"/>
            </a:xfrm>
            <a:solidFill>
              <a:srgbClr val="FFFFFF"/>
            </a:solidFill>
          </p:grpSpPr>
          <p:sp>
            <p:nvSpPr>
              <p:cNvPr id="70" name="Freeform: Shape 37"/>
              <p:cNvSpPr/>
              <p:nvPr/>
            </p:nvSpPr>
            <p:spPr bwMode="auto">
              <a:xfrm>
                <a:off x="88" y="368"/>
                <a:ext cx="182" cy="20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0" y="0"/>
                    </a:moveTo>
                    <a:lnTo>
                      <a:pt x="4113" y="5025"/>
                    </a:lnTo>
                    <a:lnTo>
                      <a:pt x="4113" y="18406"/>
                    </a:lnTo>
                    <a:cubicBezTo>
                      <a:pt x="4113" y="20169"/>
                      <a:pt x="5748" y="21600"/>
                      <a:pt x="7763" y="21600"/>
                    </a:cubicBezTo>
                    <a:lnTo>
                      <a:pt x="17951" y="21600"/>
                    </a:lnTo>
                    <a:cubicBezTo>
                      <a:pt x="19966" y="21600"/>
                      <a:pt x="21600" y="20169"/>
                      <a:pt x="21600" y="18406"/>
                    </a:cubicBezTo>
                    <a:lnTo>
                      <a:pt x="17434" y="5025"/>
                    </a:lnTo>
                    <a:lnTo>
                      <a:pt x="19779" y="1821"/>
                    </a:lnTo>
                    <a:cubicBezTo>
                      <a:pt x="14571" y="906"/>
                      <a:pt x="9477" y="313"/>
                      <a:pt x="5095" y="313"/>
                    </a:cubicBezTo>
                    <a:cubicBezTo>
                      <a:pt x="3263" y="313"/>
                      <a:pt x="1571" y="201"/>
                      <a:pt x="0" y="0"/>
                    </a:cubicBezTo>
                    <a:close/>
                    <a:moveTo>
                      <a:pt x="0" y="0"/>
                    </a:moveTo>
                  </a:path>
                </a:pathLst>
              </a:custGeom>
              <a:grpFill/>
              <a:ln>
                <a:noFill/>
              </a:ln>
            </p:spPr>
            <p:txBody>
              <a:bodyPr anchor="ctr"/>
              <a:lstStyle/>
              <a:p>
                <a:pPr algn="ctr"/>
                <a:endParaRPr/>
              </a:p>
            </p:txBody>
          </p:sp>
          <p:sp>
            <p:nvSpPr>
              <p:cNvPr id="71" name="Freeform: Shape 38"/>
              <p:cNvSpPr/>
              <p:nvPr/>
            </p:nvSpPr>
            <p:spPr bwMode="auto">
              <a:xfrm>
                <a:off x="176" y="0"/>
                <a:ext cx="395" cy="43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15750"/>
                    </a:moveTo>
                    <a:cubicBezTo>
                      <a:pt x="8522" y="16492"/>
                      <a:pt x="20175" y="20356"/>
                      <a:pt x="21600" y="21600"/>
                    </a:cubicBezTo>
                    <a:lnTo>
                      <a:pt x="21600" y="0"/>
                    </a:lnTo>
                    <a:cubicBezTo>
                      <a:pt x="19877" y="1348"/>
                      <a:pt x="8354" y="5075"/>
                      <a:pt x="0" y="5783"/>
                    </a:cubicBezTo>
                    <a:lnTo>
                      <a:pt x="0" y="15750"/>
                    </a:lnTo>
                    <a:close/>
                    <a:moveTo>
                      <a:pt x="0" y="15750"/>
                    </a:moveTo>
                  </a:path>
                </a:pathLst>
              </a:custGeom>
              <a:grpFill/>
              <a:ln>
                <a:noFill/>
              </a:ln>
            </p:spPr>
            <p:txBody>
              <a:bodyPr anchor="ctr"/>
              <a:lstStyle/>
              <a:p>
                <a:pPr algn="ctr"/>
                <a:endParaRPr/>
              </a:p>
            </p:txBody>
          </p:sp>
          <p:sp>
            <p:nvSpPr>
              <p:cNvPr id="72" name="Freeform: Shape 39"/>
              <p:cNvSpPr/>
              <p:nvPr/>
            </p:nvSpPr>
            <p:spPr bwMode="auto">
              <a:xfrm>
                <a:off x="0" y="120"/>
                <a:ext cx="114" cy="19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21600"/>
                    </a:moveTo>
                    <a:lnTo>
                      <a:pt x="21600" y="0"/>
                    </a:lnTo>
                    <a:cubicBezTo>
                      <a:pt x="4123" y="761"/>
                      <a:pt x="0" y="7019"/>
                      <a:pt x="0" y="10870"/>
                    </a:cubicBezTo>
                    <a:cubicBezTo>
                      <a:pt x="0" y="15025"/>
                      <a:pt x="3935" y="20934"/>
                      <a:pt x="21600" y="21600"/>
                    </a:cubicBezTo>
                    <a:close/>
                    <a:moveTo>
                      <a:pt x="21600" y="21600"/>
                    </a:moveTo>
                  </a:path>
                </a:pathLst>
              </a:custGeom>
              <a:grpFill/>
              <a:ln>
                <a:noFill/>
              </a:ln>
            </p:spPr>
            <p:txBody>
              <a:bodyPr anchor="ctr"/>
              <a:lstStyle/>
              <a:p>
                <a:pPr algn="ctr"/>
                <a:endParaRPr/>
              </a:p>
            </p:txBody>
          </p:sp>
        </p:grpSp>
      </p:grpSp>
      <p:grpSp>
        <p:nvGrpSpPr>
          <p:cNvPr id="73" name="组合 72"/>
          <p:cNvGrpSpPr/>
          <p:nvPr/>
        </p:nvGrpSpPr>
        <p:grpSpPr>
          <a:xfrm>
            <a:off x="491151" y="1625613"/>
            <a:ext cx="2940037" cy="975969"/>
            <a:chOff x="-258142" y="3690075"/>
            <a:chExt cx="2940037" cy="975969"/>
          </a:xfrm>
        </p:grpSpPr>
        <p:sp>
          <p:nvSpPr>
            <p:cNvPr id="74" name="TextBox 14"/>
            <p:cNvSpPr txBox="1"/>
            <p:nvPr/>
          </p:nvSpPr>
          <p:spPr>
            <a:xfrm>
              <a:off x="-258142" y="4019713"/>
              <a:ext cx="2882604" cy="646331"/>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18" charset="-122"/>
                  <a:ea typeface="微软雅黑" panose="020B0503020204020204" pitchFamily="18" charset="-122"/>
                </a:defRPr>
              </a:lvl1pPr>
            </a:lstStyle>
            <a:p>
              <a:pPr algn="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详写内容</a:t>
              </a: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sp>
          <p:nvSpPr>
            <p:cNvPr id="75" name="文本框 74"/>
            <p:cNvSpPr txBox="1"/>
            <p:nvPr/>
          </p:nvSpPr>
          <p:spPr>
            <a:xfrm>
              <a:off x="881402" y="3690075"/>
              <a:ext cx="1800493" cy="369332"/>
            </a:xfrm>
            <a:prstGeom prst="rect">
              <a:avLst/>
            </a:prstGeom>
            <a:noFill/>
          </p:spPr>
          <p:txBody>
            <a:bodyPr wrap="none" rtlCol="0">
              <a:spAutoFit/>
            </a:bodyPr>
            <a:lstStyle/>
            <a:p>
              <a:pPr algn="r"/>
              <a:r>
                <a:rPr lang="zh-CN" altLang="en-US" spc="300" dirty="0">
                  <a:solidFill>
                    <a:srgbClr val="42A6E2"/>
                  </a:solidFill>
                  <a:latin typeface="迷你简菱心" panose="02010609000101010101" pitchFamily="49" charset="-122"/>
                  <a:ea typeface="迷你简菱心" panose="02010609000101010101" pitchFamily="49" charset="-122"/>
                </a:rPr>
                <a:t>对产品的态度</a:t>
              </a:r>
            </a:p>
          </p:txBody>
        </p:sp>
      </p:grpSp>
      <p:grpSp>
        <p:nvGrpSpPr>
          <p:cNvPr id="76" name="组合 75"/>
          <p:cNvGrpSpPr/>
          <p:nvPr/>
        </p:nvGrpSpPr>
        <p:grpSpPr>
          <a:xfrm>
            <a:off x="8761961" y="1622085"/>
            <a:ext cx="2953724" cy="983025"/>
            <a:chOff x="-329262" y="3683019"/>
            <a:chExt cx="2953724" cy="983025"/>
          </a:xfrm>
        </p:grpSpPr>
        <p:sp>
          <p:nvSpPr>
            <p:cNvPr id="77" name="TextBox 14"/>
            <p:cNvSpPr txBox="1"/>
            <p:nvPr/>
          </p:nvSpPr>
          <p:spPr>
            <a:xfrm>
              <a:off x="-258142" y="4019713"/>
              <a:ext cx="2882604" cy="646331"/>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18" charset="-122"/>
                  <a:ea typeface="微软雅黑" panose="020B0503020204020204" pitchFamily="18" charset="-122"/>
                </a:defRPr>
              </a:lvl1pPr>
            </a:lstStyle>
            <a:p>
              <a:pPr algn="l"/>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详写内容</a:t>
              </a: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sp>
          <p:nvSpPr>
            <p:cNvPr id="78" name="文本框 77"/>
            <p:cNvSpPr txBox="1"/>
            <p:nvPr/>
          </p:nvSpPr>
          <p:spPr>
            <a:xfrm>
              <a:off x="-329262" y="3683019"/>
              <a:ext cx="1800493" cy="369332"/>
            </a:xfrm>
            <a:prstGeom prst="rect">
              <a:avLst/>
            </a:prstGeom>
            <a:noFill/>
          </p:spPr>
          <p:txBody>
            <a:bodyPr wrap="none" rtlCol="0">
              <a:spAutoFit/>
            </a:bodyPr>
            <a:lstStyle/>
            <a:p>
              <a:r>
                <a:rPr lang="zh-CN" altLang="en-US" spc="300" dirty="0">
                  <a:solidFill>
                    <a:srgbClr val="42A6E2"/>
                  </a:solidFill>
                  <a:latin typeface="迷你简菱心" panose="02010609000101010101" pitchFamily="49" charset="-122"/>
                  <a:ea typeface="迷你简菱心" panose="02010609000101010101" pitchFamily="49" charset="-122"/>
                </a:rPr>
                <a:t>对产品的态度</a:t>
              </a:r>
            </a:p>
          </p:txBody>
        </p:sp>
      </p:grpSp>
      <p:grpSp>
        <p:nvGrpSpPr>
          <p:cNvPr id="79" name="组合 78"/>
          <p:cNvGrpSpPr/>
          <p:nvPr/>
        </p:nvGrpSpPr>
        <p:grpSpPr>
          <a:xfrm>
            <a:off x="491151" y="3344921"/>
            <a:ext cx="2940037" cy="975969"/>
            <a:chOff x="-258142" y="3690075"/>
            <a:chExt cx="2940037" cy="975969"/>
          </a:xfrm>
        </p:grpSpPr>
        <p:sp>
          <p:nvSpPr>
            <p:cNvPr id="80" name="TextBox 14"/>
            <p:cNvSpPr txBox="1"/>
            <p:nvPr/>
          </p:nvSpPr>
          <p:spPr>
            <a:xfrm>
              <a:off x="-258142" y="4019713"/>
              <a:ext cx="2882604" cy="646331"/>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18" charset="-122"/>
                  <a:ea typeface="微软雅黑" panose="020B0503020204020204" pitchFamily="18" charset="-122"/>
                </a:defRPr>
              </a:lvl1pPr>
            </a:lstStyle>
            <a:p>
              <a:pPr algn="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详写内容</a:t>
              </a: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sp>
          <p:nvSpPr>
            <p:cNvPr id="81" name="文本框 80"/>
            <p:cNvSpPr txBox="1"/>
            <p:nvPr/>
          </p:nvSpPr>
          <p:spPr>
            <a:xfrm>
              <a:off x="881402" y="3690075"/>
              <a:ext cx="1800493" cy="369332"/>
            </a:xfrm>
            <a:prstGeom prst="rect">
              <a:avLst/>
            </a:prstGeom>
            <a:noFill/>
          </p:spPr>
          <p:txBody>
            <a:bodyPr wrap="none" rtlCol="0">
              <a:spAutoFit/>
            </a:bodyPr>
            <a:lstStyle/>
            <a:p>
              <a:pPr algn="r"/>
              <a:r>
                <a:rPr lang="zh-CN" altLang="en-US" spc="300" dirty="0">
                  <a:solidFill>
                    <a:srgbClr val="42A6E2"/>
                  </a:solidFill>
                  <a:latin typeface="迷你简菱心" panose="02010609000101010101" pitchFamily="49" charset="-122"/>
                  <a:ea typeface="迷你简菱心" panose="02010609000101010101" pitchFamily="49" charset="-122"/>
                </a:rPr>
                <a:t>对产品的态度</a:t>
              </a:r>
            </a:p>
          </p:txBody>
        </p:sp>
      </p:grpSp>
      <p:grpSp>
        <p:nvGrpSpPr>
          <p:cNvPr id="82" name="组合 81"/>
          <p:cNvGrpSpPr/>
          <p:nvPr/>
        </p:nvGrpSpPr>
        <p:grpSpPr>
          <a:xfrm>
            <a:off x="8761961" y="3341393"/>
            <a:ext cx="2953724" cy="983025"/>
            <a:chOff x="-329262" y="3683019"/>
            <a:chExt cx="2953724" cy="983025"/>
          </a:xfrm>
        </p:grpSpPr>
        <p:sp>
          <p:nvSpPr>
            <p:cNvPr id="83" name="TextBox 14"/>
            <p:cNvSpPr txBox="1"/>
            <p:nvPr/>
          </p:nvSpPr>
          <p:spPr>
            <a:xfrm>
              <a:off x="-258142" y="4019713"/>
              <a:ext cx="2882604" cy="646331"/>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18" charset="-122"/>
                  <a:ea typeface="微软雅黑" panose="020B0503020204020204" pitchFamily="18" charset="-122"/>
                </a:defRPr>
              </a:lvl1pPr>
            </a:lstStyle>
            <a:p>
              <a:pPr algn="l"/>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详写内容</a:t>
              </a: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sp>
          <p:nvSpPr>
            <p:cNvPr id="84" name="文本框 83"/>
            <p:cNvSpPr txBox="1"/>
            <p:nvPr/>
          </p:nvSpPr>
          <p:spPr>
            <a:xfrm>
              <a:off x="-329262" y="3683019"/>
              <a:ext cx="1800493" cy="369332"/>
            </a:xfrm>
            <a:prstGeom prst="rect">
              <a:avLst/>
            </a:prstGeom>
            <a:noFill/>
          </p:spPr>
          <p:txBody>
            <a:bodyPr wrap="none" rtlCol="0">
              <a:spAutoFit/>
            </a:bodyPr>
            <a:lstStyle/>
            <a:p>
              <a:r>
                <a:rPr lang="zh-CN" altLang="en-US" spc="300" dirty="0">
                  <a:solidFill>
                    <a:srgbClr val="42A6E2"/>
                  </a:solidFill>
                  <a:latin typeface="迷你简菱心" panose="02010609000101010101" pitchFamily="49" charset="-122"/>
                  <a:ea typeface="迷你简菱心" panose="02010609000101010101" pitchFamily="49" charset="-122"/>
                </a:rPr>
                <a:t>对产品的态度</a:t>
              </a:r>
            </a:p>
          </p:txBody>
        </p:sp>
      </p:grpSp>
      <p:grpSp>
        <p:nvGrpSpPr>
          <p:cNvPr id="85" name="组合 84"/>
          <p:cNvGrpSpPr/>
          <p:nvPr/>
        </p:nvGrpSpPr>
        <p:grpSpPr>
          <a:xfrm>
            <a:off x="491151" y="5064229"/>
            <a:ext cx="2940037" cy="975969"/>
            <a:chOff x="-258142" y="3690075"/>
            <a:chExt cx="2940037" cy="975969"/>
          </a:xfrm>
        </p:grpSpPr>
        <p:sp>
          <p:nvSpPr>
            <p:cNvPr id="86" name="TextBox 14"/>
            <p:cNvSpPr txBox="1"/>
            <p:nvPr/>
          </p:nvSpPr>
          <p:spPr>
            <a:xfrm>
              <a:off x="-258142" y="4019713"/>
              <a:ext cx="2882604" cy="646331"/>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18" charset="-122"/>
                  <a:ea typeface="微软雅黑" panose="020B0503020204020204" pitchFamily="18" charset="-122"/>
                </a:defRPr>
              </a:lvl1pPr>
            </a:lstStyle>
            <a:p>
              <a:pPr algn="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详写内容</a:t>
              </a: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sp>
          <p:nvSpPr>
            <p:cNvPr id="87" name="文本框 86"/>
            <p:cNvSpPr txBox="1"/>
            <p:nvPr/>
          </p:nvSpPr>
          <p:spPr>
            <a:xfrm>
              <a:off x="881402" y="3690075"/>
              <a:ext cx="1800493" cy="369332"/>
            </a:xfrm>
            <a:prstGeom prst="rect">
              <a:avLst/>
            </a:prstGeom>
            <a:noFill/>
          </p:spPr>
          <p:txBody>
            <a:bodyPr wrap="none" rtlCol="0">
              <a:spAutoFit/>
            </a:bodyPr>
            <a:lstStyle/>
            <a:p>
              <a:pPr algn="r"/>
              <a:r>
                <a:rPr lang="zh-CN" altLang="en-US" spc="300" dirty="0">
                  <a:solidFill>
                    <a:srgbClr val="42A6E2"/>
                  </a:solidFill>
                  <a:latin typeface="迷你简菱心" panose="02010609000101010101" pitchFamily="49" charset="-122"/>
                  <a:ea typeface="迷你简菱心" panose="02010609000101010101" pitchFamily="49" charset="-122"/>
                </a:rPr>
                <a:t>对产品的态度</a:t>
              </a:r>
            </a:p>
          </p:txBody>
        </p:sp>
      </p:grpSp>
      <p:grpSp>
        <p:nvGrpSpPr>
          <p:cNvPr id="88" name="组合 87"/>
          <p:cNvGrpSpPr/>
          <p:nvPr/>
        </p:nvGrpSpPr>
        <p:grpSpPr>
          <a:xfrm>
            <a:off x="8761961" y="5060701"/>
            <a:ext cx="2953724" cy="983025"/>
            <a:chOff x="-329262" y="3683019"/>
            <a:chExt cx="2953724" cy="983025"/>
          </a:xfrm>
        </p:grpSpPr>
        <p:sp>
          <p:nvSpPr>
            <p:cNvPr id="89" name="TextBox 14"/>
            <p:cNvSpPr txBox="1"/>
            <p:nvPr/>
          </p:nvSpPr>
          <p:spPr>
            <a:xfrm>
              <a:off x="-258142" y="4019713"/>
              <a:ext cx="2882604" cy="646331"/>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18" charset="-122"/>
                  <a:ea typeface="微软雅黑" panose="020B0503020204020204" pitchFamily="18" charset="-122"/>
                </a:defRPr>
              </a:lvl1pPr>
            </a:lstStyle>
            <a:p>
              <a:pPr algn="l"/>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详写内容</a:t>
              </a: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sp>
          <p:nvSpPr>
            <p:cNvPr id="90" name="文本框 89"/>
            <p:cNvSpPr txBox="1"/>
            <p:nvPr/>
          </p:nvSpPr>
          <p:spPr>
            <a:xfrm>
              <a:off x="-329262" y="3683019"/>
              <a:ext cx="1800493" cy="369332"/>
            </a:xfrm>
            <a:prstGeom prst="rect">
              <a:avLst/>
            </a:prstGeom>
            <a:noFill/>
          </p:spPr>
          <p:txBody>
            <a:bodyPr wrap="none" rtlCol="0">
              <a:spAutoFit/>
            </a:bodyPr>
            <a:lstStyle/>
            <a:p>
              <a:r>
                <a:rPr lang="zh-CN" altLang="en-US" spc="300" dirty="0">
                  <a:solidFill>
                    <a:srgbClr val="42A6E2"/>
                  </a:solidFill>
                  <a:latin typeface="迷你简菱心" panose="02010609000101010101" pitchFamily="49" charset="-122"/>
                  <a:ea typeface="迷你简菱心" panose="02010609000101010101" pitchFamily="49" charset="-122"/>
                </a:rPr>
                <a:t>对产品的态度</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149"/>
                                </p:stCondLst>
                                <p:childTnLst>
                                  <p:par>
                                    <p:cTn id="15" presetID="42"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750"/>
                                            <p:tgtEl>
                                              <p:spTgt spid="30"/>
                                            </p:tgtEl>
                                          </p:cBhvr>
                                        </p:animEffect>
                                        <p:anim calcmode="lin" valueType="num">
                                          <p:cBhvr>
                                            <p:cTn id="18" dur="750" fill="hold"/>
                                            <p:tgtEl>
                                              <p:spTgt spid="30"/>
                                            </p:tgtEl>
                                            <p:attrNameLst>
                                              <p:attrName>ppt_x</p:attrName>
                                            </p:attrNameLst>
                                          </p:cBhvr>
                                          <p:tavLst>
                                            <p:tav tm="0">
                                              <p:val>
                                                <p:strVal val="#ppt_x"/>
                                              </p:val>
                                            </p:tav>
                                            <p:tav tm="100000">
                                              <p:val>
                                                <p:strVal val="#ppt_x"/>
                                              </p:val>
                                            </p:tav>
                                          </p:tavLst>
                                        </p:anim>
                                        <p:anim calcmode="lin" valueType="num">
                                          <p:cBhvr>
                                            <p:cTn id="19" dur="750" fill="hold"/>
                                            <p:tgtEl>
                                              <p:spTgt spid="30"/>
                                            </p:tgtEl>
                                            <p:attrNameLst>
                                              <p:attrName>ppt_y</p:attrName>
                                            </p:attrNameLst>
                                          </p:cBhvr>
                                          <p:tavLst>
                                            <p:tav tm="0">
                                              <p:val>
                                                <p:strVal val="#ppt_y+.1"/>
                                              </p:val>
                                            </p:tav>
                                            <p:tav tm="100000">
                                              <p:val>
                                                <p:strVal val="#ppt_y"/>
                                              </p:val>
                                            </p:tav>
                                          </p:tavLst>
                                        </p:anim>
                                      </p:childTnLst>
                                    </p:cTn>
                                  </p:par>
                                </p:childTnLst>
                              </p:cTn>
                            </p:par>
                            <p:par>
                              <p:cTn id="20" fill="hold">
                                <p:stCondLst>
                                  <p:cond delay="2149"/>
                                </p:stCondLst>
                                <p:childTnLst>
                                  <p:par>
                                    <p:cTn id="21" presetID="2" presetClass="entr" presetSubtype="12" fill="hold" nodeType="afterEffect" p14:presetBounceEnd="40000">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14:bounceEnd="40000">
                                          <p:cBhvr additive="base">
                                            <p:cTn id="23" dur="1000" fill="hold"/>
                                            <p:tgtEl>
                                              <p:spTgt spid="39"/>
                                            </p:tgtEl>
                                            <p:attrNameLst>
                                              <p:attrName>ppt_x</p:attrName>
                                            </p:attrNameLst>
                                          </p:cBhvr>
                                          <p:tavLst>
                                            <p:tav tm="0">
                                              <p:val>
                                                <p:strVal val="0-#ppt_w/2"/>
                                              </p:val>
                                            </p:tav>
                                            <p:tav tm="100000">
                                              <p:val>
                                                <p:strVal val="#ppt_x"/>
                                              </p:val>
                                            </p:tav>
                                          </p:tavLst>
                                        </p:anim>
                                        <p:anim calcmode="lin" valueType="num" p14:bounceEnd="40000">
                                          <p:cBhvr additive="base">
                                            <p:cTn id="24" dur="1000" fill="hold"/>
                                            <p:tgtEl>
                                              <p:spTgt spid="39"/>
                                            </p:tgtEl>
                                            <p:attrNameLst>
                                              <p:attrName>ppt_y</p:attrName>
                                            </p:attrNameLst>
                                          </p:cBhvr>
                                          <p:tavLst>
                                            <p:tav tm="0">
                                              <p:val>
                                                <p:strVal val="1+#ppt_h/2"/>
                                              </p:val>
                                            </p:tav>
                                            <p:tav tm="100000">
                                              <p:val>
                                                <p:strVal val="#ppt_y"/>
                                              </p:val>
                                            </p:tav>
                                          </p:tavLst>
                                        </p:anim>
                                      </p:childTnLst>
                                    </p:cTn>
                                  </p:par>
                                  <p:par>
                                    <p:cTn id="25" presetID="2" presetClass="entr" presetSubtype="6" fill="hold" nodeType="withEffect" p14:presetBounceEnd="40000">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14:bounceEnd="40000">
                                          <p:cBhvr additive="base">
                                            <p:cTn id="27" dur="1000" fill="hold"/>
                                            <p:tgtEl>
                                              <p:spTgt spid="56"/>
                                            </p:tgtEl>
                                            <p:attrNameLst>
                                              <p:attrName>ppt_x</p:attrName>
                                            </p:attrNameLst>
                                          </p:cBhvr>
                                          <p:tavLst>
                                            <p:tav tm="0">
                                              <p:val>
                                                <p:strVal val="1+#ppt_w/2"/>
                                              </p:val>
                                            </p:tav>
                                            <p:tav tm="100000">
                                              <p:val>
                                                <p:strVal val="#ppt_x"/>
                                              </p:val>
                                            </p:tav>
                                          </p:tavLst>
                                        </p:anim>
                                        <p:anim calcmode="lin" valueType="num" p14:bounceEnd="40000">
                                          <p:cBhvr additive="base">
                                            <p:cTn id="28" dur="1000" fill="hold"/>
                                            <p:tgtEl>
                                              <p:spTgt spid="56"/>
                                            </p:tgtEl>
                                            <p:attrNameLst>
                                              <p:attrName>ppt_y</p:attrName>
                                            </p:attrNameLst>
                                          </p:cBhvr>
                                          <p:tavLst>
                                            <p:tav tm="0">
                                              <p:val>
                                                <p:strVal val="1+#ppt_h/2"/>
                                              </p:val>
                                            </p:tav>
                                            <p:tav tm="100000">
                                              <p:val>
                                                <p:strVal val="#ppt_y"/>
                                              </p:val>
                                            </p:tav>
                                          </p:tavLst>
                                        </p:anim>
                                      </p:childTnLst>
                                    </p:cTn>
                                  </p:par>
                                  <p:par>
                                    <p:cTn id="29" presetID="2" presetClass="entr" presetSubtype="12" fill="hold" nodeType="withEffect" p14:presetBounceEnd="40000">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14:bounceEnd="40000">
                                          <p:cBhvr additive="base">
                                            <p:cTn id="31" dur="1000" fill="hold"/>
                                            <p:tgtEl>
                                              <p:spTgt spid="42"/>
                                            </p:tgtEl>
                                            <p:attrNameLst>
                                              <p:attrName>ppt_x</p:attrName>
                                            </p:attrNameLst>
                                          </p:cBhvr>
                                          <p:tavLst>
                                            <p:tav tm="0">
                                              <p:val>
                                                <p:strVal val="0-#ppt_w/2"/>
                                              </p:val>
                                            </p:tav>
                                            <p:tav tm="100000">
                                              <p:val>
                                                <p:strVal val="#ppt_x"/>
                                              </p:val>
                                            </p:tav>
                                          </p:tavLst>
                                        </p:anim>
                                        <p:anim calcmode="lin" valueType="num" p14:bounceEnd="40000">
                                          <p:cBhvr additive="base">
                                            <p:cTn id="32" dur="1000" fill="hold"/>
                                            <p:tgtEl>
                                              <p:spTgt spid="42"/>
                                            </p:tgtEl>
                                            <p:attrNameLst>
                                              <p:attrName>ppt_y</p:attrName>
                                            </p:attrNameLst>
                                          </p:cBhvr>
                                          <p:tavLst>
                                            <p:tav tm="0">
                                              <p:val>
                                                <p:strVal val="1+#ppt_h/2"/>
                                              </p:val>
                                            </p:tav>
                                            <p:tav tm="100000">
                                              <p:val>
                                                <p:strVal val="#ppt_y"/>
                                              </p:val>
                                            </p:tav>
                                          </p:tavLst>
                                        </p:anim>
                                      </p:childTnLst>
                                    </p:cTn>
                                  </p:par>
                                  <p:par>
                                    <p:cTn id="33" presetID="2" presetClass="entr" presetSubtype="6" fill="hold" nodeType="withEffect" p14:presetBounceEnd="40000">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14:bounceEnd="40000">
                                          <p:cBhvr additive="base">
                                            <p:cTn id="35" dur="1000" fill="hold"/>
                                            <p:tgtEl>
                                              <p:spTgt spid="48"/>
                                            </p:tgtEl>
                                            <p:attrNameLst>
                                              <p:attrName>ppt_x</p:attrName>
                                            </p:attrNameLst>
                                          </p:cBhvr>
                                          <p:tavLst>
                                            <p:tav tm="0">
                                              <p:val>
                                                <p:strVal val="1+#ppt_w/2"/>
                                              </p:val>
                                            </p:tav>
                                            <p:tav tm="100000">
                                              <p:val>
                                                <p:strVal val="#ppt_x"/>
                                              </p:val>
                                            </p:tav>
                                          </p:tavLst>
                                        </p:anim>
                                        <p:anim calcmode="lin" valueType="num" p14:bounceEnd="40000">
                                          <p:cBhvr additive="base">
                                            <p:cTn id="36" dur="1000" fill="hold"/>
                                            <p:tgtEl>
                                              <p:spTgt spid="48"/>
                                            </p:tgtEl>
                                            <p:attrNameLst>
                                              <p:attrName>ppt_y</p:attrName>
                                            </p:attrNameLst>
                                          </p:cBhvr>
                                          <p:tavLst>
                                            <p:tav tm="0">
                                              <p:val>
                                                <p:strVal val="1+#ppt_h/2"/>
                                              </p:val>
                                            </p:tav>
                                            <p:tav tm="100000">
                                              <p:val>
                                                <p:strVal val="#ppt_y"/>
                                              </p:val>
                                            </p:tav>
                                          </p:tavLst>
                                        </p:anim>
                                      </p:childTnLst>
                                    </p:cTn>
                                  </p:par>
                                  <p:par>
                                    <p:cTn id="37" presetID="2" presetClass="entr" presetSubtype="12" fill="hold" nodeType="withEffect" p14:presetBounceEnd="40000">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14:bounceEnd="40000">
                                          <p:cBhvr additive="base">
                                            <p:cTn id="39" dur="1000" fill="hold"/>
                                            <p:tgtEl>
                                              <p:spTgt spid="45"/>
                                            </p:tgtEl>
                                            <p:attrNameLst>
                                              <p:attrName>ppt_x</p:attrName>
                                            </p:attrNameLst>
                                          </p:cBhvr>
                                          <p:tavLst>
                                            <p:tav tm="0">
                                              <p:val>
                                                <p:strVal val="0-#ppt_w/2"/>
                                              </p:val>
                                            </p:tav>
                                            <p:tav tm="100000">
                                              <p:val>
                                                <p:strVal val="#ppt_x"/>
                                              </p:val>
                                            </p:tav>
                                          </p:tavLst>
                                        </p:anim>
                                        <p:anim calcmode="lin" valueType="num" p14:bounceEnd="40000">
                                          <p:cBhvr additive="base">
                                            <p:cTn id="40" dur="1000" fill="hold"/>
                                            <p:tgtEl>
                                              <p:spTgt spid="45"/>
                                            </p:tgtEl>
                                            <p:attrNameLst>
                                              <p:attrName>ppt_y</p:attrName>
                                            </p:attrNameLst>
                                          </p:cBhvr>
                                          <p:tavLst>
                                            <p:tav tm="0">
                                              <p:val>
                                                <p:strVal val="1+#ppt_h/2"/>
                                              </p:val>
                                            </p:tav>
                                            <p:tav tm="100000">
                                              <p:val>
                                                <p:strVal val="#ppt_y"/>
                                              </p:val>
                                            </p:tav>
                                          </p:tavLst>
                                        </p:anim>
                                      </p:childTnLst>
                                    </p:cTn>
                                  </p:par>
                                  <p:par>
                                    <p:cTn id="41" presetID="2" presetClass="entr" presetSubtype="6" fill="hold" nodeType="withEffect" p14:presetBounceEnd="40000">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14:bounceEnd="40000">
                                          <p:cBhvr additive="base">
                                            <p:cTn id="43" dur="1000" fill="hold"/>
                                            <p:tgtEl>
                                              <p:spTgt spid="67"/>
                                            </p:tgtEl>
                                            <p:attrNameLst>
                                              <p:attrName>ppt_x</p:attrName>
                                            </p:attrNameLst>
                                          </p:cBhvr>
                                          <p:tavLst>
                                            <p:tav tm="0">
                                              <p:val>
                                                <p:strVal val="1+#ppt_w/2"/>
                                              </p:val>
                                            </p:tav>
                                            <p:tav tm="100000">
                                              <p:val>
                                                <p:strVal val="#ppt_x"/>
                                              </p:val>
                                            </p:tav>
                                          </p:tavLst>
                                        </p:anim>
                                        <p:anim calcmode="lin" valueType="num" p14:bounceEnd="40000">
                                          <p:cBhvr additive="base">
                                            <p:cTn id="44" dur="1000" fill="hold"/>
                                            <p:tgtEl>
                                              <p:spTgt spid="67"/>
                                            </p:tgtEl>
                                            <p:attrNameLst>
                                              <p:attrName>ppt_y</p:attrName>
                                            </p:attrNameLst>
                                          </p:cBhvr>
                                          <p:tavLst>
                                            <p:tav tm="0">
                                              <p:val>
                                                <p:strVal val="1+#ppt_h/2"/>
                                              </p:val>
                                            </p:tav>
                                            <p:tav tm="100000">
                                              <p:val>
                                                <p:strVal val="#ppt_y"/>
                                              </p:val>
                                            </p:tav>
                                          </p:tavLst>
                                        </p:anim>
                                      </p:childTnLst>
                                    </p:cTn>
                                  </p:par>
                                </p:childTnLst>
                              </p:cTn>
                            </p:par>
                            <p:par>
                              <p:cTn id="45" fill="hold">
                                <p:stCondLst>
                                  <p:cond delay="3149"/>
                                </p:stCondLst>
                                <p:childTnLst>
                                  <p:par>
                                    <p:cTn id="46" presetID="22" presetClass="entr" presetSubtype="2" fill="hold" nodeType="after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wipe(right)">
                                          <p:cBhvr>
                                            <p:cTn id="48" dur="500"/>
                                            <p:tgtEl>
                                              <p:spTgt spid="73"/>
                                            </p:tgtEl>
                                          </p:cBhvr>
                                        </p:animEffect>
                                      </p:childTnLst>
                                    </p:cTn>
                                  </p:par>
                                  <p:par>
                                    <p:cTn id="49" presetID="22" presetClass="entr" presetSubtype="8" fill="hold" nodeType="with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wipe(left)">
                                          <p:cBhvr>
                                            <p:cTn id="51" dur="500"/>
                                            <p:tgtEl>
                                              <p:spTgt spid="76"/>
                                            </p:tgtEl>
                                          </p:cBhvr>
                                        </p:animEffect>
                                      </p:childTnLst>
                                    </p:cTn>
                                  </p:par>
                                  <p:par>
                                    <p:cTn id="52" presetID="22" presetClass="entr" presetSubtype="2" fill="hold" nodeType="withEffect">
                                      <p:stCondLst>
                                        <p:cond delay="0"/>
                                      </p:stCondLst>
                                      <p:childTnLst>
                                        <p:set>
                                          <p:cBhvr>
                                            <p:cTn id="53" dur="1" fill="hold">
                                              <p:stCondLst>
                                                <p:cond delay="0"/>
                                              </p:stCondLst>
                                            </p:cTn>
                                            <p:tgtEl>
                                              <p:spTgt spid="79"/>
                                            </p:tgtEl>
                                            <p:attrNameLst>
                                              <p:attrName>style.visibility</p:attrName>
                                            </p:attrNameLst>
                                          </p:cBhvr>
                                          <p:to>
                                            <p:strVal val="visible"/>
                                          </p:to>
                                        </p:set>
                                        <p:animEffect transition="in" filter="wipe(right)">
                                          <p:cBhvr>
                                            <p:cTn id="54" dur="500"/>
                                            <p:tgtEl>
                                              <p:spTgt spid="79"/>
                                            </p:tgtEl>
                                          </p:cBhvr>
                                        </p:animEffect>
                                      </p:childTnLst>
                                    </p:cTn>
                                  </p:par>
                                  <p:par>
                                    <p:cTn id="55" presetID="22" presetClass="entr" presetSubtype="8" fill="hold" nodeType="withEffect">
                                      <p:stCondLst>
                                        <p:cond delay="0"/>
                                      </p:stCondLst>
                                      <p:childTnLst>
                                        <p:set>
                                          <p:cBhvr>
                                            <p:cTn id="56" dur="1" fill="hold">
                                              <p:stCondLst>
                                                <p:cond delay="0"/>
                                              </p:stCondLst>
                                            </p:cTn>
                                            <p:tgtEl>
                                              <p:spTgt spid="82"/>
                                            </p:tgtEl>
                                            <p:attrNameLst>
                                              <p:attrName>style.visibility</p:attrName>
                                            </p:attrNameLst>
                                          </p:cBhvr>
                                          <p:to>
                                            <p:strVal val="visible"/>
                                          </p:to>
                                        </p:set>
                                        <p:animEffect transition="in" filter="wipe(left)">
                                          <p:cBhvr>
                                            <p:cTn id="57" dur="500"/>
                                            <p:tgtEl>
                                              <p:spTgt spid="82"/>
                                            </p:tgtEl>
                                          </p:cBhvr>
                                        </p:animEffect>
                                      </p:childTnLst>
                                    </p:cTn>
                                  </p:par>
                                  <p:par>
                                    <p:cTn id="58" presetID="22" presetClass="entr" presetSubtype="2" fill="hold" nodeType="withEffect">
                                      <p:stCondLst>
                                        <p:cond delay="0"/>
                                      </p:stCondLst>
                                      <p:childTnLst>
                                        <p:set>
                                          <p:cBhvr>
                                            <p:cTn id="59" dur="1" fill="hold">
                                              <p:stCondLst>
                                                <p:cond delay="0"/>
                                              </p:stCondLst>
                                            </p:cTn>
                                            <p:tgtEl>
                                              <p:spTgt spid="85"/>
                                            </p:tgtEl>
                                            <p:attrNameLst>
                                              <p:attrName>style.visibility</p:attrName>
                                            </p:attrNameLst>
                                          </p:cBhvr>
                                          <p:to>
                                            <p:strVal val="visible"/>
                                          </p:to>
                                        </p:set>
                                        <p:animEffect transition="in" filter="wipe(right)">
                                          <p:cBhvr>
                                            <p:cTn id="60" dur="500"/>
                                            <p:tgtEl>
                                              <p:spTgt spid="85"/>
                                            </p:tgtEl>
                                          </p:cBhvr>
                                        </p:animEffect>
                                      </p:childTnLst>
                                    </p:cTn>
                                  </p:par>
                                  <p:par>
                                    <p:cTn id="61" presetID="22" presetClass="entr" presetSubtype="8" fill="hold" nodeType="with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left)">
                                          <p:cBhvr>
                                            <p:cTn id="63"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149"/>
                                </p:stCondLst>
                                <p:childTnLst>
                                  <p:par>
                                    <p:cTn id="15" presetID="42"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750"/>
                                            <p:tgtEl>
                                              <p:spTgt spid="30"/>
                                            </p:tgtEl>
                                          </p:cBhvr>
                                        </p:animEffect>
                                        <p:anim calcmode="lin" valueType="num">
                                          <p:cBhvr>
                                            <p:cTn id="18" dur="750" fill="hold"/>
                                            <p:tgtEl>
                                              <p:spTgt spid="30"/>
                                            </p:tgtEl>
                                            <p:attrNameLst>
                                              <p:attrName>ppt_x</p:attrName>
                                            </p:attrNameLst>
                                          </p:cBhvr>
                                          <p:tavLst>
                                            <p:tav tm="0">
                                              <p:val>
                                                <p:strVal val="#ppt_x"/>
                                              </p:val>
                                            </p:tav>
                                            <p:tav tm="100000">
                                              <p:val>
                                                <p:strVal val="#ppt_x"/>
                                              </p:val>
                                            </p:tav>
                                          </p:tavLst>
                                        </p:anim>
                                        <p:anim calcmode="lin" valueType="num">
                                          <p:cBhvr>
                                            <p:cTn id="19" dur="750" fill="hold"/>
                                            <p:tgtEl>
                                              <p:spTgt spid="30"/>
                                            </p:tgtEl>
                                            <p:attrNameLst>
                                              <p:attrName>ppt_y</p:attrName>
                                            </p:attrNameLst>
                                          </p:cBhvr>
                                          <p:tavLst>
                                            <p:tav tm="0">
                                              <p:val>
                                                <p:strVal val="#ppt_y+.1"/>
                                              </p:val>
                                            </p:tav>
                                            <p:tav tm="100000">
                                              <p:val>
                                                <p:strVal val="#ppt_y"/>
                                              </p:val>
                                            </p:tav>
                                          </p:tavLst>
                                        </p:anim>
                                      </p:childTnLst>
                                    </p:cTn>
                                  </p:par>
                                </p:childTnLst>
                              </p:cTn>
                            </p:par>
                            <p:par>
                              <p:cTn id="20" fill="hold">
                                <p:stCondLst>
                                  <p:cond delay="2149"/>
                                </p:stCondLst>
                                <p:childTnLst>
                                  <p:par>
                                    <p:cTn id="21" presetID="2" presetClass="entr" presetSubtype="12"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1000" fill="hold"/>
                                            <p:tgtEl>
                                              <p:spTgt spid="39"/>
                                            </p:tgtEl>
                                            <p:attrNameLst>
                                              <p:attrName>ppt_x</p:attrName>
                                            </p:attrNameLst>
                                          </p:cBhvr>
                                          <p:tavLst>
                                            <p:tav tm="0">
                                              <p:val>
                                                <p:strVal val="0-#ppt_w/2"/>
                                              </p:val>
                                            </p:tav>
                                            <p:tav tm="100000">
                                              <p:val>
                                                <p:strVal val="#ppt_x"/>
                                              </p:val>
                                            </p:tav>
                                          </p:tavLst>
                                        </p:anim>
                                        <p:anim calcmode="lin" valueType="num">
                                          <p:cBhvr additive="base">
                                            <p:cTn id="24" dur="1000" fill="hold"/>
                                            <p:tgtEl>
                                              <p:spTgt spid="39"/>
                                            </p:tgtEl>
                                            <p:attrNameLst>
                                              <p:attrName>ppt_y</p:attrName>
                                            </p:attrNameLst>
                                          </p:cBhvr>
                                          <p:tavLst>
                                            <p:tav tm="0">
                                              <p:val>
                                                <p:strVal val="1+#ppt_h/2"/>
                                              </p:val>
                                            </p:tav>
                                            <p:tav tm="100000">
                                              <p:val>
                                                <p:strVal val="#ppt_y"/>
                                              </p:val>
                                            </p:tav>
                                          </p:tavLst>
                                        </p:anim>
                                      </p:childTnLst>
                                    </p:cTn>
                                  </p:par>
                                  <p:par>
                                    <p:cTn id="25" presetID="2" presetClass="entr" presetSubtype="6" fill="hold" nodeType="with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additive="base">
                                            <p:cTn id="27" dur="1000" fill="hold"/>
                                            <p:tgtEl>
                                              <p:spTgt spid="56"/>
                                            </p:tgtEl>
                                            <p:attrNameLst>
                                              <p:attrName>ppt_x</p:attrName>
                                            </p:attrNameLst>
                                          </p:cBhvr>
                                          <p:tavLst>
                                            <p:tav tm="0">
                                              <p:val>
                                                <p:strVal val="1+#ppt_w/2"/>
                                              </p:val>
                                            </p:tav>
                                            <p:tav tm="100000">
                                              <p:val>
                                                <p:strVal val="#ppt_x"/>
                                              </p:val>
                                            </p:tav>
                                          </p:tavLst>
                                        </p:anim>
                                        <p:anim calcmode="lin" valueType="num">
                                          <p:cBhvr additive="base">
                                            <p:cTn id="28" dur="1000" fill="hold"/>
                                            <p:tgtEl>
                                              <p:spTgt spid="56"/>
                                            </p:tgtEl>
                                            <p:attrNameLst>
                                              <p:attrName>ppt_y</p:attrName>
                                            </p:attrNameLst>
                                          </p:cBhvr>
                                          <p:tavLst>
                                            <p:tav tm="0">
                                              <p:val>
                                                <p:strVal val="1+#ppt_h/2"/>
                                              </p:val>
                                            </p:tav>
                                            <p:tav tm="100000">
                                              <p:val>
                                                <p:strVal val="#ppt_y"/>
                                              </p:val>
                                            </p:tav>
                                          </p:tavLst>
                                        </p:anim>
                                      </p:childTnLst>
                                    </p:cTn>
                                  </p:par>
                                  <p:par>
                                    <p:cTn id="29" presetID="2" presetClass="entr" presetSubtype="12"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1000" fill="hold"/>
                                            <p:tgtEl>
                                              <p:spTgt spid="42"/>
                                            </p:tgtEl>
                                            <p:attrNameLst>
                                              <p:attrName>ppt_x</p:attrName>
                                            </p:attrNameLst>
                                          </p:cBhvr>
                                          <p:tavLst>
                                            <p:tav tm="0">
                                              <p:val>
                                                <p:strVal val="0-#ppt_w/2"/>
                                              </p:val>
                                            </p:tav>
                                            <p:tav tm="100000">
                                              <p:val>
                                                <p:strVal val="#ppt_x"/>
                                              </p:val>
                                            </p:tav>
                                          </p:tavLst>
                                        </p:anim>
                                        <p:anim calcmode="lin" valueType="num">
                                          <p:cBhvr additive="base">
                                            <p:cTn id="32" dur="1000" fill="hold"/>
                                            <p:tgtEl>
                                              <p:spTgt spid="42"/>
                                            </p:tgtEl>
                                            <p:attrNameLst>
                                              <p:attrName>ppt_y</p:attrName>
                                            </p:attrNameLst>
                                          </p:cBhvr>
                                          <p:tavLst>
                                            <p:tav tm="0">
                                              <p:val>
                                                <p:strVal val="1+#ppt_h/2"/>
                                              </p:val>
                                            </p:tav>
                                            <p:tav tm="100000">
                                              <p:val>
                                                <p:strVal val="#ppt_y"/>
                                              </p:val>
                                            </p:tav>
                                          </p:tavLst>
                                        </p:anim>
                                      </p:childTnLst>
                                    </p:cTn>
                                  </p:par>
                                  <p:par>
                                    <p:cTn id="33" presetID="2" presetClass="entr" presetSubtype="6"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additive="base">
                                            <p:cTn id="35" dur="1000" fill="hold"/>
                                            <p:tgtEl>
                                              <p:spTgt spid="48"/>
                                            </p:tgtEl>
                                            <p:attrNameLst>
                                              <p:attrName>ppt_x</p:attrName>
                                            </p:attrNameLst>
                                          </p:cBhvr>
                                          <p:tavLst>
                                            <p:tav tm="0">
                                              <p:val>
                                                <p:strVal val="1+#ppt_w/2"/>
                                              </p:val>
                                            </p:tav>
                                            <p:tav tm="100000">
                                              <p:val>
                                                <p:strVal val="#ppt_x"/>
                                              </p:val>
                                            </p:tav>
                                          </p:tavLst>
                                        </p:anim>
                                        <p:anim calcmode="lin" valueType="num">
                                          <p:cBhvr additive="base">
                                            <p:cTn id="36" dur="1000" fill="hold"/>
                                            <p:tgtEl>
                                              <p:spTgt spid="48"/>
                                            </p:tgtEl>
                                            <p:attrNameLst>
                                              <p:attrName>ppt_y</p:attrName>
                                            </p:attrNameLst>
                                          </p:cBhvr>
                                          <p:tavLst>
                                            <p:tav tm="0">
                                              <p:val>
                                                <p:strVal val="1+#ppt_h/2"/>
                                              </p:val>
                                            </p:tav>
                                            <p:tav tm="100000">
                                              <p:val>
                                                <p:strVal val="#ppt_y"/>
                                              </p:val>
                                            </p:tav>
                                          </p:tavLst>
                                        </p:anim>
                                      </p:childTnLst>
                                    </p:cTn>
                                  </p:par>
                                  <p:par>
                                    <p:cTn id="37" presetID="2" presetClass="entr" presetSubtype="12"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1000" fill="hold"/>
                                            <p:tgtEl>
                                              <p:spTgt spid="45"/>
                                            </p:tgtEl>
                                            <p:attrNameLst>
                                              <p:attrName>ppt_x</p:attrName>
                                            </p:attrNameLst>
                                          </p:cBhvr>
                                          <p:tavLst>
                                            <p:tav tm="0">
                                              <p:val>
                                                <p:strVal val="0-#ppt_w/2"/>
                                              </p:val>
                                            </p:tav>
                                            <p:tav tm="100000">
                                              <p:val>
                                                <p:strVal val="#ppt_x"/>
                                              </p:val>
                                            </p:tav>
                                          </p:tavLst>
                                        </p:anim>
                                        <p:anim calcmode="lin" valueType="num">
                                          <p:cBhvr additive="base">
                                            <p:cTn id="40" dur="1000" fill="hold"/>
                                            <p:tgtEl>
                                              <p:spTgt spid="45"/>
                                            </p:tgtEl>
                                            <p:attrNameLst>
                                              <p:attrName>ppt_y</p:attrName>
                                            </p:attrNameLst>
                                          </p:cBhvr>
                                          <p:tavLst>
                                            <p:tav tm="0">
                                              <p:val>
                                                <p:strVal val="1+#ppt_h/2"/>
                                              </p:val>
                                            </p:tav>
                                            <p:tav tm="100000">
                                              <p:val>
                                                <p:strVal val="#ppt_y"/>
                                              </p:val>
                                            </p:tav>
                                          </p:tavLst>
                                        </p:anim>
                                      </p:childTnLst>
                                    </p:cTn>
                                  </p:par>
                                  <p:par>
                                    <p:cTn id="41" presetID="2" presetClass="entr" presetSubtype="6" fill="hold" nodeType="with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additive="base">
                                            <p:cTn id="43" dur="1000" fill="hold"/>
                                            <p:tgtEl>
                                              <p:spTgt spid="67"/>
                                            </p:tgtEl>
                                            <p:attrNameLst>
                                              <p:attrName>ppt_x</p:attrName>
                                            </p:attrNameLst>
                                          </p:cBhvr>
                                          <p:tavLst>
                                            <p:tav tm="0">
                                              <p:val>
                                                <p:strVal val="1+#ppt_w/2"/>
                                              </p:val>
                                            </p:tav>
                                            <p:tav tm="100000">
                                              <p:val>
                                                <p:strVal val="#ppt_x"/>
                                              </p:val>
                                            </p:tav>
                                          </p:tavLst>
                                        </p:anim>
                                        <p:anim calcmode="lin" valueType="num">
                                          <p:cBhvr additive="base">
                                            <p:cTn id="44" dur="1000" fill="hold"/>
                                            <p:tgtEl>
                                              <p:spTgt spid="67"/>
                                            </p:tgtEl>
                                            <p:attrNameLst>
                                              <p:attrName>ppt_y</p:attrName>
                                            </p:attrNameLst>
                                          </p:cBhvr>
                                          <p:tavLst>
                                            <p:tav tm="0">
                                              <p:val>
                                                <p:strVal val="1+#ppt_h/2"/>
                                              </p:val>
                                            </p:tav>
                                            <p:tav tm="100000">
                                              <p:val>
                                                <p:strVal val="#ppt_y"/>
                                              </p:val>
                                            </p:tav>
                                          </p:tavLst>
                                        </p:anim>
                                      </p:childTnLst>
                                    </p:cTn>
                                  </p:par>
                                </p:childTnLst>
                              </p:cTn>
                            </p:par>
                            <p:par>
                              <p:cTn id="45" fill="hold">
                                <p:stCondLst>
                                  <p:cond delay="3149"/>
                                </p:stCondLst>
                                <p:childTnLst>
                                  <p:par>
                                    <p:cTn id="46" presetID="22" presetClass="entr" presetSubtype="2" fill="hold" nodeType="after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wipe(right)">
                                          <p:cBhvr>
                                            <p:cTn id="48" dur="500"/>
                                            <p:tgtEl>
                                              <p:spTgt spid="73"/>
                                            </p:tgtEl>
                                          </p:cBhvr>
                                        </p:animEffect>
                                      </p:childTnLst>
                                    </p:cTn>
                                  </p:par>
                                  <p:par>
                                    <p:cTn id="49" presetID="22" presetClass="entr" presetSubtype="8" fill="hold" nodeType="with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wipe(left)">
                                          <p:cBhvr>
                                            <p:cTn id="51" dur="500"/>
                                            <p:tgtEl>
                                              <p:spTgt spid="76"/>
                                            </p:tgtEl>
                                          </p:cBhvr>
                                        </p:animEffect>
                                      </p:childTnLst>
                                    </p:cTn>
                                  </p:par>
                                  <p:par>
                                    <p:cTn id="52" presetID="22" presetClass="entr" presetSubtype="2" fill="hold" nodeType="withEffect">
                                      <p:stCondLst>
                                        <p:cond delay="0"/>
                                      </p:stCondLst>
                                      <p:childTnLst>
                                        <p:set>
                                          <p:cBhvr>
                                            <p:cTn id="53" dur="1" fill="hold">
                                              <p:stCondLst>
                                                <p:cond delay="0"/>
                                              </p:stCondLst>
                                            </p:cTn>
                                            <p:tgtEl>
                                              <p:spTgt spid="79"/>
                                            </p:tgtEl>
                                            <p:attrNameLst>
                                              <p:attrName>style.visibility</p:attrName>
                                            </p:attrNameLst>
                                          </p:cBhvr>
                                          <p:to>
                                            <p:strVal val="visible"/>
                                          </p:to>
                                        </p:set>
                                        <p:animEffect transition="in" filter="wipe(right)">
                                          <p:cBhvr>
                                            <p:cTn id="54" dur="500"/>
                                            <p:tgtEl>
                                              <p:spTgt spid="79"/>
                                            </p:tgtEl>
                                          </p:cBhvr>
                                        </p:animEffect>
                                      </p:childTnLst>
                                    </p:cTn>
                                  </p:par>
                                  <p:par>
                                    <p:cTn id="55" presetID="22" presetClass="entr" presetSubtype="8" fill="hold" nodeType="withEffect">
                                      <p:stCondLst>
                                        <p:cond delay="0"/>
                                      </p:stCondLst>
                                      <p:childTnLst>
                                        <p:set>
                                          <p:cBhvr>
                                            <p:cTn id="56" dur="1" fill="hold">
                                              <p:stCondLst>
                                                <p:cond delay="0"/>
                                              </p:stCondLst>
                                            </p:cTn>
                                            <p:tgtEl>
                                              <p:spTgt spid="82"/>
                                            </p:tgtEl>
                                            <p:attrNameLst>
                                              <p:attrName>style.visibility</p:attrName>
                                            </p:attrNameLst>
                                          </p:cBhvr>
                                          <p:to>
                                            <p:strVal val="visible"/>
                                          </p:to>
                                        </p:set>
                                        <p:animEffect transition="in" filter="wipe(left)">
                                          <p:cBhvr>
                                            <p:cTn id="57" dur="500"/>
                                            <p:tgtEl>
                                              <p:spTgt spid="82"/>
                                            </p:tgtEl>
                                          </p:cBhvr>
                                        </p:animEffect>
                                      </p:childTnLst>
                                    </p:cTn>
                                  </p:par>
                                  <p:par>
                                    <p:cTn id="58" presetID="22" presetClass="entr" presetSubtype="2" fill="hold" nodeType="withEffect">
                                      <p:stCondLst>
                                        <p:cond delay="0"/>
                                      </p:stCondLst>
                                      <p:childTnLst>
                                        <p:set>
                                          <p:cBhvr>
                                            <p:cTn id="59" dur="1" fill="hold">
                                              <p:stCondLst>
                                                <p:cond delay="0"/>
                                              </p:stCondLst>
                                            </p:cTn>
                                            <p:tgtEl>
                                              <p:spTgt spid="85"/>
                                            </p:tgtEl>
                                            <p:attrNameLst>
                                              <p:attrName>style.visibility</p:attrName>
                                            </p:attrNameLst>
                                          </p:cBhvr>
                                          <p:to>
                                            <p:strVal val="visible"/>
                                          </p:to>
                                        </p:set>
                                        <p:animEffect transition="in" filter="wipe(right)">
                                          <p:cBhvr>
                                            <p:cTn id="60" dur="500"/>
                                            <p:tgtEl>
                                              <p:spTgt spid="85"/>
                                            </p:tgtEl>
                                          </p:cBhvr>
                                        </p:animEffect>
                                      </p:childTnLst>
                                    </p:cTn>
                                  </p:par>
                                  <p:par>
                                    <p:cTn id="61" presetID="22" presetClass="entr" presetSubtype="8" fill="hold" nodeType="with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left)">
                                          <p:cBhvr>
                                            <p:cTn id="63"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7"/>
          <p:cNvSpPr txBox="1">
            <a:spLocks noChangeArrowheads="1"/>
          </p:cNvSpPr>
          <p:nvPr/>
        </p:nvSpPr>
        <p:spPr bwMode="auto">
          <a:xfrm>
            <a:off x="1711583" y="416973"/>
            <a:ext cx="19287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2800" spc="600" dirty="0">
                <a:solidFill>
                  <a:srgbClr val="42A6E2"/>
                </a:solidFill>
                <a:latin typeface="方正尚酷简体" panose="03000509000000000000" pitchFamily="65" charset="-122"/>
                <a:ea typeface="方正尚酷简体" panose="03000509000000000000" pitchFamily="65" charset="-122"/>
              </a:rPr>
              <a:t>产品销售</a:t>
            </a:r>
          </a:p>
        </p:txBody>
      </p:sp>
      <p:grpSp>
        <p:nvGrpSpPr>
          <p:cNvPr id="3" name="组合 2"/>
          <p:cNvGrpSpPr/>
          <p:nvPr/>
        </p:nvGrpSpPr>
        <p:grpSpPr>
          <a:xfrm>
            <a:off x="-19052" y="319730"/>
            <a:ext cx="1623000" cy="707886"/>
            <a:chOff x="-19052" y="319730"/>
            <a:chExt cx="1623000" cy="707886"/>
          </a:xfrm>
        </p:grpSpPr>
        <p:sp>
          <p:nvSpPr>
            <p:cNvPr id="4" name="任意多边形 3"/>
            <p:cNvSpPr/>
            <p:nvPr/>
          </p:nvSpPr>
          <p:spPr>
            <a:xfrm flipH="1">
              <a:off x="-19052" y="340071"/>
              <a:ext cx="1623000" cy="675970"/>
            </a:xfrm>
            <a:custGeom>
              <a:avLst/>
              <a:gdLst>
                <a:gd name="connsiteX0" fmla="*/ 1623000 w 1623000"/>
                <a:gd name="connsiteY0" fmla="*/ 0 h 675970"/>
                <a:gd name="connsiteX1" fmla="*/ 309120 w 1623000"/>
                <a:gd name="connsiteY1" fmla="*/ 0 h 675970"/>
                <a:gd name="connsiteX2" fmla="*/ 270629 w 1623000"/>
                <a:gd name="connsiteY2" fmla="*/ 0 h 675970"/>
                <a:gd name="connsiteX3" fmla="*/ 270629 w 1623000"/>
                <a:gd name="connsiteY3" fmla="*/ 4243 h 675970"/>
                <a:gd name="connsiteX4" fmla="*/ 246822 w 1623000"/>
                <a:gd name="connsiteY4" fmla="*/ 6867 h 675970"/>
                <a:gd name="connsiteX5" fmla="*/ 0 w 1623000"/>
                <a:gd name="connsiteY5" fmla="*/ 337985 h 675970"/>
                <a:gd name="connsiteX6" fmla="*/ 246822 w 1623000"/>
                <a:gd name="connsiteY6" fmla="*/ 669103 h 675970"/>
                <a:gd name="connsiteX7" fmla="*/ 270629 w 1623000"/>
                <a:gd name="connsiteY7" fmla="*/ 671727 h 675970"/>
                <a:gd name="connsiteX8" fmla="*/ 270629 w 1623000"/>
                <a:gd name="connsiteY8" fmla="*/ 675969 h 675970"/>
                <a:gd name="connsiteX9" fmla="*/ 309111 w 1623000"/>
                <a:gd name="connsiteY9" fmla="*/ 675969 h 675970"/>
                <a:gd name="connsiteX10" fmla="*/ 309120 w 1623000"/>
                <a:gd name="connsiteY10" fmla="*/ 675970 h 675970"/>
                <a:gd name="connsiteX11" fmla="*/ 309129 w 1623000"/>
                <a:gd name="connsiteY11" fmla="*/ 675969 h 675970"/>
                <a:gd name="connsiteX12" fmla="*/ 1623000 w 1623000"/>
                <a:gd name="connsiteY12" fmla="*/ 675969 h 6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3000" h="675970">
                  <a:moveTo>
                    <a:pt x="1623000" y="0"/>
                  </a:moveTo>
                  <a:lnTo>
                    <a:pt x="309120" y="0"/>
                  </a:lnTo>
                  <a:lnTo>
                    <a:pt x="270629" y="0"/>
                  </a:lnTo>
                  <a:lnTo>
                    <a:pt x="270629" y="4243"/>
                  </a:lnTo>
                  <a:lnTo>
                    <a:pt x="246822" y="6867"/>
                  </a:lnTo>
                  <a:cubicBezTo>
                    <a:pt x="105961" y="38383"/>
                    <a:pt x="0" y="174654"/>
                    <a:pt x="0" y="337985"/>
                  </a:cubicBezTo>
                  <a:cubicBezTo>
                    <a:pt x="0" y="501316"/>
                    <a:pt x="105961" y="637588"/>
                    <a:pt x="246822" y="669103"/>
                  </a:cubicBezTo>
                  <a:lnTo>
                    <a:pt x="270629" y="671727"/>
                  </a:lnTo>
                  <a:lnTo>
                    <a:pt x="270629" y="675969"/>
                  </a:lnTo>
                  <a:lnTo>
                    <a:pt x="309111" y="675969"/>
                  </a:lnTo>
                  <a:lnTo>
                    <a:pt x="309120" y="675970"/>
                  </a:lnTo>
                  <a:lnTo>
                    <a:pt x="309129" y="675969"/>
                  </a:lnTo>
                  <a:lnTo>
                    <a:pt x="1623000" y="675969"/>
                  </a:lnTo>
                  <a:close/>
                </a:path>
              </a:pathLst>
            </a:custGeom>
            <a:solidFill>
              <a:srgbClr val="42A6E2"/>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sz="1350">
                <a:solidFill>
                  <a:schemeClr val="bg1"/>
                </a:solidFill>
              </a:endParaRPr>
            </a:p>
          </p:txBody>
        </p:sp>
        <p:sp>
          <p:nvSpPr>
            <p:cNvPr id="5" name="文本框 4"/>
            <p:cNvSpPr txBox="1"/>
            <p:nvPr/>
          </p:nvSpPr>
          <p:spPr>
            <a:xfrm>
              <a:off x="842157" y="319730"/>
              <a:ext cx="649537" cy="707886"/>
            </a:xfrm>
            <a:prstGeom prst="rect">
              <a:avLst/>
            </a:prstGeom>
            <a:noFill/>
          </p:spPr>
          <p:txBody>
            <a:bodyPr wrap="none" rtlCol="0">
              <a:spAutoFit/>
            </a:bodyPr>
            <a:lstStyle/>
            <a:p>
              <a:r>
                <a:rPr lang="en-US" altLang="zh-CN" sz="4000" b="1" dirty="0">
                  <a:solidFill>
                    <a:schemeClr val="bg1"/>
                  </a:solidFill>
                  <a:latin typeface="Agency FB" panose="020B0503020202020204" pitchFamily="34" charset="0"/>
                </a:rPr>
                <a:t>02</a:t>
              </a:r>
              <a:endParaRPr lang="zh-CN" altLang="en-US" sz="4000" b="1" dirty="0">
                <a:solidFill>
                  <a:schemeClr val="bg1"/>
                </a:solidFill>
                <a:latin typeface="Agency FB" panose="020B0503020202020204" pitchFamily="34" charset="0"/>
              </a:endParaRPr>
            </a:p>
          </p:txBody>
        </p:sp>
      </p:grpSp>
      <p:grpSp>
        <p:nvGrpSpPr>
          <p:cNvPr id="6" name="组合 5"/>
          <p:cNvGrpSpPr/>
          <p:nvPr/>
        </p:nvGrpSpPr>
        <p:grpSpPr>
          <a:xfrm>
            <a:off x="1379538" y="1972264"/>
            <a:ext cx="2517169" cy="987231"/>
            <a:chOff x="2412640" y="1856152"/>
            <a:chExt cx="2517169" cy="987231"/>
          </a:xfrm>
        </p:grpSpPr>
        <p:sp>
          <p:nvSpPr>
            <p:cNvPr id="7" name="矩形 6"/>
            <p:cNvSpPr/>
            <p:nvPr/>
          </p:nvSpPr>
          <p:spPr>
            <a:xfrm>
              <a:off x="2412640" y="2197052"/>
              <a:ext cx="2517169" cy="646331"/>
            </a:xfrm>
            <a:prstGeom prst="rect">
              <a:avLst/>
            </a:prstGeom>
          </p:spPr>
          <p:txBody>
            <a:bodyPr wrap="square">
              <a:spAutoFit/>
            </a:bodyPr>
            <a:lstStyle/>
            <a:p>
              <a:r>
                <a:rPr lang="zh-CN" altLang="en-US" sz="12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详写内容</a:t>
              </a:r>
              <a:r>
                <a:rPr lang="en-US" altLang="zh-CN" sz="12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r>
                <a:rPr lang="zh-CN" altLang="en-US" sz="12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sp>
          <p:nvSpPr>
            <p:cNvPr id="8" name="矩形 7"/>
            <p:cNvSpPr/>
            <p:nvPr/>
          </p:nvSpPr>
          <p:spPr>
            <a:xfrm>
              <a:off x="2412641" y="1856152"/>
              <a:ext cx="1569660" cy="369332"/>
            </a:xfrm>
            <a:prstGeom prst="rect">
              <a:avLst/>
            </a:prstGeom>
          </p:spPr>
          <p:txBody>
            <a:bodyPr wrap="none">
              <a:spAutoFit/>
            </a:bodyPr>
            <a:lstStyle/>
            <a:p>
              <a:r>
                <a:rPr lang="zh-CN" altLang="en-US" dirty="0">
                  <a:solidFill>
                    <a:srgbClr val="42A6E2"/>
                  </a:solidFill>
                  <a:latin typeface="迷你简菱心" panose="02010609000101010101" pitchFamily="49" charset="-122"/>
                  <a:ea typeface="迷你简菱心" panose="02010609000101010101" pitchFamily="49" charset="-122"/>
                </a:rPr>
                <a:t>对客户的态度</a:t>
              </a:r>
            </a:p>
          </p:txBody>
        </p:sp>
      </p:grpSp>
      <p:grpSp>
        <p:nvGrpSpPr>
          <p:cNvPr id="9" name="组合 8"/>
          <p:cNvGrpSpPr/>
          <p:nvPr/>
        </p:nvGrpSpPr>
        <p:grpSpPr>
          <a:xfrm>
            <a:off x="8341253" y="1972264"/>
            <a:ext cx="2552033" cy="987231"/>
            <a:chOff x="2412640" y="1856152"/>
            <a:chExt cx="2552033" cy="987231"/>
          </a:xfrm>
        </p:grpSpPr>
        <p:sp>
          <p:nvSpPr>
            <p:cNvPr id="10" name="矩形 9"/>
            <p:cNvSpPr/>
            <p:nvPr/>
          </p:nvSpPr>
          <p:spPr>
            <a:xfrm>
              <a:off x="2412640" y="2197052"/>
              <a:ext cx="2552033" cy="646331"/>
            </a:xfrm>
            <a:prstGeom prst="rect">
              <a:avLst/>
            </a:prstGeom>
          </p:spPr>
          <p:txBody>
            <a:bodyPr wrap="square">
              <a:spAutoFit/>
            </a:bodyPr>
            <a:lstStyle/>
            <a:p>
              <a:r>
                <a:rPr lang="zh-CN" altLang="en-US" sz="12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详写内容</a:t>
              </a:r>
              <a:r>
                <a:rPr lang="en-US" altLang="zh-CN" sz="12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r>
                <a:rPr lang="zh-CN" altLang="en-US" sz="12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sp>
          <p:nvSpPr>
            <p:cNvPr id="11" name="矩形 10"/>
            <p:cNvSpPr/>
            <p:nvPr/>
          </p:nvSpPr>
          <p:spPr>
            <a:xfrm>
              <a:off x="2412641" y="1856152"/>
              <a:ext cx="1569660" cy="369332"/>
            </a:xfrm>
            <a:prstGeom prst="rect">
              <a:avLst/>
            </a:prstGeom>
          </p:spPr>
          <p:txBody>
            <a:bodyPr wrap="none">
              <a:spAutoFit/>
            </a:bodyPr>
            <a:lstStyle/>
            <a:p>
              <a:r>
                <a:rPr lang="zh-CN" altLang="en-US" dirty="0">
                  <a:solidFill>
                    <a:srgbClr val="42A6E2"/>
                  </a:solidFill>
                  <a:latin typeface="迷你简菱心" panose="02010609000101010101" pitchFamily="49" charset="-122"/>
                  <a:ea typeface="迷你简菱心" panose="02010609000101010101" pitchFamily="49" charset="-122"/>
                </a:rPr>
                <a:t>对客户的态度</a:t>
              </a:r>
            </a:p>
          </p:txBody>
        </p:sp>
      </p:grpSp>
      <p:grpSp>
        <p:nvGrpSpPr>
          <p:cNvPr id="12" name="组合 11"/>
          <p:cNvGrpSpPr/>
          <p:nvPr/>
        </p:nvGrpSpPr>
        <p:grpSpPr>
          <a:xfrm>
            <a:off x="1379538" y="3385458"/>
            <a:ext cx="2586743" cy="987231"/>
            <a:chOff x="2412640" y="1856152"/>
            <a:chExt cx="2586743" cy="987231"/>
          </a:xfrm>
        </p:grpSpPr>
        <p:sp>
          <p:nvSpPr>
            <p:cNvPr id="13" name="矩形 12"/>
            <p:cNvSpPr/>
            <p:nvPr/>
          </p:nvSpPr>
          <p:spPr>
            <a:xfrm>
              <a:off x="2412640" y="2197052"/>
              <a:ext cx="2586743" cy="646331"/>
            </a:xfrm>
            <a:prstGeom prst="rect">
              <a:avLst/>
            </a:prstGeom>
          </p:spPr>
          <p:txBody>
            <a:bodyPr wrap="square">
              <a:spAutoFit/>
            </a:bodyPr>
            <a:lstStyle/>
            <a:p>
              <a:r>
                <a:rPr lang="zh-CN" altLang="en-US" sz="12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详写内容</a:t>
              </a:r>
              <a:r>
                <a:rPr lang="en-US" altLang="zh-CN" sz="12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r>
                <a:rPr lang="zh-CN" altLang="en-US" sz="12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sp>
          <p:nvSpPr>
            <p:cNvPr id="14" name="矩形 13"/>
            <p:cNvSpPr/>
            <p:nvPr/>
          </p:nvSpPr>
          <p:spPr>
            <a:xfrm>
              <a:off x="2412641" y="1856152"/>
              <a:ext cx="1569660" cy="369332"/>
            </a:xfrm>
            <a:prstGeom prst="rect">
              <a:avLst/>
            </a:prstGeom>
          </p:spPr>
          <p:txBody>
            <a:bodyPr wrap="none">
              <a:spAutoFit/>
            </a:bodyPr>
            <a:lstStyle/>
            <a:p>
              <a:r>
                <a:rPr lang="zh-CN" altLang="en-US" dirty="0">
                  <a:solidFill>
                    <a:srgbClr val="42A6E2"/>
                  </a:solidFill>
                  <a:latin typeface="迷你简菱心" panose="02010609000101010101" pitchFamily="49" charset="-122"/>
                  <a:ea typeface="迷你简菱心" panose="02010609000101010101" pitchFamily="49" charset="-122"/>
                </a:rPr>
                <a:t>对客户的态度</a:t>
              </a:r>
            </a:p>
          </p:txBody>
        </p:sp>
      </p:grpSp>
      <p:grpSp>
        <p:nvGrpSpPr>
          <p:cNvPr id="15" name="组合 14"/>
          <p:cNvGrpSpPr/>
          <p:nvPr/>
        </p:nvGrpSpPr>
        <p:grpSpPr>
          <a:xfrm>
            <a:off x="8341253" y="3385458"/>
            <a:ext cx="2552033" cy="987231"/>
            <a:chOff x="2412640" y="1856152"/>
            <a:chExt cx="2552033" cy="987231"/>
          </a:xfrm>
        </p:grpSpPr>
        <p:sp>
          <p:nvSpPr>
            <p:cNvPr id="16" name="矩形 15"/>
            <p:cNvSpPr/>
            <p:nvPr/>
          </p:nvSpPr>
          <p:spPr>
            <a:xfrm>
              <a:off x="2412640" y="2197052"/>
              <a:ext cx="2552033" cy="646331"/>
            </a:xfrm>
            <a:prstGeom prst="rect">
              <a:avLst/>
            </a:prstGeom>
          </p:spPr>
          <p:txBody>
            <a:bodyPr wrap="square">
              <a:spAutoFit/>
            </a:bodyPr>
            <a:lstStyle/>
            <a:p>
              <a:r>
                <a:rPr lang="zh-CN" altLang="en-US" sz="12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详写内容</a:t>
              </a:r>
              <a:r>
                <a:rPr lang="en-US" altLang="zh-CN" sz="12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r>
                <a:rPr lang="zh-CN" altLang="en-US" sz="12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sp>
          <p:nvSpPr>
            <p:cNvPr id="17" name="矩形 16"/>
            <p:cNvSpPr/>
            <p:nvPr/>
          </p:nvSpPr>
          <p:spPr>
            <a:xfrm>
              <a:off x="2412641" y="1856152"/>
              <a:ext cx="1569660" cy="369332"/>
            </a:xfrm>
            <a:prstGeom prst="rect">
              <a:avLst/>
            </a:prstGeom>
          </p:spPr>
          <p:txBody>
            <a:bodyPr wrap="none">
              <a:spAutoFit/>
            </a:bodyPr>
            <a:lstStyle/>
            <a:p>
              <a:r>
                <a:rPr lang="zh-CN" altLang="en-US" dirty="0">
                  <a:solidFill>
                    <a:srgbClr val="42A6E2"/>
                  </a:solidFill>
                  <a:latin typeface="迷你简菱心" panose="02010609000101010101" pitchFamily="49" charset="-122"/>
                  <a:ea typeface="迷你简菱心" panose="02010609000101010101" pitchFamily="49" charset="-122"/>
                </a:rPr>
                <a:t>对客户的态度</a:t>
              </a:r>
            </a:p>
          </p:txBody>
        </p:sp>
      </p:grpSp>
      <p:grpSp>
        <p:nvGrpSpPr>
          <p:cNvPr id="18" name="组合 17"/>
          <p:cNvGrpSpPr/>
          <p:nvPr/>
        </p:nvGrpSpPr>
        <p:grpSpPr>
          <a:xfrm>
            <a:off x="1379538" y="4798652"/>
            <a:ext cx="2517169" cy="987231"/>
            <a:chOff x="2412640" y="1856152"/>
            <a:chExt cx="2517169" cy="987231"/>
          </a:xfrm>
        </p:grpSpPr>
        <p:sp>
          <p:nvSpPr>
            <p:cNvPr id="19" name="矩形 18"/>
            <p:cNvSpPr/>
            <p:nvPr/>
          </p:nvSpPr>
          <p:spPr>
            <a:xfrm>
              <a:off x="2412640" y="2197052"/>
              <a:ext cx="2517169" cy="646331"/>
            </a:xfrm>
            <a:prstGeom prst="rect">
              <a:avLst/>
            </a:prstGeom>
          </p:spPr>
          <p:txBody>
            <a:bodyPr wrap="square">
              <a:spAutoFit/>
            </a:bodyPr>
            <a:lstStyle/>
            <a:p>
              <a:r>
                <a:rPr lang="zh-CN" altLang="en-US" sz="12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详写内容</a:t>
              </a:r>
              <a:r>
                <a:rPr lang="en-US" altLang="zh-CN" sz="12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r>
                <a:rPr lang="zh-CN" altLang="en-US" sz="12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sp>
          <p:nvSpPr>
            <p:cNvPr id="20" name="矩形 19"/>
            <p:cNvSpPr/>
            <p:nvPr/>
          </p:nvSpPr>
          <p:spPr>
            <a:xfrm>
              <a:off x="2412641" y="1856152"/>
              <a:ext cx="1569660" cy="369332"/>
            </a:xfrm>
            <a:prstGeom prst="rect">
              <a:avLst/>
            </a:prstGeom>
          </p:spPr>
          <p:txBody>
            <a:bodyPr wrap="none">
              <a:spAutoFit/>
            </a:bodyPr>
            <a:lstStyle/>
            <a:p>
              <a:r>
                <a:rPr lang="zh-CN" altLang="en-US" dirty="0">
                  <a:solidFill>
                    <a:srgbClr val="42A6E2"/>
                  </a:solidFill>
                  <a:latin typeface="迷你简菱心" panose="02010609000101010101" pitchFamily="49" charset="-122"/>
                  <a:ea typeface="迷你简菱心" panose="02010609000101010101" pitchFamily="49" charset="-122"/>
                </a:rPr>
                <a:t>对客户的态度</a:t>
              </a:r>
            </a:p>
          </p:txBody>
        </p:sp>
      </p:grpSp>
      <p:grpSp>
        <p:nvGrpSpPr>
          <p:cNvPr id="21" name="组合 20"/>
          <p:cNvGrpSpPr/>
          <p:nvPr/>
        </p:nvGrpSpPr>
        <p:grpSpPr>
          <a:xfrm>
            <a:off x="8341253" y="4798652"/>
            <a:ext cx="2552033" cy="987231"/>
            <a:chOff x="2412640" y="1856152"/>
            <a:chExt cx="2552033" cy="987231"/>
          </a:xfrm>
        </p:grpSpPr>
        <p:sp>
          <p:nvSpPr>
            <p:cNvPr id="22" name="矩形 21"/>
            <p:cNvSpPr/>
            <p:nvPr/>
          </p:nvSpPr>
          <p:spPr>
            <a:xfrm>
              <a:off x="2412640" y="2197052"/>
              <a:ext cx="2552033" cy="646331"/>
            </a:xfrm>
            <a:prstGeom prst="rect">
              <a:avLst/>
            </a:prstGeom>
          </p:spPr>
          <p:txBody>
            <a:bodyPr wrap="square">
              <a:spAutoFit/>
            </a:bodyPr>
            <a:lstStyle/>
            <a:p>
              <a:r>
                <a:rPr lang="zh-CN" altLang="en-US" sz="12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详写内容</a:t>
              </a:r>
              <a:r>
                <a:rPr lang="en-US" altLang="zh-CN" sz="12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r>
                <a:rPr lang="zh-CN" altLang="en-US" sz="12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sp>
          <p:nvSpPr>
            <p:cNvPr id="23" name="矩形 22"/>
            <p:cNvSpPr/>
            <p:nvPr/>
          </p:nvSpPr>
          <p:spPr>
            <a:xfrm>
              <a:off x="2412641" y="1856152"/>
              <a:ext cx="1569660" cy="369332"/>
            </a:xfrm>
            <a:prstGeom prst="rect">
              <a:avLst/>
            </a:prstGeom>
          </p:spPr>
          <p:txBody>
            <a:bodyPr wrap="none">
              <a:spAutoFit/>
            </a:bodyPr>
            <a:lstStyle/>
            <a:p>
              <a:r>
                <a:rPr lang="zh-CN" altLang="en-US" dirty="0">
                  <a:solidFill>
                    <a:srgbClr val="42A6E2"/>
                  </a:solidFill>
                  <a:latin typeface="迷你简菱心" panose="02010609000101010101" pitchFamily="49" charset="-122"/>
                  <a:ea typeface="迷你简菱心" panose="02010609000101010101" pitchFamily="49" charset="-122"/>
                </a:rPr>
                <a:t>对客户的态度</a:t>
              </a:r>
            </a:p>
          </p:txBody>
        </p:sp>
      </p:grpSp>
      <p:sp>
        <p:nvSpPr>
          <p:cNvPr id="24" name="Freeform 5"/>
          <p:cNvSpPr/>
          <p:nvPr/>
        </p:nvSpPr>
        <p:spPr bwMode="auto">
          <a:xfrm>
            <a:off x="4736905" y="1764193"/>
            <a:ext cx="1233032" cy="1418242"/>
          </a:xfrm>
          <a:custGeom>
            <a:avLst/>
            <a:gdLst>
              <a:gd name="T0" fmla="*/ 5 w 346"/>
              <a:gd name="T1" fmla="*/ 96 h 398"/>
              <a:gd name="T2" fmla="*/ 168 w 346"/>
              <a:gd name="T3" fmla="*/ 2 h 398"/>
              <a:gd name="T4" fmla="*/ 178 w 346"/>
              <a:gd name="T5" fmla="*/ 2 h 398"/>
              <a:gd name="T6" fmla="*/ 341 w 346"/>
              <a:gd name="T7" fmla="*/ 96 h 398"/>
              <a:gd name="T8" fmla="*/ 346 w 346"/>
              <a:gd name="T9" fmla="*/ 105 h 398"/>
              <a:gd name="T10" fmla="*/ 346 w 346"/>
              <a:gd name="T11" fmla="*/ 293 h 398"/>
              <a:gd name="T12" fmla="*/ 341 w 346"/>
              <a:gd name="T13" fmla="*/ 302 h 398"/>
              <a:gd name="T14" fmla="*/ 178 w 346"/>
              <a:gd name="T15" fmla="*/ 396 h 398"/>
              <a:gd name="T16" fmla="*/ 168 w 346"/>
              <a:gd name="T17" fmla="*/ 396 h 398"/>
              <a:gd name="T18" fmla="*/ 5 w 346"/>
              <a:gd name="T19" fmla="*/ 302 h 398"/>
              <a:gd name="T20" fmla="*/ 0 w 346"/>
              <a:gd name="T21" fmla="*/ 293 h 398"/>
              <a:gd name="T22" fmla="*/ 0 w 346"/>
              <a:gd name="T23" fmla="*/ 105 h 398"/>
              <a:gd name="T24" fmla="*/ 5 w 346"/>
              <a:gd name="T25" fmla="*/ 96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398">
                <a:moveTo>
                  <a:pt x="5" y="96"/>
                </a:moveTo>
                <a:cubicBezTo>
                  <a:pt x="168" y="2"/>
                  <a:pt x="168" y="2"/>
                  <a:pt x="168" y="2"/>
                </a:cubicBezTo>
                <a:cubicBezTo>
                  <a:pt x="171" y="0"/>
                  <a:pt x="175" y="0"/>
                  <a:pt x="178" y="2"/>
                </a:cubicBezTo>
                <a:cubicBezTo>
                  <a:pt x="341" y="96"/>
                  <a:pt x="341" y="96"/>
                  <a:pt x="341" y="96"/>
                </a:cubicBezTo>
                <a:cubicBezTo>
                  <a:pt x="344" y="98"/>
                  <a:pt x="346" y="101"/>
                  <a:pt x="346" y="105"/>
                </a:cubicBezTo>
                <a:cubicBezTo>
                  <a:pt x="346" y="293"/>
                  <a:pt x="346" y="293"/>
                  <a:pt x="346" y="293"/>
                </a:cubicBezTo>
                <a:cubicBezTo>
                  <a:pt x="346" y="297"/>
                  <a:pt x="344" y="300"/>
                  <a:pt x="341" y="302"/>
                </a:cubicBezTo>
                <a:cubicBezTo>
                  <a:pt x="178" y="396"/>
                  <a:pt x="178" y="396"/>
                  <a:pt x="178" y="396"/>
                </a:cubicBezTo>
                <a:cubicBezTo>
                  <a:pt x="175" y="398"/>
                  <a:pt x="171" y="398"/>
                  <a:pt x="168" y="396"/>
                </a:cubicBezTo>
                <a:cubicBezTo>
                  <a:pt x="5" y="302"/>
                  <a:pt x="5" y="302"/>
                  <a:pt x="5" y="302"/>
                </a:cubicBezTo>
                <a:cubicBezTo>
                  <a:pt x="2" y="300"/>
                  <a:pt x="0" y="297"/>
                  <a:pt x="0" y="293"/>
                </a:cubicBezTo>
                <a:cubicBezTo>
                  <a:pt x="0" y="105"/>
                  <a:pt x="0" y="105"/>
                  <a:pt x="0" y="105"/>
                </a:cubicBezTo>
                <a:cubicBezTo>
                  <a:pt x="0" y="101"/>
                  <a:pt x="2" y="98"/>
                  <a:pt x="5" y="96"/>
                </a:cubicBezTo>
                <a:close/>
              </a:path>
            </a:pathLst>
          </a:custGeom>
          <a:solidFill>
            <a:srgbClr val="42A6E2"/>
          </a:solidFill>
          <a:ln>
            <a:noFill/>
          </a:ln>
          <a:effectLst>
            <a:outerShdw blurRad="63500" algn="ctr" rotWithShape="0">
              <a:prstClr val="black">
                <a:alpha val="40000"/>
              </a:prstClr>
            </a:outerShdw>
          </a:effectLst>
        </p:spPr>
        <p:txBody>
          <a:bodyPr vert="horz" wrap="square" lIns="0" tIns="0" rIns="0" bIns="180000" numCol="1" anchor="ctr" anchorCtr="0" compatLnSpc="1"/>
          <a:lstStyle/>
          <a:p>
            <a:pPr algn="ctr"/>
            <a:r>
              <a:rPr lang="zh-CN" altLang="en-US" sz="3200" dirty="0">
                <a:solidFill>
                  <a:prstClr val="white"/>
                </a:solidFill>
                <a:latin typeface="FontAwesome" pitchFamily="2" charset="0"/>
              </a:rPr>
              <a:t></a:t>
            </a:r>
          </a:p>
        </p:txBody>
      </p:sp>
      <p:sp>
        <p:nvSpPr>
          <p:cNvPr id="25" name="Freeform 6"/>
          <p:cNvSpPr/>
          <p:nvPr/>
        </p:nvSpPr>
        <p:spPr bwMode="auto">
          <a:xfrm>
            <a:off x="4736905" y="4327146"/>
            <a:ext cx="1233032" cy="1418242"/>
          </a:xfrm>
          <a:custGeom>
            <a:avLst/>
            <a:gdLst>
              <a:gd name="T0" fmla="*/ 5 w 346"/>
              <a:gd name="T1" fmla="*/ 96 h 398"/>
              <a:gd name="T2" fmla="*/ 168 w 346"/>
              <a:gd name="T3" fmla="*/ 2 h 398"/>
              <a:gd name="T4" fmla="*/ 178 w 346"/>
              <a:gd name="T5" fmla="*/ 2 h 398"/>
              <a:gd name="T6" fmla="*/ 341 w 346"/>
              <a:gd name="T7" fmla="*/ 96 h 398"/>
              <a:gd name="T8" fmla="*/ 346 w 346"/>
              <a:gd name="T9" fmla="*/ 105 h 398"/>
              <a:gd name="T10" fmla="*/ 346 w 346"/>
              <a:gd name="T11" fmla="*/ 293 h 398"/>
              <a:gd name="T12" fmla="*/ 341 w 346"/>
              <a:gd name="T13" fmla="*/ 302 h 398"/>
              <a:gd name="T14" fmla="*/ 178 w 346"/>
              <a:gd name="T15" fmla="*/ 396 h 398"/>
              <a:gd name="T16" fmla="*/ 168 w 346"/>
              <a:gd name="T17" fmla="*/ 396 h 398"/>
              <a:gd name="T18" fmla="*/ 5 w 346"/>
              <a:gd name="T19" fmla="*/ 302 h 398"/>
              <a:gd name="T20" fmla="*/ 0 w 346"/>
              <a:gd name="T21" fmla="*/ 293 h 398"/>
              <a:gd name="T22" fmla="*/ 0 w 346"/>
              <a:gd name="T23" fmla="*/ 105 h 398"/>
              <a:gd name="T24" fmla="*/ 5 w 346"/>
              <a:gd name="T25" fmla="*/ 96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398">
                <a:moveTo>
                  <a:pt x="5" y="96"/>
                </a:moveTo>
                <a:cubicBezTo>
                  <a:pt x="168" y="2"/>
                  <a:pt x="168" y="2"/>
                  <a:pt x="168" y="2"/>
                </a:cubicBezTo>
                <a:cubicBezTo>
                  <a:pt x="171" y="0"/>
                  <a:pt x="175" y="0"/>
                  <a:pt x="178" y="2"/>
                </a:cubicBezTo>
                <a:cubicBezTo>
                  <a:pt x="341" y="96"/>
                  <a:pt x="341" y="96"/>
                  <a:pt x="341" y="96"/>
                </a:cubicBezTo>
                <a:cubicBezTo>
                  <a:pt x="344" y="98"/>
                  <a:pt x="346" y="101"/>
                  <a:pt x="346" y="105"/>
                </a:cubicBezTo>
                <a:cubicBezTo>
                  <a:pt x="346" y="293"/>
                  <a:pt x="346" y="293"/>
                  <a:pt x="346" y="293"/>
                </a:cubicBezTo>
                <a:cubicBezTo>
                  <a:pt x="346" y="297"/>
                  <a:pt x="344" y="300"/>
                  <a:pt x="341" y="302"/>
                </a:cubicBezTo>
                <a:cubicBezTo>
                  <a:pt x="178" y="396"/>
                  <a:pt x="178" y="396"/>
                  <a:pt x="178" y="396"/>
                </a:cubicBezTo>
                <a:cubicBezTo>
                  <a:pt x="175" y="398"/>
                  <a:pt x="171" y="398"/>
                  <a:pt x="168" y="396"/>
                </a:cubicBezTo>
                <a:cubicBezTo>
                  <a:pt x="5" y="302"/>
                  <a:pt x="5" y="302"/>
                  <a:pt x="5" y="302"/>
                </a:cubicBezTo>
                <a:cubicBezTo>
                  <a:pt x="2" y="300"/>
                  <a:pt x="0" y="297"/>
                  <a:pt x="0" y="293"/>
                </a:cubicBezTo>
                <a:cubicBezTo>
                  <a:pt x="0" y="105"/>
                  <a:pt x="0" y="105"/>
                  <a:pt x="0" y="105"/>
                </a:cubicBezTo>
                <a:cubicBezTo>
                  <a:pt x="0" y="101"/>
                  <a:pt x="2" y="98"/>
                  <a:pt x="5" y="96"/>
                </a:cubicBezTo>
                <a:close/>
              </a:path>
            </a:pathLst>
          </a:custGeom>
          <a:solidFill>
            <a:srgbClr val="42A6E2"/>
          </a:solidFill>
          <a:ln>
            <a:noFill/>
          </a:ln>
          <a:effectLst>
            <a:outerShdw blurRad="63500" algn="ctr" rotWithShape="0">
              <a:prstClr val="black">
                <a:alpha val="40000"/>
              </a:prstClr>
            </a:outerShdw>
          </a:effectLst>
        </p:spPr>
        <p:txBody>
          <a:bodyPr vert="horz" wrap="square" lIns="0" tIns="0" rIns="0" bIns="180000" numCol="1" anchor="ctr" anchorCtr="0" compatLnSpc="1"/>
          <a:lstStyle/>
          <a:p>
            <a:pPr algn="ctr"/>
            <a:r>
              <a:rPr lang="zh-CN" altLang="en-US" sz="3200" dirty="0">
                <a:solidFill>
                  <a:prstClr val="white"/>
                </a:solidFill>
                <a:latin typeface="FontAwesome" pitchFamily="2" charset="0"/>
              </a:rPr>
              <a:t></a:t>
            </a:r>
          </a:p>
        </p:txBody>
      </p:sp>
      <p:sp>
        <p:nvSpPr>
          <p:cNvPr id="26" name="Freeform 7"/>
          <p:cNvSpPr/>
          <p:nvPr/>
        </p:nvSpPr>
        <p:spPr bwMode="auto">
          <a:xfrm>
            <a:off x="3960585" y="3048297"/>
            <a:ext cx="1234746" cy="1414812"/>
          </a:xfrm>
          <a:custGeom>
            <a:avLst/>
            <a:gdLst>
              <a:gd name="T0" fmla="*/ 5 w 346"/>
              <a:gd name="T1" fmla="*/ 96 h 397"/>
              <a:gd name="T2" fmla="*/ 168 w 346"/>
              <a:gd name="T3" fmla="*/ 1 h 397"/>
              <a:gd name="T4" fmla="*/ 178 w 346"/>
              <a:gd name="T5" fmla="*/ 1 h 397"/>
              <a:gd name="T6" fmla="*/ 341 w 346"/>
              <a:gd name="T7" fmla="*/ 96 h 397"/>
              <a:gd name="T8" fmla="*/ 346 w 346"/>
              <a:gd name="T9" fmla="*/ 104 h 397"/>
              <a:gd name="T10" fmla="*/ 346 w 346"/>
              <a:gd name="T11" fmla="*/ 293 h 397"/>
              <a:gd name="T12" fmla="*/ 341 w 346"/>
              <a:gd name="T13" fmla="*/ 301 h 397"/>
              <a:gd name="T14" fmla="*/ 178 w 346"/>
              <a:gd name="T15" fmla="*/ 396 h 397"/>
              <a:gd name="T16" fmla="*/ 168 w 346"/>
              <a:gd name="T17" fmla="*/ 396 h 397"/>
              <a:gd name="T18" fmla="*/ 5 w 346"/>
              <a:gd name="T19" fmla="*/ 301 h 397"/>
              <a:gd name="T20" fmla="*/ 0 w 346"/>
              <a:gd name="T21" fmla="*/ 293 h 397"/>
              <a:gd name="T22" fmla="*/ 0 w 346"/>
              <a:gd name="T23" fmla="*/ 104 h 397"/>
              <a:gd name="T24" fmla="*/ 5 w 346"/>
              <a:gd name="T25" fmla="*/ 96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397">
                <a:moveTo>
                  <a:pt x="5" y="96"/>
                </a:moveTo>
                <a:cubicBezTo>
                  <a:pt x="168" y="1"/>
                  <a:pt x="168" y="1"/>
                  <a:pt x="168" y="1"/>
                </a:cubicBezTo>
                <a:cubicBezTo>
                  <a:pt x="171" y="0"/>
                  <a:pt x="175" y="0"/>
                  <a:pt x="178" y="1"/>
                </a:cubicBezTo>
                <a:cubicBezTo>
                  <a:pt x="341" y="96"/>
                  <a:pt x="341" y="96"/>
                  <a:pt x="341" y="96"/>
                </a:cubicBezTo>
                <a:cubicBezTo>
                  <a:pt x="344" y="97"/>
                  <a:pt x="346" y="101"/>
                  <a:pt x="346" y="104"/>
                </a:cubicBezTo>
                <a:cubicBezTo>
                  <a:pt x="346" y="293"/>
                  <a:pt x="346" y="293"/>
                  <a:pt x="346" y="293"/>
                </a:cubicBezTo>
                <a:cubicBezTo>
                  <a:pt x="346" y="296"/>
                  <a:pt x="344" y="300"/>
                  <a:pt x="341" y="301"/>
                </a:cubicBezTo>
                <a:cubicBezTo>
                  <a:pt x="178" y="396"/>
                  <a:pt x="178" y="396"/>
                  <a:pt x="178" y="396"/>
                </a:cubicBezTo>
                <a:cubicBezTo>
                  <a:pt x="175" y="397"/>
                  <a:pt x="171" y="397"/>
                  <a:pt x="168" y="396"/>
                </a:cubicBezTo>
                <a:cubicBezTo>
                  <a:pt x="5" y="301"/>
                  <a:pt x="5" y="301"/>
                  <a:pt x="5" y="301"/>
                </a:cubicBezTo>
                <a:cubicBezTo>
                  <a:pt x="2" y="300"/>
                  <a:pt x="0" y="296"/>
                  <a:pt x="0" y="293"/>
                </a:cubicBezTo>
                <a:cubicBezTo>
                  <a:pt x="0" y="104"/>
                  <a:pt x="0" y="104"/>
                  <a:pt x="0" y="104"/>
                </a:cubicBezTo>
                <a:cubicBezTo>
                  <a:pt x="0" y="101"/>
                  <a:pt x="2" y="97"/>
                  <a:pt x="5" y="96"/>
                </a:cubicBezTo>
                <a:close/>
              </a:path>
            </a:pathLst>
          </a:custGeom>
          <a:solidFill>
            <a:srgbClr val="42A6E2"/>
          </a:solidFill>
          <a:ln>
            <a:noFill/>
          </a:ln>
          <a:effectLst>
            <a:outerShdw blurRad="63500" algn="ctr" rotWithShape="0">
              <a:prstClr val="black">
                <a:alpha val="40000"/>
              </a:prstClr>
            </a:outerShdw>
          </a:effectLst>
        </p:spPr>
        <p:txBody>
          <a:bodyPr vert="horz" wrap="square" lIns="0" tIns="0" rIns="0" bIns="180000" numCol="1" anchor="ctr" anchorCtr="0" compatLnSpc="1"/>
          <a:lstStyle/>
          <a:p>
            <a:pPr algn="ctr"/>
            <a:r>
              <a:rPr lang="zh-CN" altLang="en-US" sz="3200" dirty="0">
                <a:solidFill>
                  <a:prstClr val="white"/>
                </a:solidFill>
                <a:latin typeface="FontAwesome" pitchFamily="2" charset="0"/>
              </a:rPr>
              <a:t></a:t>
            </a:r>
          </a:p>
        </p:txBody>
      </p:sp>
      <p:sp>
        <p:nvSpPr>
          <p:cNvPr id="27" name="Freeform 8"/>
          <p:cNvSpPr/>
          <p:nvPr/>
        </p:nvSpPr>
        <p:spPr bwMode="auto">
          <a:xfrm>
            <a:off x="6222122" y="1764193"/>
            <a:ext cx="1234746" cy="1418242"/>
          </a:xfrm>
          <a:custGeom>
            <a:avLst/>
            <a:gdLst>
              <a:gd name="T0" fmla="*/ 341 w 346"/>
              <a:gd name="T1" fmla="*/ 96 h 398"/>
              <a:gd name="T2" fmla="*/ 178 w 346"/>
              <a:gd name="T3" fmla="*/ 2 h 398"/>
              <a:gd name="T4" fmla="*/ 168 w 346"/>
              <a:gd name="T5" fmla="*/ 2 h 398"/>
              <a:gd name="T6" fmla="*/ 5 w 346"/>
              <a:gd name="T7" fmla="*/ 96 h 398"/>
              <a:gd name="T8" fmla="*/ 0 w 346"/>
              <a:gd name="T9" fmla="*/ 105 h 398"/>
              <a:gd name="T10" fmla="*/ 0 w 346"/>
              <a:gd name="T11" fmla="*/ 293 h 398"/>
              <a:gd name="T12" fmla="*/ 5 w 346"/>
              <a:gd name="T13" fmla="*/ 302 h 398"/>
              <a:gd name="T14" fmla="*/ 168 w 346"/>
              <a:gd name="T15" fmla="*/ 396 h 398"/>
              <a:gd name="T16" fmla="*/ 178 w 346"/>
              <a:gd name="T17" fmla="*/ 396 h 398"/>
              <a:gd name="T18" fmla="*/ 341 w 346"/>
              <a:gd name="T19" fmla="*/ 302 h 398"/>
              <a:gd name="T20" fmla="*/ 346 w 346"/>
              <a:gd name="T21" fmla="*/ 293 h 398"/>
              <a:gd name="T22" fmla="*/ 346 w 346"/>
              <a:gd name="T23" fmla="*/ 105 h 398"/>
              <a:gd name="T24" fmla="*/ 341 w 346"/>
              <a:gd name="T25" fmla="*/ 96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398">
                <a:moveTo>
                  <a:pt x="341" y="96"/>
                </a:moveTo>
                <a:cubicBezTo>
                  <a:pt x="178" y="2"/>
                  <a:pt x="178" y="2"/>
                  <a:pt x="178" y="2"/>
                </a:cubicBezTo>
                <a:cubicBezTo>
                  <a:pt x="175" y="0"/>
                  <a:pt x="171" y="0"/>
                  <a:pt x="168" y="2"/>
                </a:cubicBezTo>
                <a:cubicBezTo>
                  <a:pt x="5" y="96"/>
                  <a:pt x="5" y="96"/>
                  <a:pt x="5" y="96"/>
                </a:cubicBezTo>
                <a:cubicBezTo>
                  <a:pt x="2" y="98"/>
                  <a:pt x="0" y="101"/>
                  <a:pt x="0" y="105"/>
                </a:cubicBezTo>
                <a:cubicBezTo>
                  <a:pt x="0" y="293"/>
                  <a:pt x="0" y="293"/>
                  <a:pt x="0" y="293"/>
                </a:cubicBezTo>
                <a:cubicBezTo>
                  <a:pt x="0" y="297"/>
                  <a:pt x="2" y="300"/>
                  <a:pt x="5" y="302"/>
                </a:cubicBezTo>
                <a:cubicBezTo>
                  <a:pt x="168" y="396"/>
                  <a:pt x="168" y="396"/>
                  <a:pt x="168" y="396"/>
                </a:cubicBezTo>
                <a:cubicBezTo>
                  <a:pt x="171" y="398"/>
                  <a:pt x="175" y="398"/>
                  <a:pt x="178" y="396"/>
                </a:cubicBezTo>
                <a:cubicBezTo>
                  <a:pt x="341" y="302"/>
                  <a:pt x="341" y="302"/>
                  <a:pt x="341" y="302"/>
                </a:cubicBezTo>
                <a:cubicBezTo>
                  <a:pt x="344" y="300"/>
                  <a:pt x="346" y="297"/>
                  <a:pt x="346" y="293"/>
                </a:cubicBezTo>
                <a:cubicBezTo>
                  <a:pt x="346" y="105"/>
                  <a:pt x="346" y="105"/>
                  <a:pt x="346" y="105"/>
                </a:cubicBezTo>
                <a:cubicBezTo>
                  <a:pt x="346" y="101"/>
                  <a:pt x="344" y="98"/>
                  <a:pt x="341" y="96"/>
                </a:cubicBezTo>
                <a:close/>
              </a:path>
            </a:pathLst>
          </a:custGeom>
          <a:solidFill>
            <a:srgbClr val="42A6E2"/>
          </a:solidFill>
          <a:ln>
            <a:noFill/>
          </a:ln>
          <a:effectLst>
            <a:outerShdw blurRad="63500" algn="ctr" rotWithShape="0">
              <a:prstClr val="black">
                <a:alpha val="40000"/>
              </a:prstClr>
            </a:outerShdw>
          </a:effectLst>
        </p:spPr>
        <p:txBody>
          <a:bodyPr vert="horz" wrap="square" lIns="0" tIns="0" rIns="0" bIns="180000" numCol="1" anchor="ctr" anchorCtr="0" compatLnSpc="1"/>
          <a:lstStyle/>
          <a:p>
            <a:pPr algn="ctr"/>
            <a:r>
              <a:rPr lang="zh-CN" altLang="en-US" sz="3200" dirty="0">
                <a:solidFill>
                  <a:prstClr val="white"/>
                </a:solidFill>
                <a:latin typeface="FontAwesome" pitchFamily="2" charset="0"/>
              </a:rPr>
              <a:t></a:t>
            </a:r>
          </a:p>
        </p:txBody>
      </p:sp>
      <p:sp>
        <p:nvSpPr>
          <p:cNvPr id="28" name="Freeform 9"/>
          <p:cNvSpPr/>
          <p:nvPr/>
        </p:nvSpPr>
        <p:spPr bwMode="auto">
          <a:xfrm>
            <a:off x="6222122" y="4327146"/>
            <a:ext cx="1234746" cy="1418242"/>
          </a:xfrm>
          <a:custGeom>
            <a:avLst/>
            <a:gdLst>
              <a:gd name="T0" fmla="*/ 341 w 346"/>
              <a:gd name="T1" fmla="*/ 96 h 398"/>
              <a:gd name="T2" fmla="*/ 178 w 346"/>
              <a:gd name="T3" fmla="*/ 2 h 398"/>
              <a:gd name="T4" fmla="*/ 168 w 346"/>
              <a:gd name="T5" fmla="*/ 2 h 398"/>
              <a:gd name="T6" fmla="*/ 5 w 346"/>
              <a:gd name="T7" fmla="*/ 96 h 398"/>
              <a:gd name="T8" fmla="*/ 0 w 346"/>
              <a:gd name="T9" fmla="*/ 105 h 398"/>
              <a:gd name="T10" fmla="*/ 0 w 346"/>
              <a:gd name="T11" fmla="*/ 293 h 398"/>
              <a:gd name="T12" fmla="*/ 5 w 346"/>
              <a:gd name="T13" fmla="*/ 302 h 398"/>
              <a:gd name="T14" fmla="*/ 168 w 346"/>
              <a:gd name="T15" fmla="*/ 396 h 398"/>
              <a:gd name="T16" fmla="*/ 178 w 346"/>
              <a:gd name="T17" fmla="*/ 396 h 398"/>
              <a:gd name="T18" fmla="*/ 341 w 346"/>
              <a:gd name="T19" fmla="*/ 302 h 398"/>
              <a:gd name="T20" fmla="*/ 346 w 346"/>
              <a:gd name="T21" fmla="*/ 293 h 398"/>
              <a:gd name="T22" fmla="*/ 346 w 346"/>
              <a:gd name="T23" fmla="*/ 105 h 398"/>
              <a:gd name="T24" fmla="*/ 341 w 346"/>
              <a:gd name="T25" fmla="*/ 96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398">
                <a:moveTo>
                  <a:pt x="341" y="96"/>
                </a:moveTo>
                <a:cubicBezTo>
                  <a:pt x="178" y="2"/>
                  <a:pt x="178" y="2"/>
                  <a:pt x="178" y="2"/>
                </a:cubicBezTo>
                <a:cubicBezTo>
                  <a:pt x="175" y="0"/>
                  <a:pt x="171" y="0"/>
                  <a:pt x="168" y="2"/>
                </a:cubicBezTo>
                <a:cubicBezTo>
                  <a:pt x="5" y="96"/>
                  <a:pt x="5" y="96"/>
                  <a:pt x="5" y="96"/>
                </a:cubicBezTo>
                <a:cubicBezTo>
                  <a:pt x="2" y="98"/>
                  <a:pt x="0" y="101"/>
                  <a:pt x="0" y="105"/>
                </a:cubicBezTo>
                <a:cubicBezTo>
                  <a:pt x="0" y="293"/>
                  <a:pt x="0" y="293"/>
                  <a:pt x="0" y="293"/>
                </a:cubicBezTo>
                <a:cubicBezTo>
                  <a:pt x="0" y="297"/>
                  <a:pt x="2" y="300"/>
                  <a:pt x="5" y="302"/>
                </a:cubicBezTo>
                <a:cubicBezTo>
                  <a:pt x="168" y="396"/>
                  <a:pt x="168" y="396"/>
                  <a:pt x="168" y="396"/>
                </a:cubicBezTo>
                <a:cubicBezTo>
                  <a:pt x="171" y="398"/>
                  <a:pt x="175" y="398"/>
                  <a:pt x="178" y="396"/>
                </a:cubicBezTo>
                <a:cubicBezTo>
                  <a:pt x="341" y="302"/>
                  <a:pt x="341" y="302"/>
                  <a:pt x="341" y="302"/>
                </a:cubicBezTo>
                <a:cubicBezTo>
                  <a:pt x="344" y="300"/>
                  <a:pt x="346" y="297"/>
                  <a:pt x="346" y="293"/>
                </a:cubicBezTo>
                <a:cubicBezTo>
                  <a:pt x="346" y="105"/>
                  <a:pt x="346" y="105"/>
                  <a:pt x="346" y="105"/>
                </a:cubicBezTo>
                <a:cubicBezTo>
                  <a:pt x="346" y="101"/>
                  <a:pt x="344" y="98"/>
                  <a:pt x="341" y="96"/>
                </a:cubicBezTo>
                <a:close/>
              </a:path>
            </a:pathLst>
          </a:custGeom>
          <a:solidFill>
            <a:srgbClr val="42A6E2"/>
          </a:solidFill>
          <a:ln>
            <a:noFill/>
          </a:ln>
          <a:effectLst>
            <a:outerShdw blurRad="63500" algn="ctr" rotWithShape="0">
              <a:prstClr val="black">
                <a:alpha val="40000"/>
              </a:prstClr>
            </a:outerShdw>
          </a:effectLst>
        </p:spPr>
        <p:txBody>
          <a:bodyPr vert="horz" wrap="square" lIns="0" tIns="0" rIns="0" bIns="180000" numCol="1" anchor="ctr" anchorCtr="0" compatLnSpc="1"/>
          <a:lstStyle/>
          <a:p>
            <a:pPr algn="ctr"/>
            <a:r>
              <a:rPr lang="zh-CN" altLang="en-US" sz="3200" dirty="0">
                <a:solidFill>
                  <a:prstClr val="white"/>
                </a:solidFill>
                <a:latin typeface="FontAwesome" pitchFamily="2" charset="0"/>
              </a:rPr>
              <a:t></a:t>
            </a:r>
          </a:p>
        </p:txBody>
      </p:sp>
      <p:sp>
        <p:nvSpPr>
          <p:cNvPr id="29" name="Freeform 10"/>
          <p:cNvSpPr/>
          <p:nvPr/>
        </p:nvSpPr>
        <p:spPr bwMode="auto">
          <a:xfrm>
            <a:off x="6996671" y="3048297"/>
            <a:ext cx="1234746" cy="1414812"/>
          </a:xfrm>
          <a:custGeom>
            <a:avLst/>
            <a:gdLst>
              <a:gd name="T0" fmla="*/ 341 w 346"/>
              <a:gd name="T1" fmla="*/ 96 h 397"/>
              <a:gd name="T2" fmla="*/ 178 w 346"/>
              <a:gd name="T3" fmla="*/ 1 h 397"/>
              <a:gd name="T4" fmla="*/ 168 w 346"/>
              <a:gd name="T5" fmla="*/ 1 h 397"/>
              <a:gd name="T6" fmla="*/ 5 w 346"/>
              <a:gd name="T7" fmla="*/ 96 h 397"/>
              <a:gd name="T8" fmla="*/ 0 w 346"/>
              <a:gd name="T9" fmla="*/ 104 h 397"/>
              <a:gd name="T10" fmla="*/ 0 w 346"/>
              <a:gd name="T11" fmla="*/ 293 h 397"/>
              <a:gd name="T12" fmla="*/ 5 w 346"/>
              <a:gd name="T13" fmla="*/ 301 h 397"/>
              <a:gd name="T14" fmla="*/ 168 w 346"/>
              <a:gd name="T15" fmla="*/ 396 h 397"/>
              <a:gd name="T16" fmla="*/ 178 w 346"/>
              <a:gd name="T17" fmla="*/ 396 h 397"/>
              <a:gd name="T18" fmla="*/ 341 w 346"/>
              <a:gd name="T19" fmla="*/ 301 h 397"/>
              <a:gd name="T20" fmla="*/ 346 w 346"/>
              <a:gd name="T21" fmla="*/ 293 h 397"/>
              <a:gd name="T22" fmla="*/ 346 w 346"/>
              <a:gd name="T23" fmla="*/ 104 h 397"/>
              <a:gd name="T24" fmla="*/ 341 w 346"/>
              <a:gd name="T25" fmla="*/ 96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397">
                <a:moveTo>
                  <a:pt x="341" y="96"/>
                </a:moveTo>
                <a:cubicBezTo>
                  <a:pt x="178" y="1"/>
                  <a:pt x="178" y="1"/>
                  <a:pt x="178" y="1"/>
                </a:cubicBezTo>
                <a:cubicBezTo>
                  <a:pt x="175" y="0"/>
                  <a:pt x="171" y="0"/>
                  <a:pt x="168" y="1"/>
                </a:cubicBezTo>
                <a:cubicBezTo>
                  <a:pt x="5" y="96"/>
                  <a:pt x="5" y="96"/>
                  <a:pt x="5" y="96"/>
                </a:cubicBezTo>
                <a:cubicBezTo>
                  <a:pt x="2" y="97"/>
                  <a:pt x="0" y="101"/>
                  <a:pt x="0" y="104"/>
                </a:cubicBezTo>
                <a:cubicBezTo>
                  <a:pt x="0" y="293"/>
                  <a:pt x="0" y="293"/>
                  <a:pt x="0" y="293"/>
                </a:cubicBezTo>
                <a:cubicBezTo>
                  <a:pt x="0" y="296"/>
                  <a:pt x="2" y="300"/>
                  <a:pt x="5" y="301"/>
                </a:cubicBezTo>
                <a:cubicBezTo>
                  <a:pt x="168" y="396"/>
                  <a:pt x="168" y="396"/>
                  <a:pt x="168" y="396"/>
                </a:cubicBezTo>
                <a:cubicBezTo>
                  <a:pt x="171" y="397"/>
                  <a:pt x="175" y="397"/>
                  <a:pt x="178" y="396"/>
                </a:cubicBezTo>
                <a:cubicBezTo>
                  <a:pt x="341" y="301"/>
                  <a:pt x="341" y="301"/>
                  <a:pt x="341" y="301"/>
                </a:cubicBezTo>
                <a:cubicBezTo>
                  <a:pt x="344" y="300"/>
                  <a:pt x="346" y="296"/>
                  <a:pt x="346" y="293"/>
                </a:cubicBezTo>
                <a:cubicBezTo>
                  <a:pt x="346" y="104"/>
                  <a:pt x="346" y="104"/>
                  <a:pt x="346" y="104"/>
                </a:cubicBezTo>
                <a:cubicBezTo>
                  <a:pt x="346" y="101"/>
                  <a:pt x="344" y="97"/>
                  <a:pt x="341" y="96"/>
                </a:cubicBezTo>
                <a:close/>
              </a:path>
            </a:pathLst>
          </a:custGeom>
          <a:solidFill>
            <a:srgbClr val="42A6E2"/>
          </a:solidFill>
          <a:ln>
            <a:noFill/>
          </a:ln>
          <a:effectLst>
            <a:outerShdw blurRad="63500" algn="ctr" rotWithShape="0">
              <a:prstClr val="black">
                <a:alpha val="40000"/>
              </a:prstClr>
            </a:outerShdw>
          </a:effectLst>
        </p:spPr>
        <p:txBody>
          <a:bodyPr vert="horz" wrap="square" lIns="0" tIns="0" rIns="0" bIns="180000" numCol="1" anchor="ctr" anchorCtr="0" compatLnSpc="1"/>
          <a:lstStyle/>
          <a:p>
            <a:pPr algn="ctr"/>
            <a:r>
              <a:rPr lang="zh-CN" altLang="en-US" sz="3200" dirty="0">
                <a:solidFill>
                  <a:prstClr val="white"/>
                </a:solidFill>
                <a:latin typeface="FontAwesome" pitchFamily="2" charset="0"/>
              </a:rPr>
              <a:t></a:t>
            </a:r>
          </a:p>
        </p:txBody>
      </p:sp>
      <p:sp>
        <p:nvSpPr>
          <p:cNvPr id="30" name="Freeform 5"/>
          <p:cNvSpPr/>
          <p:nvPr/>
        </p:nvSpPr>
        <p:spPr bwMode="auto">
          <a:xfrm>
            <a:off x="5527804" y="2860677"/>
            <a:ext cx="300329" cy="345441"/>
          </a:xfrm>
          <a:custGeom>
            <a:avLst/>
            <a:gdLst>
              <a:gd name="T0" fmla="*/ 5 w 346"/>
              <a:gd name="T1" fmla="*/ 96 h 398"/>
              <a:gd name="T2" fmla="*/ 168 w 346"/>
              <a:gd name="T3" fmla="*/ 2 h 398"/>
              <a:gd name="T4" fmla="*/ 178 w 346"/>
              <a:gd name="T5" fmla="*/ 2 h 398"/>
              <a:gd name="T6" fmla="*/ 341 w 346"/>
              <a:gd name="T7" fmla="*/ 96 h 398"/>
              <a:gd name="T8" fmla="*/ 346 w 346"/>
              <a:gd name="T9" fmla="*/ 105 h 398"/>
              <a:gd name="T10" fmla="*/ 346 w 346"/>
              <a:gd name="T11" fmla="*/ 293 h 398"/>
              <a:gd name="T12" fmla="*/ 341 w 346"/>
              <a:gd name="T13" fmla="*/ 302 h 398"/>
              <a:gd name="T14" fmla="*/ 178 w 346"/>
              <a:gd name="T15" fmla="*/ 396 h 398"/>
              <a:gd name="T16" fmla="*/ 168 w 346"/>
              <a:gd name="T17" fmla="*/ 396 h 398"/>
              <a:gd name="T18" fmla="*/ 5 w 346"/>
              <a:gd name="T19" fmla="*/ 302 h 398"/>
              <a:gd name="T20" fmla="*/ 0 w 346"/>
              <a:gd name="T21" fmla="*/ 293 h 398"/>
              <a:gd name="T22" fmla="*/ 0 w 346"/>
              <a:gd name="T23" fmla="*/ 105 h 398"/>
              <a:gd name="T24" fmla="*/ 5 w 346"/>
              <a:gd name="T25" fmla="*/ 96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398">
                <a:moveTo>
                  <a:pt x="5" y="96"/>
                </a:moveTo>
                <a:cubicBezTo>
                  <a:pt x="168" y="2"/>
                  <a:pt x="168" y="2"/>
                  <a:pt x="168" y="2"/>
                </a:cubicBezTo>
                <a:cubicBezTo>
                  <a:pt x="171" y="0"/>
                  <a:pt x="175" y="0"/>
                  <a:pt x="178" y="2"/>
                </a:cubicBezTo>
                <a:cubicBezTo>
                  <a:pt x="341" y="96"/>
                  <a:pt x="341" y="96"/>
                  <a:pt x="341" y="96"/>
                </a:cubicBezTo>
                <a:cubicBezTo>
                  <a:pt x="344" y="98"/>
                  <a:pt x="346" y="101"/>
                  <a:pt x="346" y="105"/>
                </a:cubicBezTo>
                <a:cubicBezTo>
                  <a:pt x="346" y="293"/>
                  <a:pt x="346" y="293"/>
                  <a:pt x="346" y="293"/>
                </a:cubicBezTo>
                <a:cubicBezTo>
                  <a:pt x="346" y="297"/>
                  <a:pt x="344" y="300"/>
                  <a:pt x="341" y="302"/>
                </a:cubicBezTo>
                <a:cubicBezTo>
                  <a:pt x="178" y="396"/>
                  <a:pt x="178" y="396"/>
                  <a:pt x="178" y="396"/>
                </a:cubicBezTo>
                <a:cubicBezTo>
                  <a:pt x="175" y="398"/>
                  <a:pt x="171" y="398"/>
                  <a:pt x="168" y="396"/>
                </a:cubicBezTo>
                <a:cubicBezTo>
                  <a:pt x="5" y="302"/>
                  <a:pt x="5" y="302"/>
                  <a:pt x="5" y="302"/>
                </a:cubicBezTo>
                <a:cubicBezTo>
                  <a:pt x="2" y="300"/>
                  <a:pt x="0" y="297"/>
                  <a:pt x="0" y="293"/>
                </a:cubicBezTo>
                <a:cubicBezTo>
                  <a:pt x="0" y="105"/>
                  <a:pt x="0" y="105"/>
                  <a:pt x="0" y="105"/>
                </a:cubicBezTo>
                <a:cubicBezTo>
                  <a:pt x="0" y="101"/>
                  <a:pt x="2" y="98"/>
                  <a:pt x="5" y="96"/>
                </a:cubicBezTo>
                <a:close/>
              </a:path>
            </a:pathLst>
          </a:custGeom>
          <a:solidFill>
            <a:srgbClr val="42A6E2"/>
          </a:solidFill>
          <a:ln>
            <a:noFill/>
          </a:ln>
          <a:effectLst>
            <a:outerShdw blurRad="63500" algn="ctr" rotWithShape="0">
              <a:prstClr val="black">
                <a:alpha val="40000"/>
              </a:prstClr>
            </a:outerShdw>
          </a:effectLst>
        </p:spPr>
        <p:txBody>
          <a:bodyPr vert="horz" wrap="square" lIns="0" tIns="0" rIns="0" bIns="0" numCol="1" anchor="ctr" anchorCtr="0" compatLnSpc="1"/>
          <a:lstStyle/>
          <a:p>
            <a:pPr algn="ctr"/>
            <a:r>
              <a:rPr lang="en-US" altLang="zh-CN" sz="1100" dirty="0">
                <a:solidFill>
                  <a:prstClr val="white"/>
                </a:solidFill>
                <a:latin typeface="Campton Medium"/>
              </a:rPr>
              <a:t>01</a:t>
            </a:r>
            <a:endParaRPr lang="zh-CN" altLang="en-US" sz="1100" dirty="0">
              <a:solidFill>
                <a:prstClr val="white"/>
              </a:solidFill>
              <a:latin typeface="Campton Medium"/>
            </a:endParaRPr>
          </a:p>
        </p:txBody>
      </p:sp>
      <p:sp>
        <p:nvSpPr>
          <p:cNvPr id="31" name="Freeform 6"/>
          <p:cNvSpPr/>
          <p:nvPr/>
        </p:nvSpPr>
        <p:spPr bwMode="auto">
          <a:xfrm>
            <a:off x="5527804" y="4303468"/>
            <a:ext cx="300329" cy="345441"/>
          </a:xfrm>
          <a:custGeom>
            <a:avLst/>
            <a:gdLst>
              <a:gd name="T0" fmla="*/ 5 w 346"/>
              <a:gd name="T1" fmla="*/ 96 h 398"/>
              <a:gd name="T2" fmla="*/ 168 w 346"/>
              <a:gd name="T3" fmla="*/ 2 h 398"/>
              <a:gd name="T4" fmla="*/ 178 w 346"/>
              <a:gd name="T5" fmla="*/ 2 h 398"/>
              <a:gd name="T6" fmla="*/ 341 w 346"/>
              <a:gd name="T7" fmla="*/ 96 h 398"/>
              <a:gd name="T8" fmla="*/ 346 w 346"/>
              <a:gd name="T9" fmla="*/ 105 h 398"/>
              <a:gd name="T10" fmla="*/ 346 w 346"/>
              <a:gd name="T11" fmla="*/ 293 h 398"/>
              <a:gd name="T12" fmla="*/ 341 w 346"/>
              <a:gd name="T13" fmla="*/ 302 h 398"/>
              <a:gd name="T14" fmla="*/ 178 w 346"/>
              <a:gd name="T15" fmla="*/ 396 h 398"/>
              <a:gd name="T16" fmla="*/ 168 w 346"/>
              <a:gd name="T17" fmla="*/ 396 h 398"/>
              <a:gd name="T18" fmla="*/ 5 w 346"/>
              <a:gd name="T19" fmla="*/ 302 h 398"/>
              <a:gd name="T20" fmla="*/ 0 w 346"/>
              <a:gd name="T21" fmla="*/ 293 h 398"/>
              <a:gd name="T22" fmla="*/ 0 w 346"/>
              <a:gd name="T23" fmla="*/ 105 h 398"/>
              <a:gd name="T24" fmla="*/ 5 w 346"/>
              <a:gd name="T25" fmla="*/ 96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398">
                <a:moveTo>
                  <a:pt x="5" y="96"/>
                </a:moveTo>
                <a:cubicBezTo>
                  <a:pt x="168" y="2"/>
                  <a:pt x="168" y="2"/>
                  <a:pt x="168" y="2"/>
                </a:cubicBezTo>
                <a:cubicBezTo>
                  <a:pt x="171" y="0"/>
                  <a:pt x="175" y="0"/>
                  <a:pt x="178" y="2"/>
                </a:cubicBezTo>
                <a:cubicBezTo>
                  <a:pt x="341" y="96"/>
                  <a:pt x="341" y="96"/>
                  <a:pt x="341" y="96"/>
                </a:cubicBezTo>
                <a:cubicBezTo>
                  <a:pt x="344" y="98"/>
                  <a:pt x="346" y="101"/>
                  <a:pt x="346" y="105"/>
                </a:cubicBezTo>
                <a:cubicBezTo>
                  <a:pt x="346" y="293"/>
                  <a:pt x="346" y="293"/>
                  <a:pt x="346" y="293"/>
                </a:cubicBezTo>
                <a:cubicBezTo>
                  <a:pt x="346" y="297"/>
                  <a:pt x="344" y="300"/>
                  <a:pt x="341" y="302"/>
                </a:cubicBezTo>
                <a:cubicBezTo>
                  <a:pt x="178" y="396"/>
                  <a:pt x="178" y="396"/>
                  <a:pt x="178" y="396"/>
                </a:cubicBezTo>
                <a:cubicBezTo>
                  <a:pt x="175" y="398"/>
                  <a:pt x="171" y="398"/>
                  <a:pt x="168" y="396"/>
                </a:cubicBezTo>
                <a:cubicBezTo>
                  <a:pt x="5" y="302"/>
                  <a:pt x="5" y="302"/>
                  <a:pt x="5" y="302"/>
                </a:cubicBezTo>
                <a:cubicBezTo>
                  <a:pt x="2" y="300"/>
                  <a:pt x="0" y="297"/>
                  <a:pt x="0" y="293"/>
                </a:cubicBezTo>
                <a:cubicBezTo>
                  <a:pt x="0" y="105"/>
                  <a:pt x="0" y="105"/>
                  <a:pt x="0" y="105"/>
                </a:cubicBezTo>
                <a:cubicBezTo>
                  <a:pt x="0" y="101"/>
                  <a:pt x="2" y="98"/>
                  <a:pt x="5" y="96"/>
                </a:cubicBezTo>
                <a:close/>
              </a:path>
            </a:pathLst>
          </a:custGeom>
          <a:solidFill>
            <a:srgbClr val="42A6E2"/>
          </a:solidFill>
          <a:ln>
            <a:noFill/>
          </a:ln>
          <a:effectLst>
            <a:outerShdw blurRad="63500" algn="ctr" rotWithShape="0">
              <a:prstClr val="black">
                <a:alpha val="40000"/>
              </a:prstClr>
            </a:outerShdw>
          </a:effectLst>
        </p:spPr>
        <p:txBody>
          <a:bodyPr vert="horz" wrap="square" lIns="0" tIns="0" rIns="0" bIns="0" numCol="1" anchor="ctr" anchorCtr="0" compatLnSpc="1"/>
          <a:lstStyle/>
          <a:p>
            <a:pPr algn="ctr"/>
            <a:r>
              <a:rPr lang="en-US" altLang="zh-CN" sz="1100" dirty="0">
                <a:solidFill>
                  <a:prstClr val="white"/>
                </a:solidFill>
                <a:latin typeface="Campton Medium"/>
              </a:rPr>
              <a:t>05</a:t>
            </a:r>
            <a:endParaRPr lang="zh-CN" altLang="en-US" sz="1100" dirty="0">
              <a:solidFill>
                <a:prstClr val="white"/>
              </a:solidFill>
              <a:latin typeface="Campton Medium"/>
            </a:endParaRPr>
          </a:p>
        </p:txBody>
      </p:sp>
      <p:sp>
        <p:nvSpPr>
          <p:cNvPr id="32" name="Freeform 7"/>
          <p:cNvSpPr/>
          <p:nvPr/>
        </p:nvSpPr>
        <p:spPr bwMode="auto">
          <a:xfrm>
            <a:off x="5091056" y="3583004"/>
            <a:ext cx="300749" cy="344608"/>
          </a:xfrm>
          <a:custGeom>
            <a:avLst/>
            <a:gdLst>
              <a:gd name="T0" fmla="*/ 5 w 346"/>
              <a:gd name="T1" fmla="*/ 96 h 397"/>
              <a:gd name="T2" fmla="*/ 168 w 346"/>
              <a:gd name="T3" fmla="*/ 1 h 397"/>
              <a:gd name="T4" fmla="*/ 178 w 346"/>
              <a:gd name="T5" fmla="*/ 1 h 397"/>
              <a:gd name="T6" fmla="*/ 341 w 346"/>
              <a:gd name="T7" fmla="*/ 96 h 397"/>
              <a:gd name="T8" fmla="*/ 346 w 346"/>
              <a:gd name="T9" fmla="*/ 104 h 397"/>
              <a:gd name="T10" fmla="*/ 346 w 346"/>
              <a:gd name="T11" fmla="*/ 293 h 397"/>
              <a:gd name="T12" fmla="*/ 341 w 346"/>
              <a:gd name="T13" fmla="*/ 301 h 397"/>
              <a:gd name="T14" fmla="*/ 178 w 346"/>
              <a:gd name="T15" fmla="*/ 396 h 397"/>
              <a:gd name="T16" fmla="*/ 168 w 346"/>
              <a:gd name="T17" fmla="*/ 396 h 397"/>
              <a:gd name="T18" fmla="*/ 5 w 346"/>
              <a:gd name="T19" fmla="*/ 301 h 397"/>
              <a:gd name="T20" fmla="*/ 0 w 346"/>
              <a:gd name="T21" fmla="*/ 293 h 397"/>
              <a:gd name="T22" fmla="*/ 0 w 346"/>
              <a:gd name="T23" fmla="*/ 104 h 397"/>
              <a:gd name="T24" fmla="*/ 5 w 346"/>
              <a:gd name="T25" fmla="*/ 96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397">
                <a:moveTo>
                  <a:pt x="5" y="96"/>
                </a:moveTo>
                <a:cubicBezTo>
                  <a:pt x="168" y="1"/>
                  <a:pt x="168" y="1"/>
                  <a:pt x="168" y="1"/>
                </a:cubicBezTo>
                <a:cubicBezTo>
                  <a:pt x="171" y="0"/>
                  <a:pt x="175" y="0"/>
                  <a:pt x="178" y="1"/>
                </a:cubicBezTo>
                <a:cubicBezTo>
                  <a:pt x="341" y="96"/>
                  <a:pt x="341" y="96"/>
                  <a:pt x="341" y="96"/>
                </a:cubicBezTo>
                <a:cubicBezTo>
                  <a:pt x="344" y="97"/>
                  <a:pt x="346" y="101"/>
                  <a:pt x="346" y="104"/>
                </a:cubicBezTo>
                <a:cubicBezTo>
                  <a:pt x="346" y="293"/>
                  <a:pt x="346" y="293"/>
                  <a:pt x="346" y="293"/>
                </a:cubicBezTo>
                <a:cubicBezTo>
                  <a:pt x="346" y="296"/>
                  <a:pt x="344" y="300"/>
                  <a:pt x="341" y="301"/>
                </a:cubicBezTo>
                <a:cubicBezTo>
                  <a:pt x="178" y="396"/>
                  <a:pt x="178" y="396"/>
                  <a:pt x="178" y="396"/>
                </a:cubicBezTo>
                <a:cubicBezTo>
                  <a:pt x="175" y="397"/>
                  <a:pt x="171" y="397"/>
                  <a:pt x="168" y="396"/>
                </a:cubicBezTo>
                <a:cubicBezTo>
                  <a:pt x="5" y="301"/>
                  <a:pt x="5" y="301"/>
                  <a:pt x="5" y="301"/>
                </a:cubicBezTo>
                <a:cubicBezTo>
                  <a:pt x="2" y="300"/>
                  <a:pt x="0" y="296"/>
                  <a:pt x="0" y="293"/>
                </a:cubicBezTo>
                <a:cubicBezTo>
                  <a:pt x="0" y="104"/>
                  <a:pt x="0" y="104"/>
                  <a:pt x="0" y="104"/>
                </a:cubicBezTo>
                <a:cubicBezTo>
                  <a:pt x="0" y="101"/>
                  <a:pt x="2" y="97"/>
                  <a:pt x="5" y="96"/>
                </a:cubicBezTo>
                <a:close/>
              </a:path>
            </a:pathLst>
          </a:custGeom>
          <a:solidFill>
            <a:srgbClr val="42A6E2"/>
          </a:solidFill>
          <a:ln>
            <a:noFill/>
          </a:ln>
          <a:effectLst>
            <a:outerShdw blurRad="63500" algn="ctr" rotWithShape="0">
              <a:prstClr val="black">
                <a:alpha val="40000"/>
              </a:prstClr>
            </a:outerShdw>
          </a:effectLst>
        </p:spPr>
        <p:txBody>
          <a:bodyPr vert="horz" wrap="square" lIns="0" tIns="0" rIns="0" bIns="0" numCol="1" anchor="ctr" anchorCtr="0" compatLnSpc="1"/>
          <a:lstStyle/>
          <a:p>
            <a:pPr algn="ctr"/>
            <a:r>
              <a:rPr lang="en-US" altLang="zh-CN" sz="1100" dirty="0">
                <a:solidFill>
                  <a:prstClr val="white"/>
                </a:solidFill>
                <a:latin typeface="Campton Medium"/>
              </a:rPr>
              <a:t>03</a:t>
            </a:r>
            <a:endParaRPr lang="zh-CN" altLang="en-US" sz="1100" dirty="0">
              <a:solidFill>
                <a:prstClr val="white"/>
              </a:solidFill>
              <a:latin typeface="Campton Medium"/>
            </a:endParaRPr>
          </a:p>
        </p:txBody>
      </p:sp>
      <p:sp>
        <p:nvSpPr>
          <p:cNvPr id="33" name="Freeform 8"/>
          <p:cNvSpPr/>
          <p:nvPr/>
        </p:nvSpPr>
        <p:spPr bwMode="auto">
          <a:xfrm>
            <a:off x="6364170" y="2860676"/>
            <a:ext cx="300749" cy="345443"/>
          </a:xfrm>
          <a:custGeom>
            <a:avLst/>
            <a:gdLst>
              <a:gd name="T0" fmla="*/ 341 w 346"/>
              <a:gd name="T1" fmla="*/ 96 h 398"/>
              <a:gd name="T2" fmla="*/ 178 w 346"/>
              <a:gd name="T3" fmla="*/ 2 h 398"/>
              <a:gd name="T4" fmla="*/ 168 w 346"/>
              <a:gd name="T5" fmla="*/ 2 h 398"/>
              <a:gd name="T6" fmla="*/ 5 w 346"/>
              <a:gd name="T7" fmla="*/ 96 h 398"/>
              <a:gd name="T8" fmla="*/ 0 w 346"/>
              <a:gd name="T9" fmla="*/ 105 h 398"/>
              <a:gd name="T10" fmla="*/ 0 w 346"/>
              <a:gd name="T11" fmla="*/ 293 h 398"/>
              <a:gd name="T12" fmla="*/ 5 w 346"/>
              <a:gd name="T13" fmla="*/ 302 h 398"/>
              <a:gd name="T14" fmla="*/ 168 w 346"/>
              <a:gd name="T15" fmla="*/ 396 h 398"/>
              <a:gd name="T16" fmla="*/ 178 w 346"/>
              <a:gd name="T17" fmla="*/ 396 h 398"/>
              <a:gd name="T18" fmla="*/ 341 w 346"/>
              <a:gd name="T19" fmla="*/ 302 h 398"/>
              <a:gd name="T20" fmla="*/ 346 w 346"/>
              <a:gd name="T21" fmla="*/ 293 h 398"/>
              <a:gd name="T22" fmla="*/ 346 w 346"/>
              <a:gd name="T23" fmla="*/ 105 h 398"/>
              <a:gd name="T24" fmla="*/ 341 w 346"/>
              <a:gd name="T25" fmla="*/ 96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398">
                <a:moveTo>
                  <a:pt x="341" y="96"/>
                </a:moveTo>
                <a:cubicBezTo>
                  <a:pt x="178" y="2"/>
                  <a:pt x="178" y="2"/>
                  <a:pt x="178" y="2"/>
                </a:cubicBezTo>
                <a:cubicBezTo>
                  <a:pt x="175" y="0"/>
                  <a:pt x="171" y="0"/>
                  <a:pt x="168" y="2"/>
                </a:cubicBezTo>
                <a:cubicBezTo>
                  <a:pt x="5" y="96"/>
                  <a:pt x="5" y="96"/>
                  <a:pt x="5" y="96"/>
                </a:cubicBezTo>
                <a:cubicBezTo>
                  <a:pt x="2" y="98"/>
                  <a:pt x="0" y="101"/>
                  <a:pt x="0" y="105"/>
                </a:cubicBezTo>
                <a:cubicBezTo>
                  <a:pt x="0" y="293"/>
                  <a:pt x="0" y="293"/>
                  <a:pt x="0" y="293"/>
                </a:cubicBezTo>
                <a:cubicBezTo>
                  <a:pt x="0" y="297"/>
                  <a:pt x="2" y="300"/>
                  <a:pt x="5" y="302"/>
                </a:cubicBezTo>
                <a:cubicBezTo>
                  <a:pt x="168" y="396"/>
                  <a:pt x="168" y="396"/>
                  <a:pt x="168" y="396"/>
                </a:cubicBezTo>
                <a:cubicBezTo>
                  <a:pt x="171" y="398"/>
                  <a:pt x="175" y="398"/>
                  <a:pt x="178" y="396"/>
                </a:cubicBezTo>
                <a:cubicBezTo>
                  <a:pt x="341" y="302"/>
                  <a:pt x="341" y="302"/>
                  <a:pt x="341" y="302"/>
                </a:cubicBezTo>
                <a:cubicBezTo>
                  <a:pt x="344" y="300"/>
                  <a:pt x="346" y="297"/>
                  <a:pt x="346" y="293"/>
                </a:cubicBezTo>
                <a:cubicBezTo>
                  <a:pt x="346" y="105"/>
                  <a:pt x="346" y="105"/>
                  <a:pt x="346" y="105"/>
                </a:cubicBezTo>
                <a:cubicBezTo>
                  <a:pt x="346" y="101"/>
                  <a:pt x="344" y="98"/>
                  <a:pt x="341" y="96"/>
                </a:cubicBezTo>
                <a:close/>
              </a:path>
            </a:pathLst>
          </a:custGeom>
          <a:solidFill>
            <a:srgbClr val="42A6E2"/>
          </a:solidFill>
          <a:ln>
            <a:noFill/>
          </a:ln>
          <a:effectLst>
            <a:outerShdw blurRad="63500" algn="ctr" rotWithShape="0">
              <a:prstClr val="black">
                <a:alpha val="40000"/>
              </a:prstClr>
            </a:outerShdw>
          </a:effectLst>
        </p:spPr>
        <p:txBody>
          <a:bodyPr vert="horz" wrap="square" lIns="0" tIns="0" rIns="0" bIns="0" numCol="1" anchor="ctr" anchorCtr="0" compatLnSpc="1"/>
          <a:lstStyle/>
          <a:p>
            <a:pPr algn="ctr"/>
            <a:r>
              <a:rPr lang="en-US" altLang="zh-CN" sz="1100" dirty="0">
                <a:solidFill>
                  <a:prstClr val="white"/>
                </a:solidFill>
                <a:latin typeface="Campton Medium"/>
              </a:rPr>
              <a:t>02</a:t>
            </a:r>
            <a:endParaRPr lang="zh-CN" altLang="en-US" sz="1100" dirty="0">
              <a:solidFill>
                <a:prstClr val="white"/>
              </a:solidFill>
              <a:latin typeface="Campton Medium"/>
            </a:endParaRPr>
          </a:p>
        </p:txBody>
      </p:sp>
      <p:sp>
        <p:nvSpPr>
          <p:cNvPr id="34" name="Freeform 9"/>
          <p:cNvSpPr/>
          <p:nvPr/>
        </p:nvSpPr>
        <p:spPr bwMode="auto">
          <a:xfrm>
            <a:off x="6364170" y="4303467"/>
            <a:ext cx="300749" cy="345443"/>
          </a:xfrm>
          <a:custGeom>
            <a:avLst/>
            <a:gdLst>
              <a:gd name="T0" fmla="*/ 341 w 346"/>
              <a:gd name="T1" fmla="*/ 96 h 398"/>
              <a:gd name="T2" fmla="*/ 178 w 346"/>
              <a:gd name="T3" fmla="*/ 2 h 398"/>
              <a:gd name="T4" fmla="*/ 168 w 346"/>
              <a:gd name="T5" fmla="*/ 2 h 398"/>
              <a:gd name="T6" fmla="*/ 5 w 346"/>
              <a:gd name="T7" fmla="*/ 96 h 398"/>
              <a:gd name="T8" fmla="*/ 0 w 346"/>
              <a:gd name="T9" fmla="*/ 105 h 398"/>
              <a:gd name="T10" fmla="*/ 0 w 346"/>
              <a:gd name="T11" fmla="*/ 293 h 398"/>
              <a:gd name="T12" fmla="*/ 5 w 346"/>
              <a:gd name="T13" fmla="*/ 302 h 398"/>
              <a:gd name="T14" fmla="*/ 168 w 346"/>
              <a:gd name="T15" fmla="*/ 396 h 398"/>
              <a:gd name="T16" fmla="*/ 178 w 346"/>
              <a:gd name="T17" fmla="*/ 396 h 398"/>
              <a:gd name="T18" fmla="*/ 341 w 346"/>
              <a:gd name="T19" fmla="*/ 302 h 398"/>
              <a:gd name="T20" fmla="*/ 346 w 346"/>
              <a:gd name="T21" fmla="*/ 293 h 398"/>
              <a:gd name="T22" fmla="*/ 346 w 346"/>
              <a:gd name="T23" fmla="*/ 105 h 398"/>
              <a:gd name="T24" fmla="*/ 341 w 346"/>
              <a:gd name="T25" fmla="*/ 96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398">
                <a:moveTo>
                  <a:pt x="341" y="96"/>
                </a:moveTo>
                <a:cubicBezTo>
                  <a:pt x="178" y="2"/>
                  <a:pt x="178" y="2"/>
                  <a:pt x="178" y="2"/>
                </a:cubicBezTo>
                <a:cubicBezTo>
                  <a:pt x="175" y="0"/>
                  <a:pt x="171" y="0"/>
                  <a:pt x="168" y="2"/>
                </a:cubicBezTo>
                <a:cubicBezTo>
                  <a:pt x="5" y="96"/>
                  <a:pt x="5" y="96"/>
                  <a:pt x="5" y="96"/>
                </a:cubicBezTo>
                <a:cubicBezTo>
                  <a:pt x="2" y="98"/>
                  <a:pt x="0" y="101"/>
                  <a:pt x="0" y="105"/>
                </a:cubicBezTo>
                <a:cubicBezTo>
                  <a:pt x="0" y="293"/>
                  <a:pt x="0" y="293"/>
                  <a:pt x="0" y="293"/>
                </a:cubicBezTo>
                <a:cubicBezTo>
                  <a:pt x="0" y="297"/>
                  <a:pt x="2" y="300"/>
                  <a:pt x="5" y="302"/>
                </a:cubicBezTo>
                <a:cubicBezTo>
                  <a:pt x="168" y="396"/>
                  <a:pt x="168" y="396"/>
                  <a:pt x="168" y="396"/>
                </a:cubicBezTo>
                <a:cubicBezTo>
                  <a:pt x="171" y="398"/>
                  <a:pt x="175" y="398"/>
                  <a:pt x="178" y="396"/>
                </a:cubicBezTo>
                <a:cubicBezTo>
                  <a:pt x="341" y="302"/>
                  <a:pt x="341" y="302"/>
                  <a:pt x="341" y="302"/>
                </a:cubicBezTo>
                <a:cubicBezTo>
                  <a:pt x="344" y="300"/>
                  <a:pt x="346" y="297"/>
                  <a:pt x="346" y="293"/>
                </a:cubicBezTo>
                <a:cubicBezTo>
                  <a:pt x="346" y="105"/>
                  <a:pt x="346" y="105"/>
                  <a:pt x="346" y="105"/>
                </a:cubicBezTo>
                <a:cubicBezTo>
                  <a:pt x="346" y="101"/>
                  <a:pt x="344" y="98"/>
                  <a:pt x="341" y="96"/>
                </a:cubicBezTo>
                <a:close/>
              </a:path>
            </a:pathLst>
          </a:custGeom>
          <a:solidFill>
            <a:srgbClr val="42A6E2"/>
          </a:solidFill>
          <a:ln>
            <a:noFill/>
          </a:ln>
          <a:effectLst>
            <a:outerShdw blurRad="63500" algn="ctr" rotWithShape="0">
              <a:prstClr val="black">
                <a:alpha val="40000"/>
              </a:prstClr>
            </a:outerShdw>
          </a:effectLst>
        </p:spPr>
        <p:txBody>
          <a:bodyPr vert="horz" wrap="square" lIns="0" tIns="0" rIns="0" bIns="0" numCol="1" anchor="ctr" anchorCtr="0" compatLnSpc="1"/>
          <a:lstStyle/>
          <a:p>
            <a:pPr algn="ctr"/>
            <a:r>
              <a:rPr lang="en-US" altLang="zh-CN" sz="1100" dirty="0">
                <a:solidFill>
                  <a:prstClr val="white"/>
                </a:solidFill>
                <a:latin typeface="Campton Medium"/>
              </a:rPr>
              <a:t>06</a:t>
            </a:r>
            <a:endParaRPr lang="zh-CN" altLang="en-US" sz="1100" dirty="0">
              <a:solidFill>
                <a:prstClr val="white"/>
              </a:solidFill>
              <a:latin typeface="Campton Medium"/>
            </a:endParaRPr>
          </a:p>
        </p:txBody>
      </p:sp>
      <p:sp>
        <p:nvSpPr>
          <p:cNvPr id="35" name="Freeform 10"/>
          <p:cNvSpPr/>
          <p:nvPr/>
        </p:nvSpPr>
        <p:spPr bwMode="auto">
          <a:xfrm>
            <a:off x="6800195" y="3583004"/>
            <a:ext cx="300749" cy="344608"/>
          </a:xfrm>
          <a:custGeom>
            <a:avLst/>
            <a:gdLst>
              <a:gd name="T0" fmla="*/ 341 w 346"/>
              <a:gd name="T1" fmla="*/ 96 h 397"/>
              <a:gd name="T2" fmla="*/ 178 w 346"/>
              <a:gd name="T3" fmla="*/ 1 h 397"/>
              <a:gd name="T4" fmla="*/ 168 w 346"/>
              <a:gd name="T5" fmla="*/ 1 h 397"/>
              <a:gd name="T6" fmla="*/ 5 w 346"/>
              <a:gd name="T7" fmla="*/ 96 h 397"/>
              <a:gd name="T8" fmla="*/ 0 w 346"/>
              <a:gd name="T9" fmla="*/ 104 h 397"/>
              <a:gd name="T10" fmla="*/ 0 w 346"/>
              <a:gd name="T11" fmla="*/ 293 h 397"/>
              <a:gd name="T12" fmla="*/ 5 w 346"/>
              <a:gd name="T13" fmla="*/ 301 h 397"/>
              <a:gd name="T14" fmla="*/ 168 w 346"/>
              <a:gd name="T15" fmla="*/ 396 h 397"/>
              <a:gd name="T16" fmla="*/ 178 w 346"/>
              <a:gd name="T17" fmla="*/ 396 h 397"/>
              <a:gd name="T18" fmla="*/ 341 w 346"/>
              <a:gd name="T19" fmla="*/ 301 h 397"/>
              <a:gd name="T20" fmla="*/ 346 w 346"/>
              <a:gd name="T21" fmla="*/ 293 h 397"/>
              <a:gd name="T22" fmla="*/ 346 w 346"/>
              <a:gd name="T23" fmla="*/ 104 h 397"/>
              <a:gd name="T24" fmla="*/ 341 w 346"/>
              <a:gd name="T25" fmla="*/ 96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397">
                <a:moveTo>
                  <a:pt x="341" y="96"/>
                </a:moveTo>
                <a:cubicBezTo>
                  <a:pt x="178" y="1"/>
                  <a:pt x="178" y="1"/>
                  <a:pt x="178" y="1"/>
                </a:cubicBezTo>
                <a:cubicBezTo>
                  <a:pt x="175" y="0"/>
                  <a:pt x="171" y="0"/>
                  <a:pt x="168" y="1"/>
                </a:cubicBezTo>
                <a:cubicBezTo>
                  <a:pt x="5" y="96"/>
                  <a:pt x="5" y="96"/>
                  <a:pt x="5" y="96"/>
                </a:cubicBezTo>
                <a:cubicBezTo>
                  <a:pt x="2" y="97"/>
                  <a:pt x="0" y="101"/>
                  <a:pt x="0" y="104"/>
                </a:cubicBezTo>
                <a:cubicBezTo>
                  <a:pt x="0" y="293"/>
                  <a:pt x="0" y="293"/>
                  <a:pt x="0" y="293"/>
                </a:cubicBezTo>
                <a:cubicBezTo>
                  <a:pt x="0" y="296"/>
                  <a:pt x="2" y="300"/>
                  <a:pt x="5" y="301"/>
                </a:cubicBezTo>
                <a:cubicBezTo>
                  <a:pt x="168" y="396"/>
                  <a:pt x="168" y="396"/>
                  <a:pt x="168" y="396"/>
                </a:cubicBezTo>
                <a:cubicBezTo>
                  <a:pt x="171" y="397"/>
                  <a:pt x="175" y="397"/>
                  <a:pt x="178" y="396"/>
                </a:cubicBezTo>
                <a:cubicBezTo>
                  <a:pt x="341" y="301"/>
                  <a:pt x="341" y="301"/>
                  <a:pt x="341" y="301"/>
                </a:cubicBezTo>
                <a:cubicBezTo>
                  <a:pt x="344" y="300"/>
                  <a:pt x="346" y="296"/>
                  <a:pt x="346" y="293"/>
                </a:cubicBezTo>
                <a:cubicBezTo>
                  <a:pt x="346" y="104"/>
                  <a:pt x="346" y="104"/>
                  <a:pt x="346" y="104"/>
                </a:cubicBezTo>
                <a:cubicBezTo>
                  <a:pt x="346" y="101"/>
                  <a:pt x="344" y="97"/>
                  <a:pt x="341" y="96"/>
                </a:cubicBezTo>
                <a:close/>
              </a:path>
            </a:pathLst>
          </a:custGeom>
          <a:solidFill>
            <a:srgbClr val="42A6E2"/>
          </a:solidFill>
          <a:ln>
            <a:noFill/>
          </a:ln>
          <a:effectLst>
            <a:outerShdw blurRad="63500" algn="ctr" rotWithShape="0">
              <a:prstClr val="black">
                <a:alpha val="40000"/>
              </a:prstClr>
            </a:outerShdw>
          </a:effectLst>
        </p:spPr>
        <p:txBody>
          <a:bodyPr vert="horz" wrap="square" lIns="0" tIns="0" rIns="0" bIns="0" numCol="1" anchor="ctr" anchorCtr="0" compatLnSpc="1"/>
          <a:lstStyle/>
          <a:p>
            <a:pPr algn="ctr"/>
            <a:r>
              <a:rPr lang="en-US" altLang="zh-CN" sz="1100" dirty="0">
                <a:solidFill>
                  <a:prstClr val="white"/>
                </a:solidFill>
                <a:latin typeface="Campton Medium"/>
              </a:rPr>
              <a:t>04</a:t>
            </a:r>
            <a:endParaRPr lang="zh-CN" altLang="en-US" sz="1100" dirty="0">
              <a:solidFill>
                <a:prstClr val="white"/>
              </a:solidFill>
              <a:latin typeface="Campton Medium"/>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149"/>
                            </p:stCondLst>
                            <p:childTnLst>
                              <p:par>
                                <p:cTn id="15" presetID="53" presetClass="entr" presetSubtype="16"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childTnLst>
                          </p:cTn>
                        </p:par>
                        <p:par>
                          <p:cTn id="20" fill="hold">
                            <p:stCondLst>
                              <p:cond delay="1649"/>
                            </p:stCondLst>
                            <p:childTnLst>
                              <p:par>
                                <p:cTn id="21" presetID="49" presetClass="entr" presetSubtype="0" decel="10000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p:cTn id="23" dur="500" fill="hold"/>
                                        <p:tgtEl>
                                          <p:spTgt spid="30"/>
                                        </p:tgtEl>
                                        <p:attrNameLst>
                                          <p:attrName>ppt_w</p:attrName>
                                        </p:attrNameLst>
                                      </p:cBhvr>
                                      <p:tavLst>
                                        <p:tav tm="0">
                                          <p:val>
                                            <p:fltVal val="0"/>
                                          </p:val>
                                        </p:tav>
                                        <p:tav tm="100000">
                                          <p:val>
                                            <p:strVal val="#ppt_w"/>
                                          </p:val>
                                        </p:tav>
                                      </p:tavLst>
                                    </p:anim>
                                    <p:anim calcmode="lin" valueType="num">
                                      <p:cBhvr>
                                        <p:cTn id="24" dur="500" fill="hold"/>
                                        <p:tgtEl>
                                          <p:spTgt spid="30"/>
                                        </p:tgtEl>
                                        <p:attrNameLst>
                                          <p:attrName>ppt_h</p:attrName>
                                        </p:attrNameLst>
                                      </p:cBhvr>
                                      <p:tavLst>
                                        <p:tav tm="0">
                                          <p:val>
                                            <p:fltVal val="0"/>
                                          </p:val>
                                        </p:tav>
                                        <p:tav tm="100000">
                                          <p:val>
                                            <p:strVal val="#ppt_h"/>
                                          </p:val>
                                        </p:tav>
                                      </p:tavLst>
                                    </p:anim>
                                    <p:anim calcmode="lin" valueType="num">
                                      <p:cBhvr>
                                        <p:cTn id="25" dur="500" fill="hold"/>
                                        <p:tgtEl>
                                          <p:spTgt spid="30"/>
                                        </p:tgtEl>
                                        <p:attrNameLst>
                                          <p:attrName>style.rotation</p:attrName>
                                        </p:attrNameLst>
                                      </p:cBhvr>
                                      <p:tavLst>
                                        <p:tav tm="0">
                                          <p:val>
                                            <p:fltVal val="360"/>
                                          </p:val>
                                        </p:tav>
                                        <p:tav tm="100000">
                                          <p:val>
                                            <p:fltVal val="0"/>
                                          </p:val>
                                        </p:tav>
                                      </p:tavLst>
                                    </p:anim>
                                    <p:animEffect transition="in" filter="fade">
                                      <p:cBhvr>
                                        <p:cTn id="26" dur="500"/>
                                        <p:tgtEl>
                                          <p:spTgt spid="30"/>
                                        </p:tgtEl>
                                      </p:cBhvr>
                                    </p:animEffect>
                                  </p:childTnLst>
                                </p:cTn>
                              </p:par>
                            </p:childTnLst>
                          </p:cTn>
                        </p:par>
                        <p:par>
                          <p:cTn id="27" fill="hold">
                            <p:stCondLst>
                              <p:cond delay="2149"/>
                            </p:stCondLst>
                            <p:childTnLst>
                              <p:par>
                                <p:cTn id="28" presetID="10" presetClass="entr" presetSubtype="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childTnLst>
                                </p:cTn>
                              </p:par>
                              <p:par>
                                <p:cTn id="31" presetID="63" presetClass="path" presetSubtype="0" decel="100000" fill="hold" nodeType="withEffect">
                                  <p:stCondLst>
                                    <p:cond delay="0"/>
                                  </p:stCondLst>
                                  <p:childTnLst>
                                    <p:animMotion origin="layout" path="M 3.75E-6 -7.40741E-7 L 0.05768 -7.40741E-7 " pathEditMode="relative" rAng="0" ptsTypes="AA">
                                      <p:cBhvr>
                                        <p:cTn id="32" dur="1000" spd="-100000" fill="hold"/>
                                        <p:tgtEl>
                                          <p:spTgt spid="6"/>
                                        </p:tgtEl>
                                        <p:attrNameLst>
                                          <p:attrName>ppt_x</p:attrName>
                                          <p:attrName>ppt_y</p:attrName>
                                        </p:attrNameLst>
                                      </p:cBhvr>
                                      <p:rCtr x="2878" y="0"/>
                                    </p:animMotion>
                                  </p:childTnLst>
                                </p:cTn>
                              </p:par>
                            </p:childTnLst>
                          </p:cTn>
                        </p:par>
                        <p:par>
                          <p:cTn id="33" fill="hold">
                            <p:stCondLst>
                              <p:cond delay="3149"/>
                            </p:stCondLst>
                            <p:childTnLst>
                              <p:par>
                                <p:cTn id="34" presetID="53" presetClass="entr" presetSubtype="16"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Effect transition="in" filter="fade">
                                      <p:cBhvr>
                                        <p:cTn id="38" dur="500"/>
                                        <p:tgtEl>
                                          <p:spTgt spid="27"/>
                                        </p:tgtEl>
                                      </p:cBhvr>
                                    </p:animEffect>
                                  </p:childTnLst>
                                </p:cTn>
                              </p:par>
                            </p:childTnLst>
                          </p:cTn>
                        </p:par>
                        <p:par>
                          <p:cTn id="39" fill="hold">
                            <p:stCondLst>
                              <p:cond delay="3649"/>
                            </p:stCondLst>
                            <p:childTnLst>
                              <p:par>
                                <p:cTn id="40" presetID="49" presetClass="entr" presetSubtype="0" decel="100000"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 calcmode="lin" valueType="num">
                                      <p:cBhvr>
                                        <p:cTn id="44" dur="500" fill="hold"/>
                                        <p:tgtEl>
                                          <p:spTgt spid="33"/>
                                        </p:tgtEl>
                                        <p:attrNameLst>
                                          <p:attrName>style.rotation</p:attrName>
                                        </p:attrNameLst>
                                      </p:cBhvr>
                                      <p:tavLst>
                                        <p:tav tm="0">
                                          <p:val>
                                            <p:fltVal val="360"/>
                                          </p:val>
                                        </p:tav>
                                        <p:tav tm="100000">
                                          <p:val>
                                            <p:fltVal val="0"/>
                                          </p:val>
                                        </p:tav>
                                      </p:tavLst>
                                    </p:anim>
                                    <p:animEffect transition="in" filter="fade">
                                      <p:cBhvr>
                                        <p:cTn id="45" dur="500"/>
                                        <p:tgtEl>
                                          <p:spTgt spid="33"/>
                                        </p:tgtEl>
                                      </p:cBhvr>
                                    </p:animEffect>
                                  </p:childTnLst>
                                </p:cTn>
                              </p:par>
                            </p:childTnLst>
                          </p:cTn>
                        </p:par>
                        <p:par>
                          <p:cTn id="46" fill="hold">
                            <p:stCondLst>
                              <p:cond delay="4149"/>
                            </p:stCondLst>
                            <p:childTnLst>
                              <p:par>
                                <p:cTn id="47" presetID="10" presetClass="entr" presetSubtype="0"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childTnLst>
                                </p:cTn>
                              </p:par>
                              <p:par>
                                <p:cTn id="50" presetID="63" presetClass="path" presetSubtype="0" decel="100000" fill="hold" nodeType="withEffect">
                                  <p:stCondLst>
                                    <p:cond delay="0"/>
                                  </p:stCondLst>
                                  <p:childTnLst>
                                    <p:animMotion origin="layout" path="M -2.08333E-6 -7.40741E-7 L 0.05768 -7.40741E-7 " pathEditMode="relative" rAng="0" ptsTypes="AA">
                                      <p:cBhvr>
                                        <p:cTn id="51" dur="1000" spd="-100000" fill="hold"/>
                                        <p:tgtEl>
                                          <p:spTgt spid="9"/>
                                        </p:tgtEl>
                                        <p:attrNameLst>
                                          <p:attrName>ppt_x</p:attrName>
                                          <p:attrName>ppt_y</p:attrName>
                                        </p:attrNameLst>
                                      </p:cBhvr>
                                      <p:rCtr x="2878" y="0"/>
                                    </p:animMotion>
                                  </p:childTnLst>
                                </p:cTn>
                              </p:par>
                            </p:childTnLst>
                          </p:cTn>
                        </p:par>
                        <p:par>
                          <p:cTn id="52" fill="hold">
                            <p:stCondLst>
                              <p:cond delay="5149"/>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childTnLst>
                          </p:cTn>
                        </p:par>
                        <p:par>
                          <p:cTn id="58" fill="hold">
                            <p:stCondLst>
                              <p:cond delay="5649"/>
                            </p:stCondLst>
                            <p:childTnLst>
                              <p:par>
                                <p:cTn id="59" presetID="49" presetClass="entr" presetSubtype="0" decel="10000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p:cTn id="61" dur="500" fill="hold"/>
                                        <p:tgtEl>
                                          <p:spTgt spid="32"/>
                                        </p:tgtEl>
                                        <p:attrNameLst>
                                          <p:attrName>ppt_w</p:attrName>
                                        </p:attrNameLst>
                                      </p:cBhvr>
                                      <p:tavLst>
                                        <p:tav tm="0">
                                          <p:val>
                                            <p:fltVal val="0"/>
                                          </p:val>
                                        </p:tav>
                                        <p:tav tm="100000">
                                          <p:val>
                                            <p:strVal val="#ppt_w"/>
                                          </p:val>
                                        </p:tav>
                                      </p:tavLst>
                                    </p:anim>
                                    <p:anim calcmode="lin" valueType="num">
                                      <p:cBhvr>
                                        <p:cTn id="62" dur="500" fill="hold"/>
                                        <p:tgtEl>
                                          <p:spTgt spid="32"/>
                                        </p:tgtEl>
                                        <p:attrNameLst>
                                          <p:attrName>ppt_h</p:attrName>
                                        </p:attrNameLst>
                                      </p:cBhvr>
                                      <p:tavLst>
                                        <p:tav tm="0">
                                          <p:val>
                                            <p:fltVal val="0"/>
                                          </p:val>
                                        </p:tav>
                                        <p:tav tm="100000">
                                          <p:val>
                                            <p:strVal val="#ppt_h"/>
                                          </p:val>
                                        </p:tav>
                                      </p:tavLst>
                                    </p:anim>
                                    <p:anim calcmode="lin" valueType="num">
                                      <p:cBhvr>
                                        <p:cTn id="63" dur="500" fill="hold"/>
                                        <p:tgtEl>
                                          <p:spTgt spid="32"/>
                                        </p:tgtEl>
                                        <p:attrNameLst>
                                          <p:attrName>style.rotation</p:attrName>
                                        </p:attrNameLst>
                                      </p:cBhvr>
                                      <p:tavLst>
                                        <p:tav tm="0">
                                          <p:val>
                                            <p:fltVal val="360"/>
                                          </p:val>
                                        </p:tav>
                                        <p:tav tm="100000">
                                          <p:val>
                                            <p:fltVal val="0"/>
                                          </p:val>
                                        </p:tav>
                                      </p:tavLst>
                                    </p:anim>
                                    <p:animEffect transition="in" filter="fade">
                                      <p:cBhvr>
                                        <p:cTn id="64" dur="500"/>
                                        <p:tgtEl>
                                          <p:spTgt spid="32"/>
                                        </p:tgtEl>
                                      </p:cBhvr>
                                    </p:animEffect>
                                  </p:childTnLst>
                                </p:cTn>
                              </p:par>
                            </p:childTnLst>
                          </p:cTn>
                        </p:par>
                        <p:par>
                          <p:cTn id="65" fill="hold">
                            <p:stCondLst>
                              <p:cond delay="6149"/>
                            </p:stCondLst>
                            <p:childTnLst>
                              <p:par>
                                <p:cTn id="66" presetID="10" presetClass="entr" presetSubtype="0" fill="hold" nodeType="after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1000"/>
                                        <p:tgtEl>
                                          <p:spTgt spid="12"/>
                                        </p:tgtEl>
                                      </p:cBhvr>
                                    </p:animEffect>
                                  </p:childTnLst>
                                </p:cTn>
                              </p:par>
                              <p:par>
                                <p:cTn id="69" presetID="63" presetClass="path" presetSubtype="0" decel="100000" fill="hold" nodeType="withEffect">
                                  <p:stCondLst>
                                    <p:cond delay="0"/>
                                  </p:stCondLst>
                                  <p:childTnLst>
                                    <p:animMotion origin="layout" path="M -6.25E-7 7.40741E-7 L 0.05768 7.40741E-7 " pathEditMode="relative" rAng="0" ptsTypes="AA">
                                      <p:cBhvr>
                                        <p:cTn id="70" dur="1000" spd="-100000" fill="hold"/>
                                        <p:tgtEl>
                                          <p:spTgt spid="12"/>
                                        </p:tgtEl>
                                        <p:attrNameLst>
                                          <p:attrName>ppt_x</p:attrName>
                                          <p:attrName>ppt_y</p:attrName>
                                        </p:attrNameLst>
                                      </p:cBhvr>
                                      <p:rCtr x="2878" y="0"/>
                                    </p:animMotion>
                                  </p:childTnLst>
                                </p:cTn>
                              </p:par>
                            </p:childTnLst>
                          </p:cTn>
                        </p:par>
                        <p:par>
                          <p:cTn id="71" fill="hold">
                            <p:stCondLst>
                              <p:cond delay="7149"/>
                            </p:stCondLst>
                            <p:childTnLst>
                              <p:par>
                                <p:cTn id="72" presetID="53" presetClass="entr" presetSubtype="16"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500" fill="hold"/>
                                        <p:tgtEl>
                                          <p:spTgt spid="29"/>
                                        </p:tgtEl>
                                        <p:attrNameLst>
                                          <p:attrName>ppt_w</p:attrName>
                                        </p:attrNameLst>
                                      </p:cBhvr>
                                      <p:tavLst>
                                        <p:tav tm="0">
                                          <p:val>
                                            <p:fltVal val="0"/>
                                          </p:val>
                                        </p:tav>
                                        <p:tav tm="100000">
                                          <p:val>
                                            <p:strVal val="#ppt_w"/>
                                          </p:val>
                                        </p:tav>
                                      </p:tavLst>
                                    </p:anim>
                                    <p:anim calcmode="lin" valueType="num">
                                      <p:cBhvr>
                                        <p:cTn id="75" dur="500" fill="hold"/>
                                        <p:tgtEl>
                                          <p:spTgt spid="29"/>
                                        </p:tgtEl>
                                        <p:attrNameLst>
                                          <p:attrName>ppt_h</p:attrName>
                                        </p:attrNameLst>
                                      </p:cBhvr>
                                      <p:tavLst>
                                        <p:tav tm="0">
                                          <p:val>
                                            <p:fltVal val="0"/>
                                          </p:val>
                                        </p:tav>
                                        <p:tav tm="100000">
                                          <p:val>
                                            <p:strVal val="#ppt_h"/>
                                          </p:val>
                                        </p:tav>
                                      </p:tavLst>
                                    </p:anim>
                                    <p:animEffect transition="in" filter="fade">
                                      <p:cBhvr>
                                        <p:cTn id="76" dur="500"/>
                                        <p:tgtEl>
                                          <p:spTgt spid="29"/>
                                        </p:tgtEl>
                                      </p:cBhvr>
                                    </p:animEffect>
                                  </p:childTnLst>
                                </p:cTn>
                              </p:par>
                            </p:childTnLst>
                          </p:cTn>
                        </p:par>
                        <p:par>
                          <p:cTn id="77" fill="hold">
                            <p:stCondLst>
                              <p:cond delay="7649"/>
                            </p:stCondLst>
                            <p:childTnLst>
                              <p:par>
                                <p:cTn id="78" presetID="49" presetClass="entr" presetSubtype="0" decel="10000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 calcmode="lin" valueType="num">
                                      <p:cBhvr>
                                        <p:cTn id="82" dur="500" fill="hold"/>
                                        <p:tgtEl>
                                          <p:spTgt spid="35"/>
                                        </p:tgtEl>
                                        <p:attrNameLst>
                                          <p:attrName>style.rotation</p:attrName>
                                        </p:attrNameLst>
                                      </p:cBhvr>
                                      <p:tavLst>
                                        <p:tav tm="0">
                                          <p:val>
                                            <p:fltVal val="360"/>
                                          </p:val>
                                        </p:tav>
                                        <p:tav tm="100000">
                                          <p:val>
                                            <p:fltVal val="0"/>
                                          </p:val>
                                        </p:tav>
                                      </p:tavLst>
                                    </p:anim>
                                    <p:animEffect transition="in" filter="fade">
                                      <p:cBhvr>
                                        <p:cTn id="83" dur="500"/>
                                        <p:tgtEl>
                                          <p:spTgt spid="35"/>
                                        </p:tgtEl>
                                      </p:cBhvr>
                                    </p:animEffect>
                                  </p:childTnLst>
                                </p:cTn>
                              </p:par>
                            </p:childTnLst>
                          </p:cTn>
                        </p:par>
                        <p:par>
                          <p:cTn id="84" fill="hold">
                            <p:stCondLst>
                              <p:cond delay="8149"/>
                            </p:stCondLst>
                            <p:childTnLst>
                              <p:par>
                                <p:cTn id="85" presetID="10" presetClass="entr" presetSubtype="0" fill="hold"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fade">
                                      <p:cBhvr>
                                        <p:cTn id="87" dur="1000"/>
                                        <p:tgtEl>
                                          <p:spTgt spid="15"/>
                                        </p:tgtEl>
                                      </p:cBhvr>
                                    </p:animEffect>
                                  </p:childTnLst>
                                </p:cTn>
                              </p:par>
                              <p:par>
                                <p:cTn id="88" presetID="63" presetClass="path" presetSubtype="0" decel="100000" fill="hold" nodeType="withEffect">
                                  <p:stCondLst>
                                    <p:cond delay="0"/>
                                  </p:stCondLst>
                                  <p:childTnLst>
                                    <p:animMotion origin="layout" path="M -2.08333E-6 7.40741E-7 L 0.05768 7.40741E-7 " pathEditMode="relative" rAng="0" ptsTypes="AA">
                                      <p:cBhvr>
                                        <p:cTn id="89" dur="1000" spd="-100000" fill="hold"/>
                                        <p:tgtEl>
                                          <p:spTgt spid="15"/>
                                        </p:tgtEl>
                                        <p:attrNameLst>
                                          <p:attrName>ppt_x</p:attrName>
                                          <p:attrName>ppt_y</p:attrName>
                                        </p:attrNameLst>
                                      </p:cBhvr>
                                      <p:rCtr x="2878" y="0"/>
                                    </p:animMotion>
                                  </p:childTnLst>
                                </p:cTn>
                              </p:par>
                            </p:childTnLst>
                          </p:cTn>
                        </p:par>
                        <p:par>
                          <p:cTn id="90" fill="hold">
                            <p:stCondLst>
                              <p:cond delay="9149"/>
                            </p:stCondLst>
                            <p:childTnLst>
                              <p:par>
                                <p:cTn id="91" presetID="53" presetClass="entr" presetSubtype="16" fill="hold" grpId="0" nodeType="afterEffect">
                                  <p:stCondLst>
                                    <p:cond delay="0"/>
                                  </p:stCondLst>
                                  <p:childTnLst>
                                    <p:set>
                                      <p:cBhvr>
                                        <p:cTn id="92" dur="1" fill="hold">
                                          <p:stCondLst>
                                            <p:cond delay="0"/>
                                          </p:stCondLst>
                                        </p:cTn>
                                        <p:tgtEl>
                                          <p:spTgt spid="25"/>
                                        </p:tgtEl>
                                        <p:attrNameLst>
                                          <p:attrName>style.visibility</p:attrName>
                                        </p:attrNameLst>
                                      </p:cBhvr>
                                      <p:to>
                                        <p:strVal val="visible"/>
                                      </p:to>
                                    </p:set>
                                    <p:anim calcmode="lin" valueType="num">
                                      <p:cBhvr>
                                        <p:cTn id="93" dur="500" fill="hold"/>
                                        <p:tgtEl>
                                          <p:spTgt spid="25"/>
                                        </p:tgtEl>
                                        <p:attrNameLst>
                                          <p:attrName>ppt_w</p:attrName>
                                        </p:attrNameLst>
                                      </p:cBhvr>
                                      <p:tavLst>
                                        <p:tav tm="0">
                                          <p:val>
                                            <p:fltVal val="0"/>
                                          </p:val>
                                        </p:tav>
                                        <p:tav tm="100000">
                                          <p:val>
                                            <p:strVal val="#ppt_w"/>
                                          </p:val>
                                        </p:tav>
                                      </p:tavLst>
                                    </p:anim>
                                    <p:anim calcmode="lin" valueType="num">
                                      <p:cBhvr>
                                        <p:cTn id="94" dur="500" fill="hold"/>
                                        <p:tgtEl>
                                          <p:spTgt spid="25"/>
                                        </p:tgtEl>
                                        <p:attrNameLst>
                                          <p:attrName>ppt_h</p:attrName>
                                        </p:attrNameLst>
                                      </p:cBhvr>
                                      <p:tavLst>
                                        <p:tav tm="0">
                                          <p:val>
                                            <p:fltVal val="0"/>
                                          </p:val>
                                        </p:tav>
                                        <p:tav tm="100000">
                                          <p:val>
                                            <p:strVal val="#ppt_h"/>
                                          </p:val>
                                        </p:tav>
                                      </p:tavLst>
                                    </p:anim>
                                    <p:animEffect transition="in" filter="fade">
                                      <p:cBhvr>
                                        <p:cTn id="95" dur="500"/>
                                        <p:tgtEl>
                                          <p:spTgt spid="25"/>
                                        </p:tgtEl>
                                      </p:cBhvr>
                                    </p:animEffect>
                                  </p:childTnLst>
                                </p:cTn>
                              </p:par>
                            </p:childTnLst>
                          </p:cTn>
                        </p:par>
                        <p:par>
                          <p:cTn id="96" fill="hold">
                            <p:stCondLst>
                              <p:cond delay="9649"/>
                            </p:stCondLst>
                            <p:childTnLst>
                              <p:par>
                                <p:cTn id="97" presetID="49" presetClass="entr" presetSubtype="0" decel="100000"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 calcmode="lin" valueType="num">
                                      <p:cBhvr>
                                        <p:cTn id="99" dur="500" fill="hold"/>
                                        <p:tgtEl>
                                          <p:spTgt spid="31"/>
                                        </p:tgtEl>
                                        <p:attrNameLst>
                                          <p:attrName>ppt_w</p:attrName>
                                        </p:attrNameLst>
                                      </p:cBhvr>
                                      <p:tavLst>
                                        <p:tav tm="0">
                                          <p:val>
                                            <p:fltVal val="0"/>
                                          </p:val>
                                        </p:tav>
                                        <p:tav tm="100000">
                                          <p:val>
                                            <p:strVal val="#ppt_w"/>
                                          </p:val>
                                        </p:tav>
                                      </p:tavLst>
                                    </p:anim>
                                    <p:anim calcmode="lin" valueType="num">
                                      <p:cBhvr>
                                        <p:cTn id="100" dur="500" fill="hold"/>
                                        <p:tgtEl>
                                          <p:spTgt spid="31"/>
                                        </p:tgtEl>
                                        <p:attrNameLst>
                                          <p:attrName>ppt_h</p:attrName>
                                        </p:attrNameLst>
                                      </p:cBhvr>
                                      <p:tavLst>
                                        <p:tav tm="0">
                                          <p:val>
                                            <p:fltVal val="0"/>
                                          </p:val>
                                        </p:tav>
                                        <p:tav tm="100000">
                                          <p:val>
                                            <p:strVal val="#ppt_h"/>
                                          </p:val>
                                        </p:tav>
                                      </p:tavLst>
                                    </p:anim>
                                    <p:anim calcmode="lin" valueType="num">
                                      <p:cBhvr>
                                        <p:cTn id="101" dur="500" fill="hold"/>
                                        <p:tgtEl>
                                          <p:spTgt spid="31"/>
                                        </p:tgtEl>
                                        <p:attrNameLst>
                                          <p:attrName>style.rotation</p:attrName>
                                        </p:attrNameLst>
                                      </p:cBhvr>
                                      <p:tavLst>
                                        <p:tav tm="0">
                                          <p:val>
                                            <p:fltVal val="360"/>
                                          </p:val>
                                        </p:tav>
                                        <p:tav tm="100000">
                                          <p:val>
                                            <p:fltVal val="0"/>
                                          </p:val>
                                        </p:tav>
                                      </p:tavLst>
                                    </p:anim>
                                    <p:animEffect transition="in" filter="fade">
                                      <p:cBhvr>
                                        <p:cTn id="102" dur="500"/>
                                        <p:tgtEl>
                                          <p:spTgt spid="31"/>
                                        </p:tgtEl>
                                      </p:cBhvr>
                                    </p:animEffect>
                                  </p:childTnLst>
                                </p:cTn>
                              </p:par>
                            </p:childTnLst>
                          </p:cTn>
                        </p:par>
                        <p:par>
                          <p:cTn id="103" fill="hold">
                            <p:stCondLst>
                              <p:cond delay="10149"/>
                            </p:stCondLst>
                            <p:childTnLst>
                              <p:par>
                                <p:cTn id="104" presetID="10" presetClass="entr" presetSubtype="0" fill="hold"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fade">
                                      <p:cBhvr>
                                        <p:cTn id="106" dur="1000"/>
                                        <p:tgtEl>
                                          <p:spTgt spid="18"/>
                                        </p:tgtEl>
                                      </p:cBhvr>
                                    </p:animEffect>
                                  </p:childTnLst>
                                </p:cTn>
                              </p:par>
                              <p:par>
                                <p:cTn id="107" presetID="63" presetClass="path" presetSubtype="0" decel="100000" fill="hold" nodeType="withEffect">
                                  <p:stCondLst>
                                    <p:cond delay="0"/>
                                  </p:stCondLst>
                                  <p:childTnLst>
                                    <p:animMotion origin="layout" path="M 3.75E-6 7.40741E-7 L 0.05768 7.40741E-7 " pathEditMode="relative" rAng="0" ptsTypes="AA">
                                      <p:cBhvr>
                                        <p:cTn id="108" dur="1000" spd="-100000" fill="hold"/>
                                        <p:tgtEl>
                                          <p:spTgt spid="18"/>
                                        </p:tgtEl>
                                        <p:attrNameLst>
                                          <p:attrName>ppt_x</p:attrName>
                                          <p:attrName>ppt_y</p:attrName>
                                        </p:attrNameLst>
                                      </p:cBhvr>
                                      <p:rCtr x="2878" y="0"/>
                                    </p:animMotion>
                                  </p:childTnLst>
                                </p:cTn>
                              </p:par>
                            </p:childTnLst>
                          </p:cTn>
                        </p:par>
                        <p:par>
                          <p:cTn id="109" fill="hold">
                            <p:stCondLst>
                              <p:cond delay="11149"/>
                            </p:stCondLst>
                            <p:childTnLst>
                              <p:par>
                                <p:cTn id="110" presetID="53" presetClass="entr" presetSubtype="16" fill="hold" grpId="0" nodeType="afterEffect">
                                  <p:stCondLst>
                                    <p:cond delay="0"/>
                                  </p:stCondLst>
                                  <p:childTnLst>
                                    <p:set>
                                      <p:cBhvr>
                                        <p:cTn id="111" dur="1" fill="hold">
                                          <p:stCondLst>
                                            <p:cond delay="0"/>
                                          </p:stCondLst>
                                        </p:cTn>
                                        <p:tgtEl>
                                          <p:spTgt spid="28"/>
                                        </p:tgtEl>
                                        <p:attrNameLst>
                                          <p:attrName>style.visibility</p:attrName>
                                        </p:attrNameLst>
                                      </p:cBhvr>
                                      <p:to>
                                        <p:strVal val="visible"/>
                                      </p:to>
                                    </p:set>
                                    <p:anim calcmode="lin" valueType="num">
                                      <p:cBhvr>
                                        <p:cTn id="112" dur="500" fill="hold"/>
                                        <p:tgtEl>
                                          <p:spTgt spid="28"/>
                                        </p:tgtEl>
                                        <p:attrNameLst>
                                          <p:attrName>ppt_w</p:attrName>
                                        </p:attrNameLst>
                                      </p:cBhvr>
                                      <p:tavLst>
                                        <p:tav tm="0">
                                          <p:val>
                                            <p:fltVal val="0"/>
                                          </p:val>
                                        </p:tav>
                                        <p:tav tm="100000">
                                          <p:val>
                                            <p:strVal val="#ppt_w"/>
                                          </p:val>
                                        </p:tav>
                                      </p:tavLst>
                                    </p:anim>
                                    <p:anim calcmode="lin" valueType="num">
                                      <p:cBhvr>
                                        <p:cTn id="113" dur="500" fill="hold"/>
                                        <p:tgtEl>
                                          <p:spTgt spid="28"/>
                                        </p:tgtEl>
                                        <p:attrNameLst>
                                          <p:attrName>ppt_h</p:attrName>
                                        </p:attrNameLst>
                                      </p:cBhvr>
                                      <p:tavLst>
                                        <p:tav tm="0">
                                          <p:val>
                                            <p:fltVal val="0"/>
                                          </p:val>
                                        </p:tav>
                                        <p:tav tm="100000">
                                          <p:val>
                                            <p:strVal val="#ppt_h"/>
                                          </p:val>
                                        </p:tav>
                                      </p:tavLst>
                                    </p:anim>
                                    <p:animEffect transition="in" filter="fade">
                                      <p:cBhvr>
                                        <p:cTn id="114" dur="500"/>
                                        <p:tgtEl>
                                          <p:spTgt spid="28"/>
                                        </p:tgtEl>
                                      </p:cBhvr>
                                    </p:animEffect>
                                  </p:childTnLst>
                                </p:cTn>
                              </p:par>
                            </p:childTnLst>
                          </p:cTn>
                        </p:par>
                        <p:par>
                          <p:cTn id="115" fill="hold">
                            <p:stCondLst>
                              <p:cond delay="11649"/>
                            </p:stCondLst>
                            <p:childTnLst>
                              <p:par>
                                <p:cTn id="116" presetID="49" presetClass="entr" presetSubtype="0" decel="100000" fill="hold" grpId="0" nodeType="afterEffect">
                                  <p:stCondLst>
                                    <p:cond delay="0"/>
                                  </p:stCondLst>
                                  <p:childTnLst>
                                    <p:set>
                                      <p:cBhvr>
                                        <p:cTn id="117" dur="1" fill="hold">
                                          <p:stCondLst>
                                            <p:cond delay="0"/>
                                          </p:stCondLst>
                                        </p:cTn>
                                        <p:tgtEl>
                                          <p:spTgt spid="34"/>
                                        </p:tgtEl>
                                        <p:attrNameLst>
                                          <p:attrName>style.visibility</p:attrName>
                                        </p:attrNameLst>
                                      </p:cBhvr>
                                      <p:to>
                                        <p:strVal val="visible"/>
                                      </p:to>
                                    </p:set>
                                    <p:anim calcmode="lin" valueType="num">
                                      <p:cBhvr>
                                        <p:cTn id="118" dur="500" fill="hold"/>
                                        <p:tgtEl>
                                          <p:spTgt spid="34"/>
                                        </p:tgtEl>
                                        <p:attrNameLst>
                                          <p:attrName>ppt_w</p:attrName>
                                        </p:attrNameLst>
                                      </p:cBhvr>
                                      <p:tavLst>
                                        <p:tav tm="0">
                                          <p:val>
                                            <p:fltVal val="0"/>
                                          </p:val>
                                        </p:tav>
                                        <p:tav tm="100000">
                                          <p:val>
                                            <p:strVal val="#ppt_w"/>
                                          </p:val>
                                        </p:tav>
                                      </p:tavLst>
                                    </p:anim>
                                    <p:anim calcmode="lin" valueType="num">
                                      <p:cBhvr>
                                        <p:cTn id="119" dur="500" fill="hold"/>
                                        <p:tgtEl>
                                          <p:spTgt spid="34"/>
                                        </p:tgtEl>
                                        <p:attrNameLst>
                                          <p:attrName>ppt_h</p:attrName>
                                        </p:attrNameLst>
                                      </p:cBhvr>
                                      <p:tavLst>
                                        <p:tav tm="0">
                                          <p:val>
                                            <p:fltVal val="0"/>
                                          </p:val>
                                        </p:tav>
                                        <p:tav tm="100000">
                                          <p:val>
                                            <p:strVal val="#ppt_h"/>
                                          </p:val>
                                        </p:tav>
                                      </p:tavLst>
                                    </p:anim>
                                    <p:anim calcmode="lin" valueType="num">
                                      <p:cBhvr>
                                        <p:cTn id="120" dur="500" fill="hold"/>
                                        <p:tgtEl>
                                          <p:spTgt spid="34"/>
                                        </p:tgtEl>
                                        <p:attrNameLst>
                                          <p:attrName>style.rotation</p:attrName>
                                        </p:attrNameLst>
                                      </p:cBhvr>
                                      <p:tavLst>
                                        <p:tav tm="0">
                                          <p:val>
                                            <p:fltVal val="360"/>
                                          </p:val>
                                        </p:tav>
                                        <p:tav tm="100000">
                                          <p:val>
                                            <p:fltVal val="0"/>
                                          </p:val>
                                        </p:tav>
                                      </p:tavLst>
                                    </p:anim>
                                    <p:animEffect transition="in" filter="fade">
                                      <p:cBhvr>
                                        <p:cTn id="121" dur="500"/>
                                        <p:tgtEl>
                                          <p:spTgt spid="34"/>
                                        </p:tgtEl>
                                      </p:cBhvr>
                                    </p:animEffect>
                                  </p:childTnLst>
                                </p:cTn>
                              </p:par>
                            </p:childTnLst>
                          </p:cTn>
                        </p:par>
                        <p:par>
                          <p:cTn id="122" fill="hold">
                            <p:stCondLst>
                              <p:cond delay="12149"/>
                            </p:stCondLst>
                            <p:childTnLst>
                              <p:par>
                                <p:cTn id="123" presetID="10" presetClass="entr" presetSubtype="0" fill="hold" nodeType="afterEffect">
                                  <p:stCondLst>
                                    <p:cond delay="0"/>
                                  </p:stCondLst>
                                  <p:childTnLst>
                                    <p:set>
                                      <p:cBhvr>
                                        <p:cTn id="124" dur="1" fill="hold">
                                          <p:stCondLst>
                                            <p:cond delay="0"/>
                                          </p:stCondLst>
                                        </p:cTn>
                                        <p:tgtEl>
                                          <p:spTgt spid="21"/>
                                        </p:tgtEl>
                                        <p:attrNameLst>
                                          <p:attrName>style.visibility</p:attrName>
                                        </p:attrNameLst>
                                      </p:cBhvr>
                                      <p:to>
                                        <p:strVal val="visible"/>
                                      </p:to>
                                    </p:set>
                                    <p:animEffect transition="in" filter="fade">
                                      <p:cBhvr>
                                        <p:cTn id="125" dur="1000"/>
                                        <p:tgtEl>
                                          <p:spTgt spid="21"/>
                                        </p:tgtEl>
                                      </p:cBhvr>
                                    </p:animEffect>
                                  </p:childTnLst>
                                </p:cTn>
                              </p:par>
                              <p:par>
                                <p:cTn id="126" presetID="63" presetClass="path" presetSubtype="0" decel="100000" fill="hold" nodeType="withEffect">
                                  <p:stCondLst>
                                    <p:cond delay="0"/>
                                  </p:stCondLst>
                                  <p:childTnLst>
                                    <p:animMotion origin="layout" path="M -2.08333E-6 7.40741E-7 L 0.05768 7.40741E-7 " pathEditMode="relative" rAng="0" ptsTypes="AA">
                                      <p:cBhvr>
                                        <p:cTn id="127" dur="1000" spd="-100000" fill="hold"/>
                                        <p:tgtEl>
                                          <p:spTgt spid="21"/>
                                        </p:tgtEl>
                                        <p:attrNameLst>
                                          <p:attrName>ppt_x</p:attrName>
                                          <p:attrName>ppt_y</p:attrName>
                                        </p:attrNameLst>
                                      </p:cBhvr>
                                      <p:rCtr x="287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7"/>
          <p:cNvSpPr txBox="1">
            <a:spLocks noChangeArrowheads="1"/>
          </p:cNvSpPr>
          <p:nvPr/>
        </p:nvSpPr>
        <p:spPr bwMode="auto">
          <a:xfrm>
            <a:off x="1711583" y="416973"/>
            <a:ext cx="19287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2800" spc="600" dirty="0">
                <a:solidFill>
                  <a:srgbClr val="42A6E2"/>
                </a:solidFill>
                <a:latin typeface="方正尚酷简体" panose="03000509000000000000" pitchFamily="65" charset="-122"/>
                <a:ea typeface="方正尚酷简体" panose="03000509000000000000" pitchFamily="65" charset="-122"/>
              </a:rPr>
              <a:t>产品销售</a:t>
            </a:r>
          </a:p>
        </p:txBody>
      </p:sp>
      <p:grpSp>
        <p:nvGrpSpPr>
          <p:cNvPr id="3" name="组合 2"/>
          <p:cNvGrpSpPr/>
          <p:nvPr/>
        </p:nvGrpSpPr>
        <p:grpSpPr>
          <a:xfrm>
            <a:off x="-19052" y="319730"/>
            <a:ext cx="1623000" cy="707886"/>
            <a:chOff x="-19052" y="319730"/>
            <a:chExt cx="1623000" cy="707886"/>
          </a:xfrm>
        </p:grpSpPr>
        <p:sp>
          <p:nvSpPr>
            <p:cNvPr id="4" name="任意多边形 3"/>
            <p:cNvSpPr/>
            <p:nvPr/>
          </p:nvSpPr>
          <p:spPr>
            <a:xfrm flipH="1">
              <a:off x="-19052" y="340071"/>
              <a:ext cx="1623000" cy="675970"/>
            </a:xfrm>
            <a:custGeom>
              <a:avLst/>
              <a:gdLst>
                <a:gd name="connsiteX0" fmla="*/ 1623000 w 1623000"/>
                <a:gd name="connsiteY0" fmla="*/ 0 h 675970"/>
                <a:gd name="connsiteX1" fmla="*/ 309120 w 1623000"/>
                <a:gd name="connsiteY1" fmla="*/ 0 h 675970"/>
                <a:gd name="connsiteX2" fmla="*/ 270629 w 1623000"/>
                <a:gd name="connsiteY2" fmla="*/ 0 h 675970"/>
                <a:gd name="connsiteX3" fmla="*/ 270629 w 1623000"/>
                <a:gd name="connsiteY3" fmla="*/ 4243 h 675970"/>
                <a:gd name="connsiteX4" fmla="*/ 246822 w 1623000"/>
                <a:gd name="connsiteY4" fmla="*/ 6867 h 675970"/>
                <a:gd name="connsiteX5" fmla="*/ 0 w 1623000"/>
                <a:gd name="connsiteY5" fmla="*/ 337985 h 675970"/>
                <a:gd name="connsiteX6" fmla="*/ 246822 w 1623000"/>
                <a:gd name="connsiteY6" fmla="*/ 669103 h 675970"/>
                <a:gd name="connsiteX7" fmla="*/ 270629 w 1623000"/>
                <a:gd name="connsiteY7" fmla="*/ 671727 h 675970"/>
                <a:gd name="connsiteX8" fmla="*/ 270629 w 1623000"/>
                <a:gd name="connsiteY8" fmla="*/ 675969 h 675970"/>
                <a:gd name="connsiteX9" fmla="*/ 309111 w 1623000"/>
                <a:gd name="connsiteY9" fmla="*/ 675969 h 675970"/>
                <a:gd name="connsiteX10" fmla="*/ 309120 w 1623000"/>
                <a:gd name="connsiteY10" fmla="*/ 675970 h 675970"/>
                <a:gd name="connsiteX11" fmla="*/ 309129 w 1623000"/>
                <a:gd name="connsiteY11" fmla="*/ 675969 h 675970"/>
                <a:gd name="connsiteX12" fmla="*/ 1623000 w 1623000"/>
                <a:gd name="connsiteY12" fmla="*/ 675969 h 6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3000" h="675970">
                  <a:moveTo>
                    <a:pt x="1623000" y="0"/>
                  </a:moveTo>
                  <a:lnTo>
                    <a:pt x="309120" y="0"/>
                  </a:lnTo>
                  <a:lnTo>
                    <a:pt x="270629" y="0"/>
                  </a:lnTo>
                  <a:lnTo>
                    <a:pt x="270629" y="4243"/>
                  </a:lnTo>
                  <a:lnTo>
                    <a:pt x="246822" y="6867"/>
                  </a:lnTo>
                  <a:cubicBezTo>
                    <a:pt x="105961" y="38383"/>
                    <a:pt x="0" y="174654"/>
                    <a:pt x="0" y="337985"/>
                  </a:cubicBezTo>
                  <a:cubicBezTo>
                    <a:pt x="0" y="501316"/>
                    <a:pt x="105961" y="637588"/>
                    <a:pt x="246822" y="669103"/>
                  </a:cubicBezTo>
                  <a:lnTo>
                    <a:pt x="270629" y="671727"/>
                  </a:lnTo>
                  <a:lnTo>
                    <a:pt x="270629" y="675969"/>
                  </a:lnTo>
                  <a:lnTo>
                    <a:pt x="309111" y="675969"/>
                  </a:lnTo>
                  <a:lnTo>
                    <a:pt x="309120" y="675970"/>
                  </a:lnTo>
                  <a:lnTo>
                    <a:pt x="309129" y="675969"/>
                  </a:lnTo>
                  <a:lnTo>
                    <a:pt x="1623000" y="675969"/>
                  </a:lnTo>
                  <a:close/>
                </a:path>
              </a:pathLst>
            </a:custGeom>
            <a:solidFill>
              <a:srgbClr val="42A6E2"/>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sz="1350">
                <a:solidFill>
                  <a:schemeClr val="bg1"/>
                </a:solidFill>
              </a:endParaRPr>
            </a:p>
          </p:txBody>
        </p:sp>
        <p:sp>
          <p:nvSpPr>
            <p:cNvPr id="5" name="文本框 4"/>
            <p:cNvSpPr txBox="1"/>
            <p:nvPr/>
          </p:nvSpPr>
          <p:spPr>
            <a:xfrm>
              <a:off x="842157" y="319730"/>
              <a:ext cx="649537" cy="707886"/>
            </a:xfrm>
            <a:prstGeom prst="rect">
              <a:avLst/>
            </a:prstGeom>
            <a:noFill/>
          </p:spPr>
          <p:txBody>
            <a:bodyPr wrap="none" rtlCol="0">
              <a:spAutoFit/>
            </a:bodyPr>
            <a:lstStyle/>
            <a:p>
              <a:r>
                <a:rPr lang="en-US" altLang="zh-CN" sz="4000" b="1" dirty="0">
                  <a:solidFill>
                    <a:schemeClr val="bg1"/>
                  </a:solidFill>
                  <a:latin typeface="Agency FB" panose="020B0503020202020204" pitchFamily="34" charset="0"/>
                </a:rPr>
                <a:t>02</a:t>
              </a:r>
              <a:endParaRPr lang="zh-CN" altLang="en-US" sz="4000" b="1" dirty="0">
                <a:solidFill>
                  <a:schemeClr val="bg1"/>
                </a:solidFill>
                <a:latin typeface="Agency FB" panose="020B0503020202020204" pitchFamily="34" charset="0"/>
              </a:endParaRPr>
            </a:p>
          </p:txBody>
        </p:sp>
      </p:grpSp>
      <p:grpSp>
        <p:nvGrpSpPr>
          <p:cNvPr id="6" name="组合 5"/>
          <p:cNvGrpSpPr/>
          <p:nvPr/>
        </p:nvGrpSpPr>
        <p:grpSpPr>
          <a:xfrm>
            <a:off x="1138511" y="2321255"/>
            <a:ext cx="2453263" cy="3554124"/>
            <a:chOff x="1138511" y="2198705"/>
            <a:chExt cx="2453263" cy="3554124"/>
          </a:xfrm>
        </p:grpSpPr>
        <p:sp>
          <p:nvSpPr>
            <p:cNvPr id="7" name="Rectangle 8"/>
            <p:cNvSpPr/>
            <p:nvPr/>
          </p:nvSpPr>
          <p:spPr>
            <a:xfrm>
              <a:off x="1138511" y="2406577"/>
              <a:ext cx="2453263" cy="334625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solidFill>
                  <a:prstClr val="white"/>
                </a:solidFill>
              </a:endParaRPr>
            </a:p>
          </p:txBody>
        </p:sp>
        <p:sp>
          <p:nvSpPr>
            <p:cNvPr id="8" name="Trapezoid 10@|1FFC:3506772|FBC:16777215|LFC:16777215|LBC:16777215"/>
            <p:cNvSpPr/>
            <p:nvPr/>
          </p:nvSpPr>
          <p:spPr>
            <a:xfrm>
              <a:off x="1617306" y="2199549"/>
              <a:ext cx="1495673" cy="207873"/>
            </a:xfrm>
            <a:prstGeom prst="trapezoid">
              <a:avLst>
                <a:gd name="adj" fmla="val 67927"/>
              </a:avLst>
            </a:prstGeom>
            <a:solidFill>
              <a:srgbClr val="42A6E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solidFill>
                  <a:prstClr val="white"/>
                </a:solidFill>
              </a:endParaRPr>
            </a:p>
          </p:txBody>
        </p:sp>
        <p:sp>
          <p:nvSpPr>
            <p:cNvPr id="9" name="Pentagon 9@|1FFC:4308095|FBC:16777215|LFC:16777215|LBC:16777215"/>
            <p:cNvSpPr/>
            <p:nvPr/>
          </p:nvSpPr>
          <p:spPr>
            <a:xfrm rot="5400000">
              <a:off x="1868356" y="2087081"/>
              <a:ext cx="993572" cy="1216819"/>
            </a:xfrm>
            <a:prstGeom prst="homePlate">
              <a:avLst>
                <a:gd name="adj" fmla="val 31720"/>
              </a:avLst>
            </a:prstGeom>
            <a:solidFill>
              <a:srgbClr val="42A6E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solidFill>
                  <a:prstClr val="white"/>
                </a:solidFill>
              </a:endParaRPr>
            </a:p>
          </p:txBody>
        </p:sp>
        <p:sp>
          <p:nvSpPr>
            <p:cNvPr id="10" name="Freeform 62"/>
            <p:cNvSpPr>
              <a:spLocks noChangeAspect="1" noEditPoints="1"/>
            </p:cNvSpPr>
            <p:nvPr/>
          </p:nvSpPr>
          <p:spPr bwMode="auto">
            <a:xfrm>
              <a:off x="2104733" y="2403989"/>
              <a:ext cx="520819" cy="52498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21682" tIns="60841" rIns="121682" bIns="60841" numCol="1" anchor="t" anchorCtr="0" compatLnSpc="1"/>
            <a:lstStyle/>
            <a:p>
              <a:endParaRPr lang="en-US" sz="3190">
                <a:solidFill>
                  <a:srgbClr val="373942"/>
                </a:solidFill>
              </a:endParaRPr>
            </a:p>
          </p:txBody>
        </p:sp>
      </p:grpSp>
      <p:grpSp>
        <p:nvGrpSpPr>
          <p:cNvPr id="11" name="组合 10"/>
          <p:cNvGrpSpPr/>
          <p:nvPr/>
        </p:nvGrpSpPr>
        <p:grpSpPr>
          <a:xfrm>
            <a:off x="3696038" y="2321255"/>
            <a:ext cx="2453263" cy="3554124"/>
            <a:chOff x="3696038" y="2198705"/>
            <a:chExt cx="2453263" cy="3554124"/>
          </a:xfrm>
        </p:grpSpPr>
        <p:sp>
          <p:nvSpPr>
            <p:cNvPr id="12" name="Rectangle 15"/>
            <p:cNvSpPr/>
            <p:nvPr/>
          </p:nvSpPr>
          <p:spPr>
            <a:xfrm>
              <a:off x="3696038" y="2406577"/>
              <a:ext cx="2453263" cy="334625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solidFill>
                  <a:prstClr val="white"/>
                </a:solidFill>
              </a:endParaRPr>
            </a:p>
          </p:txBody>
        </p:sp>
        <p:sp>
          <p:nvSpPr>
            <p:cNvPr id="13" name="Trapezoid 17@|1FFC:1137349|FBC:16777215|LFC:16777215|LBC:16777215"/>
            <p:cNvSpPr/>
            <p:nvPr/>
          </p:nvSpPr>
          <p:spPr>
            <a:xfrm>
              <a:off x="4174833" y="2199549"/>
              <a:ext cx="1495673" cy="207873"/>
            </a:xfrm>
            <a:prstGeom prst="trapezoid">
              <a:avLst>
                <a:gd name="adj" fmla="val 67927"/>
              </a:avLst>
            </a:prstGeom>
            <a:solidFill>
              <a:srgbClr val="42A6E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solidFill>
                  <a:prstClr val="white"/>
                </a:solidFill>
              </a:endParaRPr>
            </a:p>
          </p:txBody>
        </p:sp>
        <p:sp>
          <p:nvSpPr>
            <p:cNvPr id="14" name="Pentagon 18@|1FFC:1554685|FBC:16777215|LFC:16777215|LBC:16777215"/>
            <p:cNvSpPr/>
            <p:nvPr/>
          </p:nvSpPr>
          <p:spPr>
            <a:xfrm rot="5400000">
              <a:off x="4425883" y="2087081"/>
              <a:ext cx="993572" cy="1216819"/>
            </a:xfrm>
            <a:prstGeom prst="homePlate">
              <a:avLst>
                <a:gd name="adj" fmla="val 31720"/>
              </a:avLst>
            </a:prstGeom>
            <a:solidFill>
              <a:srgbClr val="42A6E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solidFill>
                  <a:prstClr val="white"/>
                </a:solidFill>
              </a:endParaRPr>
            </a:p>
          </p:txBody>
        </p:sp>
        <p:sp>
          <p:nvSpPr>
            <p:cNvPr id="15" name="Freeform 245"/>
            <p:cNvSpPr>
              <a:spLocks noChangeAspect="1"/>
            </p:cNvSpPr>
            <p:nvPr/>
          </p:nvSpPr>
          <p:spPr bwMode="auto">
            <a:xfrm>
              <a:off x="4666428" y="2410240"/>
              <a:ext cx="512482" cy="512482"/>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121682" tIns="60841" rIns="121682" bIns="60841" numCol="1" anchor="t" anchorCtr="0" compatLnSpc="1"/>
            <a:lstStyle/>
            <a:p>
              <a:endParaRPr lang="en-US" sz="3190">
                <a:solidFill>
                  <a:srgbClr val="373942"/>
                </a:solidFill>
              </a:endParaRPr>
            </a:p>
          </p:txBody>
        </p:sp>
      </p:grpSp>
      <p:grpSp>
        <p:nvGrpSpPr>
          <p:cNvPr id="16" name="组合 15"/>
          <p:cNvGrpSpPr/>
          <p:nvPr/>
        </p:nvGrpSpPr>
        <p:grpSpPr>
          <a:xfrm>
            <a:off x="6253565" y="2321255"/>
            <a:ext cx="2453263" cy="3554124"/>
            <a:chOff x="6253565" y="2198705"/>
            <a:chExt cx="2453263" cy="3554124"/>
          </a:xfrm>
        </p:grpSpPr>
        <p:sp>
          <p:nvSpPr>
            <p:cNvPr id="17" name="Rectangle 21"/>
            <p:cNvSpPr/>
            <p:nvPr/>
          </p:nvSpPr>
          <p:spPr>
            <a:xfrm>
              <a:off x="6253565" y="2406577"/>
              <a:ext cx="2453263" cy="334625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solidFill>
                  <a:prstClr val="white"/>
                </a:solidFill>
              </a:endParaRPr>
            </a:p>
          </p:txBody>
        </p:sp>
        <p:sp>
          <p:nvSpPr>
            <p:cNvPr id="18" name="Trapezoid 23@|1FFC:192|FBC:16777215|LFC:16777215|LBC:16777215"/>
            <p:cNvSpPr/>
            <p:nvPr/>
          </p:nvSpPr>
          <p:spPr>
            <a:xfrm>
              <a:off x="6732360" y="2199549"/>
              <a:ext cx="1495673" cy="207873"/>
            </a:xfrm>
            <a:prstGeom prst="trapezoid">
              <a:avLst>
                <a:gd name="adj" fmla="val 67927"/>
              </a:avLst>
            </a:prstGeom>
            <a:solidFill>
              <a:srgbClr val="42A6E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solidFill>
                  <a:prstClr val="white"/>
                </a:solidFill>
              </a:endParaRPr>
            </a:p>
          </p:txBody>
        </p:sp>
        <p:sp>
          <p:nvSpPr>
            <p:cNvPr id="19" name="Pentagon 24@|1FFC:2381804|FBC:16777215|LFC:16777215|LBC:16777215"/>
            <p:cNvSpPr/>
            <p:nvPr/>
          </p:nvSpPr>
          <p:spPr>
            <a:xfrm rot="5400000">
              <a:off x="6983410" y="2087081"/>
              <a:ext cx="993572" cy="1216819"/>
            </a:xfrm>
            <a:prstGeom prst="homePlate">
              <a:avLst>
                <a:gd name="adj" fmla="val 31720"/>
              </a:avLst>
            </a:prstGeom>
            <a:solidFill>
              <a:srgbClr val="42A6E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solidFill>
                  <a:prstClr val="white"/>
                </a:solidFill>
              </a:endParaRPr>
            </a:p>
          </p:txBody>
        </p:sp>
        <p:sp>
          <p:nvSpPr>
            <p:cNvPr id="20" name="Freeform 132"/>
            <p:cNvSpPr>
              <a:spLocks noChangeAspect="1" noEditPoints="1"/>
            </p:cNvSpPr>
            <p:nvPr/>
          </p:nvSpPr>
          <p:spPr bwMode="auto">
            <a:xfrm>
              <a:off x="7175990" y="2375502"/>
              <a:ext cx="608412" cy="58195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ln>
          </p:spPr>
          <p:txBody>
            <a:bodyPr vert="horz" wrap="square" lIns="121682" tIns="60841" rIns="121682" bIns="60841" numCol="1" anchor="t" anchorCtr="0" compatLnSpc="1"/>
            <a:lstStyle/>
            <a:p>
              <a:endParaRPr lang="en-US" sz="3190">
                <a:solidFill>
                  <a:srgbClr val="373942"/>
                </a:solidFill>
              </a:endParaRPr>
            </a:p>
          </p:txBody>
        </p:sp>
      </p:grpSp>
      <p:grpSp>
        <p:nvGrpSpPr>
          <p:cNvPr id="21" name="组合 20"/>
          <p:cNvGrpSpPr/>
          <p:nvPr/>
        </p:nvGrpSpPr>
        <p:grpSpPr>
          <a:xfrm>
            <a:off x="8820903" y="2321255"/>
            <a:ext cx="2453263" cy="3554124"/>
            <a:chOff x="8820903" y="2198705"/>
            <a:chExt cx="2453263" cy="3554124"/>
          </a:xfrm>
        </p:grpSpPr>
        <p:sp>
          <p:nvSpPr>
            <p:cNvPr id="22" name="Rectangle 21"/>
            <p:cNvSpPr/>
            <p:nvPr/>
          </p:nvSpPr>
          <p:spPr>
            <a:xfrm>
              <a:off x="8820903" y="2406577"/>
              <a:ext cx="2453263" cy="334625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solidFill>
                  <a:prstClr val="white"/>
                </a:solidFill>
              </a:endParaRPr>
            </a:p>
          </p:txBody>
        </p:sp>
        <p:sp>
          <p:nvSpPr>
            <p:cNvPr id="23" name="Trapezoid 23@|1FFC:192|FBC:16777215|LFC:16777215|LBC:16777215"/>
            <p:cNvSpPr/>
            <p:nvPr/>
          </p:nvSpPr>
          <p:spPr>
            <a:xfrm>
              <a:off x="9299698" y="2199549"/>
              <a:ext cx="1495673" cy="207873"/>
            </a:xfrm>
            <a:prstGeom prst="trapezoid">
              <a:avLst>
                <a:gd name="adj" fmla="val 67927"/>
              </a:avLst>
            </a:prstGeom>
            <a:solidFill>
              <a:srgbClr val="42A6E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solidFill>
                  <a:prstClr val="white"/>
                </a:solidFill>
              </a:endParaRPr>
            </a:p>
          </p:txBody>
        </p:sp>
        <p:sp>
          <p:nvSpPr>
            <p:cNvPr id="24" name="Pentagon 24@|1FFC:2381804|FBC:16777215|LFC:16777215|LBC:16777215"/>
            <p:cNvSpPr/>
            <p:nvPr/>
          </p:nvSpPr>
          <p:spPr>
            <a:xfrm rot="5400000">
              <a:off x="9550748" y="2087081"/>
              <a:ext cx="993572" cy="1216819"/>
            </a:xfrm>
            <a:prstGeom prst="homePlate">
              <a:avLst>
                <a:gd name="adj" fmla="val 31720"/>
              </a:avLst>
            </a:prstGeom>
            <a:solidFill>
              <a:srgbClr val="42A6E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solidFill>
                  <a:prstClr val="white"/>
                </a:solidFill>
              </a:endParaRPr>
            </a:p>
          </p:txBody>
        </p:sp>
        <p:sp>
          <p:nvSpPr>
            <p:cNvPr id="25" name="Freeform 132"/>
            <p:cNvSpPr>
              <a:spLocks noChangeAspect="1" noEditPoints="1"/>
            </p:cNvSpPr>
            <p:nvPr/>
          </p:nvSpPr>
          <p:spPr bwMode="auto">
            <a:xfrm>
              <a:off x="9743328" y="2375502"/>
              <a:ext cx="608412" cy="58195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ln>
          </p:spPr>
          <p:txBody>
            <a:bodyPr vert="horz" wrap="square" lIns="121682" tIns="60841" rIns="121682" bIns="60841" numCol="1" anchor="t" anchorCtr="0" compatLnSpc="1"/>
            <a:lstStyle/>
            <a:p>
              <a:endParaRPr lang="en-US" sz="3190">
                <a:solidFill>
                  <a:srgbClr val="373942"/>
                </a:solidFill>
              </a:endParaRPr>
            </a:p>
          </p:txBody>
        </p:sp>
      </p:grpSp>
      <p:sp>
        <p:nvSpPr>
          <p:cNvPr id="26" name="矩形 25"/>
          <p:cNvSpPr/>
          <p:nvPr/>
        </p:nvSpPr>
        <p:spPr>
          <a:xfrm>
            <a:off x="1138511" y="3552560"/>
            <a:ext cx="2453264" cy="369332"/>
          </a:xfrm>
          <a:prstGeom prst="rect">
            <a:avLst/>
          </a:prstGeom>
        </p:spPr>
        <p:txBody>
          <a:bodyPr wrap="square">
            <a:spAutoFit/>
          </a:bodyPr>
          <a:lstStyle/>
          <a:p>
            <a:pPr algn="ctr"/>
            <a:r>
              <a:rPr lang="zh-CN" altLang="en-US" dirty="0">
                <a:solidFill>
                  <a:srgbClr val="42A6E2"/>
                </a:solidFill>
                <a:latin typeface="迷你简菱心" panose="02010609000101010101" pitchFamily="49" charset="-122"/>
                <a:ea typeface="迷你简菱心" panose="02010609000101010101" pitchFamily="49" charset="-122"/>
              </a:rPr>
              <a:t>对自己的态度</a:t>
            </a:r>
          </a:p>
        </p:txBody>
      </p:sp>
      <p:sp>
        <p:nvSpPr>
          <p:cNvPr id="27" name="矩形 26"/>
          <p:cNvSpPr/>
          <p:nvPr/>
        </p:nvSpPr>
        <p:spPr>
          <a:xfrm>
            <a:off x="1348675" y="4067985"/>
            <a:ext cx="2032934" cy="954107"/>
          </a:xfrm>
          <a:prstGeom prst="rect">
            <a:avLst/>
          </a:prstGeom>
        </p:spPr>
        <p:txBody>
          <a:bodyPr wrap="square">
            <a:spAutoFit/>
          </a:bodyPr>
          <a:lstStyle/>
          <a:p>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详写内容</a:t>
            </a: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sp>
        <p:nvSpPr>
          <p:cNvPr id="28" name="矩形 27"/>
          <p:cNvSpPr/>
          <p:nvPr/>
        </p:nvSpPr>
        <p:spPr>
          <a:xfrm>
            <a:off x="3696038" y="3552560"/>
            <a:ext cx="2453264" cy="369332"/>
          </a:xfrm>
          <a:prstGeom prst="rect">
            <a:avLst/>
          </a:prstGeom>
        </p:spPr>
        <p:txBody>
          <a:bodyPr wrap="square">
            <a:spAutoFit/>
          </a:bodyPr>
          <a:lstStyle/>
          <a:p>
            <a:pPr algn="ctr"/>
            <a:r>
              <a:rPr lang="zh-CN" altLang="en-US" dirty="0">
                <a:solidFill>
                  <a:srgbClr val="42A6E2"/>
                </a:solidFill>
                <a:latin typeface="迷你简菱心" panose="02010609000101010101" pitchFamily="49" charset="-122"/>
                <a:ea typeface="迷你简菱心" panose="02010609000101010101" pitchFamily="49" charset="-122"/>
              </a:rPr>
              <a:t>对自己的态度</a:t>
            </a:r>
          </a:p>
        </p:txBody>
      </p:sp>
      <p:sp>
        <p:nvSpPr>
          <p:cNvPr id="29" name="矩形 28"/>
          <p:cNvSpPr/>
          <p:nvPr/>
        </p:nvSpPr>
        <p:spPr>
          <a:xfrm>
            <a:off x="3906202" y="4067985"/>
            <a:ext cx="2032934" cy="954107"/>
          </a:xfrm>
          <a:prstGeom prst="rect">
            <a:avLst/>
          </a:prstGeom>
        </p:spPr>
        <p:txBody>
          <a:bodyPr wrap="square">
            <a:spAutoFit/>
          </a:bodyPr>
          <a:lstStyle/>
          <a:p>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详写内容</a:t>
            </a: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sp>
        <p:nvSpPr>
          <p:cNvPr id="30" name="矩形 29"/>
          <p:cNvSpPr/>
          <p:nvPr/>
        </p:nvSpPr>
        <p:spPr>
          <a:xfrm>
            <a:off x="6253565" y="3552560"/>
            <a:ext cx="2453264" cy="369332"/>
          </a:xfrm>
          <a:prstGeom prst="rect">
            <a:avLst/>
          </a:prstGeom>
        </p:spPr>
        <p:txBody>
          <a:bodyPr wrap="square">
            <a:spAutoFit/>
          </a:bodyPr>
          <a:lstStyle/>
          <a:p>
            <a:pPr algn="ctr"/>
            <a:r>
              <a:rPr lang="zh-CN" altLang="en-US" dirty="0">
                <a:solidFill>
                  <a:srgbClr val="42A6E2"/>
                </a:solidFill>
                <a:latin typeface="迷你简菱心" panose="02010609000101010101" pitchFamily="49" charset="-122"/>
                <a:ea typeface="迷你简菱心" panose="02010609000101010101" pitchFamily="49" charset="-122"/>
              </a:rPr>
              <a:t>对自己的态度</a:t>
            </a:r>
          </a:p>
        </p:txBody>
      </p:sp>
      <p:sp>
        <p:nvSpPr>
          <p:cNvPr id="31" name="矩形 30"/>
          <p:cNvSpPr/>
          <p:nvPr/>
        </p:nvSpPr>
        <p:spPr>
          <a:xfrm>
            <a:off x="6463729" y="4067985"/>
            <a:ext cx="2032934" cy="954107"/>
          </a:xfrm>
          <a:prstGeom prst="rect">
            <a:avLst/>
          </a:prstGeom>
        </p:spPr>
        <p:txBody>
          <a:bodyPr wrap="square">
            <a:spAutoFit/>
          </a:bodyPr>
          <a:lstStyle/>
          <a:p>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详写内容</a:t>
            </a: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sp>
        <p:nvSpPr>
          <p:cNvPr id="32" name="矩形 31"/>
          <p:cNvSpPr/>
          <p:nvPr/>
        </p:nvSpPr>
        <p:spPr>
          <a:xfrm>
            <a:off x="8820903" y="3552560"/>
            <a:ext cx="2453264" cy="369332"/>
          </a:xfrm>
          <a:prstGeom prst="rect">
            <a:avLst/>
          </a:prstGeom>
        </p:spPr>
        <p:txBody>
          <a:bodyPr wrap="square">
            <a:spAutoFit/>
          </a:bodyPr>
          <a:lstStyle/>
          <a:p>
            <a:pPr algn="ctr"/>
            <a:r>
              <a:rPr lang="zh-CN" altLang="en-US" dirty="0">
                <a:solidFill>
                  <a:srgbClr val="42A6E2"/>
                </a:solidFill>
                <a:latin typeface="迷你简菱心" panose="02010609000101010101" pitchFamily="49" charset="-122"/>
                <a:ea typeface="迷你简菱心" panose="02010609000101010101" pitchFamily="49" charset="-122"/>
              </a:rPr>
              <a:t>对自己的态度</a:t>
            </a:r>
          </a:p>
        </p:txBody>
      </p:sp>
      <p:sp>
        <p:nvSpPr>
          <p:cNvPr id="33" name="矩形 32"/>
          <p:cNvSpPr/>
          <p:nvPr/>
        </p:nvSpPr>
        <p:spPr>
          <a:xfrm>
            <a:off x="9031067" y="4067985"/>
            <a:ext cx="2032934" cy="954107"/>
          </a:xfrm>
          <a:prstGeom prst="rect">
            <a:avLst/>
          </a:prstGeom>
        </p:spPr>
        <p:txBody>
          <a:bodyPr wrap="square">
            <a:spAutoFit/>
          </a:bodyPr>
          <a:lstStyle/>
          <a:p>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详写内容</a:t>
            </a: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149"/>
                            </p:stCondLst>
                            <p:childTnLst>
                              <p:par>
                                <p:cTn id="15" presetID="2" presetClass="entr" presetSubtype="4" decel="10000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2149"/>
                            </p:stCondLst>
                            <p:childTnLst>
                              <p:par>
                                <p:cTn id="20" presetID="53" presetClass="entr" presetSubtype="16" fill="hold" grpId="0" nodeType="afterEffect">
                                  <p:stCondLst>
                                    <p:cond delay="0"/>
                                  </p:stCondLst>
                                  <p:iterate type="lt">
                                    <p:tmPct val="10000"/>
                                  </p:iterate>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animEffect transition="in" filter="fade">
                                      <p:cBhvr>
                                        <p:cTn id="24" dur="500"/>
                                        <p:tgtEl>
                                          <p:spTgt spid="26"/>
                                        </p:tgtEl>
                                      </p:cBhvr>
                                    </p:animEffect>
                                  </p:childTnLst>
                                </p:cTn>
                              </p:par>
                            </p:childTnLst>
                          </p:cTn>
                        </p:par>
                        <p:par>
                          <p:cTn id="25" fill="hold">
                            <p:stCondLst>
                              <p:cond delay="2900"/>
                            </p:stCondLst>
                            <p:childTnLst>
                              <p:par>
                                <p:cTn id="26" presetID="23" presetClass="entr" presetSubtype="16" fill="hold" grpId="0" nodeType="afterEffect">
                                  <p:stCondLst>
                                    <p:cond delay="0"/>
                                  </p:stCondLst>
                                  <p:iterate type="lt">
                                    <p:tmPct val="10000"/>
                                  </p:iterate>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childTnLst>
                                </p:cTn>
                              </p:par>
                            </p:childTnLst>
                          </p:cTn>
                        </p:par>
                        <p:par>
                          <p:cTn id="30" fill="hold">
                            <p:stCondLst>
                              <p:cond delay="5150"/>
                            </p:stCondLst>
                            <p:childTnLst>
                              <p:par>
                                <p:cTn id="31" presetID="2" presetClass="entr" presetSubtype="4" decel="10000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1000" fill="hold"/>
                                        <p:tgtEl>
                                          <p:spTgt spid="11"/>
                                        </p:tgtEl>
                                        <p:attrNameLst>
                                          <p:attrName>ppt_x</p:attrName>
                                        </p:attrNameLst>
                                      </p:cBhvr>
                                      <p:tavLst>
                                        <p:tav tm="0">
                                          <p:val>
                                            <p:strVal val="#ppt_x"/>
                                          </p:val>
                                        </p:tav>
                                        <p:tav tm="100000">
                                          <p:val>
                                            <p:strVal val="#ppt_x"/>
                                          </p:val>
                                        </p:tav>
                                      </p:tavLst>
                                    </p:anim>
                                    <p:anim calcmode="lin" valueType="num">
                                      <p:cBhvr additive="base">
                                        <p:cTn id="34" dur="1000" fill="hold"/>
                                        <p:tgtEl>
                                          <p:spTgt spid="11"/>
                                        </p:tgtEl>
                                        <p:attrNameLst>
                                          <p:attrName>ppt_y</p:attrName>
                                        </p:attrNameLst>
                                      </p:cBhvr>
                                      <p:tavLst>
                                        <p:tav tm="0">
                                          <p:val>
                                            <p:strVal val="1+#ppt_h/2"/>
                                          </p:val>
                                        </p:tav>
                                        <p:tav tm="100000">
                                          <p:val>
                                            <p:strVal val="#ppt_y"/>
                                          </p:val>
                                        </p:tav>
                                      </p:tavLst>
                                    </p:anim>
                                  </p:childTnLst>
                                </p:cTn>
                              </p:par>
                            </p:childTnLst>
                          </p:cTn>
                        </p:par>
                        <p:par>
                          <p:cTn id="35" fill="hold">
                            <p:stCondLst>
                              <p:cond delay="6150"/>
                            </p:stCondLst>
                            <p:childTnLst>
                              <p:par>
                                <p:cTn id="36" presetID="53" presetClass="entr" presetSubtype="16" fill="hold" grpId="0" nodeType="afterEffect">
                                  <p:stCondLst>
                                    <p:cond delay="0"/>
                                  </p:stCondLst>
                                  <p:iterate type="lt">
                                    <p:tmPct val="10000"/>
                                  </p:iterate>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animEffect transition="in" filter="fade">
                                      <p:cBhvr>
                                        <p:cTn id="40" dur="500"/>
                                        <p:tgtEl>
                                          <p:spTgt spid="28"/>
                                        </p:tgtEl>
                                      </p:cBhvr>
                                    </p:animEffect>
                                  </p:childTnLst>
                                </p:cTn>
                              </p:par>
                            </p:childTnLst>
                          </p:cTn>
                        </p:par>
                        <p:par>
                          <p:cTn id="41" fill="hold">
                            <p:stCondLst>
                              <p:cond delay="6900"/>
                            </p:stCondLst>
                            <p:childTnLst>
                              <p:par>
                                <p:cTn id="42" presetID="23" presetClass="entr" presetSubtype="16" fill="hold" grpId="0" nodeType="afterEffect">
                                  <p:stCondLst>
                                    <p:cond delay="0"/>
                                  </p:stCondLst>
                                  <p:iterate type="lt">
                                    <p:tmPct val="10000"/>
                                  </p:iterate>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ppt_w</p:attrName>
                                        </p:attrNameLst>
                                      </p:cBhvr>
                                      <p:tavLst>
                                        <p:tav tm="0">
                                          <p:val>
                                            <p:fltVal val="0"/>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childTnLst>
                                </p:cTn>
                              </p:par>
                            </p:childTnLst>
                          </p:cTn>
                        </p:par>
                        <p:par>
                          <p:cTn id="46" fill="hold">
                            <p:stCondLst>
                              <p:cond delay="9149"/>
                            </p:stCondLst>
                            <p:childTnLst>
                              <p:par>
                                <p:cTn id="47" presetID="2" presetClass="entr" presetSubtype="4" decel="100000"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1000" fill="hold"/>
                                        <p:tgtEl>
                                          <p:spTgt spid="16"/>
                                        </p:tgtEl>
                                        <p:attrNameLst>
                                          <p:attrName>ppt_x</p:attrName>
                                        </p:attrNameLst>
                                      </p:cBhvr>
                                      <p:tavLst>
                                        <p:tav tm="0">
                                          <p:val>
                                            <p:strVal val="#ppt_x"/>
                                          </p:val>
                                        </p:tav>
                                        <p:tav tm="100000">
                                          <p:val>
                                            <p:strVal val="#ppt_x"/>
                                          </p:val>
                                        </p:tav>
                                      </p:tavLst>
                                    </p:anim>
                                    <p:anim calcmode="lin" valueType="num">
                                      <p:cBhvr additive="base">
                                        <p:cTn id="50" dur="1000" fill="hold"/>
                                        <p:tgtEl>
                                          <p:spTgt spid="16"/>
                                        </p:tgtEl>
                                        <p:attrNameLst>
                                          <p:attrName>ppt_y</p:attrName>
                                        </p:attrNameLst>
                                      </p:cBhvr>
                                      <p:tavLst>
                                        <p:tav tm="0">
                                          <p:val>
                                            <p:strVal val="1+#ppt_h/2"/>
                                          </p:val>
                                        </p:tav>
                                        <p:tav tm="100000">
                                          <p:val>
                                            <p:strVal val="#ppt_y"/>
                                          </p:val>
                                        </p:tav>
                                      </p:tavLst>
                                    </p:anim>
                                  </p:childTnLst>
                                </p:cTn>
                              </p:par>
                            </p:childTnLst>
                          </p:cTn>
                        </p:par>
                        <p:par>
                          <p:cTn id="51" fill="hold">
                            <p:stCondLst>
                              <p:cond delay="10149"/>
                            </p:stCondLst>
                            <p:childTnLst>
                              <p:par>
                                <p:cTn id="52" presetID="53" presetClass="entr" presetSubtype="16" fill="hold" grpId="0" nodeType="afterEffect">
                                  <p:stCondLst>
                                    <p:cond delay="0"/>
                                  </p:stCondLst>
                                  <p:iterate type="lt">
                                    <p:tmPct val="10000"/>
                                  </p:iterate>
                                  <p:childTnLst>
                                    <p:set>
                                      <p:cBhvr>
                                        <p:cTn id="53" dur="1" fill="hold">
                                          <p:stCondLst>
                                            <p:cond delay="0"/>
                                          </p:stCondLst>
                                        </p:cTn>
                                        <p:tgtEl>
                                          <p:spTgt spid="30"/>
                                        </p:tgtEl>
                                        <p:attrNameLst>
                                          <p:attrName>style.visibility</p:attrName>
                                        </p:attrNameLst>
                                      </p:cBhvr>
                                      <p:to>
                                        <p:strVal val="visible"/>
                                      </p:to>
                                    </p:set>
                                    <p:anim calcmode="lin" valueType="num">
                                      <p:cBhvr>
                                        <p:cTn id="54" dur="500" fill="hold"/>
                                        <p:tgtEl>
                                          <p:spTgt spid="30"/>
                                        </p:tgtEl>
                                        <p:attrNameLst>
                                          <p:attrName>ppt_w</p:attrName>
                                        </p:attrNameLst>
                                      </p:cBhvr>
                                      <p:tavLst>
                                        <p:tav tm="0">
                                          <p:val>
                                            <p:fltVal val="0"/>
                                          </p:val>
                                        </p:tav>
                                        <p:tav tm="100000">
                                          <p:val>
                                            <p:strVal val="#ppt_w"/>
                                          </p:val>
                                        </p:tav>
                                      </p:tavLst>
                                    </p:anim>
                                    <p:anim calcmode="lin" valueType="num">
                                      <p:cBhvr>
                                        <p:cTn id="55" dur="500" fill="hold"/>
                                        <p:tgtEl>
                                          <p:spTgt spid="30"/>
                                        </p:tgtEl>
                                        <p:attrNameLst>
                                          <p:attrName>ppt_h</p:attrName>
                                        </p:attrNameLst>
                                      </p:cBhvr>
                                      <p:tavLst>
                                        <p:tav tm="0">
                                          <p:val>
                                            <p:fltVal val="0"/>
                                          </p:val>
                                        </p:tav>
                                        <p:tav tm="100000">
                                          <p:val>
                                            <p:strVal val="#ppt_h"/>
                                          </p:val>
                                        </p:tav>
                                      </p:tavLst>
                                    </p:anim>
                                    <p:animEffect transition="in" filter="fade">
                                      <p:cBhvr>
                                        <p:cTn id="56" dur="500"/>
                                        <p:tgtEl>
                                          <p:spTgt spid="30"/>
                                        </p:tgtEl>
                                      </p:cBhvr>
                                    </p:animEffect>
                                  </p:childTnLst>
                                </p:cTn>
                              </p:par>
                            </p:childTnLst>
                          </p:cTn>
                        </p:par>
                        <p:par>
                          <p:cTn id="57" fill="hold">
                            <p:stCondLst>
                              <p:cond delay="10899"/>
                            </p:stCondLst>
                            <p:childTnLst>
                              <p:par>
                                <p:cTn id="58" presetID="23" presetClass="entr" presetSubtype="16" fill="hold" grpId="0" nodeType="afterEffect">
                                  <p:stCondLst>
                                    <p:cond delay="0"/>
                                  </p:stCondLst>
                                  <p:iterate type="lt">
                                    <p:tmPct val="10000"/>
                                  </p:iterate>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childTnLst>
                                </p:cTn>
                              </p:par>
                            </p:childTnLst>
                          </p:cTn>
                        </p:par>
                        <p:par>
                          <p:cTn id="62" fill="hold">
                            <p:stCondLst>
                              <p:cond delay="13149"/>
                            </p:stCondLst>
                            <p:childTnLst>
                              <p:par>
                                <p:cTn id="63" presetID="2" presetClass="entr" presetSubtype="4" decel="100000"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1000" fill="hold"/>
                                        <p:tgtEl>
                                          <p:spTgt spid="21"/>
                                        </p:tgtEl>
                                        <p:attrNameLst>
                                          <p:attrName>ppt_x</p:attrName>
                                        </p:attrNameLst>
                                      </p:cBhvr>
                                      <p:tavLst>
                                        <p:tav tm="0">
                                          <p:val>
                                            <p:strVal val="#ppt_x"/>
                                          </p:val>
                                        </p:tav>
                                        <p:tav tm="100000">
                                          <p:val>
                                            <p:strVal val="#ppt_x"/>
                                          </p:val>
                                        </p:tav>
                                      </p:tavLst>
                                    </p:anim>
                                    <p:anim calcmode="lin" valueType="num">
                                      <p:cBhvr additive="base">
                                        <p:cTn id="66" dur="10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14149"/>
                            </p:stCondLst>
                            <p:childTnLst>
                              <p:par>
                                <p:cTn id="68" presetID="53" presetClass="entr" presetSubtype="16" fill="hold" grpId="0" nodeType="afterEffect">
                                  <p:stCondLst>
                                    <p:cond delay="0"/>
                                  </p:stCondLst>
                                  <p:iterate type="lt">
                                    <p:tmPct val="10000"/>
                                  </p:iterate>
                                  <p:childTnLst>
                                    <p:set>
                                      <p:cBhvr>
                                        <p:cTn id="69" dur="1" fill="hold">
                                          <p:stCondLst>
                                            <p:cond delay="0"/>
                                          </p:stCondLst>
                                        </p:cTn>
                                        <p:tgtEl>
                                          <p:spTgt spid="32"/>
                                        </p:tgtEl>
                                        <p:attrNameLst>
                                          <p:attrName>style.visibility</p:attrName>
                                        </p:attrNameLst>
                                      </p:cBhvr>
                                      <p:to>
                                        <p:strVal val="visible"/>
                                      </p:to>
                                    </p:set>
                                    <p:anim calcmode="lin" valueType="num">
                                      <p:cBhvr>
                                        <p:cTn id="70" dur="500" fill="hold"/>
                                        <p:tgtEl>
                                          <p:spTgt spid="32"/>
                                        </p:tgtEl>
                                        <p:attrNameLst>
                                          <p:attrName>ppt_w</p:attrName>
                                        </p:attrNameLst>
                                      </p:cBhvr>
                                      <p:tavLst>
                                        <p:tav tm="0">
                                          <p:val>
                                            <p:fltVal val="0"/>
                                          </p:val>
                                        </p:tav>
                                        <p:tav tm="100000">
                                          <p:val>
                                            <p:strVal val="#ppt_w"/>
                                          </p:val>
                                        </p:tav>
                                      </p:tavLst>
                                    </p:anim>
                                    <p:anim calcmode="lin" valueType="num">
                                      <p:cBhvr>
                                        <p:cTn id="71" dur="500" fill="hold"/>
                                        <p:tgtEl>
                                          <p:spTgt spid="32"/>
                                        </p:tgtEl>
                                        <p:attrNameLst>
                                          <p:attrName>ppt_h</p:attrName>
                                        </p:attrNameLst>
                                      </p:cBhvr>
                                      <p:tavLst>
                                        <p:tav tm="0">
                                          <p:val>
                                            <p:fltVal val="0"/>
                                          </p:val>
                                        </p:tav>
                                        <p:tav tm="100000">
                                          <p:val>
                                            <p:strVal val="#ppt_h"/>
                                          </p:val>
                                        </p:tav>
                                      </p:tavLst>
                                    </p:anim>
                                    <p:animEffect transition="in" filter="fade">
                                      <p:cBhvr>
                                        <p:cTn id="72" dur="500"/>
                                        <p:tgtEl>
                                          <p:spTgt spid="32"/>
                                        </p:tgtEl>
                                      </p:cBhvr>
                                    </p:animEffect>
                                  </p:childTnLst>
                                </p:cTn>
                              </p:par>
                            </p:childTnLst>
                          </p:cTn>
                        </p:par>
                        <p:par>
                          <p:cTn id="73" fill="hold">
                            <p:stCondLst>
                              <p:cond delay="14899"/>
                            </p:stCondLst>
                            <p:childTnLst>
                              <p:par>
                                <p:cTn id="74" presetID="23" presetClass="entr" presetSubtype="16" fill="hold" grpId="0" nodeType="afterEffect">
                                  <p:stCondLst>
                                    <p:cond delay="0"/>
                                  </p:stCondLst>
                                  <p:iterate type="lt">
                                    <p:tmPct val="10000"/>
                                  </p:iterate>
                                  <p:childTnLst>
                                    <p:set>
                                      <p:cBhvr>
                                        <p:cTn id="75" dur="1" fill="hold">
                                          <p:stCondLst>
                                            <p:cond delay="0"/>
                                          </p:stCondLst>
                                        </p:cTn>
                                        <p:tgtEl>
                                          <p:spTgt spid="33"/>
                                        </p:tgtEl>
                                        <p:attrNameLst>
                                          <p:attrName>style.visibility</p:attrName>
                                        </p:attrNameLst>
                                      </p:cBhvr>
                                      <p:to>
                                        <p:strVal val="visible"/>
                                      </p:to>
                                    </p:set>
                                    <p:anim calcmode="lin" valueType="num">
                                      <p:cBhvr>
                                        <p:cTn id="76" dur="500" fill="hold"/>
                                        <p:tgtEl>
                                          <p:spTgt spid="33"/>
                                        </p:tgtEl>
                                        <p:attrNameLst>
                                          <p:attrName>ppt_w</p:attrName>
                                        </p:attrNameLst>
                                      </p:cBhvr>
                                      <p:tavLst>
                                        <p:tav tm="0">
                                          <p:val>
                                            <p:fltVal val="0"/>
                                          </p:val>
                                        </p:tav>
                                        <p:tav tm="100000">
                                          <p:val>
                                            <p:strVal val="#ppt_w"/>
                                          </p:val>
                                        </p:tav>
                                      </p:tavLst>
                                    </p:anim>
                                    <p:anim calcmode="lin" valueType="num">
                                      <p:cBhvr>
                                        <p:cTn id="77" dur="500" fill="hold"/>
                                        <p:tgtEl>
                                          <p:spTgt spid="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p:bldP spid="27" grpId="0"/>
      <p:bldP spid="28" grpId="0"/>
      <p:bldP spid="29" grpId="0"/>
      <p:bldP spid="30" grpId="0"/>
      <p:bldP spid="31" grpId="0"/>
      <p:bldP spid="3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7"/>
          <p:cNvSpPr txBox="1">
            <a:spLocks noChangeArrowheads="1"/>
          </p:cNvSpPr>
          <p:nvPr/>
        </p:nvSpPr>
        <p:spPr bwMode="auto">
          <a:xfrm>
            <a:off x="1711583" y="416973"/>
            <a:ext cx="19287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2800" spc="600" dirty="0">
                <a:solidFill>
                  <a:srgbClr val="42A6E2"/>
                </a:solidFill>
                <a:latin typeface="方正尚酷简体" panose="03000509000000000000" pitchFamily="65" charset="-122"/>
                <a:ea typeface="方正尚酷简体" panose="03000509000000000000" pitchFamily="65" charset="-122"/>
              </a:rPr>
              <a:t>产品销售</a:t>
            </a:r>
          </a:p>
        </p:txBody>
      </p:sp>
      <p:grpSp>
        <p:nvGrpSpPr>
          <p:cNvPr id="3" name="组合 2"/>
          <p:cNvGrpSpPr/>
          <p:nvPr/>
        </p:nvGrpSpPr>
        <p:grpSpPr>
          <a:xfrm>
            <a:off x="-19052" y="319730"/>
            <a:ext cx="1623000" cy="707886"/>
            <a:chOff x="-19052" y="319730"/>
            <a:chExt cx="1623000" cy="707886"/>
          </a:xfrm>
        </p:grpSpPr>
        <p:sp>
          <p:nvSpPr>
            <p:cNvPr id="4" name="任意多边形 3"/>
            <p:cNvSpPr/>
            <p:nvPr/>
          </p:nvSpPr>
          <p:spPr>
            <a:xfrm flipH="1">
              <a:off x="-19052" y="340071"/>
              <a:ext cx="1623000" cy="675970"/>
            </a:xfrm>
            <a:custGeom>
              <a:avLst/>
              <a:gdLst>
                <a:gd name="connsiteX0" fmla="*/ 1623000 w 1623000"/>
                <a:gd name="connsiteY0" fmla="*/ 0 h 675970"/>
                <a:gd name="connsiteX1" fmla="*/ 309120 w 1623000"/>
                <a:gd name="connsiteY1" fmla="*/ 0 h 675970"/>
                <a:gd name="connsiteX2" fmla="*/ 270629 w 1623000"/>
                <a:gd name="connsiteY2" fmla="*/ 0 h 675970"/>
                <a:gd name="connsiteX3" fmla="*/ 270629 w 1623000"/>
                <a:gd name="connsiteY3" fmla="*/ 4243 h 675970"/>
                <a:gd name="connsiteX4" fmla="*/ 246822 w 1623000"/>
                <a:gd name="connsiteY4" fmla="*/ 6867 h 675970"/>
                <a:gd name="connsiteX5" fmla="*/ 0 w 1623000"/>
                <a:gd name="connsiteY5" fmla="*/ 337985 h 675970"/>
                <a:gd name="connsiteX6" fmla="*/ 246822 w 1623000"/>
                <a:gd name="connsiteY6" fmla="*/ 669103 h 675970"/>
                <a:gd name="connsiteX7" fmla="*/ 270629 w 1623000"/>
                <a:gd name="connsiteY7" fmla="*/ 671727 h 675970"/>
                <a:gd name="connsiteX8" fmla="*/ 270629 w 1623000"/>
                <a:gd name="connsiteY8" fmla="*/ 675969 h 675970"/>
                <a:gd name="connsiteX9" fmla="*/ 309111 w 1623000"/>
                <a:gd name="connsiteY9" fmla="*/ 675969 h 675970"/>
                <a:gd name="connsiteX10" fmla="*/ 309120 w 1623000"/>
                <a:gd name="connsiteY10" fmla="*/ 675970 h 675970"/>
                <a:gd name="connsiteX11" fmla="*/ 309129 w 1623000"/>
                <a:gd name="connsiteY11" fmla="*/ 675969 h 675970"/>
                <a:gd name="connsiteX12" fmla="*/ 1623000 w 1623000"/>
                <a:gd name="connsiteY12" fmla="*/ 675969 h 6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3000" h="675970">
                  <a:moveTo>
                    <a:pt x="1623000" y="0"/>
                  </a:moveTo>
                  <a:lnTo>
                    <a:pt x="309120" y="0"/>
                  </a:lnTo>
                  <a:lnTo>
                    <a:pt x="270629" y="0"/>
                  </a:lnTo>
                  <a:lnTo>
                    <a:pt x="270629" y="4243"/>
                  </a:lnTo>
                  <a:lnTo>
                    <a:pt x="246822" y="6867"/>
                  </a:lnTo>
                  <a:cubicBezTo>
                    <a:pt x="105961" y="38383"/>
                    <a:pt x="0" y="174654"/>
                    <a:pt x="0" y="337985"/>
                  </a:cubicBezTo>
                  <a:cubicBezTo>
                    <a:pt x="0" y="501316"/>
                    <a:pt x="105961" y="637588"/>
                    <a:pt x="246822" y="669103"/>
                  </a:cubicBezTo>
                  <a:lnTo>
                    <a:pt x="270629" y="671727"/>
                  </a:lnTo>
                  <a:lnTo>
                    <a:pt x="270629" y="675969"/>
                  </a:lnTo>
                  <a:lnTo>
                    <a:pt x="309111" y="675969"/>
                  </a:lnTo>
                  <a:lnTo>
                    <a:pt x="309120" y="675970"/>
                  </a:lnTo>
                  <a:lnTo>
                    <a:pt x="309129" y="675969"/>
                  </a:lnTo>
                  <a:lnTo>
                    <a:pt x="1623000" y="675969"/>
                  </a:lnTo>
                  <a:close/>
                </a:path>
              </a:pathLst>
            </a:custGeom>
            <a:solidFill>
              <a:srgbClr val="42A6E2"/>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sz="1350">
                <a:solidFill>
                  <a:schemeClr val="bg1"/>
                </a:solidFill>
              </a:endParaRPr>
            </a:p>
          </p:txBody>
        </p:sp>
        <p:sp>
          <p:nvSpPr>
            <p:cNvPr id="5" name="文本框 4"/>
            <p:cNvSpPr txBox="1"/>
            <p:nvPr/>
          </p:nvSpPr>
          <p:spPr>
            <a:xfrm>
              <a:off x="842157" y="319730"/>
              <a:ext cx="649537" cy="707886"/>
            </a:xfrm>
            <a:prstGeom prst="rect">
              <a:avLst/>
            </a:prstGeom>
            <a:noFill/>
          </p:spPr>
          <p:txBody>
            <a:bodyPr wrap="none" rtlCol="0">
              <a:spAutoFit/>
            </a:bodyPr>
            <a:lstStyle/>
            <a:p>
              <a:r>
                <a:rPr lang="en-US" altLang="zh-CN" sz="4000" b="1" dirty="0">
                  <a:solidFill>
                    <a:schemeClr val="bg1"/>
                  </a:solidFill>
                  <a:latin typeface="Agency FB" panose="020B0503020202020204" pitchFamily="34" charset="0"/>
                </a:rPr>
                <a:t>02</a:t>
              </a:r>
              <a:endParaRPr lang="zh-CN" altLang="en-US" sz="4000" b="1" dirty="0">
                <a:solidFill>
                  <a:schemeClr val="bg1"/>
                </a:solidFill>
                <a:latin typeface="Agency FB" panose="020B0503020202020204" pitchFamily="34" charset="0"/>
              </a:endParaRPr>
            </a:p>
          </p:txBody>
        </p:sp>
      </p:grpSp>
      <p:grpSp>
        <p:nvGrpSpPr>
          <p:cNvPr id="6" name="组合 5"/>
          <p:cNvGrpSpPr/>
          <p:nvPr/>
        </p:nvGrpSpPr>
        <p:grpSpPr>
          <a:xfrm>
            <a:off x="874713" y="2856470"/>
            <a:ext cx="10442575" cy="2265745"/>
            <a:chOff x="874713" y="2856470"/>
            <a:chExt cx="10442575" cy="2265745"/>
          </a:xfrm>
        </p:grpSpPr>
        <p:sp>
          <p:nvSpPr>
            <p:cNvPr id="7" name="Triangle 6"/>
            <p:cNvSpPr/>
            <p:nvPr/>
          </p:nvSpPr>
          <p:spPr>
            <a:xfrm rot="10800000">
              <a:off x="1937816" y="3780888"/>
              <a:ext cx="168443" cy="168443"/>
            </a:xfrm>
            <a:prstGeom prst="triangle">
              <a:avLst/>
            </a:prstGeom>
            <a:solidFill>
              <a:srgbClr val="42A6E2"/>
            </a:solidFill>
            <a:ln>
              <a:noFill/>
            </a:ln>
            <a:effectLst>
              <a:outerShdw blurRad="635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900">
                <a:solidFill>
                  <a:srgbClr val="42A6E2"/>
                </a:solidFill>
              </a:endParaRPr>
            </a:p>
          </p:txBody>
        </p:sp>
        <p:sp>
          <p:nvSpPr>
            <p:cNvPr id="8" name="Triangle 22"/>
            <p:cNvSpPr/>
            <p:nvPr/>
          </p:nvSpPr>
          <p:spPr>
            <a:xfrm>
              <a:off x="4499686" y="3941309"/>
              <a:ext cx="168443" cy="168443"/>
            </a:xfrm>
            <a:prstGeom prst="triangle">
              <a:avLst/>
            </a:prstGeom>
            <a:solidFill>
              <a:srgbClr val="42A6E2"/>
            </a:solidFill>
            <a:ln>
              <a:noFill/>
            </a:ln>
            <a:effectLst>
              <a:outerShdw blurRad="635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900">
                <a:solidFill>
                  <a:srgbClr val="42A6E2"/>
                </a:solidFill>
              </a:endParaRPr>
            </a:p>
          </p:txBody>
        </p:sp>
        <p:sp>
          <p:nvSpPr>
            <p:cNvPr id="9" name="TextBox 39"/>
            <p:cNvSpPr txBox="1"/>
            <p:nvPr/>
          </p:nvSpPr>
          <p:spPr>
            <a:xfrm>
              <a:off x="3581862" y="4558207"/>
              <a:ext cx="1856597" cy="253916"/>
            </a:xfrm>
            <a:prstGeom prst="rect">
              <a:avLst/>
            </a:prstGeom>
            <a:noFill/>
          </p:spPr>
          <p:txBody>
            <a:bodyPr wrap="none" rtlCol="0">
              <a:spAutoFit/>
            </a:bodyPr>
            <a:lstStyle/>
            <a:p>
              <a:pPr algn="ctr"/>
              <a:r>
                <a:rPr lang="en-US" sz="1050" spc="300" dirty="0">
                  <a:solidFill>
                    <a:srgbClr val="42A6E2"/>
                  </a:solidFill>
                  <a:latin typeface="Century Gothic" panose="020B0502020202020204" pitchFamily="34" charset="0"/>
                  <a:ea typeface="Playfair Display SC" charset="0"/>
                  <a:cs typeface="Playfair Display SC" charset="0"/>
                </a:rPr>
                <a:t>OUR BEGINNINGS</a:t>
              </a:r>
            </a:p>
          </p:txBody>
        </p:sp>
        <p:sp>
          <p:nvSpPr>
            <p:cNvPr id="10" name="TextBox 20"/>
            <p:cNvSpPr txBox="1"/>
            <p:nvPr/>
          </p:nvSpPr>
          <p:spPr>
            <a:xfrm>
              <a:off x="1279690" y="3107286"/>
              <a:ext cx="1484701" cy="461665"/>
            </a:xfrm>
            <a:prstGeom prst="rect">
              <a:avLst/>
            </a:prstGeom>
            <a:noFill/>
          </p:spPr>
          <p:txBody>
            <a:bodyPr wrap="none" rtlCol="0">
              <a:spAutoFit/>
            </a:bodyPr>
            <a:lstStyle/>
            <a:p>
              <a:pPr algn="ctr"/>
              <a:r>
                <a:rPr lang="en-US" sz="2400" spc="300" dirty="0">
                  <a:solidFill>
                    <a:srgbClr val="42A6E2"/>
                  </a:solidFill>
                  <a:latin typeface="Century Gothic" panose="020B0502020202020204" pitchFamily="34" charset="0"/>
                  <a:ea typeface="Montserrat" charset="0"/>
                  <a:cs typeface="Montserrat" charset="0"/>
                </a:rPr>
                <a:t>PART01</a:t>
              </a:r>
            </a:p>
          </p:txBody>
        </p:sp>
        <p:sp>
          <p:nvSpPr>
            <p:cNvPr id="11" name="TextBox 29"/>
            <p:cNvSpPr txBox="1"/>
            <p:nvPr/>
          </p:nvSpPr>
          <p:spPr>
            <a:xfrm>
              <a:off x="1169943" y="3520264"/>
              <a:ext cx="1856597" cy="253916"/>
            </a:xfrm>
            <a:prstGeom prst="rect">
              <a:avLst/>
            </a:prstGeom>
            <a:noFill/>
          </p:spPr>
          <p:txBody>
            <a:bodyPr wrap="none" rtlCol="0">
              <a:spAutoFit/>
            </a:bodyPr>
            <a:lstStyle/>
            <a:p>
              <a:pPr algn="ctr"/>
              <a:r>
                <a:rPr lang="en-US" sz="1050" spc="300" dirty="0">
                  <a:solidFill>
                    <a:srgbClr val="42A6E2"/>
                  </a:solidFill>
                  <a:latin typeface="Century Gothic" panose="020B0502020202020204" pitchFamily="34" charset="0"/>
                  <a:ea typeface="Playfair Display SC" charset="0"/>
                  <a:cs typeface="Playfair Display SC" charset="0"/>
                </a:rPr>
                <a:t>OUR BEGINNINGS</a:t>
              </a:r>
            </a:p>
          </p:txBody>
        </p:sp>
        <p:sp>
          <p:nvSpPr>
            <p:cNvPr id="12" name="TextBox 30"/>
            <p:cNvSpPr txBox="1"/>
            <p:nvPr/>
          </p:nvSpPr>
          <p:spPr>
            <a:xfrm>
              <a:off x="3932974" y="4226393"/>
              <a:ext cx="1306769" cy="400110"/>
            </a:xfrm>
            <a:prstGeom prst="rect">
              <a:avLst/>
            </a:prstGeom>
            <a:noFill/>
          </p:spPr>
          <p:txBody>
            <a:bodyPr wrap="none" rtlCol="0">
              <a:spAutoFit/>
            </a:bodyPr>
            <a:lstStyle>
              <a:defPPr>
                <a:defRPr lang="zh-CN"/>
              </a:defPPr>
              <a:lvl1pPr algn="ctr">
                <a:defRPr sz="2000" spc="300">
                  <a:solidFill>
                    <a:schemeClr val="tx2"/>
                  </a:solidFill>
                  <a:latin typeface="Century Gothic" panose="020B0502020202020204" pitchFamily="34" charset="0"/>
                  <a:ea typeface="Montserrat" charset="0"/>
                  <a:cs typeface="Montserrat" charset="0"/>
                </a:defRPr>
              </a:lvl1pPr>
            </a:lstStyle>
            <a:p>
              <a:r>
                <a:rPr lang="en-US" dirty="0">
                  <a:solidFill>
                    <a:srgbClr val="42A6E2"/>
                  </a:solidFill>
                </a:rPr>
                <a:t>PART02</a:t>
              </a:r>
            </a:p>
          </p:txBody>
        </p:sp>
        <p:sp>
          <p:nvSpPr>
            <p:cNvPr id="13" name="Triangle 32"/>
            <p:cNvSpPr/>
            <p:nvPr/>
          </p:nvSpPr>
          <p:spPr>
            <a:xfrm rot="10800000">
              <a:off x="7086956" y="3780888"/>
              <a:ext cx="168443" cy="168443"/>
            </a:xfrm>
            <a:prstGeom prst="triangle">
              <a:avLst/>
            </a:prstGeom>
            <a:solidFill>
              <a:srgbClr val="42A6E2"/>
            </a:solidFill>
            <a:ln>
              <a:noFill/>
            </a:ln>
            <a:effectLst>
              <a:outerShdw blurRad="635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900">
                <a:solidFill>
                  <a:srgbClr val="42A6E2"/>
                </a:solidFill>
              </a:endParaRPr>
            </a:p>
          </p:txBody>
        </p:sp>
        <p:sp>
          <p:nvSpPr>
            <p:cNvPr id="14" name="Triangle 33"/>
            <p:cNvSpPr/>
            <p:nvPr/>
          </p:nvSpPr>
          <p:spPr>
            <a:xfrm>
              <a:off x="9648826" y="3941309"/>
              <a:ext cx="168443" cy="168443"/>
            </a:xfrm>
            <a:prstGeom prst="triangle">
              <a:avLst/>
            </a:prstGeom>
            <a:solidFill>
              <a:srgbClr val="42A6E2"/>
            </a:solidFill>
            <a:ln>
              <a:noFill/>
            </a:ln>
            <a:effectLst>
              <a:outerShdw blurRad="635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900">
                <a:solidFill>
                  <a:srgbClr val="42A6E2"/>
                </a:solidFill>
              </a:endParaRPr>
            </a:p>
          </p:txBody>
        </p:sp>
        <p:sp>
          <p:nvSpPr>
            <p:cNvPr id="15" name="TextBox 34"/>
            <p:cNvSpPr txBox="1"/>
            <p:nvPr/>
          </p:nvSpPr>
          <p:spPr>
            <a:xfrm>
              <a:off x="8731002" y="4558207"/>
              <a:ext cx="1856597" cy="253916"/>
            </a:xfrm>
            <a:prstGeom prst="rect">
              <a:avLst/>
            </a:prstGeom>
            <a:noFill/>
          </p:spPr>
          <p:txBody>
            <a:bodyPr wrap="none" rtlCol="0">
              <a:spAutoFit/>
            </a:bodyPr>
            <a:lstStyle/>
            <a:p>
              <a:pPr algn="ctr"/>
              <a:r>
                <a:rPr lang="en-US" sz="1050" spc="300" dirty="0">
                  <a:solidFill>
                    <a:srgbClr val="42A6E2"/>
                  </a:solidFill>
                  <a:latin typeface="Century Gothic" panose="020B0502020202020204" pitchFamily="34" charset="0"/>
                  <a:ea typeface="Playfair Display SC" charset="0"/>
                  <a:cs typeface="Playfair Display SC" charset="0"/>
                </a:rPr>
                <a:t>OUR BEGINNINGS</a:t>
              </a:r>
            </a:p>
          </p:txBody>
        </p:sp>
        <p:sp>
          <p:nvSpPr>
            <p:cNvPr id="16" name="TextBox 36"/>
            <p:cNvSpPr txBox="1"/>
            <p:nvPr/>
          </p:nvSpPr>
          <p:spPr>
            <a:xfrm>
              <a:off x="6517795" y="3107286"/>
              <a:ext cx="1306769" cy="400110"/>
            </a:xfrm>
            <a:prstGeom prst="rect">
              <a:avLst/>
            </a:prstGeom>
            <a:noFill/>
          </p:spPr>
          <p:txBody>
            <a:bodyPr wrap="none" rtlCol="0">
              <a:spAutoFit/>
            </a:bodyPr>
            <a:lstStyle>
              <a:defPPr>
                <a:defRPr lang="zh-CN"/>
              </a:defPPr>
              <a:lvl1pPr algn="ctr">
                <a:defRPr sz="2000" spc="300">
                  <a:solidFill>
                    <a:schemeClr val="tx2"/>
                  </a:solidFill>
                  <a:latin typeface="Century Gothic" panose="020B0502020202020204" pitchFamily="34" charset="0"/>
                  <a:ea typeface="Montserrat" charset="0"/>
                  <a:cs typeface="Montserrat" charset="0"/>
                </a:defRPr>
              </a:lvl1pPr>
            </a:lstStyle>
            <a:p>
              <a:r>
                <a:rPr lang="en-US" dirty="0">
                  <a:solidFill>
                    <a:srgbClr val="42A6E2"/>
                  </a:solidFill>
                </a:rPr>
                <a:t>PART03</a:t>
              </a:r>
            </a:p>
          </p:txBody>
        </p:sp>
        <p:sp>
          <p:nvSpPr>
            <p:cNvPr id="17" name="TextBox 37"/>
            <p:cNvSpPr txBox="1"/>
            <p:nvPr/>
          </p:nvSpPr>
          <p:spPr>
            <a:xfrm>
              <a:off x="6319083" y="3520264"/>
              <a:ext cx="1856597" cy="253916"/>
            </a:xfrm>
            <a:prstGeom prst="rect">
              <a:avLst/>
            </a:prstGeom>
            <a:noFill/>
          </p:spPr>
          <p:txBody>
            <a:bodyPr wrap="none" rtlCol="0">
              <a:spAutoFit/>
            </a:bodyPr>
            <a:lstStyle/>
            <a:p>
              <a:pPr algn="ctr"/>
              <a:r>
                <a:rPr lang="en-US" sz="1050" spc="300" dirty="0">
                  <a:solidFill>
                    <a:srgbClr val="42A6E2"/>
                  </a:solidFill>
                  <a:latin typeface="Century Gothic" panose="020B0502020202020204" pitchFamily="34" charset="0"/>
                  <a:ea typeface="Playfair Display SC" charset="0"/>
                  <a:cs typeface="Playfair Display SC" charset="0"/>
                </a:rPr>
                <a:t>OUR BEGINNINGS</a:t>
              </a:r>
            </a:p>
          </p:txBody>
        </p:sp>
        <p:sp>
          <p:nvSpPr>
            <p:cNvPr id="18" name="TextBox 38"/>
            <p:cNvSpPr txBox="1"/>
            <p:nvPr/>
          </p:nvSpPr>
          <p:spPr>
            <a:xfrm>
              <a:off x="9082114" y="4226393"/>
              <a:ext cx="1306769" cy="400110"/>
            </a:xfrm>
            <a:prstGeom prst="rect">
              <a:avLst/>
            </a:prstGeom>
            <a:noFill/>
          </p:spPr>
          <p:txBody>
            <a:bodyPr wrap="none" rtlCol="0">
              <a:spAutoFit/>
            </a:bodyPr>
            <a:lstStyle>
              <a:defPPr>
                <a:defRPr lang="zh-CN"/>
              </a:defPPr>
              <a:lvl1pPr algn="ctr">
                <a:defRPr sz="2000" spc="300">
                  <a:solidFill>
                    <a:schemeClr val="tx2"/>
                  </a:solidFill>
                  <a:latin typeface="Century Gothic" panose="020B0502020202020204" pitchFamily="34" charset="0"/>
                  <a:ea typeface="Montserrat" charset="0"/>
                  <a:cs typeface="Montserrat" charset="0"/>
                </a:defRPr>
              </a:lvl1pPr>
            </a:lstStyle>
            <a:p>
              <a:r>
                <a:rPr lang="en-US" dirty="0">
                  <a:solidFill>
                    <a:srgbClr val="42A6E2"/>
                  </a:solidFill>
                </a:rPr>
                <a:t>PART04</a:t>
              </a:r>
            </a:p>
          </p:txBody>
        </p:sp>
        <p:cxnSp>
          <p:nvCxnSpPr>
            <p:cNvPr id="19" name="直接连接符 18"/>
            <p:cNvCxnSpPr/>
            <p:nvPr/>
          </p:nvCxnSpPr>
          <p:spPr>
            <a:xfrm>
              <a:off x="874713" y="3949331"/>
              <a:ext cx="10442575" cy="0"/>
            </a:xfrm>
            <a:prstGeom prst="line">
              <a:avLst/>
            </a:prstGeom>
            <a:ln>
              <a:solidFill>
                <a:schemeClr val="tx1">
                  <a:lumMod val="50000"/>
                  <a:lumOff val="50000"/>
                  <a:alpha val="53000"/>
                </a:schemeClr>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914961" y="4168108"/>
              <a:ext cx="2214151" cy="954107"/>
            </a:xfrm>
            <a:prstGeom prst="rect">
              <a:avLst/>
            </a:prstGeom>
          </p:spPr>
          <p:txBody>
            <a:bodyPr wrap="square">
              <a:spAutoFit/>
              <a:scene3d>
                <a:camera prst="orthographicFront"/>
                <a:lightRig rig="threePt" dir="t"/>
              </a:scene3d>
              <a:sp3d contourW="12700"/>
            </a:bodyPr>
            <a:lstStyle/>
            <a:p>
              <a:pPr algn="ct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详写内容</a:t>
              </a: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sp>
          <p:nvSpPr>
            <p:cNvPr id="21" name="矩形 20"/>
            <p:cNvSpPr/>
            <p:nvPr/>
          </p:nvSpPr>
          <p:spPr>
            <a:xfrm>
              <a:off x="6072903" y="4168108"/>
              <a:ext cx="2214151" cy="954107"/>
            </a:xfrm>
            <a:prstGeom prst="rect">
              <a:avLst/>
            </a:prstGeom>
          </p:spPr>
          <p:txBody>
            <a:bodyPr wrap="square">
              <a:spAutoFit/>
              <a:scene3d>
                <a:camera prst="orthographicFront"/>
                <a:lightRig rig="threePt" dir="t"/>
              </a:scene3d>
              <a:sp3d contourW="12700"/>
            </a:bodyPr>
            <a:lstStyle/>
            <a:p>
              <a:pPr algn="ct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详写内容</a:t>
              </a: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sp>
          <p:nvSpPr>
            <p:cNvPr id="22" name="矩形 21"/>
            <p:cNvSpPr/>
            <p:nvPr/>
          </p:nvSpPr>
          <p:spPr>
            <a:xfrm>
              <a:off x="3476831" y="2856470"/>
              <a:ext cx="2214151" cy="954107"/>
            </a:xfrm>
            <a:prstGeom prst="rect">
              <a:avLst/>
            </a:prstGeom>
          </p:spPr>
          <p:txBody>
            <a:bodyPr wrap="square">
              <a:spAutoFit/>
              <a:scene3d>
                <a:camera prst="orthographicFront"/>
                <a:lightRig rig="threePt" dir="t"/>
              </a:scene3d>
              <a:sp3d contourW="12700"/>
            </a:bodyPr>
            <a:lstStyle/>
            <a:p>
              <a:pPr algn="ct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详写内容</a:t>
              </a: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sp>
          <p:nvSpPr>
            <p:cNvPr id="23" name="矩形 22"/>
            <p:cNvSpPr/>
            <p:nvPr/>
          </p:nvSpPr>
          <p:spPr>
            <a:xfrm>
              <a:off x="8628424" y="2856470"/>
              <a:ext cx="2214151" cy="954107"/>
            </a:xfrm>
            <a:prstGeom prst="rect">
              <a:avLst/>
            </a:prstGeom>
          </p:spPr>
          <p:txBody>
            <a:bodyPr wrap="square">
              <a:spAutoFit/>
              <a:scene3d>
                <a:camera prst="orthographicFront"/>
                <a:lightRig rig="threePt" dir="t"/>
              </a:scene3d>
              <a:sp3d contourW="12700"/>
            </a:bodyPr>
            <a:lstStyle/>
            <a:p>
              <a:pPr algn="ctr"/>
              <a:r>
                <a:rPr lang="zh-CN" altLang="en-US" sz="140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详写内容</a:t>
              </a: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22" presetClass="entr" presetSubtype="8"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0" y="0"/>
            <a:ext cx="12192000" cy="6858000"/>
          </a:xfrm>
          <a:prstGeom prst="rect">
            <a:avLst/>
          </a:prstGeom>
        </p:spPr>
      </p:pic>
      <p:sp>
        <p:nvSpPr>
          <p:cNvPr id="3" name="椭圆 2"/>
          <p:cNvSpPr/>
          <p:nvPr/>
        </p:nvSpPr>
        <p:spPr>
          <a:xfrm>
            <a:off x="3124200" y="480351"/>
            <a:ext cx="5943600" cy="5943598"/>
          </a:xfrm>
          <a:prstGeom prst="ellipse">
            <a:avLst/>
          </a:prstGeom>
          <a:solidFill>
            <a:schemeClr val="bg1">
              <a:alpha val="19000"/>
            </a:schemeClr>
          </a:solidFill>
          <a:ln w="22225">
            <a:noFill/>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dirty="0">
              <a:solidFill>
                <a:srgbClr val="000000"/>
              </a:solidFill>
              <a:sym typeface="+mn-lt"/>
            </a:endParaRPr>
          </a:p>
        </p:txBody>
      </p:sp>
      <p:sp>
        <p:nvSpPr>
          <p:cNvPr id="13" name="矩形 259"/>
          <p:cNvSpPr>
            <a:spLocks noChangeArrowheads="1"/>
          </p:cNvSpPr>
          <p:nvPr/>
        </p:nvSpPr>
        <p:spPr bwMode="auto">
          <a:xfrm>
            <a:off x="3474361" y="3075057"/>
            <a:ext cx="524327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9pPr>
          </a:lstStyle>
          <a:p>
            <a:pPr algn="ctr">
              <a:spcBef>
                <a:spcPct val="0"/>
              </a:spcBef>
              <a:buNone/>
            </a:pPr>
            <a:r>
              <a:rPr lang="zh-CN" altLang="en-US" sz="4000" spc="600" dirty="0">
                <a:solidFill>
                  <a:schemeClr val="bg1"/>
                </a:solidFill>
                <a:effectLst>
                  <a:outerShdw blurRad="38100" dist="38100" dir="2700000" algn="tl">
                    <a:srgbClr val="000000">
                      <a:alpha val="43137"/>
                    </a:srgbClr>
                  </a:outerShdw>
                </a:effectLst>
                <a:latin typeface="方正尚酷简体" panose="03000509000000000000" pitchFamily="65" charset="-122"/>
                <a:ea typeface="方正尚酷简体" panose="03000509000000000000" pitchFamily="65" charset="-122"/>
              </a:rPr>
              <a:t>销售技巧</a:t>
            </a:r>
          </a:p>
        </p:txBody>
      </p:sp>
      <p:sp>
        <p:nvSpPr>
          <p:cNvPr id="14" name="矩形 259"/>
          <p:cNvSpPr>
            <a:spLocks noChangeArrowheads="1"/>
          </p:cNvSpPr>
          <p:nvPr/>
        </p:nvSpPr>
        <p:spPr bwMode="auto">
          <a:xfrm>
            <a:off x="3150978" y="3820408"/>
            <a:ext cx="589004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9pPr>
          </a:lstStyle>
          <a:p>
            <a:pPr algn="ctr">
              <a:buNone/>
            </a:pPr>
            <a:r>
              <a:rPr lang="en-US" altLang="zh-CN" sz="1400" dirty="0">
                <a:solidFill>
                  <a:schemeClr val="bg1"/>
                </a:solidFill>
                <a:latin typeface="Arial" panose="020B0604020202020204" pitchFamily="34" charset="0"/>
                <a:cs typeface="Arial" panose="020B0604020202020204" pitchFamily="34" charset="0"/>
              </a:rPr>
              <a:t>We have many PowerPoint </a:t>
            </a:r>
            <a:r>
              <a:rPr lang="zh-CN" altLang="en-US" sz="1400" dirty="0">
                <a:solidFill>
                  <a:schemeClr val="bg1"/>
                </a:solidFill>
                <a:latin typeface="Arial" panose="020B0604020202020204" pitchFamily="34" charset="0"/>
                <a:cs typeface="Arial" panose="020B0604020202020204" pitchFamily="34" charset="0"/>
              </a:rPr>
              <a:t>templates</a:t>
            </a:r>
            <a:r>
              <a:rPr lang="en-US" altLang="zh-CN" sz="1400" dirty="0">
                <a:solidFill>
                  <a:schemeClr val="bg1"/>
                </a:solidFill>
                <a:latin typeface="Arial" panose="020B0604020202020204" pitchFamily="34" charset="0"/>
                <a:cs typeface="Arial" panose="020B0604020202020204" pitchFamily="34" charset="0"/>
              </a:rPr>
              <a:t> that has been specifically designed to help anyone that is stepping into the world of PowerPoint for the very first time.</a:t>
            </a:r>
            <a:endParaRPr lang="zh-CN" altLang="en-US" sz="1400" dirty="0">
              <a:solidFill>
                <a:schemeClr val="bg1"/>
              </a:solidFill>
              <a:latin typeface="Arial" panose="020B0604020202020204" pitchFamily="34" charset="0"/>
              <a:cs typeface="Arial" panose="020B0604020202020204" pitchFamily="34" charset="0"/>
            </a:endParaRPr>
          </a:p>
        </p:txBody>
      </p:sp>
      <p:sp>
        <p:nvSpPr>
          <p:cNvPr id="15" name="矩形 14"/>
          <p:cNvSpPr/>
          <p:nvPr/>
        </p:nvSpPr>
        <p:spPr>
          <a:xfrm>
            <a:off x="4950193" y="1381848"/>
            <a:ext cx="2291614" cy="1862048"/>
          </a:xfrm>
          <a:prstGeom prst="rect">
            <a:avLst/>
          </a:prstGeom>
          <a:effectLst/>
        </p:spPr>
        <p:txBody>
          <a:bodyPr wrap="square">
            <a:spAutoFit/>
          </a:bodyPr>
          <a:lstStyle/>
          <a:p>
            <a:pPr algn="ctr"/>
            <a:r>
              <a:rPr lang="en-US" altLang="zh-CN" sz="11500" dirty="0">
                <a:solidFill>
                  <a:schemeClr val="bg1"/>
                </a:solidFill>
                <a:latin typeface="Agency FB" panose="020B0503020202020204" pitchFamily="34" charset="0"/>
                <a:ea typeface="腾祥澜黑简" panose="01010104010101010101" pitchFamily="2" charset="-122"/>
                <a:cs typeface="Arial" panose="020B0604020202020204" pitchFamily="34" charset="0"/>
              </a:rPr>
              <a:t>03</a:t>
            </a:r>
            <a:endParaRPr lang="zh-CN" altLang="en-US" sz="11500" dirty="0">
              <a:solidFill>
                <a:schemeClr val="bg1"/>
              </a:solidFill>
              <a:latin typeface="Agency FB" panose="020B0503020202020204" pitchFamily="34" charset="0"/>
              <a:ea typeface="腾祥澜黑简" panose="0101010401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childTnLst>
                          </p:cTn>
                        </p:par>
                        <p:par>
                          <p:cTn id="21" fill="hold">
                            <p:stCondLst>
                              <p:cond delay="1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3"/>
                                        </p:tgtEl>
                                        <p:attrNameLst>
                                          <p:attrName>ppt_y</p:attrName>
                                        </p:attrNameLst>
                                      </p:cBhvr>
                                      <p:tavLst>
                                        <p:tav tm="0">
                                          <p:val>
                                            <p:strVal val="#ppt_y"/>
                                          </p:val>
                                        </p:tav>
                                        <p:tav tm="100000">
                                          <p:val>
                                            <p:strVal val="#ppt_y"/>
                                          </p:val>
                                        </p:tav>
                                      </p:tavLst>
                                    </p:anim>
                                    <p:anim calcmode="lin" valueType="num">
                                      <p:cBhvr>
                                        <p:cTn id="26"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3"/>
                                        </p:tgtEl>
                                      </p:cBhvr>
                                    </p:animEffect>
                                  </p:childTnLst>
                                </p:cTn>
                              </p:par>
                            </p:childTnLst>
                          </p:cTn>
                        </p:par>
                        <p:par>
                          <p:cTn id="29" fill="hold">
                            <p:stCondLst>
                              <p:cond delay="2150"/>
                            </p:stCondLst>
                            <p:childTnLst>
                              <p:par>
                                <p:cTn id="30" presetID="26" presetClass="emph" presetSubtype="0" fill="hold" grpId="1" nodeType="afterEffect">
                                  <p:stCondLst>
                                    <p:cond delay="0"/>
                                  </p:stCondLst>
                                  <p:iterate type="lt">
                                    <p:tmPct val="0"/>
                                  </p:iterate>
                                  <p:childTnLst>
                                    <p:animEffect transition="out" filter="fade">
                                      <p:cBhvr>
                                        <p:cTn id="31" dur="500" tmFilter="0, 0; .2, .5; .8, .5; 1, 0"/>
                                        <p:tgtEl>
                                          <p:spTgt spid="13"/>
                                        </p:tgtEl>
                                      </p:cBhvr>
                                    </p:animEffect>
                                    <p:animScale>
                                      <p:cBhvr>
                                        <p:cTn id="32" dur="250" autoRev="1" fill="hold"/>
                                        <p:tgtEl>
                                          <p:spTgt spid="13"/>
                                        </p:tgtEl>
                                      </p:cBhvr>
                                      <p:by x="105000" y="105000"/>
                                    </p:animScale>
                                  </p:childTnLst>
                                </p:cTn>
                              </p:par>
                              <p:par>
                                <p:cTn id="33" presetID="12" presetClass="entr" presetSubtype="1" fill="hold" grpId="0" nodeType="withEffect">
                                  <p:stCondLst>
                                    <p:cond delay="25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p:tgtEl>
                                          <p:spTgt spid="14"/>
                                        </p:tgtEl>
                                        <p:attrNameLst>
                                          <p:attrName>ppt_y</p:attrName>
                                        </p:attrNameLst>
                                      </p:cBhvr>
                                      <p:tavLst>
                                        <p:tav tm="0">
                                          <p:val>
                                            <p:strVal val="#ppt_y-#ppt_h*1.125000"/>
                                          </p:val>
                                        </p:tav>
                                        <p:tav tm="100000">
                                          <p:val>
                                            <p:strVal val="#ppt_y"/>
                                          </p:val>
                                        </p:tav>
                                      </p:tavLst>
                                    </p:anim>
                                    <p:animEffect transition="in" filter="wipe(down)">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p:bldP spid="13" grpId="1"/>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7"/>
          <p:cNvSpPr txBox="1">
            <a:spLocks noChangeArrowheads="1"/>
          </p:cNvSpPr>
          <p:nvPr/>
        </p:nvSpPr>
        <p:spPr bwMode="auto">
          <a:xfrm>
            <a:off x="1711583" y="416973"/>
            <a:ext cx="19287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spcBef>
                <a:spcPct val="0"/>
              </a:spcBef>
              <a:buNone/>
            </a:pPr>
            <a:r>
              <a:rPr lang="zh-CN" altLang="en-US" sz="2800" spc="600" dirty="0">
                <a:solidFill>
                  <a:srgbClr val="42A6E2"/>
                </a:solidFill>
                <a:latin typeface="方正尚酷简体" panose="03000509000000000000" pitchFamily="65" charset="-122"/>
                <a:ea typeface="方正尚酷简体" panose="03000509000000000000" pitchFamily="65" charset="-122"/>
              </a:rPr>
              <a:t>销售技巧</a:t>
            </a:r>
          </a:p>
        </p:txBody>
      </p:sp>
      <p:grpSp>
        <p:nvGrpSpPr>
          <p:cNvPr id="3" name="组合 2"/>
          <p:cNvGrpSpPr/>
          <p:nvPr/>
        </p:nvGrpSpPr>
        <p:grpSpPr>
          <a:xfrm>
            <a:off x="-19052" y="319730"/>
            <a:ext cx="1623000" cy="707886"/>
            <a:chOff x="-19052" y="319730"/>
            <a:chExt cx="1623000" cy="707886"/>
          </a:xfrm>
        </p:grpSpPr>
        <p:sp>
          <p:nvSpPr>
            <p:cNvPr id="4" name="任意多边形 3"/>
            <p:cNvSpPr/>
            <p:nvPr/>
          </p:nvSpPr>
          <p:spPr>
            <a:xfrm flipH="1">
              <a:off x="-19052" y="340071"/>
              <a:ext cx="1623000" cy="675970"/>
            </a:xfrm>
            <a:custGeom>
              <a:avLst/>
              <a:gdLst>
                <a:gd name="connsiteX0" fmla="*/ 1623000 w 1623000"/>
                <a:gd name="connsiteY0" fmla="*/ 0 h 675970"/>
                <a:gd name="connsiteX1" fmla="*/ 309120 w 1623000"/>
                <a:gd name="connsiteY1" fmla="*/ 0 h 675970"/>
                <a:gd name="connsiteX2" fmla="*/ 270629 w 1623000"/>
                <a:gd name="connsiteY2" fmla="*/ 0 h 675970"/>
                <a:gd name="connsiteX3" fmla="*/ 270629 w 1623000"/>
                <a:gd name="connsiteY3" fmla="*/ 4243 h 675970"/>
                <a:gd name="connsiteX4" fmla="*/ 246822 w 1623000"/>
                <a:gd name="connsiteY4" fmla="*/ 6867 h 675970"/>
                <a:gd name="connsiteX5" fmla="*/ 0 w 1623000"/>
                <a:gd name="connsiteY5" fmla="*/ 337985 h 675970"/>
                <a:gd name="connsiteX6" fmla="*/ 246822 w 1623000"/>
                <a:gd name="connsiteY6" fmla="*/ 669103 h 675970"/>
                <a:gd name="connsiteX7" fmla="*/ 270629 w 1623000"/>
                <a:gd name="connsiteY7" fmla="*/ 671727 h 675970"/>
                <a:gd name="connsiteX8" fmla="*/ 270629 w 1623000"/>
                <a:gd name="connsiteY8" fmla="*/ 675969 h 675970"/>
                <a:gd name="connsiteX9" fmla="*/ 309111 w 1623000"/>
                <a:gd name="connsiteY9" fmla="*/ 675969 h 675970"/>
                <a:gd name="connsiteX10" fmla="*/ 309120 w 1623000"/>
                <a:gd name="connsiteY10" fmla="*/ 675970 h 675970"/>
                <a:gd name="connsiteX11" fmla="*/ 309129 w 1623000"/>
                <a:gd name="connsiteY11" fmla="*/ 675969 h 675970"/>
                <a:gd name="connsiteX12" fmla="*/ 1623000 w 1623000"/>
                <a:gd name="connsiteY12" fmla="*/ 675969 h 6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3000" h="675970">
                  <a:moveTo>
                    <a:pt x="1623000" y="0"/>
                  </a:moveTo>
                  <a:lnTo>
                    <a:pt x="309120" y="0"/>
                  </a:lnTo>
                  <a:lnTo>
                    <a:pt x="270629" y="0"/>
                  </a:lnTo>
                  <a:lnTo>
                    <a:pt x="270629" y="4243"/>
                  </a:lnTo>
                  <a:lnTo>
                    <a:pt x="246822" y="6867"/>
                  </a:lnTo>
                  <a:cubicBezTo>
                    <a:pt x="105961" y="38383"/>
                    <a:pt x="0" y="174654"/>
                    <a:pt x="0" y="337985"/>
                  </a:cubicBezTo>
                  <a:cubicBezTo>
                    <a:pt x="0" y="501316"/>
                    <a:pt x="105961" y="637588"/>
                    <a:pt x="246822" y="669103"/>
                  </a:cubicBezTo>
                  <a:lnTo>
                    <a:pt x="270629" y="671727"/>
                  </a:lnTo>
                  <a:lnTo>
                    <a:pt x="270629" y="675969"/>
                  </a:lnTo>
                  <a:lnTo>
                    <a:pt x="309111" y="675969"/>
                  </a:lnTo>
                  <a:lnTo>
                    <a:pt x="309120" y="675970"/>
                  </a:lnTo>
                  <a:lnTo>
                    <a:pt x="309129" y="675969"/>
                  </a:lnTo>
                  <a:lnTo>
                    <a:pt x="1623000" y="675969"/>
                  </a:lnTo>
                  <a:close/>
                </a:path>
              </a:pathLst>
            </a:custGeom>
            <a:solidFill>
              <a:srgbClr val="42A6E2"/>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sz="1350">
                <a:solidFill>
                  <a:schemeClr val="bg1"/>
                </a:solidFill>
              </a:endParaRPr>
            </a:p>
          </p:txBody>
        </p:sp>
        <p:sp>
          <p:nvSpPr>
            <p:cNvPr id="5" name="文本框 4"/>
            <p:cNvSpPr txBox="1"/>
            <p:nvPr/>
          </p:nvSpPr>
          <p:spPr>
            <a:xfrm>
              <a:off x="842157" y="319730"/>
              <a:ext cx="659155" cy="707886"/>
            </a:xfrm>
            <a:prstGeom prst="rect">
              <a:avLst/>
            </a:prstGeom>
            <a:noFill/>
          </p:spPr>
          <p:txBody>
            <a:bodyPr wrap="none" rtlCol="0">
              <a:spAutoFit/>
            </a:bodyPr>
            <a:lstStyle/>
            <a:p>
              <a:r>
                <a:rPr lang="en-US" altLang="zh-CN" sz="4000" b="1" dirty="0">
                  <a:solidFill>
                    <a:schemeClr val="bg1"/>
                  </a:solidFill>
                  <a:latin typeface="Agency FB" panose="020B0503020202020204" pitchFamily="34" charset="0"/>
                </a:rPr>
                <a:t>03</a:t>
              </a:r>
              <a:endParaRPr lang="zh-CN" altLang="en-US" sz="4000" b="1" dirty="0">
                <a:solidFill>
                  <a:schemeClr val="bg1"/>
                </a:solidFill>
                <a:latin typeface="Agency FB" panose="020B0503020202020204" pitchFamily="34" charset="0"/>
              </a:endParaRPr>
            </a:p>
          </p:txBody>
        </p:sp>
      </p:grpSp>
      <p:sp>
        <p:nvSpPr>
          <p:cNvPr id="42" name="Freeform 5"/>
          <p:cNvSpPr/>
          <p:nvPr/>
        </p:nvSpPr>
        <p:spPr bwMode="auto">
          <a:xfrm>
            <a:off x="1457293" y="2821849"/>
            <a:ext cx="1817687" cy="1814513"/>
          </a:xfrm>
          <a:custGeom>
            <a:avLst/>
            <a:gdLst>
              <a:gd name="T0" fmla="*/ 251 w 549"/>
              <a:gd name="T1" fmla="*/ 536 h 549"/>
              <a:gd name="T2" fmla="*/ 13 w 549"/>
              <a:gd name="T3" fmla="*/ 297 h 549"/>
              <a:gd name="T4" fmla="*/ 13 w 549"/>
              <a:gd name="T5" fmla="*/ 251 h 549"/>
              <a:gd name="T6" fmla="*/ 251 w 549"/>
              <a:gd name="T7" fmla="*/ 13 h 549"/>
              <a:gd name="T8" fmla="*/ 297 w 549"/>
              <a:gd name="T9" fmla="*/ 13 h 549"/>
              <a:gd name="T10" fmla="*/ 536 w 549"/>
              <a:gd name="T11" fmla="*/ 251 h 549"/>
              <a:gd name="T12" fmla="*/ 536 w 549"/>
              <a:gd name="T13" fmla="*/ 297 h 549"/>
              <a:gd name="T14" fmla="*/ 297 w 549"/>
              <a:gd name="T15" fmla="*/ 536 h 549"/>
              <a:gd name="T16" fmla="*/ 251 w 549"/>
              <a:gd name="T17" fmla="*/ 536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9" h="549">
                <a:moveTo>
                  <a:pt x="251" y="536"/>
                </a:moveTo>
                <a:cubicBezTo>
                  <a:pt x="13" y="297"/>
                  <a:pt x="13" y="297"/>
                  <a:pt x="13" y="297"/>
                </a:cubicBezTo>
                <a:cubicBezTo>
                  <a:pt x="0" y="285"/>
                  <a:pt x="0" y="264"/>
                  <a:pt x="13" y="251"/>
                </a:cubicBezTo>
                <a:cubicBezTo>
                  <a:pt x="251" y="13"/>
                  <a:pt x="251" y="13"/>
                  <a:pt x="251" y="13"/>
                </a:cubicBezTo>
                <a:cubicBezTo>
                  <a:pt x="264" y="0"/>
                  <a:pt x="285" y="0"/>
                  <a:pt x="297" y="13"/>
                </a:cubicBezTo>
                <a:cubicBezTo>
                  <a:pt x="536" y="251"/>
                  <a:pt x="536" y="251"/>
                  <a:pt x="536" y="251"/>
                </a:cubicBezTo>
                <a:cubicBezTo>
                  <a:pt x="549" y="264"/>
                  <a:pt x="549" y="285"/>
                  <a:pt x="536" y="297"/>
                </a:cubicBezTo>
                <a:cubicBezTo>
                  <a:pt x="297" y="536"/>
                  <a:pt x="297" y="536"/>
                  <a:pt x="297" y="536"/>
                </a:cubicBezTo>
                <a:cubicBezTo>
                  <a:pt x="285" y="549"/>
                  <a:pt x="264" y="549"/>
                  <a:pt x="251" y="536"/>
                </a:cubicBezTo>
                <a:close/>
              </a:path>
            </a:pathLst>
          </a:custGeom>
          <a:solidFill>
            <a:srgbClr val="42A6E2"/>
          </a:solidFill>
          <a:ln>
            <a:noFill/>
          </a:ln>
          <a:effectLst>
            <a:outerShdw blurRad="63500" algn="ctr" rotWithShape="0">
              <a:prstClr val="black">
                <a:alpha val="40000"/>
              </a:prstClr>
            </a:outerShdw>
          </a:effectLst>
        </p:spPr>
        <p:txBody>
          <a:bodyPr vert="horz" wrap="square" lIns="0" tIns="0" rIns="0" bIns="108000" numCol="1" anchor="ctr" anchorCtr="0" compatLnSpc="1"/>
          <a:lstStyle/>
          <a:p>
            <a:pPr algn="ctr"/>
            <a:r>
              <a:rPr lang="zh-CN" altLang="en-US" sz="3600" dirty="0">
                <a:solidFill>
                  <a:prstClr val="white"/>
                </a:solidFill>
                <a:latin typeface="FontAwesome" pitchFamily="2" charset="0"/>
              </a:rPr>
              <a:t></a:t>
            </a:r>
          </a:p>
        </p:txBody>
      </p:sp>
      <p:sp>
        <p:nvSpPr>
          <p:cNvPr id="43" name="Freeform 5"/>
          <p:cNvSpPr/>
          <p:nvPr/>
        </p:nvSpPr>
        <p:spPr bwMode="auto">
          <a:xfrm>
            <a:off x="3564111" y="1923105"/>
            <a:ext cx="1281983" cy="1279744"/>
          </a:xfrm>
          <a:custGeom>
            <a:avLst/>
            <a:gdLst>
              <a:gd name="T0" fmla="*/ 251 w 549"/>
              <a:gd name="T1" fmla="*/ 536 h 549"/>
              <a:gd name="T2" fmla="*/ 13 w 549"/>
              <a:gd name="T3" fmla="*/ 297 h 549"/>
              <a:gd name="T4" fmla="*/ 13 w 549"/>
              <a:gd name="T5" fmla="*/ 251 h 549"/>
              <a:gd name="T6" fmla="*/ 251 w 549"/>
              <a:gd name="T7" fmla="*/ 13 h 549"/>
              <a:gd name="T8" fmla="*/ 297 w 549"/>
              <a:gd name="T9" fmla="*/ 13 h 549"/>
              <a:gd name="T10" fmla="*/ 536 w 549"/>
              <a:gd name="T11" fmla="*/ 251 h 549"/>
              <a:gd name="T12" fmla="*/ 536 w 549"/>
              <a:gd name="T13" fmla="*/ 297 h 549"/>
              <a:gd name="T14" fmla="*/ 297 w 549"/>
              <a:gd name="T15" fmla="*/ 536 h 549"/>
              <a:gd name="T16" fmla="*/ 251 w 549"/>
              <a:gd name="T17" fmla="*/ 536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9" h="549">
                <a:moveTo>
                  <a:pt x="251" y="536"/>
                </a:moveTo>
                <a:cubicBezTo>
                  <a:pt x="13" y="297"/>
                  <a:pt x="13" y="297"/>
                  <a:pt x="13" y="297"/>
                </a:cubicBezTo>
                <a:cubicBezTo>
                  <a:pt x="0" y="285"/>
                  <a:pt x="0" y="264"/>
                  <a:pt x="13" y="251"/>
                </a:cubicBezTo>
                <a:cubicBezTo>
                  <a:pt x="251" y="13"/>
                  <a:pt x="251" y="13"/>
                  <a:pt x="251" y="13"/>
                </a:cubicBezTo>
                <a:cubicBezTo>
                  <a:pt x="264" y="0"/>
                  <a:pt x="285" y="0"/>
                  <a:pt x="297" y="13"/>
                </a:cubicBezTo>
                <a:cubicBezTo>
                  <a:pt x="536" y="251"/>
                  <a:pt x="536" y="251"/>
                  <a:pt x="536" y="251"/>
                </a:cubicBezTo>
                <a:cubicBezTo>
                  <a:pt x="549" y="264"/>
                  <a:pt x="549" y="285"/>
                  <a:pt x="536" y="297"/>
                </a:cubicBezTo>
                <a:cubicBezTo>
                  <a:pt x="297" y="536"/>
                  <a:pt x="297" y="536"/>
                  <a:pt x="297" y="536"/>
                </a:cubicBezTo>
                <a:cubicBezTo>
                  <a:pt x="285" y="549"/>
                  <a:pt x="264" y="549"/>
                  <a:pt x="251" y="536"/>
                </a:cubicBezTo>
                <a:close/>
              </a:path>
            </a:pathLst>
          </a:custGeom>
          <a:solidFill>
            <a:srgbClr val="42A6E2"/>
          </a:solidFill>
          <a:ln>
            <a:noFill/>
          </a:ln>
          <a:effectLst>
            <a:outerShdw blurRad="63500" algn="ctr" rotWithShape="0">
              <a:prstClr val="black">
                <a:alpha val="40000"/>
              </a:prstClr>
            </a:outerShdw>
          </a:effectLst>
        </p:spPr>
        <p:txBody>
          <a:bodyPr vert="horz" wrap="square" lIns="0" tIns="0" rIns="0" bIns="108000" numCol="1" anchor="ctr" anchorCtr="0" compatLnSpc="1"/>
          <a:lstStyle/>
          <a:p>
            <a:pPr algn="ctr"/>
            <a:r>
              <a:rPr lang="zh-CN" altLang="en-US" sz="2800" dirty="0">
                <a:solidFill>
                  <a:prstClr val="white"/>
                </a:solidFill>
                <a:latin typeface="FontAwesome" pitchFamily="2" charset="0"/>
              </a:rPr>
              <a:t></a:t>
            </a:r>
          </a:p>
        </p:txBody>
      </p:sp>
      <p:sp>
        <p:nvSpPr>
          <p:cNvPr id="44" name="矩形 43"/>
          <p:cNvSpPr/>
          <p:nvPr/>
        </p:nvSpPr>
        <p:spPr>
          <a:xfrm>
            <a:off x="1446652" y="5061239"/>
            <a:ext cx="1838967" cy="954107"/>
          </a:xfrm>
          <a:prstGeom prst="rect">
            <a:avLst/>
          </a:prstGeom>
        </p:spPr>
        <p:txBody>
          <a:bodyPr wrap="square">
            <a:spAutoFit/>
          </a:bodyPr>
          <a:lstStyle/>
          <a:p>
            <a:pPr algn="ct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详写内容</a:t>
            </a: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sp>
        <p:nvSpPr>
          <p:cNvPr id="45" name="矩形 44"/>
          <p:cNvSpPr/>
          <p:nvPr/>
        </p:nvSpPr>
        <p:spPr>
          <a:xfrm>
            <a:off x="1718140" y="4700612"/>
            <a:ext cx="1281780" cy="369332"/>
          </a:xfrm>
          <a:prstGeom prst="rect">
            <a:avLst/>
          </a:prstGeom>
        </p:spPr>
        <p:txBody>
          <a:bodyPr wrap="square">
            <a:spAutoFit/>
          </a:bodyPr>
          <a:lstStyle/>
          <a:p>
            <a:pPr algn="ctr"/>
            <a:r>
              <a:rPr lang="zh-CN" altLang="en-US" dirty="0">
                <a:solidFill>
                  <a:srgbClr val="42A6E2"/>
                </a:solidFill>
                <a:latin typeface="迷你简菱心" panose="02010609000101010101" pitchFamily="49" charset="-122"/>
                <a:ea typeface="迷你简菱心" panose="02010609000101010101" pitchFamily="49" charset="-122"/>
              </a:rPr>
              <a:t>厉兵秣马</a:t>
            </a:r>
          </a:p>
        </p:txBody>
      </p:sp>
      <p:sp>
        <p:nvSpPr>
          <p:cNvPr id="46" name="矩形 45"/>
          <p:cNvSpPr/>
          <p:nvPr/>
        </p:nvSpPr>
        <p:spPr>
          <a:xfrm>
            <a:off x="3285619" y="3770897"/>
            <a:ext cx="1838967" cy="954107"/>
          </a:xfrm>
          <a:prstGeom prst="rect">
            <a:avLst/>
          </a:prstGeom>
        </p:spPr>
        <p:txBody>
          <a:bodyPr wrap="square">
            <a:spAutoFit/>
          </a:bodyPr>
          <a:lstStyle/>
          <a:p>
            <a:pPr algn="ct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详写内容</a:t>
            </a: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sp>
        <p:nvSpPr>
          <p:cNvPr id="47" name="矩形 46"/>
          <p:cNvSpPr/>
          <p:nvPr/>
        </p:nvSpPr>
        <p:spPr>
          <a:xfrm>
            <a:off x="3564212" y="3410270"/>
            <a:ext cx="1281780" cy="369332"/>
          </a:xfrm>
          <a:prstGeom prst="rect">
            <a:avLst/>
          </a:prstGeom>
        </p:spPr>
        <p:txBody>
          <a:bodyPr wrap="square">
            <a:spAutoFit/>
          </a:bodyPr>
          <a:lstStyle/>
          <a:p>
            <a:pPr algn="ctr"/>
            <a:r>
              <a:rPr lang="zh-CN" altLang="en-US" dirty="0">
                <a:solidFill>
                  <a:srgbClr val="42A6E2"/>
                </a:solidFill>
                <a:latin typeface="迷你简菱心" panose="02010609000101010101" pitchFamily="49" charset="-122"/>
                <a:ea typeface="迷你简菱心" panose="02010609000101010101" pitchFamily="49" charset="-122"/>
              </a:rPr>
              <a:t>厉兵秣马</a:t>
            </a:r>
          </a:p>
        </p:txBody>
      </p:sp>
      <p:sp>
        <p:nvSpPr>
          <p:cNvPr id="48" name="Freeform 5"/>
          <p:cNvSpPr/>
          <p:nvPr/>
        </p:nvSpPr>
        <p:spPr bwMode="auto">
          <a:xfrm>
            <a:off x="5187156" y="2821849"/>
            <a:ext cx="1817687" cy="1814513"/>
          </a:xfrm>
          <a:custGeom>
            <a:avLst/>
            <a:gdLst>
              <a:gd name="T0" fmla="*/ 251 w 549"/>
              <a:gd name="T1" fmla="*/ 536 h 549"/>
              <a:gd name="T2" fmla="*/ 13 w 549"/>
              <a:gd name="T3" fmla="*/ 297 h 549"/>
              <a:gd name="T4" fmla="*/ 13 w 549"/>
              <a:gd name="T5" fmla="*/ 251 h 549"/>
              <a:gd name="T6" fmla="*/ 251 w 549"/>
              <a:gd name="T7" fmla="*/ 13 h 549"/>
              <a:gd name="T8" fmla="*/ 297 w 549"/>
              <a:gd name="T9" fmla="*/ 13 h 549"/>
              <a:gd name="T10" fmla="*/ 536 w 549"/>
              <a:gd name="T11" fmla="*/ 251 h 549"/>
              <a:gd name="T12" fmla="*/ 536 w 549"/>
              <a:gd name="T13" fmla="*/ 297 h 549"/>
              <a:gd name="T14" fmla="*/ 297 w 549"/>
              <a:gd name="T15" fmla="*/ 536 h 549"/>
              <a:gd name="T16" fmla="*/ 251 w 549"/>
              <a:gd name="T17" fmla="*/ 536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9" h="549">
                <a:moveTo>
                  <a:pt x="251" y="536"/>
                </a:moveTo>
                <a:cubicBezTo>
                  <a:pt x="13" y="297"/>
                  <a:pt x="13" y="297"/>
                  <a:pt x="13" y="297"/>
                </a:cubicBezTo>
                <a:cubicBezTo>
                  <a:pt x="0" y="285"/>
                  <a:pt x="0" y="264"/>
                  <a:pt x="13" y="251"/>
                </a:cubicBezTo>
                <a:cubicBezTo>
                  <a:pt x="251" y="13"/>
                  <a:pt x="251" y="13"/>
                  <a:pt x="251" y="13"/>
                </a:cubicBezTo>
                <a:cubicBezTo>
                  <a:pt x="264" y="0"/>
                  <a:pt x="285" y="0"/>
                  <a:pt x="297" y="13"/>
                </a:cubicBezTo>
                <a:cubicBezTo>
                  <a:pt x="536" y="251"/>
                  <a:pt x="536" y="251"/>
                  <a:pt x="536" y="251"/>
                </a:cubicBezTo>
                <a:cubicBezTo>
                  <a:pt x="549" y="264"/>
                  <a:pt x="549" y="285"/>
                  <a:pt x="536" y="297"/>
                </a:cubicBezTo>
                <a:cubicBezTo>
                  <a:pt x="297" y="536"/>
                  <a:pt x="297" y="536"/>
                  <a:pt x="297" y="536"/>
                </a:cubicBezTo>
                <a:cubicBezTo>
                  <a:pt x="285" y="549"/>
                  <a:pt x="264" y="549"/>
                  <a:pt x="251" y="536"/>
                </a:cubicBezTo>
                <a:close/>
              </a:path>
            </a:pathLst>
          </a:custGeom>
          <a:solidFill>
            <a:srgbClr val="42A6E2"/>
          </a:solidFill>
          <a:ln>
            <a:noFill/>
          </a:ln>
          <a:effectLst>
            <a:outerShdw blurRad="63500" algn="ctr" rotWithShape="0">
              <a:prstClr val="black">
                <a:alpha val="40000"/>
              </a:prstClr>
            </a:outerShdw>
          </a:effectLst>
        </p:spPr>
        <p:txBody>
          <a:bodyPr vert="horz" wrap="square" lIns="0" tIns="0" rIns="0" bIns="108000" numCol="1" anchor="ctr" anchorCtr="0" compatLnSpc="1"/>
          <a:lstStyle/>
          <a:p>
            <a:pPr algn="ctr"/>
            <a:r>
              <a:rPr lang="zh-CN" altLang="en-US" sz="3600" dirty="0">
                <a:solidFill>
                  <a:prstClr val="white"/>
                </a:solidFill>
                <a:latin typeface="FontAwesome" pitchFamily="2" charset="0"/>
              </a:rPr>
              <a:t></a:t>
            </a:r>
          </a:p>
        </p:txBody>
      </p:sp>
      <p:sp>
        <p:nvSpPr>
          <p:cNvPr id="49" name="Freeform 5"/>
          <p:cNvSpPr/>
          <p:nvPr/>
        </p:nvSpPr>
        <p:spPr bwMode="auto">
          <a:xfrm>
            <a:off x="7293974" y="1923105"/>
            <a:ext cx="1281983" cy="1279744"/>
          </a:xfrm>
          <a:custGeom>
            <a:avLst/>
            <a:gdLst>
              <a:gd name="T0" fmla="*/ 251 w 549"/>
              <a:gd name="T1" fmla="*/ 536 h 549"/>
              <a:gd name="T2" fmla="*/ 13 w 549"/>
              <a:gd name="T3" fmla="*/ 297 h 549"/>
              <a:gd name="T4" fmla="*/ 13 w 549"/>
              <a:gd name="T5" fmla="*/ 251 h 549"/>
              <a:gd name="T6" fmla="*/ 251 w 549"/>
              <a:gd name="T7" fmla="*/ 13 h 549"/>
              <a:gd name="T8" fmla="*/ 297 w 549"/>
              <a:gd name="T9" fmla="*/ 13 h 549"/>
              <a:gd name="T10" fmla="*/ 536 w 549"/>
              <a:gd name="T11" fmla="*/ 251 h 549"/>
              <a:gd name="T12" fmla="*/ 536 w 549"/>
              <a:gd name="T13" fmla="*/ 297 h 549"/>
              <a:gd name="T14" fmla="*/ 297 w 549"/>
              <a:gd name="T15" fmla="*/ 536 h 549"/>
              <a:gd name="T16" fmla="*/ 251 w 549"/>
              <a:gd name="T17" fmla="*/ 536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9" h="549">
                <a:moveTo>
                  <a:pt x="251" y="536"/>
                </a:moveTo>
                <a:cubicBezTo>
                  <a:pt x="13" y="297"/>
                  <a:pt x="13" y="297"/>
                  <a:pt x="13" y="297"/>
                </a:cubicBezTo>
                <a:cubicBezTo>
                  <a:pt x="0" y="285"/>
                  <a:pt x="0" y="264"/>
                  <a:pt x="13" y="251"/>
                </a:cubicBezTo>
                <a:cubicBezTo>
                  <a:pt x="251" y="13"/>
                  <a:pt x="251" y="13"/>
                  <a:pt x="251" y="13"/>
                </a:cubicBezTo>
                <a:cubicBezTo>
                  <a:pt x="264" y="0"/>
                  <a:pt x="285" y="0"/>
                  <a:pt x="297" y="13"/>
                </a:cubicBezTo>
                <a:cubicBezTo>
                  <a:pt x="536" y="251"/>
                  <a:pt x="536" y="251"/>
                  <a:pt x="536" y="251"/>
                </a:cubicBezTo>
                <a:cubicBezTo>
                  <a:pt x="549" y="264"/>
                  <a:pt x="549" y="285"/>
                  <a:pt x="536" y="297"/>
                </a:cubicBezTo>
                <a:cubicBezTo>
                  <a:pt x="297" y="536"/>
                  <a:pt x="297" y="536"/>
                  <a:pt x="297" y="536"/>
                </a:cubicBezTo>
                <a:cubicBezTo>
                  <a:pt x="285" y="549"/>
                  <a:pt x="264" y="549"/>
                  <a:pt x="251" y="536"/>
                </a:cubicBezTo>
                <a:close/>
              </a:path>
            </a:pathLst>
          </a:custGeom>
          <a:solidFill>
            <a:srgbClr val="42A6E2"/>
          </a:solidFill>
          <a:ln>
            <a:noFill/>
          </a:ln>
          <a:effectLst>
            <a:outerShdw blurRad="63500" algn="ctr" rotWithShape="0">
              <a:prstClr val="black">
                <a:alpha val="40000"/>
              </a:prstClr>
            </a:outerShdw>
          </a:effectLst>
        </p:spPr>
        <p:txBody>
          <a:bodyPr vert="horz" wrap="square" lIns="0" tIns="0" rIns="0" bIns="108000" numCol="1" anchor="ctr" anchorCtr="0" compatLnSpc="1"/>
          <a:lstStyle/>
          <a:p>
            <a:pPr algn="ctr"/>
            <a:r>
              <a:rPr lang="zh-CN" altLang="en-US" sz="2800" dirty="0">
                <a:solidFill>
                  <a:prstClr val="white"/>
                </a:solidFill>
                <a:latin typeface="FontAwesome" pitchFamily="2" charset="0"/>
              </a:rPr>
              <a:t></a:t>
            </a:r>
          </a:p>
        </p:txBody>
      </p:sp>
      <p:sp>
        <p:nvSpPr>
          <p:cNvPr id="50" name="矩形 49"/>
          <p:cNvSpPr/>
          <p:nvPr/>
        </p:nvSpPr>
        <p:spPr>
          <a:xfrm>
            <a:off x="5176515" y="5061239"/>
            <a:ext cx="1838967" cy="954107"/>
          </a:xfrm>
          <a:prstGeom prst="rect">
            <a:avLst/>
          </a:prstGeom>
        </p:spPr>
        <p:txBody>
          <a:bodyPr wrap="square">
            <a:spAutoFit/>
          </a:bodyPr>
          <a:lstStyle/>
          <a:p>
            <a:pPr algn="ct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详写内容</a:t>
            </a: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sp>
        <p:nvSpPr>
          <p:cNvPr id="51" name="矩形 50"/>
          <p:cNvSpPr/>
          <p:nvPr/>
        </p:nvSpPr>
        <p:spPr>
          <a:xfrm>
            <a:off x="5448003" y="4700612"/>
            <a:ext cx="1281780" cy="369332"/>
          </a:xfrm>
          <a:prstGeom prst="rect">
            <a:avLst/>
          </a:prstGeom>
        </p:spPr>
        <p:txBody>
          <a:bodyPr wrap="square">
            <a:spAutoFit/>
          </a:bodyPr>
          <a:lstStyle/>
          <a:p>
            <a:pPr algn="ctr"/>
            <a:r>
              <a:rPr lang="zh-CN" altLang="en-US" dirty="0">
                <a:solidFill>
                  <a:srgbClr val="42A6E2"/>
                </a:solidFill>
                <a:latin typeface="迷你简菱心" panose="02010609000101010101" pitchFamily="49" charset="-122"/>
                <a:ea typeface="迷你简菱心" panose="02010609000101010101" pitchFamily="49" charset="-122"/>
              </a:rPr>
              <a:t>厉兵秣马</a:t>
            </a:r>
          </a:p>
        </p:txBody>
      </p:sp>
      <p:sp>
        <p:nvSpPr>
          <p:cNvPr id="52" name="矩形 51"/>
          <p:cNvSpPr/>
          <p:nvPr/>
        </p:nvSpPr>
        <p:spPr>
          <a:xfrm>
            <a:off x="7015482" y="3770897"/>
            <a:ext cx="1838967" cy="954107"/>
          </a:xfrm>
          <a:prstGeom prst="rect">
            <a:avLst/>
          </a:prstGeom>
        </p:spPr>
        <p:txBody>
          <a:bodyPr wrap="square">
            <a:spAutoFit/>
          </a:bodyPr>
          <a:lstStyle/>
          <a:p>
            <a:pPr algn="ct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详写内容</a:t>
            </a: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sp>
        <p:nvSpPr>
          <p:cNvPr id="53" name="矩形 52"/>
          <p:cNvSpPr/>
          <p:nvPr/>
        </p:nvSpPr>
        <p:spPr>
          <a:xfrm>
            <a:off x="7294075" y="3410270"/>
            <a:ext cx="1281780" cy="369332"/>
          </a:xfrm>
          <a:prstGeom prst="rect">
            <a:avLst/>
          </a:prstGeom>
        </p:spPr>
        <p:txBody>
          <a:bodyPr wrap="square">
            <a:spAutoFit/>
          </a:bodyPr>
          <a:lstStyle/>
          <a:p>
            <a:pPr algn="ctr"/>
            <a:r>
              <a:rPr lang="zh-CN" altLang="en-US" dirty="0">
                <a:solidFill>
                  <a:srgbClr val="42A6E2"/>
                </a:solidFill>
                <a:latin typeface="迷你简菱心" panose="02010609000101010101" pitchFamily="49" charset="-122"/>
                <a:ea typeface="迷你简菱心" panose="02010609000101010101" pitchFamily="49" charset="-122"/>
              </a:rPr>
              <a:t>厉兵秣马</a:t>
            </a:r>
          </a:p>
        </p:txBody>
      </p:sp>
      <p:sp>
        <p:nvSpPr>
          <p:cNvPr id="54" name="Freeform 5"/>
          <p:cNvSpPr/>
          <p:nvPr/>
        </p:nvSpPr>
        <p:spPr bwMode="auto">
          <a:xfrm>
            <a:off x="8917019" y="2821849"/>
            <a:ext cx="1817687" cy="1814513"/>
          </a:xfrm>
          <a:custGeom>
            <a:avLst/>
            <a:gdLst>
              <a:gd name="T0" fmla="*/ 251 w 549"/>
              <a:gd name="T1" fmla="*/ 536 h 549"/>
              <a:gd name="T2" fmla="*/ 13 w 549"/>
              <a:gd name="T3" fmla="*/ 297 h 549"/>
              <a:gd name="T4" fmla="*/ 13 w 549"/>
              <a:gd name="T5" fmla="*/ 251 h 549"/>
              <a:gd name="T6" fmla="*/ 251 w 549"/>
              <a:gd name="T7" fmla="*/ 13 h 549"/>
              <a:gd name="T8" fmla="*/ 297 w 549"/>
              <a:gd name="T9" fmla="*/ 13 h 549"/>
              <a:gd name="T10" fmla="*/ 536 w 549"/>
              <a:gd name="T11" fmla="*/ 251 h 549"/>
              <a:gd name="T12" fmla="*/ 536 w 549"/>
              <a:gd name="T13" fmla="*/ 297 h 549"/>
              <a:gd name="T14" fmla="*/ 297 w 549"/>
              <a:gd name="T15" fmla="*/ 536 h 549"/>
              <a:gd name="T16" fmla="*/ 251 w 549"/>
              <a:gd name="T17" fmla="*/ 536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9" h="549">
                <a:moveTo>
                  <a:pt x="251" y="536"/>
                </a:moveTo>
                <a:cubicBezTo>
                  <a:pt x="13" y="297"/>
                  <a:pt x="13" y="297"/>
                  <a:pt x="13" y="297"/>
                </a:cubicBezTo>
                <a:cubicBezTo>
                  <a:pt x="0" y="285"/>
                  <a:pt x="0" y="264"/>
                  <a:pt x="13" y="251"/>
                </a:cubicBezTo>
                <a:cubicBezTo>
                  <a:pt x="251" y="13"/>
                  <a:pt x="251" y="13"/>
                  <a:pt x="251" y="13"/>
                </a:cubicBezTo>
                <a:cubicBezTo>
                  <a:pt x="264" y="0"/>
                  <a:pt x="285" y="0"/>
                  <a:pt x="297" y="13"/>
                </a:cubicBezTo>
                <a:cubicBezTo>
                  <a:pt x="536" y="251"/>
                  <a:pt x="536" y="251"/>
                  <a:pt x="536" y="251"/>
                </a:cubicBezTo>
                <a:cubicBezTo>
                  <a:pt x="549" y="264"/>
                  <a:pt x="549" y="285"/>
                  <a:pt x="536" y="297"/>
                </a:cubicBezTo>
                <a:cubicBezTo>
                  <a:pt x="297" y="536"/>
                  <a:pt x="297" y="536"/>
                  <a:pt x="297" y="536"/>
                </a:cubicBezTo>
                <a:cubicBezTo>
                  <a:pt x="285" y="549"/>
                  <a:pt x="264" y="549"/>
                  <a:pt x="251" y="536"/>
                </a:cubicBezTo>
                <a:close/>
              </a:path>
            </a:pathLst>
          </a:custGeom>
          <a:solidFill>
            <a:srgbClr val="42A6E2"/>
          </a:solidFill>
          <a:ln>
            <a:noFill/>
          </a:ln>
          <a:effectLst>
            <a:outerShdw blurRad="63500" algn="ctr" rotWithShape="0">
              <a:prstClr val="black">
                <a:alpha val="40000"/>
              </a:prstClr>
            </a:outerShdw>
          </a:effectLst>
        </p:spPr>
        <p:txBody>
          <a:bodyPr vert="horz" wrap="square" lIns="0" tIns="0" rIns="0" bIns="108000" numCol="1" anchor="ctr" anchorCtr="0" compatLnSpc="1"/>
          <a:lstStyle/>
          <a:p>
            <a:pPr algn="ctr"/>
            <a:r>
              <a:rPr lang="zh-CN" altLang="en-US" sz="3600" dirty="0">
                <a:solidFill>
                  <a:prstClr val="white"/>
                </a:solidFill>
                <a:latin typeface="FontAwesome" pitchFamily="2" charset="0"/>
              </a:rPr>
              <a:t></a:t>
            </a:r>
          </a:p>
        </p:txBody>
      </p:sp>
      <p:sp>
        <p:nvSpPr>
          <p:cNvPr id="55" name="矩形 54"/>
          <p:cNvSpPr/>
          <p:nvPr/>
        </p:nvSpPr>
        <p:spPr>
          <a:xfrm>
            <a:off x="8906378" y="5061239"/>
            <a:ext cx="1838967" cy="954107"/>
          </a:xfrm>
          <a:prstGeom prst="rect">
            <a:avLst/>
          </a:prstGeom>
        </p:spPr>
        <p:txBody>
          <a:bodyPr wrap="square">
            <a:spAutoFit/>
          </a:bodyPr>
          <a:lstStyle/>
          <a:p>
            <a:pPr algn="ct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详写内容</a:t>
            </a: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sp>
        <p:nvSpPr>
          <p:cNvPr id="56" name="矩形 55"/>
          <p:cNvSpPr/>
          <p:nvPr/>
        </p:nvSpPr>
        <p:spPr>
          <a:xfrm>
            <a:off x="9177866" y="4700612"/>
            <a:ext cx="1281780" cy="369332"/>
          </a:xfrm>
          <a:prstGeom prst="rect">
            <a:avLst/>
          </a:prstGeom>
        </p:spPr>
        <p:txBody>
          <a:bodyPr wrap="square">
            <a:spAutoFit/>
          </a:bodyPr>
          <a:lstStyle/>
          <a:p>
            <a:pPr algn="ctr"/>
            <a:r>
              <a:rPr lang="zh-CN" altLang="en-US" dirty="0">
                <a:solidFill>
                  <a:srgbClr val="42A6E2"/>
                </a:solidFill>
                <a:latin typeface="迷你简菱心" panose="02010609000101010101" pitchFamily="49" charset="-122"/>
                <a:ea typeface="迷你简菱心" panose="02010609000101010101" pitchFamily="49" charset="-122"/>
              </a:rPr>
              <a:t>厉兵秣马</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149"/>
                            </p:stCondLst>
                            <p:childTnLst>
                              <p:par>
                                <p:cTn id="15" presetID="23" presetClass="entr" presetSubtype="16" fill="hold" grpId="0" nodeType="after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p:cTn id="17" dur="500" fill="hold"/>
                                        <p:tgtEl>
                                          <p:spTgt spid="42"/>
                                        </p:tgtEl>
                                        <p:attrNameLst>
                                          <p:attrName>ppt_w</p:attrName>
                                        </p:attrNameLst>
                                      </p:cBhvr>
                                      <p:tavLst>
                                        <p:tav tm="0">
                                          <p:val>
                                            <p:fltVal val="0"/>
                                          </p:val>
                                        </p:tav>
                                        <p:tav tm="100000">
                                          <p:val>
                                            <p:strVal val="#ppt_w"/>
                                          </p:val>
                                        </p:tav>
                                      </p:tavLst>
                                    </p:anim>
                                    <p:anim calcmode="lin" valueType="num">
                                      <p:cBhvr>
                                        <p:cTn id="18" dur="500" fill="hold"/>
                                        <p:tgtEl>
                                          <p:spTgt spid="42"/>
                                        </p:tgtEl>
                                        <p:attrNameLst>
                                          <p:attrName>ppt_h</p:attrName>
                                        </p:attrNameLst>
                                      </p:cBhvr>
                                      <p:tavLst>
                                        <p:tav tm="0">
                                          <p:val>
                                            <p:fltVal val="0"/>
                                          </p:val>
                                        </p:tav>
                                        <p:tav tm="100000">
                                          <p:val>
                                            <p:strVal val="#ppt_h"/>
                                          </p:val>
                                        </p:tav>
                                      </p:tavLst>
                                    </p:anim>
                                  </p:childTnLst>
                                </p:cTn>
                              </p:par>
                            </p:childTnLst>
                          </p:cTn>
                        </p:par>
                        <p:par>
                          <p:cTn id="19" fill="hold">
                            <p:stCondLst>
                              <p:cond delay="1649"/>
                            </p:stCondLst>
                            <p:childTnLst>
                              <p:par>
                                <p:cTn id="20" presetID="53" presetClass="entr" presetSubtype="16" fill="hold" grpId="0" nodeType="afterEffect">
                                  <p:stCondLst>
                                    <p:cond delay="0"/>
                                  </p:stCondLst>
                                  <p:iterate type="lt">
                                    <p:tmPct val="10000"/>
                                  </p:iterate>
                                  <p:childTnLst>
                                    <p:set>
                                      <p:cBhvr>
                                        <p:cTn id="21" dur="1" fill="hold">
                                          <p:stCondLst>
                                            <p:cond delay="0"/>
                                          </p:stCondLst>
                                        </p:cTn>
                                        <p:tgtEl>
                                          <p:spTgt spid="45"/>
                                        </p:tgtEl>
                                        <p:attrNameLst>
                                          <p:attrName>style.visibility</p:attrName>
                                        </p:attrNameLst>
                                      </p:cBhvr>
                                      <p:to>
                                        <p:strVal val="visible"/>
                                      </p:to>
                                    </p:set>
                                    <p:anim calcmode="lin" valueType="num">
                                      <p:cBhvr>
                                        <p:cTn id="22" dur="500" fill="hold"/>
                                        <p:tgtEl>
                                          <p:spTgt spid="45"/>
                                        </p:tgtEl>
                                        <p:attrNameLst>
                                          <p:attrName>ppt_w</p:attrName>
                                        </p:attrNameLst>
                                      </p:cBhvr>
                                      <p:tavLst>
                                        <p:tav tm="0">
                                          <p:val>
                                            <p:fltVal val="0"/>
                                          </p:val>
                                        </p:tav>
                                        <p:tav tm="100000">
                                          <p:val>
                                            <p:strVal val="#ppt_w"/>
                                          </p:val>
                                        </p:tav>
                                      </p:tavLst>
                                    </p:anim>
                                    <p:anim calcmode="lin" valueType="num">
                                      <p:cBhvr>
                                        <p:cTn id="23" dur="500" fill="hold"/>
                                        <p:tgtEl>
                                          <p:spTgt spid="45"/>
                                        </p:tgtEl>
                                        <p:attrNameLst>
                                          <p:attrName>ppt_h</p:attrName>
                                        </p:attrNameLst>
                                      </p:cBhvr>
                                      <p:tavLst>
                                        <p:tav tm="0">
                                          <p:val>
                                            <p:fltVal val="0"/>
                                          </p:val>
                                        </p:tav>
                                        <p:tav tm="100000">
                                          <p:val>
                                            <p:strVal val="#ppt_h"/>
                                          </p:val>
                                        </p:tav>
                                      </p:tavLst>
                                    </p:anim>
                                    <p:animEffect transition="in" filter="fade">
                                      <p:cBhvr>
                                        <p:cTn id="24" dur="500"/>
                                        <p:tgtEl>
                                          <p:spTgt spid="45"/>
                                        </p:tgtEl>
                                      </p:cBhvr>
                                    </p:animEffect>
                                  </p:childTnLst>
                                </p:cTn>
                              </p:par>
                            </p:childTnLst>
                          </p:cTn>
                        </p:par>
                        <p:par>
                          <p:cTn id="25" fill="hold">
                            <p:stCondLst>
                              <p:cond delay="2299"/>
                            </p:stCondLst>
                            <p:childTnLst>
                              <p:par>
                                <p:cTn id="26" presetID="10" presetClass="entr" presetSubtype="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1500"/>
                                        <p:tgtEl>
                                          <p:spTgt spid="44"/>
                                        </p:tgtEl>
                                      </p:cBhvr>
                                    </p:animEffect>
                                  </p:childTnLst>
                                </p:cTn>
                              </p:par>
                              <p:par>
                                <p:cTn id="29" presetID="42" presetClass="path" presetSubtype="0" decel="100000" fill="hold" grpId="1" nodeType="withEffect">
                                  <p:stCondLst>
                                    <p:cond delay="0"/>
                                  </p:stCondLst>
                                  <p:childTnLst>
                                    <p:animMotion origin="layout" path="M -4.16667E-7 2.59259E-6 L -4.16667E-7 0.075 " pathEditMode="relative" rAng="0" ptsTypes="AA">
                                      <p:cBhvr>
                                        <p:cTn id="30" dur="1500" spd="-100000" fill="hold"/>
                                        <p:tgtEl>
                                          <p:spTgt spid="44"/>
                                        </p:tgtEl>
                                        <p:attrNameLst>
                                          <p:attrName>ppt_x</p:attrName>
                                          <p:attrName>ppt_y</p:attrName>
                                        </p:attrNameLst>
                                      </p:cBhvr>
                                      <p:rCtr x="0" y="3750"/>
                                    </p:animMotion>
                                  </p:childTnLst>
                                </p:cTn>
                              </p:par>
                            </p:childTnLst>
                          </p:cTn>
                        </p:par>
                        <p:par>
                          <p:cTn id="31" fill="hold">
                            <p:stCondLst>
                              <p:cond delay="3799"/>
                            </p:stCondLst>
                            <p:childTnLst>
                              <p:par>
                                <p:cTn id="32" presetID="23" presetClass="entr" presetSubtype="16" fill="hold" grpId="0" nodeType="after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p:cTn id="34" dur="500" fill="hold"/>
                                        <p:tgtEl>
                                          <p:spTgt spid="43"/>
                                        </p:tgtEl>
                                        <p:attrNameLst>
                                          <p:attrName>ppt_w</p:attrName>
                                        </p:attrNameLst>
                                      </p:cBhvr>
                                      <p:tavLst>
                                        <p:tav tm="0">
                                          <p:val>
                                            <p:fltVal val="0"/>
                                          </p:val>
                                        </p:tav>
                                        <p:tav tm="100000">
                                          <p:val>
                                            <p:strVal val="#ppt_w"/>
                                          </p:val>
                                        </p:tav>
                                      </p:tavLst>
                                    </p:anim>
                                    <p:anim calcmode="lin" valueType="num">
                                      <p:cBhvr>
                                        <p:cTn id="35" dur="500" fill="hold"/>
                                        <p:tgtEl>
                                          <p:spTgt spid="43"/>
                                        </p:tgtEl>
                                        <p:attrNameLst>
                                          <p:attrName>ppt_h</p:attrName>
                                        </p:attrNameLst>
                                      </p:cBhvr>
                                      <p:tavLst>
                                        <p:tav tm="0">
                                          <p:val>
                                            <p:fltVal val="0"/>
                                          </p:val>
                                        </p:tav>
                                        <p:tav tm="100000">
                                          <p:val>
                                            <p:strVal val="#ppt_h"/>
                                          </p:val>
                                        </p:tav>
                                      </p:tavLst>
                                    </p:anim>
                                  </p:childTnLst>
                                </p:cTn>
                              </p:par>
                            </p:childTnLst>
                          </p:cTn>
                        </p:par>
                        <p:par>
                          <p:cTn id="36" fill="hold">
                            <p:stCondLst>
                              <p:cond delay="4299"/>
                            </p:stCondLst>
                            <p:childTnLst>
                              <p:par>
                                <p:cTn id="37" presetID="53" presetClass="entr" presetSubtype="16" fill="hold" grpId="0" nodeType="afterEffect">
                                  <p:stCondLst>
                                    <p:cond delay="0"/>
                                  </p:stCondLst>
                                  <p:iterate type="lt">
                                    <p:tmPct val="10000"/>
                                  </p:iterate>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950"/>
                            </p:stCondLst>
                            <p:childTnLst>
                              <p:par>
                                <p:cTn id="43" presetID="10" presetClass="entr" presetSubtype="0" fill="hold" grpId="0" nodeType="after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1500"/>
                                        <p:tgtEl>
                                          <p:spTgt spid="46"/>
                                        </p:tgtEl>
                                      </p:cBhvr>
                                    </p:animEffect>
                                  </p:childTnLst>
                                </p:cTn>
                              </p:par>
                              <p:par>
                                <p:cTn id="46" presetID="42" presetClass="path" presetSubtype="0" decel="100000" fill="hold" grpId="1" nodeType="withEffect">
                                  <p:stCondLst>
                                    <p:cond delay="0"/>
                                  </p:stCondLst>
                                  <p:childTnLst>
                                    <p:animMotion origin="layout" path="M -1.875E-6 -2.96296E-6 L -1.875E-6 0.075 " pathEditMode="relative" rAng="0" ptsTypes="AA">
                                      <p:cBhvr>
                                        <p:cTn id="47" dur="1500" spd="-100000" fill="hold"/>
                                        <p:tgtEl>
                                          <p:spTgt spid="46"/>
                                        </p:tgtEl>
                                        <p:attrNameLst>
                                          <p:attrName>ppt_x</p:attrName>
                                          <p:attrName>ppt_y</p:attrName>
                                        </p:attrNameLst>
                                      </p:cBhvr>
                                      <p:rCtr x="0" y="3750"/>
                                    </p:animMotion>
                                  </p:childTnLst>
                                </p:cTn>
                              </p:par>
                            </p:childTnLst>
                          </p:cTn>
                        </p:par>
                        <p:par>
                          <p:cTn id="48" fill="hold">
                            <p:stCondLst>
                              <p:cond delay="6450"/>
                            </p:stCondLst>
                            <p:childTnLst>
                              <p:par>
                                <p:cTn id="49" presetID="23" presetClass="entr" presetSubtype="16"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p:cTn id="51" dur="500" fill="hold"/>
                                        <p:tgtEl>
                                          <p:spTgt spid="48"/>
                                        </p:tgtEl>
                                        <p:attrNameLst>
                                          <p:attrName>ppt_w</p:attrName>
                                        </p:attrNameLst>
                                      </p:cBhvr>
                                      <p:tavLst>
                                        <p:tav tm="0">
                                          <p:val>
                                            <p:fltVal val="0"/>
                                          </p:val>
                                        </p:tav>
                                        <p:tav tm="100000">
                                          <p:val>
                                            <p:strVal val="#ppt_w"/>
                                          </p:val>
                                        </p:tav>
                                      </p:tavLst>
                                    </p:anim>
                                    <p:anim calcmode="lin" valueType="num">
                                      <p:cBhvr>
                                        <p:cTn id="52" dur="500" fill="hold"/>
                                        <p:tgtEl>
                                          <p:spTgt spid="48"/>
                                        </p:tgtEl>
                                        <p:attrNameLst>
                                          <p:attrName>ppt_h</p:attrName>
                                        </p:attrNameLst>
                                      </p:cBhvr>
                                      <p:tavLst>
                                        <p:tav tm="0">
                                          <p:val>
                                            <p:fltVal val="0"/>
                                          </p:val>
                                        </p:tav>
                                        <p:tav tm="100000">
                                          <p:val>
                                            <p:strVal val="#ppt_h"/>
                                          </p:val>
                                        </p:tav>
                                      </p:tavLst>
                                    </p:anim>
                                  </p:childTnLst>
                                </p:cTn>
                              </p:par>
                            </p:childTnLst>
                          </p:cTn>
                        </p:par>
                        <p:par>
                          <p:cTn id="53" fill="hold">
                            <p:stCondLst>
                              <p:cond delay="6950"/>
                            </p:stCondLst>
                            <p:childTnLst>
                              <p:par>
                                <p:cTn id="54" presetID="53" presetClass="entr" presetSubtype="16" fill="hold" grpId="0" nodeType="afterEffect">
                                  <p:stCondLst>
                                    <p:cond delay="0"/>
                                  </p:stCondLst>
                                  <p:iterate type="lt">
                                    <p:tmPct val="10000"/>
                                  </p:iterate>
                                  <p:childTnLst>
                                    <p:set>
                                      <p:cBhvr>
                                        <p:cTn id="55" dur="1" fill="hold">
                                          <p:stCondLst>
                                            <p:cond delay="0"/>
                                          </p:stCondLst>
                                        </p:cTn>
                                        <p:tgtEl>
                                          <p:spTgt spid="51"/>
                                        </p:tgtEl>
                                        <p:attrNameLst>
                                          <p:attrName>style.visibility</p:attrName>
                                        </p:attrNameLst>
                                      </p:cBhvr>
                                      <p:to>
                                        <p:strVal val="visible"/>
                                      </p:to>
                                    </p:set>
                                    <p:anim calcmode="lin" valueType="num">
                                      <p:cBhvr>
                                        <p:cTn id="56" dur="500" fill="hold"/>
                                        <p:tgtEl>
                                          <p:spTgt spid="51"/>
                                        </p:tgtEl>
                                        <p:attrNameLst>
                                          <p:attrName>ppt_w</p:attrName>
                                        </p:attrNameLst>
                                      </p:cBhvr>
                                      <p:tavLst>
                                        <p:tav tm="0">
                                          <p:val>
                                            <p:fltVal val="0"/>
                                          </p:val>
                                        </p:tav>
                                        <p:tav tm="100000">
                                          <p:val>
                                            <p:strVal val="#ppt_w"/>
                                          </p:val>
                                        </p:tav>
                                      </p:tavLst>
                                    </p:anim>
                                    <p:anim calcmode="lin" valueType="num">
                                      <p:cBhvr>
                                        <p:cTn id="57" dur="500" fill="hold"/>
                                        <p:tgtEl>
                                          <p:spTgt spid="51"/>
                                        </p:tgtEl>
                                        <p:attrNameLst>
                                          <p:attrName>ppt_h</p:attrName>
                                        </p:attrNameLst>
                                      </p:cBhvr>
                                      <p:tavLst>
                                        <p:tav tm="0">
                                          <p:val>
                                            <p:fltVal val="0"/>
                                          </p:val>
                                        </p:tav>
                                        <p:tav tm="100000">
                                          <p:val>
                                            <p:strVal val="#ppt_h"/>
                                          </p:val>
                                        </p:tav>
                                      </p:tavLst>
                                    </p:anim>
                                    <p:animEffect transition="in" filter="fade">
                                      <p:cBhvr>
                                        <p:cTn id="58" dur="500"/>
                                        <p:tgtEl>
                                          <p:spTgt spid="51"/>
                                        </p:tgtEl>
                                      </p:cBhvr>
                                    </p:animEffect>
                                  </p:childTnLst>
                                </p:cTn>
                              </p:par>
                            </p:childTnLst>
                          </p:cTn>
                        </p:par>
                        <p:par>
                          <p:cTn id="59" fill="hold">
                            <p:stCondLst>
                              <p:cond delay="7600"/>
                            </p:stCondLst>
                            <p:childTnLst>
                              <p:par>
                                <p:cTn id="60" presetID="10" presetClass="entr" presetSubtype="0"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Effect transition="in" filter="fade">
                                      <p:cBhvr>
                                        <p:cTn id="62" dur="1500"/>
                                        <p:tgtEl>
                                          <p:spTgt spid="50"/>
                                        </p:tgtEl>
                                      </p:cBhvr>
                                    </p:animEffect>
                                  </p:childTnLst>
                                </p:cTn>
                              </p:par>
                              <p:par>
                                <p:cTn id="63" presetID="42" presetClass="path" presetSubtype="0" decel="100000" fill="hold" grpId="1" nodeType="withEffect">
                                  <p:stCondLst>
                                    <p:cond delay="0"/>
                                  </p:stCondLst>
                                  <p:childTnLst>
                                    <p:animMotion origin="layout" path="M 0 2.59259E-6 L 0 0.075 " pathEditMode="relative" rAng="0" ptsTypes="AA">
                                      <p:cBhvr>
                                        <p:cTn id="64" dur="1500" spd="-100000" fill="hold"/>
                                        <p:tgtEl>
                                          <p:spTgt spid="50"/>
                                        </p:tgtEl>
                                        <p:attrNameLst>
                                          <p:attrName>ppt_x</p:attrName>
                                          <p:attrName>ppt_y</p:attrName>
                                        </p:attrNameLst>
                                      </p:cBhvr>
                                      <p:rCtr x="0" y="3750"/>
                                    </p:animMotion>
                                  </p:childTnLst>
                                </p:cTn>
                              </p:par>
                            </p:childTnLst>
                          </p:cTn>
                        </p:par>
                        <p:par>
                          <p:cTn id="65" fill="hold">
                            <p:stCondLst>
                              <p:cond delay="9100"/>
                            </p:stCondLst>
                            <p:childTnLst>
                              <p:par>
                                <p:cTn id="66" presetID="23" presetClass="entr" presetSubtype="16"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 calcmode="lin" valueType="num">
                                      <p:cBhvr>
                                        <p:cTn id="68" dur="500" fill="hold"/>
                                        <p:tgtEl>
                                          <p:spTgt spid="49"/>
                                        </p:tgtEl>
                                        <p:attrNameLst>
                                          <p:attrName>ppt_w</p:attrName>
                                        </p:attrNameLst>
                                      </p:cBhvr>
                                      <p:tavLst>
                                        <p:tav tm="0">
                                          <p:val>
                                            <p:fltVal val="0"/>
                                          </p:val>
                                        </p:tav>
                                        <p:tav tm="100000">
                                          <p:val>
                                            <p:strVal val="#ppt_w"/>
                                          </p:val>
                                        </p:tav>
                                      </p:tavLst>
                                    </p:anim>
                                    <p:anim calcmode="lin" valueType="num">
                                      <p:cBhvr>
                                        <p:cTn id="69" dur="500" fill="hold"/>
                                        <p:tgtEl>
                                          <p:spTgt spid="49"/>
                                        </p:tgtEl>
                                        <p:attrNameLst>
                                          <p:attrName>ppt_h</p:attrName>
                                        </p:attrNameLst>
                                      </p:cBhvr>
                                      <p:tavLst>
                                        <p:tav tm="0">
                                          <p:val>
                                            <p:fltVal val="0"/>
                                          </p:val>
                                        </p:tav>
                                        <p:tav tm="100000">
                                          <p:val>
                                            <p:strVal val="#ppt_h"/>
                                          </p:val>
                                        </p:tav>
                                      </p:tavLst>
                                    </p:anim>
                                  </p:childTnLst>
                                </p:cTn>
                              </p:par>
                            </p:childTnLst>
                          </p:cTn>
                        </p:par>
                        <p:par>
                          <p:cTn id="70" fill="hold">
                            <p:stCondLst>
                              <p:cond delay="9600"/>
                            </p:stCondLst>
                            <p:childTnLst>
                              <p:par>
                                <p:cTn id="71" presetID="53" presetClass="entr" presetSubtype="16" fill="hold" grpId="0" nodeType="afterEffect">
                                  <p:stCondLst>
                                    <p:cond delay="0"/>
                                  </p:stCondLst>
                                  <p:iterate type="lt">
                                    <p:tmPct val="10000"/>
                                  </p:iterate>
                                  <p:childTnLst>
                                    <p:set>
                                      <p:cBhvr>
                                        <p:cTn id="72" dur="1" fill="hold">
                                          <p:stCondLst>
                                            <p:cond delay="0"/>
                                          </p:stCondLst>
                                        </p:cTn>
                                        <p:tgtEl>
                                          <p:spTgt spid="53"/>
                                        </p:tgtEl>
                                        <p:attrNameLst>
                                          <p:attrName>style.visibility</p:attrName>
                                        </p:attrNameLst>
                                      </p:cBhvr>
                                      <p:to>
                                        <p:strVal val="visible"/>
                                      </p:to>
                                    </p:set>
                                    <p:anim calcmode="lin" valueType="num">
                                      <p:cBhvr>
                                        <p:cTn id="73" dur="500" fill="hold"/>
                                        <p:tgtEl>
                                          <p:spTgt spid="53"/>
                                        </p:tgtEl>
                                        <p:attrNameLst>
                                          <p:attrName>ppt_w</p:attrName>
                                        </p:attrNameLst>
                                      </p:cBhvr>
                                      <p:tavLst>
                                        <p:tav tm="0">
                                          <p:val>
                                            <p:fltVal val="0"/>
                                          </p:val>
                                        </p:tav>
                                        <p:tav tm="100000">
                                          <p:val>
                                            <p:strVal val="#ppt_w"/>
                                          </p:val>
                                        </p:tav>
                                      </p:tavLst>
                                    </p:anim>
                                    <p:anim calcmode="lin" valueType="num">
                                      <p:cBhvr>
                                        <p:cTn id="74" dur="500" fill="hold"/>
                                        <p:tgtEl>
                                          <p:spTgt spid="53"/>
                                        </p:tgtEl>
                                        <p:attrNameLst>
                                          <p:attrName>ppt_h</p:attrName>
                                        </p:attrNameLst>
                                      </p:cBhvr>
                                      <p:tavLst>
                                        <p:tav tm="0">
                                          <p:val>
                                            <p:fltVal val="0"/>
                                          </p:val>
                                        </p:tav>
                                        <p:tav tm="100000">
                                          <p:val>
                                            <p:strVal val="#ppt_h"/>
                                          </p:val>
                                        </p:tav>
                                      </p:tavLst>
                                    </p:anim>
                                    <p:animEffect transition="in" filter="fade">
                                      <p:cBhvr>
                                        <p:cTn id="75" dur="500"/>
                                        <p:tgtEl>
                                          <p:spTgt spid="53"/>
                                        </p:tgtEl>
                                      </p:cBhvr>
                                    </p:animEffect>
                                  </p:childTnLst>
                                </p:cTn>
                              </p:par>
                            </p:childTnLst>
                          </p:cTn>
                        </p:par>
                        <p:par>
                          <p:cTn id="76" fill="hold">
                            <p:stCondLst>
                              <p:cond delay="10250"/>
                            </p:stCondLst>
                            <p:childTnLst>
                              <p:par>
                                <p:cTn id="77" presetID="10" presetClass="entr" presetSubtype="0" fill="hold" grpId="0" nodeType="after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fade">
                                      <p:cBhvr>
                                        <p:cTn id="79" dur="1500"/>
                                        <p:tgtEl>
                                          <p:spTgt spid="52"/>
                                        </p:tgtEl>
                                      </p:cBhvr>
                                    </p:animEffect>
                                  </p:childTnLst>
                                </p:cTn>
                              </p:par>
                              <p:par>
                                <p:cTn id="80" presetID="42" presetClass="path" presetSubtype="0" decel="100000" fill="hold" grpId="1" nodeType="withEffect">
                                  <p:stCondLst>
                                    <p:cond delay="0"/>
                                  </p:stCondLst>
                                  <p:childTnLst>
                                    <p:animMotion origin="layout" path="M -1.25E-6 -2.96296E-6 L -1.25E-6 0.075 " pathEditMode="relative" rAng="0" ptsTypes="AA">
                                      <p:cBhvr>
                                        <p:cTn id="81" dur="1500" spd="-100000" fill="hold"/>
                                        <p:tgtEl>
                                          <p:spTgt spid="52"/>
                                        </p:tgtEl>
                                        <p:attrNameLst>
                                          <p:attrName>ppt_x</p:attrName>
                                          <p:attrName>ppt_y</p:attrName>
                                        </p:attrNameLst>
                                      </p:cBhvr>
                                      <p:rCtr x="0" y="3750"/>
                                    </p:animMotion>
                                  </p:childTnLst>
                                </p:cTn>
                              </p:par>
                            </p:childTnLst>
                          </p:cTn>
                        </p:par>
                        <p:par>
                          <p:cTn id="82" fill="hold">
                            <p:stCondLst>
                              <p:cond delay="11750"/>
                            </p:stCondLst>
                            <p:childTnLst>
                              <p:par>
                                <p:cTn id="83" presetID="23" presetClass="entr" presetSubtype="16" fill="hold" grpId="0" nodeType="afterEffect">
                                  <p:stCondLst>
                                    <p:cond delay="0"/>
                                  </p:stCondLst>
                                  <p:childTnLst>
                                    <p:set>
                                      <p:cBhvr>
                                        <p:cTn id="84" dur="1" fill="hold">
                                          <p:stCondLst>
                                            <p:cond delay="0"/>
                                          </p:stCondLst>
                                        </p:cTn>
                                        <p:tgtEl>
                                          <p:spTgt spid="54"/>
                                        </p:tgtEl>
                                        <p:attrNameLst>
                                          <p:attrName>style.visibility</p:attrName>
                                        </p:attrNameLst>
                                      </p:cBhvr>
                                      <p:to>
                                        <p:strVal val="visible"/>
                                      </p:to>
                                    </p:set>
                                    <p:anim calcmode="lin" valueType="num">
                                      <p:cBhvr>
                                        <p:cTn id="85" dur="500" fill="hold"/>
                                        <p:tgtEl>
                                          <p:spTgt spid="54"/>
                                        </p:tgtEl>
                                        <p:attrNameLst>
                                          <p:attrName>ppt_w</p:attrName>
                                        </p:attrNameLst>
                                      </p:cBhvr>
                                      <p:tavLst>
                                        <p:tav tm="0">
                                          <p:val>
                                            <p:fltVal val="0"/>
                                          </p:val>
                                        </p:tav>
                                        <p:tav tm="100000">
                                          <p:val>
                                            <p:strVal val="#ppt_w"/>
                                          </p:val>
                                        </p:tav>
                                      </p:tavLst>
                                    </p:anim>
                                    <p:anim calcmode="lin" valueType="num">
                                      <p:cBhvr>
                                        <p:cTn id="86" dur="500" fill="hold"/>
                                        <p:tgtEl>
                                          <p:spTgt spid="54"/>
                                        </p:tgtEl>
                                        <p:attrNameLst>
                                          <p:attrName>ppt_h</p:attrName>
                                        </p:attrNameLst>
                                      </p:cBhvr>
                                      <p:tavLst>
                                        <p:tav tm="0">
                                          <p:val>
                                            <p:fltVal val="0"/>
                                          </p:val>
                                        </p:tav>
                                        <p:tav tm="100000">
                                          <p:val>
                                            <p:strVal val="#ppt_h"/>
                                          </p:val>
                                        </p:tav>
                                      </p:tavLst>
                                    </p:anim>
                                  </p:childTnLst>
                                </p:cTn>
                              </p:par>
                            </p:childTnLst>
                          </p:cTn>
                        </p:par>
                        <p:par>
                          <p:cTn id="87" fill="hold">
                            <p:stCondLst>
                              <p:cond delay="12250"/>
                            </p:stCondLst>
                            <p:childTnLst>
                              <p:par>
                                <p:cTn id="88" presetID="53" presetClass="entr" presetSubtype="16" fill="hold" grpId="0" nodeType="afterEffect">
                                  <p:stCondLst>
                                    <p:cond delay="0"/>
                                  </p:stCondLst>
                                  <p:iterate type="lt">
                                    <p:tmPct val="10000"/>
                                  </p:iterate>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12899"/>
                            </p:stCondLst>
                            <p:childTnLst>
                              <p:par>
                                <p:cTn id="94" presetID="10" presetClass="entr" presetSubtype="0"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fade">
                                      <p:cBhvr>
                                        <p:cTn id="96" dur="1500"/>
                                        <p:tgtEl>
                                          <p:spTgt spid="55"/>
                                        </p:tgtEl>
                                      </p:cBhvr>
                                    </p:animEffect>
                                  </p:childTnLst>
                                </p:cTn>
                              </p:par>
                              <p:par>
                                <p:cTn id="97" presetID="42" presetClass="path" presetSubtype="0" decel="100000" fill="hold" grpId="1" nodeType="withEffect">
                                  <p:stCondLst>
                                    <p:cond delay="0"/>
                                  </p:stCondLst>
                                  <p:childTnLst>
                                    <p:animMotion origin="layout" path="M 6.25E-7 2.59259E-6 L 6.25E-7 0.075 " pathEditMode="relative" rAng="0" ptsTypes="AA">
                                      <p:cBhvr>
                                        <p:cTn id="98" dur="1500" spd="-100000" fill="hold"/>
                                        <p:tgtEl>
                                          <p:spTgt spid="55"/>
                                        </p:tgtEl>
                                        <p:attrNameLst>
                                          <p:attrName>ppt_x</p:attrName>
                                          <p:attrName>ppt_y</p:attrName>
                                        </p:attrNameLst>
                                      </p:cBhvr>
                                      <p:rCtr x="0" y="37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2" grpId="0" animBg="1"/>
      <p:bldP spid="43" grpId="0" animBg="1"/>
      <p:bldP spid="44" grpId="0"/>
      <p:bldP spid="44" grpId="1"/>
      <p:bldP spid="45" grpId="0"/>
      <p:bldP spid="46" grpId="0"/>
      <p:bldP spid="46" grpId="1"/>
      <p:bldP spid="47" grpId="0"/>
      <p:bldP spid="48" grpId="0" animBg="1"/>
      <p:bldP spid="49" grpId="0" animBg="1"/>
      <p:bldP spid="50" grpId="0"/>
      <p:bldP spid="50" grpId="1"/>
      <p:bldP spid="51" grpId="0"/>
      <p:bldP spid="52" grpId="0"/>
      <p:bldP spid="52" grpId="1"/>
      <p:bldP spid="53" grpId="0"/>
      <p:bldP spid="54" grpId="0" animBg="1"/>
      <p:bldP spid="55" grpId="0"/>
      <p:bldP spid="55" grpId="1"/>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7"/>
          <p:cNvSpPr txBox="1">
            <a:spLocks noChangeArrowheads="1"/>
          </p:cNvSpPr>
          <p:nvPr/>
        </p:nvSpPr>
        <p:spPr bwMode="auto">
          <a:xfrm>
            <a:off x="1711583" y="416973"/>
            <a:ext cx="19287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spcBef>
                <a:spcPct val="0"/>
              </a:spcBef>
              <a:buNone/>
            </a:pPr>
            <a:r>
              <a:rPr lang="zh-CN" altLang="en-US" sz="2800" spc="600" dirty="0">
                <a:solidFill>
                  <a:srgbClr val="42A6E2"/>
                </a:solidFill>
                <a:latin typeface="方正尚酷简体" panose="03000509000000000000" pitchFamily="65" charset="-122"/>
                <a:ea typeface="方正尚酷简体" panose="03000509000000000000" pitchFamily="65" charset="-122"/>
              </a:rPr>
              <a:t>销售技巧</a:t>
            </a:r>
          </a:p>
        </p:txBody>
      </p:sp>
      <p:grpSp>
        <p:nvGrpSpPr>
          <p:cNvPr id="3" name="组合 2"/>
          <p:cNvGrpSpPr/>
          <p:nvPr/>
        </p:nvGrpSpPr>
        <p:grpSpPr>
          <a:xfrm>
            <a:off x="-19052" y="319730"/>
            <a:ext cx="1623000" cy="707886"/>
            <a:chOff x="-19052" y="319730"/>
            <a:chExt cx="1623000" cy="707886"/>
          </a:xfrm>
        </p:grpSpPr>
        <p:sp>
          <p:nvSpPr>
            <p:cNvPr id="4" name="任意多边形 3"/>
            <p:cNvSpPr/>
            <p:nvPr/>
          </p:nvSpPr>
          <p:spPr>
            <a:xfrm flipH="1">
              <a:off x="-19052" y="340071"/>
              <a:ext cx="1623000" cy="675970"/>
            </a:xfrm>
            <a:custGeom>
              <a:avLst/>
              <a:gdLst>
                <a:gd name="connsiteX0" fmla="*/ 1623000 w 1623000"/>
                <a:gd name="connsiteY0" fmla="*/ 0 h 675970"/>
                <a:gd name="connsiteX1" fmla="*/ 309120 w 1623000"/>
                <a:gd name="connsiteY1" fmla="*/ 0 h 675970"/>
                <a:gd name="connsiteX2" fmla="*/ 270629 w 1623000"/>
                <a:gd name="connsiteY2" fmla="*/ 0 h 675970"/>
                <a:gd name="connsiteX3" fmla="*/ 270629 w 1623000"/>
                <a:gd name="connsiteY3" fmla="*/ 4243 h 675970"/>
                <a:gd name="connsiteX4" fmla="*/ 246822 w 1623000"/>
                <a:gd name="connsiteY4" fmla="*/ 6867 h 675970"/>
                <a:gd name="connsiteX5" fmla="*/ 0 w 1623000"/>
                <a:gd name="connsiteY5" fmla="*/ 337985 h 675970"/>
                <a:gd name="connsiteX6" fmla="*/ 246822 w 1623000"/>
                <a:gd name="connsiteY6" fmla="*/ 669103 h 675970"/>
                <a:gd name="connsiteX7" fmla="*/ 270629 w 1623000"/>
                <a:gd name="connsiteY7" fmla="*/ 671727 h 675970"/>
                <a:gd name="connsiteX8" fmla="*/ 270629 w 1623000"/>
                <a:gd name="connsiteY8" fmla="*/ 675969 h 675970"/>
                <a:gd name="connsiteX9" fmla="*/ 309111 w 1623000"/>
                <a:gd name="connsiteY9" fmla="*/ 675969 h 675970"/>
                <a:gd name="connsiteX10" fmla="*/ 309120 w 1623000"/>
                <a:gd name="connsiteY10" fmla="*/ 675970 h 675970"/>
                <a:gd name="connsiteX11" fmla="*/ 309129 w 1623000"/>
                <a:gd name="connsiteY11" fmla="*/ 675969 h 675970"/>
                <a:gd name="connsiteX12" fmla="*/ 1623000 w 1623000"/>
                <a:gd name="connsiteY12" fmla="*/ 675969 h 6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3000" h="675970">
                  <a:moveTo>
                    <a:pt x="1623000" y="0"/>
                  </a:moveTo>
                  <a:lnTo>
                    <a:pt x="309120" y="0"/>
                  </a:lnTo>
                  <a:lnTo>
                    <a:pt x="270629" y="0"/>
                  </a:lnTo>
                  <a:lnTo>
                    <a:pt x="270629" y="4243"/>
                  </a:lnTo>
                  <a:lnTo>
                    <a:pt x="246822" y="6867"/>
                  </a:lnTo>
                  <a:cubicBezTo>
                    <a:pt x="105961" y="38383"/>
                    <a:pt x="0" y="174654"/>
                    <a:pt x="0" y="337985"/>
                  </a:cubicBezTo>
                  <a:cubicBezTo>
                    <a:pt x="0" y="501316"/>
                    <a:pt x="105961" y="637588"/>
                    <a:pt x="246822" y="669103"/>
                  </a:cubicBezTo>
                  <a:lnTo>
                    <a:pt x="270629" y="671727"/>
                  </a:lnTo>
                  <a:lnTo>
                    <a:pt x="270629" y="675969"/>
                  </a:lnTo>
                  <a:lnTo>
                    <a:pt x="309111" y="675969"/>
                  </a:lnTo>
                  <a:lnTo>
                    <a:pt x="309120" y="675970"/>
                  </a:lnTo>
                  <a:lnTo>
                    <a:pt x="309129" y="675969"/>
                  </a:lnTo>
                  <a:lnTo>
                    <a:pt x="1623000" y="675969"/>
                  </a:lnTo>
                  <a:close/>
                </a:path>
              </a:pathLst>
            </a:custGeom>
            <a:solidFill>
              <a:srgbClr val="42A6E2"/>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sz="1350">
                <a:solidFill>
                  <a:schemeClr val="bg1"/>
                </a:solidFill>
              </a:endParaRPr>
            </a:p>
          </p:txBody>
        </p:sp>
        <p:sp>
          <p:nvSpPr>
            <p:cNvPr id="5" name="文本框 4"/>
            <p:cNvSpPr txBox="1"/>
            <p:nvPr/>
          </p:nvSpPr>
          <p:spPr>
            <a:xfrm>
              <a:off x="842157" y="319730"/>
              <a:ext cx="659155" cy="707886"/>
            </a:xfrm>
            <a:prstGeom prst="rect">
              <a:avLst/>
            </a:prstGeom>
            <a:noFill/>
          </p:spPr>
          <p:txBody>
            <a:bodyPr wrap="none" rtlCol="0">
              <a:spAutoFit/>
            </a:bodyPr>
            <a:lstStyle/>
            <a:p>
              <a:r>
                <a:rPr lang="en-US" altLang="zh-CN" sz="4000" b="1" dirty="0">
                  <a:solidFill>
                    <a:schemeClr val="bg1"/>
                  </a:solidFill>
                  <a:latin typeface="Agency FB" panose="020B0503020202020204" pitchFamily="34" charset="0"/>
                </a:rPr>
                <a:t>03</a:t>
              </a:r>
              <a:endParaRPr lang="zh-CN" altLang="en-US" sz="4000" b="1" dirty="0">
                <a:solidFill>
                  <a:schemeClr val="bg1"/>
                </a:solidFill>
                <a:latin typeface="Agency FB" panose="020B0503020202020204" pitchFamily="34" charset="0"/>
              </a:endParaRPr>
            </a:p>
          </p:txBody>
        </p:sp>
      </p:grpSp>
      <p:grpSp>
        <p:nvGrpSpPr>
          <p:cNvPr id="6" name="组合 5"/>
          <p:cNvGrpSpPr/>
          <p:nvPr/>
        </p:nvGrpSpPr>
        <p:grpSpPr>
          <a:xfrm>
            <a:off x="2882933" y="5266535"/>
            <a:ext cx="856571" cy="218487"/>
            <a:chOff x="2786743" y="5023756"/>
            <a:chExt cx="1472359" cy="375557"/>
          </a:xfrm>
        </p:grpSpPr>
        <p:sp>
          <p:nvSpPr>
            <p:cNvPr id="7" name="椭圆 6"/>
            <p:cNvSpPr/>
            <p:nvPr/>
          </p:nvSpPr>
          <p:spPr>
            <a:xfrm>
              <a:off x="2786743" y="5023756"/>
              <a:ext cx="375557" cy="37555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42A6E2"/>
                </a:solidFill>
              </a:endParaRPr>
            </a:p>
          </p:txBody>
        </p:sp>
        <p:sp>
          <p:nvSpPr>
            <p:cNvPr id="8" name="椭圆 7"/>
            <p:cNvSpPr/>
            <p:nvPr/>
          </p:nvSpPr>
          <p:spPr>
            <a:xfrm>
              <a:off x="3335144" y="5023756"/>
              <a:ext cx="375557" cy="375557"/>
            </a:xfrm>
            <a:prstGeom prst="ellipse">
              <a:avLst/>
            </a:prstGeom>
            <a:solidFill>
              <a:srgbClr val="1A78D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42A6E2"/>
                </a:solidFill>
              </a:endParaRPr>
            </a:p>
          </p:txBody>
        </p:sp>
        <p:sp>
          <p:nvSpPr>
            <p:cNvPr id="9" name="椭圆 8"/>
            <p:cNvSpPr/>
            <p:nvPr/>
          </p:nvSpPr>
          <p:spPr>
            <a:xfrm>
              <a:off x="3883545" y="5023756"/>
              <a:ext cx="375557" cy="37555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42A6E2"/>
                </a:solidFill>
              </a:endParaRPr>
            </a:p>
          </p:txBody>
        </p:sp>
        <p:sp>
          <p:nvSpPr>
            <p:cNvPr id="10" name="椭圆 12"/>
            <p:cNvSpPr/>
            <p:nvPr/>
          </p:nvSpPr>
          <p:spPr>
            <a:xfrm>
              <a:off x="2868387" y="5122421"/>
              <a:ext cx="212270" cy="178225"/>
            </a:xfrm>
            <a:custGeom>
              <a:avLst/>
              <a:gdLst>
                <a:gd name="connsiteX0" fmla="*/ 402635 w 604211"/>
                <a:gd name="connsiteY0" fmla="*/ 185968 h 507306"/>
                <a:gd name="connsiteX1" fmla="*/ 431707 w 604211"/>
                <a:gd name="connsiteY1" fmla="*/ 214522 h 507306"/>
                <a:gd name="connsiteX2" fmla="*/ 402635 w 604211"/>
                <a:gd name="connsiteY2" fmla="*/ 243076 h 507306"/>
                <a:gd name="connsiteX3" fmla="*/ 373563 w 604211"/>
                <a:gd name="connsiteY3" fmla="*/ 214522 h 507306"/>
                <a:gd name="connsiteX4" fmla="*/ 402635 w 604211"/>
                <a:gd name="connsiteY4" fmla="*/ 185968 h 507306"/>
                <a:gd name="connsiteX5" fmla="*/ 302106 w 604211"/>
                <a:gd name="connsiteY5" fmla="*/ 185968 h 507306"/>
                <a:gd name="connsiteX6" fmla="*/ 331104 w 604211"/>
                <a:gd name="connsiteY6" fmla="*/ 214522 h 507306"/>
                <a:gd name="connsiteX7" fmla="*/ 302106 w 604211"/>
                <a:gd name="connsiteY7" fmla="*/ 243076 h 507306"/>
                <a:gd name="connsiteX8" fmla="*/ 273108 w 604211"/>
                <a:gd name="connsiteY8" fmla="*/ 214522 h 507306"/>
                <a:gd name="connsiteX9" fmla="*/ 302106 w 604211"/>
                <a:gd name="connsiteY9" fmla="*/ 185968 h 507306"/>
                <a:gd name="connsiteX10" fmla="*/ 207569 w 604211"/>
                <a:gd name="connsiteY10" fmla="*/ 185968 h 507306"/>
                <a:gd name="connsiteX11" fmla="*/ 236123 w 604211"/>
                <a:gd name="connsiteY11" fmla="*/ 214522 h 507306"/>
                <a:gd name="connsiteX12" fmla="*/ 207569 w 604211"/>
                <a:gd name="connsiteY12" fmla="*/ 243076 h 507306"/>
                <a:gd name="connsiteX13" fmla="*/ 179015 w 604211"/>
                <a:gd name="connsiteY13" fmla="*/ 214522 h 507306"/>
                <a:gd name="connsiteX14" fmla="*/ 207569 w 604211"/>
                <a:gd name="connsiteY14" fmla="*/ 185968 h 507306"/>
                <a:gd name="connsiteX15" fmla="*/ 82099 w 604211"/>
                <a:gd name="connsiteY15" fmla="*/ 24859 h 507306"/>
                <a:gd name="connsiteX16" fmla="*/ 24906 w 604211"/>
                <a:gd name="connsiteY16" fmla="*/ 81942 h 507306"/>
                <a:gd name="connsiteX17" fmla="*/ 24906 w 604211"/>
                <a:gd name="connsiteY17" fmla="*/ 339739 h 507306"/>
                <a:gd name="connsiteX18" fmla="*/ 82099 w 604211"/>
                <a:gd name="connsiteY18" fmla="*/ 396822 h 507306"/>
                <a:gd name="connsiteX19" fmla="*/ 419719 w 604211"/>
                <a:gd name="connsiteY19" fmla="*/ 396822 h 507306"/>
                <a:gd name="connsiteX20" fmla="*/ 429866 w 604211"/>
                <a:gd name="connsiteY20" fmla="*/ 401425 h 507306"/>
                <a:gd name="connsiteX21" fmla="*/ 480602 w 604211"/>
                <a:gd name="connsiteY21" fmla="*/ 461271 h 507306"/>
                <a:gd name="connsiteX22" fmla="*/ 480602 w 604211"/>
                <a:gd name="connsiteY22" fmla="*/ 408791 h 507306"/>
                <a:gd name="connsiteX23" fmla="*/ 492594 w 604211"/>
                <a:gd name="connsiteY23" fmla="*/ 396822 h 507306"/>
                <a:gd name="connsiteX24" fmla="*/ 522112 w 604211"/>
                <a:gd name="connsiteY24" fmla="*/ 396822 h 507306"/>
                <a:gd name="connsiteX25" fmla="*/ 580227 w 604211"/>
                <a:gd name="connsiteY25" fmla="*/ 339739 h 507306"/>
                <a:gd name="connsiteX26" fmla="*/ 580227 w 604211"/>
                <a:gd name="connsiteY26" fmla="*/ 81942 h 507306"/>
                <a:gd name="connsiteX27" fmla="*/ 522112 w 604211"/>
                <a:gd name="connsiteY27" fmla="*/ 24859 h 507306"/>
                <a:gd name="connsiteX28" fmla="*/ 82099 w 604211"/>
                <a:gd name="connsiteY28" fmla="*/ 0 h 507306"/>
                <a:gd name="connsiteX29" fmla="*/ 522112 w 604211"/>
                <a:gd name="connsiteY29" fmla="*/ 0 h 507306"/>
                <a:gd name="connsiteX30" fmla="*/ 604211 w 604211"/>
                <a:gd name="connsiteY30" fmla="*/ 81942 h 507306"/>
                <a:gd name="connsiteX31" fmla="*/ 604211 w 604211"/>
                <a:gd name="connsiteY31" fmla="*/ 339739 h 507306"/>
                <a:gd name="connsiteX32" fmla="*/ 522112 w 604211"/>
                <a:gd name="connsiteY32" fmla="*/ 421681 h 507306"/>
                <a:gd name="connsiteX33" fmla="*/ 505508 w 604211"/>
                <a:gd name="connsiteY33" fmla="*/ 421681 h 507306"/>
                <a:gd name="connsiteX34" fmla="*/ 505508 w 604211"/>
                <a:gd name="connsiteY34" fmla="*/ 495337 h 507306"/>
                <a:gd name="connsiteX35" fmla="*/ 497206 w 604211"/>
                <a:gd name="connsiteY35" fmla="*/ 506385 h 507306"/>
                <a:gd name="connsiteX36" fmla="*/ 492594 w 604211"/>
                <a:gd name="connsiteY36" fmla="*/ 507306 h 507306"/>
                <a:gd name="connsiteX37" fmla="*/ 483369 w 604211"/>
                <a:gd name="connsiteY37" fmla="*/ 502703 h 507306"/>
                <a:gd name="connsiteX38" fmla="*/ 414185 w 604211"/>
                <a:gd name="connsiteY38" fmla="*/ 421681 h 507306"/>
                <a:gd name="connsiteX39" fmla="*/ 82099 w 604211"/>
                <a:gd name="connsiteY39" fmla="*/ 421681 h 507306"/>
                <a:gd name="connsiteX40" fmla="*/ 0 w 604211"/>
                <a:gd name="connsiteY40" fmla="*/ 339739 h 507306"/>
                <a:gd name="connsiteX41" fmla="*/ 0 w 604211"/>
                <a:gd name="connsiteY41" fmla="*/ 81942 h 507306"/>
                <a:gd name="connsiteX42" fmla="*/ 82099 w 604211"/>
                <a:gd name="connsiteY42" fmla="*/ 0 h 507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04211" h="507306">
                  <a:moveTo>
                    <a:pt x="402635" y="185968"/>
                  </a:moveTo>
                  <a:cubicBezTo>
                    <a:pt x="418691" y="185968"/>
                    <a:pt x="431707" y="198752"/>
                    <a:pt x="431707" y="214522"/>
                  </a:cubicBezTo>
                  <a:cubicBezTo>
                    <a:pt x="431707" y="230292"/>
                    <a:pt x="418691" y="243076"/>
                    <a:pt x="402635" y="243076"/>
                  </a:cubicBezTo>
                  <a:cubicBezTo>
                    <a:pt x="386579" y="243076"/>
                    <a:pt x="373563" y="230292"/>
                    <a:pt x="373563" y="214522"/>
                  </a:cubicBezTo>
                  <a:cubicBezTo>
                    <a:pt x="373563" y="198752"/>
                    <a:pt x="386579" y="185968"/>
                    <a:pt x="402635" y="185968"/>
                  </a:cubicBezTo>
                  <a:close/>
                  <a:moveTo>
                    <a:pt x="302106" y="185968"/>
                  </a:moveTo>
                  <a:cubicBezTo>
                    <a:pt x="318121" y="185968"/>
                    <a:pt x="331104" y="198752"/>
                    <a:pt x="331104" y="214522"/>
                  </a:cubicBezTo>
                  <a:cubicBezTo>
                    <a:pt x="331104" y="230292"/>
                    <a:pt x="318121" y="243076"/>
                    <a:pt x="302106" y="243076"/>
                  </a:cubicBezTo>
                  <a:cubicBezTo>
                    <a:pt x="286091" y="243076"/>
                    <a:pt x="273108" y="230292"/>
                    <a:pt x="273108" y="214522"/>
                  </a:cubicBezTo>
                  <a:cubicBezTo>
                    <a:pt x="273108" y="198752"/>
                    <a:pt x="286091" y="185968"/>
                    <a:pt x="302106" y="185968"/>
                  </a:cubicBezTo>
                  <a:close/>
                  <a:moveTo>
                    <a:pt x="207569" y="185968"/>
                  </a:moveTo>
                  <a:cubicBezTo>
                    <a:pt x="223339" y="185968"/>
                    <a:pt x="236123" y="198752"/>
                    <a:pt x="236123" y="214522"/>
                  </a:cubicBezTo>
                  <a:cubicBezTo>
                    <a:pt x="236123" y="230292"/>
                    <a:pt x="223339" y="243076"/>
                    <a:pt x="207569" y="243076"/>
                  </a:cubicBezTo>
                  <a:cubicBezTo>
                    <a:pt x="191799" y="243076"/>
                    <a:pt x="179015" y="230292"/>
                    <a:pt x="179015" y="214522"/>
                  </a:cubicBezTo>
                  <a:cubicBezTo>
                    <a:pt x="179015" y="198752"/>
                    <a:pt x="191799" y="185968"/>
                    <a:pt x="207569" y="185968"/>
                  </a:cubicBezTo>
                  <a:close/>
                  <a:moveTo>
                    <a:pt x="82099" y="24859"/>
                  </a:moveTo>
                  <a:cubicBezTo>
                    <a:pt x="50735" y="24859"/>
                    <a:pt x="24906" y="50639"/>
                    <a:pt x="24906" y="81942"/>
                  </a:cubicBezTo>
                  <a:lnTo>
                    <a:pt x="24906" y="339739"/>
                  </a:lnTo>
                  <a:cubicBezTo>
                    <a:pt x="24906" y="371042"/>
                    <a:pt x="50735" y="396822"/>
                    <a:pt x="82099" y="396822"/>
                  </a:cubicBezTo>
                  <a:lnTo>
                    <a:pt x="419719" y="396822"/>
                  </a:lnTo>
                  <a:cubicBezTo>
                    <a:pt x="423409" y="396822"/>
                    <a:pt x="427099" y="398663"/>
                    <a:pt x="429866" y="401425"/>
                  </a:cubicBezTo>
                  <a:lnTo>
                    <a:pt x="480602" y="461271"/>
                  </a:lnTo>
                  <a:lnTo>
                    <a:pt x="480602" y="408791"/>
                  </a:lnTo>
                  <a:cubicBezTo>
                    <a:pt x="480602" y="402346"/>
                    <a:pt x="486136" y="396822"/>
                    <a:pt x="492594" y="396822"/>
                  </a:cubicBezTo>
                  <a:lnTo>
                    <a:pt x="522112" y="396822"/>
                  </a:lnTo>
                  <a:cubicBezTo>
                    <a:pt x="554398" y="396822"/>
                    <a:pt x="580227" y="371042"/>
                    <a:pt x="580227" y="339739"/>
                  </a:cubicBezTo>
                  <a:lnTo>
                    <a:pt x="580227" y="81942"/>
                  </a:lnTo>
                  <a:cubicBezTo>
                    <a:pt x="580227" y="50639"/>
                    <a:pt x="554398" y="24859"/>
                    <a:pt x="522112" y="24859"/>
                  </a:cubicBezTo>
                  <a:close/>
                  <a:moveTo>
                    <a:pt x="82099" y="0"/>
                  </a:moveTo>
                  <a:lnTo>
                    <a:pt x="522112" y="0"/>
                  </a:lnTo>
                  <a:cubicBezTo>
                    <a:pt x="567313" y="0"/>
                    <a:pt x="604211" y="36828"/>
                    <a:pt x="604211" y="81942"/>
                  </a:cubicBezTo>
                  <a:lnTo>
                    <a:pt x="604211" y="339739"/>
                  </a:lnTo>
                  <a:cubicBezTo>
                    <a:pt x="604211" y="384853"/>
                    <a:pt x="567313" y="421681"/>
                    <a:pt x="522112" y="421681"/>
                  </a:cubicBezTo>
                  <a:lnTo>
                    <a:pt x="505508" y="421681"/>
                  </a:lnTo>
                  <a:lnTo>
                    <a:pt x="505508" y="495337"/>
                  </a:lnTo>
                  <a:cubicBezTo>
                    <a:pt x="505508" y="499940"/>
                    <a:pt x="501818" y="504544"/>
                    <a:pt x="497206" y="506385"/>
                  </a:cubicBezTo>
                  <a:cubicBezTo>
                    <a:pt x="495361" y="507306"/>
                    <a:pt x="494439" y="507306"/>
                    <a:pt x="492594" y="507306"/>
                  </a:cubicBezTo>
                  <a:cubicBezTo>
                    <a:pt x="489826" y="507306"/>
                    <a:pt x="486136" y="505465"/>
                    <a:pt x="483369" y="502703"/>
                  </a:cubicBezTo>
                  <a:lnTo>
                    <a:pt x="414185" y="421681"/>
                  </a:lnTo>
                  <a:lnTo>
                    <a:pt x="82099" y="421681"/>
                  </a:lnTo>
                  <a:cubicBezTo>
                    <a:pt x="36898" y="421681"/>
                    <a:pt x="0" y="384853"/>
                    <a:pt x="0" y="339739"/>
                  </a:cubicBezTo>
                  <a:lnTo>
                    <a:pt x="0" y="81942"/>
                  </a:lnTo>
                  <a:cubicBezTo>
                    <a:pt x="0" y="36828"/>
                    <a:pt x="36898" y="0"/>
                    <a:pt x="8209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42A6E2"/>
                </a:solidFill>
              </a:endParaRPr>
            </a:p>
          </p:txBody>
        </p:sp>
        <p:sp>
          <p:nvSpPr>
            <p:cNvPr id="11" name="椭圆 21"/>
            <p:cNvSpPr/>
            <p:nvPr/>
          </p:nvSpPr>
          <p:spPr>
            <a:xfrm>
              <a:off x="3416788" y="5112242"/>
              <a:ext cx="212270" cy="198583"/>
            </a:xfrm>
            <a:custGeom>
              <a:avLst/>
              <a:gdLst>
                <a:gd name="connsiteX0" fmla="*/ 492617 w 607323"/>
                <a:gd name="connsiteY0" fmla="*/ 280187 h 568164"/>
                <a:gd name="connsiteX1" fmla="*/ 521972 w 607323"/>
                <a:gd name="connsiteY1" fmla="*/ 309472 h 568164"/>
                <a:gd name="connsiteX2" fmla="*/ 492617 w 607323"/>
                <a:gd name="connsiteY2" fmla="*/ 338757 h 568164"/>
                <a:gd name="connsiteX3" fmla="*/ 463262 w 607323"/>
                <a:gd name="connsiteY3" fmla="*/ 309472 h 568164"/>
                <a:gd name="connsiteX4" fmla="*/ 492617 w 607323"/>
                <a:gd name="connsiteY4" fmla="*/ 280187 h 568164"/>
                <a:gd name="connsiteX5" fmla="*/ 386839 w 607323"/>
                <a:gd name="connsiteY5" fmla="*/ 280187 h 568164"/>
                <a:gd name="connsiteX6" fmla="*/ 416194 w 607323"/>
                <a:gd name="connsiteY6" fmla="*/ 309472 h 568164"/>
                <a:gd name="connsiteX7" fmla="*/ 386839 w 607323"/>
                <a:gd name="connsiteY7" fmla="*/ 338757 h 568164"/>
                <a:gd name="connsiteX8" fmla="*/ 357484 w 607323"/>
                <a:gd name="connsiteY8" fmla="*/ 309472 h 568164"/>
                <a:gd name="connsiteX9" fmla="*/ 386839 w 607323"/>
                <a:gd name="connsiteY9" fmla="*/ 280187 h 568164"/>
                <a:gd name="connsiteX10" fmla="*/ 281132 w 607323"/>
                <a:gd name="connsiteY10" fmla="*/ 280187 h 568164"/>
                <a:gd name="connsiteX11" fmla="*/ 310487 w 607323"/>
                <a:gd name="connsiteY11" fmla="*/ 309472 h 568164"/>
                <a:gd name="connsiteX12" fmla="*/ 281132 w 607323"/>
                <a:gd name="connsiteY12" fmla="*/ 338757 h 568164"/>
                <a:gd name="connsiteX13" fmla="*/ 251777 w 607323"/>
                <a:gd name="connsiteY13" fmla="*/ 309472 h 568164"/>
                <a:gd name="connsiteX14" fmla="*/ 281132 w 607323"/>
                <a:gd name="connsiteY14" fmla="*/ 280187 h 568164"/>
                <a:gd name="connsiteX15" fmla="*/ 388940 w 607323"/>
                <a:gd name="connsiteY15" fmla="*/ 124141 h 568164"/>
                <a:gd name="connsiteX16" fmla="*/ 193040 w 607323"/>
                <a:gd name="connsiteY16" fmla="*/ 319752 h 568164"/>
                <a:gd name="connsiteX17" fmla="*/ 388940 w 607323"/>
                <a:gd name="connsiteY17" fmla="*/ 515364 h 568164"/>
                <a:gd name="connsiteX18" fmla="*/ 421832 w 607323"/>
                <a:gd name="connsiteY18" fmla="*/ 512557 h 568164"/>
                <a:gd name="connsiteX19" fmla="*/ 427766 w 607323"/>
                <a:gd name="connsiteY19" fmla="*/ 513077 h 568164"/>
                <a:gd name="connsiteX20" fmla="*/ 547367 w 607323"/>
                <a:gd name="connsiteY20" fmla="*/ 542595 h 568164"/>
                <a:gd name="connsiteX21" fmla="*/ 547367 w 607323"/>
                <a:gd name="connsiteY21" fmla="*/ 439800 h 568164"/>
                <a:gd name="connsiteX22" fmla="*/ 549240 w 607323"/>
                <a:gd name="connsiteY22" fmla="*/ 432005 h 568164"/>
                <a:gd name="connsiteX23" fmla="*/ 584839 w 607323"/>
                <a:gd name="connsiteY23" fmla="*/ 319752 h 568164"/>
                <a:gd name="connsiteX24" fmla="*/ 388940 w 607323"/>
                <a:gd name="connsiteY24" fmla="*/ 124141 h 568164"/>
                <a:gd name="connsiteX25" fmla="*/ 388940 w 607323"/>
                <a:gd name="connsiteY25" fmla="*/ 101586 h 568164"/>
                <a:gd name="connsiteX26" fmla="*/ 607323 w 607323"/>
                <a:gd name="connsiteY26" fmla="*/ 319752 h 568164"/>
                <a:gd name="connsiteX27" fmla="*/ 569850 w 607323"/>
                <a:gd name="connsiteY27" fmla="*/ 441879 h 568164"/>
                <a:gd name="connsiteX28" fmla="*/ 569850 w 607323"/>
                <a:gd name="connsiteY28" fmla="*/ 556939 h 568164"/>
                <a:gd name="connsiteX29" fmla="*/ 565583 w 607323"/>
                <a:gd name="connsiteY29" fmla="*/ 565773 h 568164"/>
                <a:gd name="connsiteX30" fmla="*/ 558609 w 607323"/>
                <a:gd name="connsiteY30" fmla="*/ 568164 h 568164"/>
                <a:gd name="connsiteX31" fmla="*/ 555902 w 607323"/>
                <a:gd name="connsiteY31" fmla="*/ 567852 h 568164"/>
                <a:gd name="connsiteX32" fmla="*/ 423082 w 607323"/>
                <a:gd name="connsiteY32" fmla="*/ 535112 h 568164"/>
                <a:gd name="connsiteX33" fmla="*/ 388940 w 607323"/>
                <a:gd name="connsiteY33" fmla="*/ 537814 h 568164"/>
                <a:gd name="connsiteX34" fmla="*/ 170557 w 607323"/>
                <a:gd name="connsiteY34" fmla="*/ 319752 h 568164"/>
                <a:gd name="connsiteX35" fmla="*/ 388940 w 607323"/>
                <a:gd name="connsiteY35" fmla="*/ 101586 h 568164"/>
                <a:gd name="connsiteX36" fmla="*/ 236025 w 607323"/>
                <a:gd name="connsiteY36" fmla="*/ 1037 h 568164"/>
                <a:gd name="connsiteX37" fmla="*/ 432016 w 607323"/>
                <a:gd name="connsiteY37" fmla="*/ 66609 h 568164"/>
                <a:gd name="connsiteX38" fmla="*/ 432849 w 607323"/>
                <a:gd name="connsiteY38" fmla="*/ 82509 h 568164"/>
                <a:gd name="connsiteX39" fmla="*/ 416925 w 607323"/>
                <a:gd name="connsiteY39" fmla="*/ 83340 h 568164"/>
                <a:gd name="connsiteX40" fmla="*/ 174214 w 607323"/>
                <a:gd name="connsiteY40" fmla="*/ 38343 h 568164"/>
                <a:gd name="connsiteX41" fmla="*/ 38184 w 607323"/>
                <a:gd name="connsiteY41" fmla="*/ 343035 h 568164"/>
                <a:gd name="connsiteX42" fmla="*/ 55565 w 607323"/>
                <a:gd name="connsiteY42" fmla="*/ 378783 h 568164"/>
                <a:gd name="connsiteX43" fmla="*/ 57126 w 607323"/>
                <a:gd name="connsiteY43" fmla="*/ 384603 h 568164"/>
                <a:gd name="connsiteX44" fmla="*/ 75652 w 607323"/>
                <a:gd name="connsiteY44" fmla="*/ 533312 h 568164"/>
                <a:gd name="connsiteX45" fmla="*/ 193365 w 607323"/>
                <a:gd name="connsiteY45" fmla="*/ 488315 h 568164"/>
                <a:gd name="connsiteX46" fmla="*/ 201379 w 607323"/>
                <a:gd name="connsiteY46" fmla="*/ 487379 h 568164"/>
                <a:gd name="connsiteX47" fmla="*/ 232602 w 607323"/>
                <a:gd name="connsiteY47" fmla="*/ 493095 h 568164"/>
                <a:gd name="connsiteX48" fmla="*/ 242490 w 607323"/>
                <a:gd name="connsiteY48" fmla="*/ 505461 h 568164"/>
                <a:gd name="connsiteX49" fmla="*/ 230000 w 607323"/>
                <a:gd name="connsiteY49" fmla="*/ 515438 h 568164"/>
                <a:gd name="connsiteX50" fmla="*/ 199505 w 607323"/>
                <a:gd name="connsiteY50" fmla="*/ 510138 h 568164"/>
                <a:gd name="connsiteX51" fmla="*/ 70344 w 607323"/>
                <a:gd name="connsiteY51" fmla="*/ 559500 h 568164"/>
                <a:gd name="connsiteX52" fmla="*/ 66285 w 607323"/>
                <a:gd name="connsiteY52" fmla="*/ 560331 h 568164"/>
                <a:gd name="connsiteX53" fmla="*/ 60457 w 607323"/>
                <a:gd name="connsiteY53" fmla="*/ 558668 h 568164"/>
                <a:gd name="connsiteX54" fmla="*/ 55149 w 607323"/>
                <a:gd name="connsiteY54" fmla="*/ 550459 h 568164"/>
                <a:gd name="connsiteX55" fmla="*/ 34853 w 607323"/>
                <a:gd name="connsiteY55" fmla="*/ 387928 h 568164"/>
                <a:gd name="connsiteX56" fmla="*/ 17160 w 607323"/>
                <a:gd name="connsiteY56" fmla="*/ 351141 h 568164"/>
                <a:gd name="connsiteX57" fmla="*/ 166200 w 607323"/>
                <a:gd name="connsiteY57" fmla="*/ 17247 h 568164"/>
                <a:gd name="connsiteX58" fmla="*/ 236025 w 607323"/>
                <a:gd name="connsiteY58" fmla="*/ 1037 h 56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07323" h="568164">
                  <a:moveTo>
                    <a:pt x="492617" y="280187"/>
                  </a:moveTo>
                  <a:cubicBezTo>
                    <a:pt x="508829" y="280187"/>
                    <a:pt x="521972" y="293298"/>
                    <a:pt x="521972" y="309472"/>
                  </a:cubicBezTo>
                  <a:cubicBezTo>
                    <a:pt x="521972" y="325646"/>
                    <a:pt x="508829" y="338757"/>
                    <a:pt x="492617" y="338757"/>
                  </a:cubicBezTo>
                  <a:cubicBezTo>
                    <a:pt x="476405" y="338757"/>
                    <a:pt x="463262" y="325646"/>
                    <a:pt x="463262" y="309472"/>
                  </a:cubicBezTo>
                  <a:cubicBezTo>
                    <a:pt x="463262" y="293298"/>
                    <a:pt x="476405" y="280187"/>
                    <a:pt x="492617" y="280187"/>
                  </a:cubicBezTo>
                  <a:close/>
                  <a:moveTo>
                    <a:pt x="386839" y="280187"/>
                  </a:moveTo>
                  <a:cubicBezTo>
                    <a:pt x="403051" y="280187"/>
                    <a:pt x="416194" y="293298"/>
                    <a:pt x="416194" y="309472"/>
                  </a:cubicBezTo>
                  <a:cubicBezTo>
                    <a:pt x="416194" y="325646"/>
                    <a:pt x="403051" y="338757"/>
                    <a:pt x="386839" y="338757"/>
                  </a:cubicBezTo>
                  <a:cubicBezTo>
                    <a:pt x="370627" y="338757"/>
                    <a:pt x="357484" y="325646"/>
                    <a:pt x="357484" y="309472"/>
                  </a:cubicBezTo>
                  <a:cubicBezTo>
                    <a:pt x="357484" y="293298"/>
                    <a:pt x="370627" y="280187"/>
                    <a:pt x="386839" y="280187"/>
                  </a:cubicBezTo>
                  <a:close/>
                  <a:moveTo>
                    <a:pt x="281132" y="280187"/>
                  </a:moveTo>
                  <a:cubicBezTo>
                    <a:pt x="297344" y="280187"/>
                    <a:pt x="310487" y="293298"/>
                    <a:pt x="310487" y="309472"/>
                  </a:cubicBezTo>
                  <a:cubicBezTo>
                    <a:pt x="310487" y="325646"/>
                    <a:pt x="297344" y="338757"/>
                    <a:pt x="281132" y="338757"/>
                  </a:cubicBezTo>
                  <a:cubicBezTo>
                    <a:pt x="264920" y="338757"/>
                    <a:pt x="251777" y="325646"/>
                    <a:pt x="251777" y="309472"/>
                  </a:cubicBezTo>
                  <a:cubicBezTo>
                    <a:pt x="251777" y="293298"/>
                    <a:pt x="264920" y="280187"/>
                    <a:pt x="281132" y="280187"/>
                  </a:cubicBezTo>
                  <a:close/>
                  <a:moveTo>
                    <a:pt x="388940" y="124141"/>
                  </a:moveTo>
                  <a:cubicBezTo>
                    <a:pt x="280997" y="124141"/>
                    <a:pt x="193040" y="211864"/>
                    <a:pt x="193040" y="319752"/>
                  </a:cubicBezTo>
                  <a:cubicBezTo>
                    <a:pt x="193040" y="427640"/>
                    <a:pt x="280997" y="515364"/>
                    <a:pt x="388940" y="515364"/>
                  </a:cubicBezTo>
                  <a:cubicBezTo>
                    <a:pt x="399869" y="515364"/>
                    <a:pt x="410903" y="514428"/>
                    <a:pt x="421832" y="512557"/>
                  </a:cubicBezTo>
                  <a:cubicBezTo>
                    <a:pt x="423810" y="512141"/>
                    <a:pt x="425892" y="512453"/>
                    <a:pt x="427766" y="513077"/>
                  </a:cubicBezTo>
                  <a:lnTo>
                    <a:pt x="547367" y="542595"/>
                  </a:lnTo>
                  <a:lnTo>
                    <a:pt x="547367" y="439800"/>
                  </a:lnTo>
                  <a:cubicBezTo>
                    <a:pt x="547054" y="437098"/>
                    <a:pt x="547679" y="434292"/>
                    <a:pt x="549240" y="432005"/>
                  </a:cubicBezTo>
                  <a:cubicBezTo>
                    <a:pt x="572557" y="398953"/>
                    <a:pt x="584839" y="360184"/>
                    <a:pt x="584839" y="319752"/>
                  </a:cubicBezTo>
                  <a:cubicBezTo>
                    <a:pt x="584839" y="211864"/>
                    <a:pt x="496987" y="124141"/>
                    <a:pt x="388940" y="124141"/>
                  </a:cubicBezTo>
                  <a:close/>
                  <a:moveTo>
                    <a:pt x="388940" y="101586"/>
                  </a:moveTo>
                  <a:cubicBezTo>
                    <a:pt x="509373" y="101586"/>
                    <a:pt x="607427" y="199496"/>
                    <a:pt x="607323" y="319752"/>
                  </a:cubicBezTo>
                  <a:cubicBezTo>
                    <a:pt x="607323" y="363510"/>
                    <a:pt x="594416" y="405709"/>
                    <a:pt x="569850" y="441879"/>
                  </a:cubicBezTo>
                  <a:lnTo>
                    <a:pt x="569850" y="556939"/>
                  </a:lnTo>
                  <a:cubicBezTo>
                    <a:pt x="569850" y="560369"/>
                    <a:pt x="568289" y="563695"/>
                    <a:pt x="565583" y="565773"/>
                  </a:cubicBezTo>
                  <a:cubicBezTo>
                    <a:pt x="563501" y="567333"/>
                    <a:pt x="561107" y="568164"/>
                    <a:pt x="558609" y="568164"/>
                  </a:cubicBezTo>
                  <a:cubicBezTo>
                    <a:pt x="557672" y="568164"/>
                    <a:pt x="556839" y="568060"/>
                    <a:pt x="555902" y="567852"/>
                  </a:cubicBezTo>
                  <a:lnTo>
                    <a:pt x="423082" y="535112"/>
                  </a:lnTo>
                  <a:cubicBezTo>
                    <a:pt x="411736" y="536983"/>
                    <a:pt x="400286" y="537814"/>
                    <a:pt x="388940" y="537814"/>
                  </a:cubicBezTo>
                  <a:cubicBezTo>
                    <a:pt x="268506" y="537814"/>
                    <a:pt x="170557" y="440008"/>
                    <a:pt x="170557" y="319752"/>
                  </a:cubicBezTo>
                  <a:cubicBezTo>
                    <a:pt x="170557" y="199496"/>
                    <a:pt x="268506" y="101586"/>
                    <a:pt x="388940" y="101586"/>
                  </a:cubicBezTo>
                  <a:close/>
                  <a:moveTo>
                    <a:pt x="236025" y="1037"/>
                  </a:moveTo>
                  <a:cubicBezTo>
                    <a:pt x="306595" y="-5310"/>
                    <a:pt x="377531" y="17585"/>
                    <a:pt x="432016" y="66609"/>
                  </a:cubicBezTo>
                  <a:cubicBezTo>
                    <a:pt x="436700" y="70766"/>
                    <a:pt x="437012" y="77832"/>
                    <a:pt x="432849" y="82509"/>
                  </a:cubicBezTo>
                  <a:cubicBezTo>
                    <a:pt x="428686" y="87081"/>
                    <a:pt x="421608" y="87497"/>
                    <a:pt x="416925" y="83340"/>
                  </a:cubicBezTo>
                  <a:cubicBezTo>
                    <a:pt x="350627" y="23690"/>
                    <a:pt x="257581" y="6439"/>
                    <a:pt x="174214" y="38343"/>
                  </a:cubicBezTo>
                  <a:cubicBezTo>
                    <a:pt x="52651" y="84899"/>
                    <a:pt x="-8443" y="221553"/>
                    <a:pt x="38184" y="343035"/>
                  </a:cubicBezTo>
                  <a:cubicBezTo>
                    <a:pt x="42867" y="355194"/>
                    <a:pt x="48696" y="367248"/>
                    <a:pt x="55565" y="378783"/>
                  </a:cubicBezTo>
                  <a:cubicBezTo>
                    <a:pt x="56606" y="380550"/>
                    <a:pt x="57126" y="382628"/>
                    <a:pt x="57126" y="384603"/>
                  </a:cubicBezTo>
                  <a:lnTo>
                    <a:pt x="75652" y="533312"/>
                  </a:lnTo>
                  <a:lnTo>
                    <a:pt x="193365" y="488315"/>
                  </a:lnTo>
                  <a:cubicBezTo>
                    <a:pt x="195758" y="487068"/>
                    <a:pt x="198569" y="486652"/>
                    <a:pt x="201379" y="487379"/>
                  </a:cubicBezTo>
                  <a:cubicBezTo>
                    <a:pt x="211578" y="489977"/>
                    <a:pt x="221986" y="491848"/>
                    <a:pt x="232602" y="493095"/>
                  </a:cubicBezTo>
                  <a:cubicBezTo>
                    <a:pt x="238743" y="493719"/>
                    <a:pt x="243218" y="499330"/>
                    <a:pt x="242490" y="505461"/>
                  </a:cubicBezTo>
                  <a:cubicBezTo>
                    <a:pt x="241865" y="511697"/>
                    <a:pt x="236349" y="516165"/>
                    <a:pt x="230000" y="515438"/>
                  </a:cubicBezTo>
                  <a:cubicBezTo>
                    <a:pt x="219800" y="514295"/>
                    <a:pt x="209497" y="512528"/>
                    <a:pt x="199505" y="510138"/>
                  </a:cubicBezTo>
                  <a:lnTo>
                    <a:pt x="70344" y="559500"/>
                  </a:lnTo>
                  <a:cubicBezTo>
                    <a:pt x="68991" y="560019"/>
                    <a:pt x="67638" y="560331"/>
                    <a:pt x="66285" y="560331"/>
                  </a:cubicBezTo>
                  <a:cubicBezTo>
                    <a:pt x="64308" y="560331"/>
                    <a:pt x="62226" y="559708"/>
                    <a:pt x="60457" y="558668"/>
                  </a:cubicBezTo>
                  <a:cubicBezTo>
                    <a:pt x="57543" y="556902"/>
                    <a:pt x="55565" y="553888"/>
                    <a:pt x="55149" y="550459"/>
                  </a:cubicBezTo>
                  <a:lnTo>
                    <a:pt x="34853" y="387928"/>
                  </a:lnTo>
                  <a:cubicBezTo>
                    <a:pt x="27880" y="376082"/>
                    <a:pt x="21948" y="363611"/>
                    <a:pt x="17160" y="351141"/>
                  </a:cubicBezTo>
                  <a:cubicBezTo>
                    <a:pt x="-33942" y="218020"/>
                    <a:pt x="32980" y="68272"/>
                    <a:pt x="166200" y="17247"/>
                  </a:cubicBezTo>
                  <a:cubicBezTo>
                    <a:pt x="189019" y="8518"/>
                    <a:pt x="212502" y="3153"/>
                    <a:pt x="236025" y="103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42A6E2"/>
                </a:solidFill>
              </a:endParaRPr>
            </a:p>
          </p:txBody>
        </p:sp>
        <p:sp>
          <p:nvSpPr>
            <p:cNvPr id="12" name="椭圆 29"/>
            <p:cNvSpPr/>
            <p:nvPr/>
          </p:nvSpPr>
          <p:spPr>
            <a:xfrm>
              <a:off x="3965189" y="5119095"/>
              <a:ext cx="212270" cy="184878"/>
            </a:xfrm>
            <a:custGeom>
              <a:avLst/>
              <a:gdLst>
                <a:gd name="T0" fmla="*/ 2009 w 2114"/>
                <a:gd name="T1" fmla="*/ 1016 h 1844"/>
                <a:gd name="T2" fmla="*/ 1900 w 2114"/>
                <a:gd name="T3" fmla="*/ 701 h 1844"/>
                <a:gd name="T4" fmla="*/ 1422 w 2114"/>
                <a:gd name="T5" fmla="*/ 701 h 1844"/>
                <a:gd name="T6" fmla="*/ 1466 w 2114"/>
                <a:gd name="T7" fmla="*/ 416 h 1844"/>
                <a:gd name="T8" fmla="*/ 1356 w 2114"/>
                <a:gd name="T9" fmla="*/ 77 h 1844"/>
                <a:gd name="T10" fmla="*/ 1162 w 2114"/>
                <a:gd name="T11" fmla="*/ 19 h 1844"/>
                <a:gd name="T12" fmla="*/ 1036 w 2114"/>
                <a:gd name="T13" fmla="*/ 137 h 1844"/>
                <a:gd name="T14" fmla="*/ 1042 w 2114"/>
                <a:gd name="T15" fmla="*/ 390 h 1844"/>
                <a:gd name="T16" fmla="*/ 741 w 2114"/>
                <a:gd name="T17" fmla="*/ 850 h 1844"/>
                <a:gd name="T18" fmla="*/ 696 w 2114"/>
                <a:gd name="T19" fmla="*/ 837 h 1844"/>
                <a:gd name="T20" fmla="*/ 92 w 2114"/>
                <a:gd name="T21" fmla="*/ 837 h 1844"/>
                <a:gd name="T22" fmla="*/ 0 w 2114"/>
                <a:gd name="T23" fmla="*/ 930 h 1844"/>
                <a:gd name="T24" fmla="*/ 0 w 2114"/>
                <a:gd name="T25" fmla="*/ 1764 h 1844"/>
                <a:gd name="T26" fmla="*/ 87 w 2114"/>
                <a:gd name="T27" fmla="*/ 1844 h 1844"/>
                <a:gd name="T28" fmla="*/ 629 w 2114"/>
                <a:gd name="T29" fmla="*/ 1844 h 1844"/>
                <a:gd name="T30" fmla="*/ 716 w 2114"/>
                <a:gd name="T31" fmla="*/ 1757 h 1844"/>
                <a:gd name="T32" fmla="*/ 716 w 2114"/>
                <a:gd name="T33" fmla="*/ 1729 h 1844"/>
                <a:gd name="T34" fmla="*/ 745 w 2114"/>
                <a:gd name="T35" fmla="*/ 1733 h 1844"/>
                <a:gd name="T36" fmla="*/ 879 w 2114"/>
                <a:gd name="T37" fmla="*/ 1783 h 1844"/>
                <a:gd name="T38" fmla="*/ 1688 w 2114"/>
                <a:gd name="T39" fmla="*/ 1783 h 1844"/>
                <a:gd name="T40" fmla="*/ 1930 w 2114"/>
                <a:gd name="T41" fmla="*/ 1478 h 1844"/>
                <a:gd name="T42" fmla="*/ 1970 w 2114"/>
                <a:gd name="T43" fmla="*/ 1247 h 1844"/>
                <a:gd name="T44" fmla="*/ 2009 w 2114"/>
                <a:gd name="T45" fmla="*/ 1016 h 1844"/>
                <a:gd name="T46" fmla="*/ 610 w 2114"/>
                <a:gd name="T47" fmla="*/ 1757 h 1844"/>
                <a:gd name="T48" fmla="*/ 87 w 2114"/>
                <a:gd name="T49" fmla="*/ 1757 h 1844"/>
                <a:gd name="T50" fmla="*/ 87 w 2114"/>
                <a:gd name="T51" fmla="*/ 924 h 1844"/>
                <a:gd name="T52" fmla="*/ 610 w 2114"/>
                <a:gd name="T53" fmla="*/ 924 h 1844"/>
                <a:gd name="T54" fmla="*/ 610 w 2114"/>
                <a:gd name="T55" fmla="*/ 1757 h 1844"/>
                <a:gd name="T56" fmla="*/ 1868 w 2114"/>
                <a:gd name="T57" fmla="*/ 1009 h 1844"/>
                <a:gd name="T58" fmla="*/ 1863 w 2114"/>
                <a:gd name="T59" fmla="*/ 1029 h 1844"/>
                <a:gd name="T60" fmla="*/ 1828 w 2114"/>
                <a:gd name="T61" fmla="*/ 1240 h 1844"/>
                <a:gd name="T62" fmla="*/ 1823 w 2114"/>
                <a:gd name="T63" fmla="*/ 1261 h 1844"/>
                <a:gd name="T64" fmla="*/ 1788 w 2114"/>
                <a:gd name="T65" fmla="*/ 1471 h 1844"/>
                <a:gd name="T66" fmla="*/ 1784 w 2114"/>
                <a:gd name="T67" fmla="*/ 1492 h 1844"/>
                <a:gd name="T68" fmla="*/ 1701 w 2114"/>
                <a:gd name="T69" fmla="*/ 1696 h 1844"/>
                <a:gd name="T70" fmla="*/ 878 w 2114"/>
                <a:gd name="T71" fmla="*/ 1696 h 1844"/>
                <a:gd name="T72" fmla="*/ 725 w 2114"/>
                <a:gd name="T73" fmla="*/ 1630 h 1844"/>
                <a:gd name="T74" fmla="*/ 687 w 2114"/>
                <a:gd name="T75" fmla="*/ 1630 h 1844"/>
                <a:gd name="T76" fmla="*/ 687 w 2114"/>
                <a:gd name="T77" fmla="*/ 989 h 1844"/>
                <a:gd name="T78" fmla="*/ 823 w 2114"/>
                <a:gd name="T79" fmla="*/ 896 h 1844"/>
                <a:gd name="T80" fmla="*/ 1128 w 2114"/>
                <a:gd name="T81" fmla="*/ 399 h 1844"/>
                <a:gd name="T82" fmla="*/ 1123 w 2114"/>
                <a:gd name="T83" fmla="*/ 134 h 1844"/>
                <a:gd name="T84" fmla="*/ 1279 w 2114"/>
                <a:gd name="T85" fmla="*/ 117 h 1844"/>
                <a:gd name="T86" fmla="*/ 1378 w 2114"/>
                <a:gd name="T87" fmla="*/ 422 h 1844"/>
                <a:gd name="T88" fmla="*/ 1316 w 2114"/>
                <a:gd name="T89" fmla="*/ 788 h 1844"/>
                <a:gd name="T90" fmla="*/ 1886 w 2114"/>
                <a:gd name="T91" fmla="*/ 788 h 1844"/>
                <a:gd name="T92" fmla="*/ 1868 w 2114"/>
                <a:gd name="T93" fmla="*/ 1009 h 1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14" h="1844">
                  <a:moveTo>
                    <a:pt x="2009" y="1016"/>
                  </a:moveTo>
                  <a:cubicBezTo>
                    <a:pt x="2114" y="912"/>
                    <a:pt x="2081" y="701"/>
                    <a:pt x="1900" y="701"/>
                  </a:cubicBezTo>
                  <a:lnTo>
                    <a:pt x="1422" y="701"/>
                  </a:lnTo>
                  <a:cubicBezTo>
                    <a:pt x="1440" y="600"/>
                    <a:pt x="1467" y="432"/>
                    <a:pt x="1466" y="416"/>
                  </a:cubicBezTo>
                  <a:cubicBezTo>
                    <a:pt x="1456" y="266"/>
                    <a:pt x="1360" y="84"/>
                    <a:pt x="1356" y="77"/>
                  </a:cubicBezTo>
                  <a:cubicBezTo>
                    <a:pt x="1339" y="44"/>
                    <a:pt x="1251" y="0"/>
                    <a:pt x="1162" y="19"/>
                  </a:cubicBezTo>
                  <a:cubicBezTo>
                    <a:pt x="1048" y="43"/>
                    <a:pt x="1036" y="117"/>
                    <a:pt x="1036" y="137"/>
                  </a:cubicBezTo>
                  <a:cubicBezTo>
                    <a:pt x="1036" y="137"/>
                    <a:pt x="1041" y="336"/>
                    <a:pt x="1042" y="390"/>
                  </a:cubicBezTo>
                  <a:cubicBezTo>
                    <a:pt x="987" y="510"/>
                    <a:pt x="798" y="826"/>
                    <a:pt x="741" y="850"/>
                  </a:cubicBezTo>
                  <a:cubicBezTo>
                    <a:pt x="727" y="842"/>
                    <a:pt x="712" y="837"/>
                    <a:pt x="696" y="837"/>
                  </a:cubicBezTo>
                  <a:lnTo>
                    <a:pt x="92" y="837"/>
                  </a:lnTo>
                  <a:cubicBezTo>
                    <a:pt x="41" y="837"/>
                    <a:pt x="0" y="879"/>
                    <a:pt x="0" y="930"/>
                  </a:cubicBezTo>
                  <a:lnTo>
                    <a:pt x="0" y="1764"/>
                  </a:lnTo>
                  <a:cubicBezTo>
                    <a:pt x="4" y="1809"/>
                    <a:pt x="42" y="1844"/>
                    <a:pt x="87" y="1844"/>
                  </a:cubicBezTo>
                  <a:lnTo>
                    <a:pt x="629" y="1844"/>
                  </a:lnTo>
                  <a:cubicBezTo>
                    <a:pt x="677" y="1844"/>
                    <a:pt x="716" y="1805"/>
                    <a:pt x="716" y="1757"/>
                  </a:cubicBezTo>
                  <a:lnTo>
                    <a:pt x="716" y="1729"/>
                  </a:lnTo>
                  <a:cubicBezTo>
                    <a:pt x="716" y="1729"/>
                    <a:pt x="736" y="1728"/>
                    <a:pt x="745" y="1733"/>
                  </a:cubicBezTo>
                  <a:cubicBezTo>
                    <a:pt x="780" y="1756"/>
                    <a:pt x="823" y="1783"/>
                    <a:pt x="879" y="1783"/>
                  </a:cubicBezTo>
                  <a:lnTo>
                    <a:pt x="1688" y="1783"/>
                  </a:lnTo>
                  <a:cubicBezTo>
                    <a:pt x="1990" y="1783"/>
                    <a:pt x="1958" y="1515"/>
                    <a:pt x="1930" y="1478"/>
                  </a:cubicBezTo>
                  <a:cubicBezTo>
                    <a:pt x="1981" y="1423"/>
                    <a:pt x="2013" y="1325"/>
                    <a:pt x="1970" y="1247"/>
                  </a:cubicBezTo>
                  <a:cubicBezTo>
                    <a:pt x="2003" y="1212"/>
                    <a:pt x="2061" y="1116"/>
                    <a:pt x="2009" y="1016"/>
                  </a:cubicBezTo>
                  <a:close/>
                  <a:moveTo>
                    <a:pt x="610" y="1757"/>
                  </a:moveTo>
                  <a:lnTo>
                    <a:pt x="87" y="1757"/>
                  </a:lnTo>
                  <a:lnTo>
                    <a:pt x="87" y="924"/>
                  </a:lnTo>
                  <a:lnTo>
                    <a:pt x="610" y="924"/>
                  </a:lnTo>
                  <a:lnTo>
                    <a:pt x="610" y="1757"/>
                  </a:lnTo>
                  <a:close/>
                  <a:moveTo>
                    <a:pt x="1868" y="1009"/>
                  </a:moveTo>
                  <a:lnTo>
                    <a:pt x="1863" y="1029"/>
                  </a:lnTo>
                  <a:cubicBezTo>
                    <a:pt x="2002" y="1069"/>
                    <a:pt x="1928" y="1230"/>
                    <a:pt x="1828" y="1240"/>
                  </a:cubicBezTo>
                  <a:lnTo>
                    <a:pt x="1823" y="1261"/>
                  </a:lnTo>
                  <a:cubicBezTo>
                    <a:pt x="1957" y="1295"/>
                    <a:pt x="1893" y="1460"/>
                    <a:pt x="1788" y="1471"/>
                  </a:cubicBezTo>
                  <a:lnTo>
                    <a:pt x="1784" y="1492"/>
                  </a:lnTo>
                  <a:cubicBezTo>
                    <a:pt x="1893" y="1510"/>
                    <a:pt x="1866" y="1696"/>
                    <a:pt x="1701" y="1696"/>
                  </a:cubicBezTo>
                  <a:lnTo>
                    <a:pt x="878" y="1696"/>
                  </a:lnTo>
                  <a:cubicBezTo>
                    <a:pt x="820" y="1696"/>
                    <a:pt x="767" y="1630"/>
                    <a:pt x="725" y="1630"/>
                  </a:cubicBezTo>
                  <a:lnTo>
                    <a:pt x="687" y="1630"/>
                  </a:lnTo>
                  <a:lnTo>
                    <a:pt x="687" y="989"/>
                  </a:lnTo>
                  <a:cubicBezTo>
                    <a:pt x="734" y="961"/>
                    <a:pt x="791" y="923"/>
                    <a:pt x="823" y="896"/>
                  </a:cubicBezTo>
                  <a:cubicBezTo>
                    <a:pt x="883" y="845"/>
                    <a:pt x="1128" y="448"/>
                    <a:pt x="1128" y="399"/>
                  </a:cubicBezTo>
                  <a:cubicBezTo>
                    <a:pt x="1128" y="349"/>
                    <a:pt x="1123" y="134"/>
                    <a:pt x="1123" y="134"/>
                  </a:cubicBezTo>
                  <a:cubicBezTo>
                    <a:pt x="1123" y="134"/>
                    <a:pt x="1171" y="72"/>
                    <a:pt x="1279" y="117"/>
                  </a:cubicBezTo>
                  <a:cubicBezTo>
                    <a:pt x="1279" y="117"/>
                    <a:pt x="1369" y="287"/>
                    <a:pt x="1378" y="422"/>
                  </a:cubicBezTo>
                  <a:cubicBezTo>
                    <a:pt x="1378" y="422"/>
                    <a:pt x="1337" y="701"/>
                    <a:pt x="1316" y="788"/>
                  </a:cubicBezTo>
                  <a:lnTo>
                    <a:pt x="1886" y="788"/>
                  </a:lnTo>
                  <a:cubicBezTo>
                    <a:pt x="2026" y="788"/>
                    <a:pt x="1999" y="988"/>
                    <a:pt x="1868" y="100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42A6E2"/>
                </a:solidFill>
              </a:endParaRPr>
            </a:p>
          </p:txBody>
        </p:sp>
      </p:grpSp>
      <p:grpSp>
        <p:nvGrpSpPr>
          <p:cNvPr id="13" name="组合 12"/>
          <p:cNvGrpSpPr/>
          <p:nvPr/>
        </p:nvGrpSpPr>
        <p:grpSpPr>
          <a:xfrm>
            <a:off x="4360651" y="5266535"/>
            <a:ext cx="856571" cy="218487"/>
            <a:chOff x="2786743" y="5023756"/>
            <a:chExt cx="1472359" cy="375557"/>
          </a:xfrm>
        </p:grpSpPr>
        <p:sp>
          <p:nvSpPr>
            <p:cNvPr id="14" name="椭圆 13"/>
            <p:cNvSpPr/>
            <p:nvPr/>
          </p:nvSpPr>
          <p:spPr>
            <a:xfrm>
              <a:off x="2786743" y="5023756"/>
              <a:ext cx="375557" cy="37555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42A6E2"/>
                </a:solidFill>
              </a:endParaRPr>
            </a:p>
          </p:txBody>
        </p:sp>
        <p:sp>
          <p:nvSpPr>
            <p:cNvPr id="15" name="椭圆 14"/>
            <p:cNvSpPr/>
            <p:nvPr/>
          </p:nvSpPr>
          <p:spPr>
            <a:xfrm>
              <a:off x="3335144" y="5023756"/>
              <a:ext cx="375557" cy="375557"/>
            </a:xfrm>
            <a:prstGeom prst="ellipse">
              <a:avLst/>
            </a:prstGeom>
            <a:solidFill>
              <a:srgbClr val="1A78D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42A6E2"/>
                </a:solidFill>
              </a:endParaRPr>
            </a:p>
          </p:txBody>
        </p:sp>
        <p:sp>
          <p:nvSpPr>
            <p:cNvPr id="16" name="椭圆 15"/>
            <p:cNvSpPr/>
            <p:nvPr/>
          </p:nvSpPr>
          <p:spPr>
            <a:xfrm>
              <a:off x="3883545" y="5023756"/>
              <a:ext cx="375557" cy="37555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42A6E2"/>
                </a:solidFill>
              </a:endParaRPr>
            </a:p>
          </p:txBody>
        </p:sp>
        <p:sp>
          <p:nvSpPr>
            <p:cNvPr id="17" name="椭圆 12"/>
            <p:cNvSpPr/>
            <p:nvPr/>
          </p:nvSpPr>
          <p:spPr>
            <a:xfrm>
              <a:off x="2868387" y="5122421"/>
              <a:ext cx="212270" cy="178225"/>
            </a:xfrm>
            <a:custGeom>
              <a:avLst/>
              <a:gdLst>
                <a:gd name="connsiteX0" fmla="*/ 402635 w 604211"/>
                <a:gd name="connsiteY0" fmla="*/ 185968 h 507306"/>
                <a:gd name="connsiteX1" fmla="*/ 431707 w 604211"/>
                <a:gd name="connsiteY1" fmla="*/ 214522 h 507306"/>
                <a:gd name="connsiteX2" fmla="*/ 402635 w 604211"/>
                <a:gd name="connsiteY2" fmla="*/ 243076 h 507306"/>
                <a:gd name="connsiteX3" fmla="*/ 373563 w 604211"/>
                <a:gd name="connsiteY3" fmla="*/ 214522 h 507306"/>
                <a:gd name="connsiteX4" fmla="*/ 402635 w 604211"/>
                <a:gd name="connsiteY4" fmla="*/ 185968 h 507306"/>
                <a:gd name="connsiteX5" fmla="*/ 302106 w 604211"/>
                <a:gd name="connsiteY5" fmla="*/ 185968 h 507306"/>
                <a:gd name="connsiteX6" fmla="*/ 331104 w 604211"/>
                <a:gd name="connsiteY6" fmla="*/ 214522 h 507306"/>
                <a:gd name="connsiteX7" fmla="*/ 302106 w 604211"/>
                <a:gd name="connsiteY7" fmla="*/ 243076 h 507306"/>
                <a:gd name="connsiteX8" fmla="*/ 273108 w 604211"/>
                <a:gd name="connsiteY8" fmla="*/ 214522 h 507306"/>
                <a:gd name="connsiteX9" fmla="*/ 302106 w 604211"/>
                <a:gd name="connsiteY9" fmla="*/ 185968 h 507306"/>
                <a:gd name="connsiteX10" fmla="*/ 207569 w 604211"/>
                <a:gd name="connsiteY10" fmla="*/ 185968 h 507306"/>
                <a:gd name="connsiteX11" fmla="*/ 236123 w 604211"/>
                <a:gd name="connsiteY11" fmla="*/ 214522 h 507306"/>
                <a:gd name="connsiteX12" fmla="*/ 207569 w 604211"/>
                <a:gd name="connsiteY12" fmla="*/ 243076 h 507306"/>
                <a:gd name="connsiteX13" fmla="*/ 179015 w 604211"/>
                <a:gd name="connsiteY13" fmla="*/ 214522 h 507306"/>
                <a:gd name="connsiteX14" fmla="*/ 207569 w 604211"/>
                <a:gd name="connsiteY14" fmla="*/ 185968 h 507306"/>
                <a:gd name="connsiteX15" fmla="*/ 82099 w 604211"/>
                <a:gd name="connsiteY15" fmla="*/ 24859 h 507306"/>
                <a:gd name="connsiteX16" fmla="*/ 24906 w 604211"/>
                <a:gd name="connsiteY16" fmla="*/ 81942 h 507306"/>
                <a:gd name="connsiteX17" fmla="*/ 24906 w 604211"/>
                <a:gd name="connsiteY17" fmla="*/ 339739 h 507306"/>
                <a:gd name="connsiteX18" fmla="*/ 82099 w 604211"/>
                <a:gd name="connsiteY18" fmla="*/ 396822 h 507306"/>
                <a:gd name="connsiteX19" fmla="*/ 419719 w 604211"/>
                <a:gd name="connsiteY19" fmla="*/ 396822 h 507306"/>
                <a:gd name="connsiteX20" fmla="*/ 429866 w 604211"/>
                <a:gd name="connsiteY20" fmla="*/ 401425 h 507306"/>
                <a:gd name="connsiteX21" fmla="*/ 480602 w 604211"/>
                <a:gd name="connsiteY21" fmla="*/ 461271 h 507306"/>
                <a:gd name="connsiteX22" fmla="*/ 480602 w 604211"/>
                <a:gd name="connsiteY22" fmla="*/ 408791 h 507306"/>
                <a:gd name="connsiteX23" fmla="*/ 492594 w 604211"/>
                <a:gd name="connsiteY23" fmla="*/ 396822 h 507306"/>
                <a:gd name="connsiteX24" fmla="*/ 522112 w 604211"/>
                <a:gd name="connsiteY24" fmla="*/ 396822 h 507306"/>
                <a:gd name="connsiteX25" fmla="*/ 580227 w 604211"/>
                <a:gd name="connsiteY25" fmla="*/ 339739 h 507306"/>
                <a:gd name="connsiteX26" fmla="*/ 580227 w 604211"/>
                <a:gd name="connsiteY26" fmla="*/ 81942 h 507306"/>
                <a:gd name="connsiteX27" fmla="*/ 522112 w 604211"/>
                <a:gd name="connsiteY27" fmla="*/ 24859 h 507306"/>
                <a:gd name="connsiteX28" fmla="*/ 82099 w 604211"/>
                <a:gd name="connsiteY28" fmla="*/ 0 h 507306"/>
                <a:gd name="connsiteX29" fmla="*/ 522112 w 604211"/>
                <a:gd name="connsiteY29" fmla="*/ 0 h 507306"/>
                <a:gd name="connsiteX30" fmla="*/ 604211 w 604211"/>
                <a:gd name="connsiteY30" fmla="*/ 81942 h 507306"/>
                <a:gd name="connsiteX31" fmla="*/ 604211 w 604211"/>
                <a:gd name="connsiteY31" fmla="*/ 339739 h 507306"/>
                <a:gd name="connsiteX32" fmla="*/ 522112 w 604211"/>
                <a:gd name="connsiteY32" fmla="*/ 421681 h 507306"/>
                <a:gd name="connsiteX33" fmla="*/ 505508 w 604211"/>
                <a:gd name="connsiteY33" fmla="*/ 421681 h 507306"/>
                <a:gd name="connsiteX34" fmla="*/ 505508 w 604211"/>
                <a:gd name="connsiteY34" fmla="*/ 495337 h 507306"/>
                <a:gd name="connsiteX35" fmla="*/ 497206 w 604211"/>
                <a:gd name="connsiteY35" fmla="*/ 506385 h 507306"/>
                <a:gd name="connsiteX36" fmla="*/ 492594 w 604211"/>
                <a:gd name="connsiteY36" fmla="*/ 507306 h 507306"/>
                <a:gd name="connsiteX37" fmla="*/ 483369 w 604211"/>
                <a:gd name="connsiteY37" fmla="*/ 502703 h 507306"/>
                <a:gd name="connsiteX38" fmla="*/ 414185 w 604211"/>
                <a:gd name="connsiteY38" fmla="*/ 421681 h 507306"/>
                <a:gd name="connsiteX39" fmla="*/ 82099 w 604211"/>
                <a:gd name="connsiteY39" fmla="*/ 421681 h 507306"/>
                <a:gd name="connsiteX40" fmla="*/ 0 w 604211"/>
                <a:gd name="connsiteY40" fmla="*/ 339739 h 507306"/>
                <a:gd name="connsiteX41" fmla="*/ 0 w 604211"/>
                <a:gd name="connsiteY41" fmla="*/ 81942 h 507306"/>
                <a:gd name="connsiteX42" fmla="*/ 82099 w 604211"/>
                <a:gd name="connsiteY42" fmla="*/ 0 h 507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04211" h="507306">
                  <a:moveTo>
                    <a:pt x="402635" y="185968"/>
                  </a:moveTo>
                  <a:cubicBezTo>
                    <a:pt x="418691" y="185968"/>
                    <a:pt x="431707" y="198752"/>
                    <a:pt x="431707" y="214522"/>
                  </a:cubicBezTo>
                  <a:cubicBezTo>
                    <a:pt x="431707" y="230292"/>
                    <a:pt x="418691" y="243076"/>
                    <a:pt x="402635" y="243076"/>
                  </a:cubicBezTo>
                  <a:cubicBezTo>
                    <a:pt x="386579" y="243076"/>
                    <a:pt x="373563" y="230292"/>
                    <a:pt x="373563" y="214522"/>
                  </a:cubicBezTo>
                  <a:cubicBezTo>
                    <a:pt x="373563" y="198752"/>
                    <a:pt x="386579" y="185968"/>
                    <a:pt x="402635" y="185968"/>
                  </a:cubicBezTo>
                  <a:close/>
                  <a:moveTo>
                    <a:pt x="302106" y="185968"/>
                  </a:moveTo>
                  <a:cubicBezTo>
                    <a:pt x="318121" y="185968"/>
                    <a:pt x="331104" y="198752"/>
                    <a:pt x="331104" y="214522"/>
                  </a:cubicBezTo>
                  <a:cubicBezTo>
                    <a:pt x="331104" y="230292"/>
                    <a:pt x="318121" y="243076"/>
                    <a:pt x="302106" y="243076"/>
                  </a:cubicBezTo>
                  <a:cubicBezTo>
                    <a:pt x="286091" y="243076"/>
                    <a:pt x="273108" y="230292"/>
                    <a:pt x="273108" y="214522"/>
                  </a:cubicBezTo>
                  <a:cubicBezTo>
                    <a:pt x="273108" y="198752"/>
                    <a:pt x="286091" y="185968"/>
                    <a:pt x="302106" y="185968"/>
                  </a:cubicBezTo>
                  <a:close/>
                  <a:moveTo>
                    <a:pt x="207569" y="185968"/>
                  </a:moveTo>
                  <a:cubicBezTo>
                    <a:pt x="223339" y="185968"/>
                    <a:pt x="236123" y="198752"/>
                    <a:pt x="236123" y="214522"/>
                  </a:cubicBezTo>
                  <a:cubicBezTo>
                    <a:pt x="236123" y="230292"/>
                    <a:pt x="223339" y="243076"/>
                    <a:pt x="207569" y="243076"/>
                  </a:cubicBezTo>
                  <a:cubicBezTo>
                    <a:pt x="191799" y="243076"/>
                    <a:pt x="179015" y="230292"/>
                    <a:pt x="179015" y="214522"/>
                  </a:cubicBezTo>
                  <a:cubicBezTo>
                    <a:pt x="179015" y="198752"/>
                    <a:pt x="191799" y="185968"/>
                    <a:pt x="207569" y="185968"/>
                  </a:cubicBezTo>
                  <a:close/>
                  <a:moveTo>
                    <a:pt x="82099" y="24859"/>
                  </a:moveTo>
                  <a:cubicBezTo>
                    <a:pt x="50735" y="24859"/>
                    <a:pt x="24906" y="50639"/>
                    <a:pt x="24906" y="81942"/>
                  </a:cubicBezTo>
                  <a:lnTo>
                    <a:pt x="24906" y="339739"/>
                  </a:lnTo>
                  <a:cubicBezTo>
                    <a:pt x="24906" y="371042"/>
                    <a:pt x="50735" y="396822"/>
                    <a:pt x="82099" y="396822"/>
                  </a:cubicBezTo>
                  <a:lnTo>
                    <a:pt x="419719" y="396822"/>
                  </a:lnTo>
                  <a:cubicBezTo>
                    <a:pt x="423409" y="396822"/>
                    <a:pt x="427099" y="398663"/>
                    <a:pt x="429866" y="401425"/>
                  </a:cubicBezTo>
                  <a:lnTo>
                    <a:pt x="480602" y="461271"/>
                  </a:lnTo>
                  <a:lnTo>
                    <a:pt x="480602" y="408791"/>
                  </a:lnTo>
                  <a:cubicBezTo>
                    <a:pt x="480602" y="402346"/>
                    <a:pt x="486136" y="396822"/>
                    <a:pt x="492594" y="396822"/>
                  </a:cubicBezTo>
                  <a:lnTo>
                    <a:pt x="522112" y="396822"/>
                  </a:lnTo>
                  <a:cubicBezTo>
                    <a:pt x="554398" y="396822"/>
                    <a:pt x="580227" y="371042"/>
                    <a:pt x="580227" y="339739"/>
                  </a:cubicBezTo>
                  <a:lnTo>
                    <a:pt x="580227" y="81942"/>
                  </a:lnTo>
                  <a:cubicBezTo>
                    <a:pt x="580227" y="50639"/>
                    <a:pt x="554398" y="24859"/>
                    <a:pt x="522112" y="24859"/>
                  </a:cubicBezTo>
                  <a:close/>
                  <a:moveTo>
                    <a:pt x="82099" y="0"/>
                  </a:moveTo>
                  <a:lnTo>
                    <a:pt x="522112" y="0"/>
                  </a:lnTo>
                  <a:cubicBezTo>
                    <a:pt x="567313" y="0"/>
                    <a:pt x="604211" y="36828"/>
                    <a:pt x="604211" y="81942"/>
                  </a:cubicBezTo>
                  <a:lnTo>
                    <a:pt x="604211" y="339739"/>
                  </a:lnTo>
                  <a:cubicBezTo>
                    <a:pt x="604211" y="384853"/>
                    <a:pt x="567313" y="421681"/>
                    <a:pt x="522112" y="421681"/>
                  </a:cubicBezTo>
                  <a:lnTo>
                    <a:pt x="505508" y="421681"/>
                  </a:lnTo>
                  <a:lnTo>
                    <a:pt x="505508" y="495337"/>
                  </a:lnTo>
                  <a:cubicBezTo>
                    <a:pt x="505508" y="499940"/>
                    <a:pt x="501818" y="504544"/>
                    <a:pt x="497206" y="506385"/>
                  </a:cubicBezTo>
                  <a:cubicBezTo>
                    <a:pt x="495361" y="507306"/>
                    <a:pt x="494439" y="507306"/>
                    <a:pt x="492594" y="507306"/>
                  </a:cubicBezTo>
                  <a:cubicBezTo>
                    <a:pt x="489826" y="507306"/>
                    <a:pt x="486136" y="505465"/>
                    <a:pt x="483369" y="502703"/>
                  </a:cubicBezTo>
                  <a:lnTo>
                    <a:pt x="414185" y="421681"/>
                  </a:lnTo>
                  <a:lnTo>
                    <a:pt x="82099" y="421681"/>
                  </a:lnTo>
                  <a:cubicBezTo>
                    <a:pt x="36898" y="421681"/>
                    <a:pt x="0" y="384853"/>
                    <a:pt x="0" y="339739"/>
                  </a:cubicBezTo>
                  <a:lnTo>
                    <a:pt x="0" y="81942"/>
                  </a:lnTo>
                  <a:cubicBezTo>
                    <a:pt x="0" y="36828"/>
                    <a:pt x="36898" y="0"/>
                    <a:pt x="8209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42A6E2"/>
                </a:solidFill>
              </a:endParaRPr>
            </a:p>
          </p:txBody>
        </p:sp>
        <p:sp>
          <p:nvSpPr>
            <p:cNvPr id="18" name="椭圆 21"/>
            <p:cNvSpPr/>
            <p:nvPr/>
          </p:nvSpPr>
          <p:spPr>
            <a:xfrm>
              <a:off x="3416788" y="5112242"/>
              <a:ext cx="212270" cy="198583"/>
            </a:xfrm>
            <a:custGeom>
              <a:avLst/>
              <a:gdLst>
                <a:gd name="connsiteX0" fmla="*/ 492617 w 607323"/>
                <a:gd name="connsiteY0" fmla="*/ 280187 h 568164"/>
                <a:gd name="connsiteX1" fmla="*/ 521972 w 607323"/>
                <a:gd name="connsiteY1" fmla="*/ 309472 h 568164"/>
                <a:gd name="connsiteX2" fmla="*/ 492617 w 607323"/>
                <a:gd name="connsiteY2" fmla="*/ 338757 h 568164"/>
                <a:gd name="connsiteX3" fmla="*/ 463262 w 607323"/>
                <a:gd name="connsiteY3" fmla="*/ 309472 h 568164"/>
                <a:gd name="connsiteX4" fmla="*/ 492617 w 607323"/>
                <a:gd name="connsiteY4" fmla="*/ 280187 h 568164"/>
                <a:gd name="connsiteX5" fmla="*/ 386839 w 607323"/>
                <a:gd name="connsiteY5" fmla="*/ 280187 h 568164"/>
                <a:gd name="connsiteX6" fmla="*/ 416194 w 607323"/>
                <a:gd name="connsiteY6" fmla="*/ 309472 h 568164"/>
                <a:gd name="connsiteX7" fmla="*/ 386839 w 607323"/>
                <a:gd name="connsiteY7" fmla="*/ 338757 h 568164"/>
                <a:gd name="connsiteX8" fmla="*/ 357484 w 607323"/>
                <a:gd name="connsiteY8" fmla="*/ 309472 h 568164"/>
                <a:gd name="connsiteX9" fmla="*/ 386839 w 607323"/>
                <a:gd name="connsiteY9" fmla="*/ 280187 h 568164"/>
                <a:gd name="connsiteX10" fmla="*/ 281132 w 607323"/>
                <a:gd name="connsiteY10" fmla="*/ 280187 h 568164"/>
                <a:gd name="connsiteX11" fmla="*/ 310487 w 607323"/>
                <a:gd name="connsiteY11" fmla="*/ 309472 h 568164"/>
                <a:gd name="connsiteX12" fmla="*/ 281132 w 607323"/>
                <a:gd name="connsiteY12" fmla="*/ 338757 h 568164"/>
                <a:gd name="connsiteX13" fmla="*/ 251777 w 607323"/>
                <a:gd name="connsiteY13" fmla="*/ 309472 h 568164"/>
                <a:gd name="connsiteX14" fmla="*/ 281132 w 607323"/>
                <a:gd name="connsiteY14" fmla="*/ 280187 h 568164"/>
                <a:gd name="connsiteX15" fmla="*/ 388940 w 607323"/>
                <a:gd name="connsiteY15" fmla="*/ 124141 h 568164"/>
                <a:gd name="connsiteX16" fmla="*/ 193040 w 607323"/>
                <a:gd name="connsiteY16" fmla="*/ 319752 h 568164"/>
                <a:gd name="connsiteX17" fmla="*/ 388940 w 607323"/>
                <a:gd name="connsiteY17" fmla="*/ 515364 h 568164"/>
                <a:gd name="connsiteX18" fmla="*/ 421832 w 607323"/>
                <a:gd name="connsiteY18" fmla="*/ 512557 h 568164"/>
                <a:gd name="connsiteX19" fmla="*/ 427766 w 607323"/>
                <a:gd name="connsiteY19" fmla="*/ 513077 h 568164"/>
                <a:gd name="connsiteX20" fmla="*/ 547367 w 607323"/>
                <a:gd name="connsiteY20" fmla="*/ 542595 h 568164"/>
                <a:gd name="connsiteX21" fmla="*/ 547367 w 607323"/>
                <a:gd name="connsiteY21" fmla="*/ 439800 h 568164"/>
                <a:gd name="connsiteX22" fmla="*/ 549240 w 607323"/>
                <a:gd name="connsiteY22" fmla="*/ 432005 h 568164"/>
                <a:gd name="connsiteX23" fmla="*/ 584839 w 607323"/>
                <a:gd name="connsiteY23" fmla="*/ 319752 h 568164"/>
                <a:gd name="connsiteX24" fmla="*/ 388940 w 607323"/>
                <a:gd name="connsiteY24" fmla="*/ 124141 h 568164"/>
                <a:gd name="connsiteX25" fmla="*/ 388940 w 607323"/>
                <a:gd name="connsiteY25" fmla="*/ 101586 h 568164"/>
                <a:gd name="connsiteX26" fmla="*/ 607323 w 607323"/>
                <a:gd name="connsiteY26" fmla="*/ 319752 h 568164"/>
                <a:gd name="connsiteX27" fmla="*/ 569850 w 607323"/>
                <a:gd name="connsiteY27" fmla="*/ 441879 h 568164"/>
                <a:gd name="connsiteX28" fmla="*/ 569850 w 607323"/>
                <a:gd name="connsiteY28" fmla="*/ 556939 h 568164"/>
                <a:gd name="connsiteX29" fmla="*/ 565583 w 607323"/>
                <a:gd name="connsiteY29" fmla="*/ 565773 h 568164"/>
                <a:gd name="connsiteX30" fmla="*/ 558609 w 607323"/>
                <a:gd name="connsiteY30" fmla="*/ 568164 h 568164"/>
                <a:gd name="connsiteX31" fmla="*/ 555902 w 607323"/>
                <a:gd name="connsiteY31" fmla="*/ 567852 h 568164"/>
                <a:gd name="connsiteX32" fmla="*/ 423082 w 607323"/>
                <a:gd name="connsiteY32" fmla="*/ 535112 h 568164"/>
                <a:gd name="connsiteX33" fmla="*/ 388940 w 607323"/>
                <a:gd name="connsiteY33" fmla="*/ 537814 h 568164"/>
                <a:gd name="connsiteX34" fmla="*/ 170557 w 607323"/>
                <a:gd name="connsiteY34" fmla="*/ 319752 h 568164"/>
                <a:gd name="connsiteX35" fmla="*/ 388940 w 607323"/>
                <a:gd name="connsiteY35" fmla="*/ 101586 h 568164"/>
                <a:gd name="connsiteX36" fmla="*/ 236025 w 607323"/>
                <a:gd name="connsiteY36" fmla="*/ 1037 h 568164"/>
                <a:gd name="connsiteX37" fmla="*/ 432016 w 607323"/>
                <a:gd name="connsiteY37" fmla="*/ 66609 h 568164"/>
                <a:gd name="connsiteX38" fmla="*/ 432849 w 607323"/>
                <a:gd name="connsiteY38" fmla="*/ 82509 h 568164"/>
                <a:gd name="connsiteX39" fmla="*/ 416925 w 607323"/>
                <a:gd name="connsiteY39" fmla="*/ 83340 h 568164"/>
                <a:gd name="connsiteX40" fmla="*/ 174214 w 607323"/>
                <a:gd name="connsiteY40" fmla="*/ 38343 h 568164"/>
                <a:gd name="connsiteX41" fmla="*/ 38184 w 607323"/>
                <a:gd name="connsiteY41" fmla="*/ 343035 h 568164"/>
                <a:gd name="connsiteX42" fmla="*/ 55565 w 607323"/>
                <a:gd name="connsiteY42" fmla="*/ 378783 h 568164"/>
                <a:gd name="connsiteX43" fmla="*/ 57126 w 607323"/>
                <a:gd name="connsiteY43" fmla="*/ 384603 h 568164"/>
                <a:gd name="connsiteX44" fmla="*/ 75652 w 607323"/>
                <a:gd name="connsiteY44" fmla="*/ 533312 h 568164"/>
                <a:gd name="connsiteX45" fmla="*/ 193365 w 607323"/>
                <a:gd name="connsiteY45" fmla="*/ 488315 h 568164"/>
                <a:gd name="connsiteX46" fmla="*/ 201379 w 607323"/>
                <a:gd name="connsiteY46" fmla="*/ 487379 h 568164"/>
                <a:gd name="connsiteX47" fmla="*/ 232602 w 607323"/>
                <a:gd name="connsiteY47" fmla="*/ 493095 h 568164"/>
                <a:gd name="connsiteX48" fmla="*/ 242490 w 607323"/>
                <a:gd name="connsiteY48" fmla="*/ 505461 h 568164"/>
                <a:gd name="connsiteX49" fmla="*/ 230000 w 607323"/>
                <a:gd name="connsiteY49" fmla="*/ 515438 h 568164"/>
                <a:gd name="connsiteX50" fmla="*/ 199505 w 607323"/>
                <a:gd name="connsiteY50" fmla="*/ 510138 h 568164"/>
                <a:gd name="connsiteX51" fmla="*/ 70344 w 607323"/>
                <a:gd name="connsiteY51" fmla="*/ 559500 h 568164"/>
                <a:gd name="connsiteX52" fmla="*/ 66285 w 607323"/>
                <a:gd name="connsiteY52" fmla="*/ 560331 h 568164"/>
                <a:gd name="connsiteX53" fmla="*/ 60457 w 607323"/>
                <a:gd name="connsiteY53" fmla="*/ 558668 h 568164"/>
                <a:gd name="connsiteX54" fmla="*/ 55149 w 607323"/>
                <a:gd name="connsiteY54" fmla="*/ 550459 h 568164"/>
                <a:gd name="connsiteX55" fmla="*/ 34853 w 607323"/>
                <a:gd name="connsiteY55" fmla="*/ 387928 h 568164"/>
                <a:gd name="connsiteX56" fmla="*/ 17160 w 607323"/>
                <a:gd name="connsiteY56" fmla="*/ 351141 h 568164"/>
                <a:gd name="connsiteX57" fmla="*/ 166200 w 607323"/>
                <a:gd name="connsiteY57" fmla="*/ 17247 h 568164"/>
                <a:gd name="connsiteX58" fmla="*/ 236025 w 607323"/>
                <a:gd name="connsiteY58" fmla="*/ 1037 h 56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07323" h="568164">
                  <a:moveTo>
                    <a:pt x="492617" y="280187"/>
                  </a:moveTo>
                  <a:cubicBezTo>
                    <a:pt x="508829" y="280187"/>
                    <a:pt x="521972" y="293298"/>
                    <a:pt x="521972" y="309472"/>
                  </a:cubicBezTo>
                  <a:cubicBezTo>
                    <a:pt x="521972" y="325646"/>
                    <a:pt x="508829" y="338757"/>
                    <a:pt x="492617" y="338757"/>
                  </a:cubicBezTo>
                  <a:cubicBezTo>
                    <a:pt x="476405" y="338757"/>
                    <a:pt x="463262" y="325646"/>
                    <a:pt x="463262" y="309472"/>
                  </a:cubicBezTo>
                  <a:cubicBezTo>
                    <a:pt x="463262" y="293298"/>
                    <a:pt x="476405" y="280187"/>
                    <a:pt x="492617" y="280187"/>
                  </a:cubicBezTo>
                  <a:close/>
                  <a:moveTo>
                    <a:pt x="386839" y="280187"/>
                  </a:moveTo>
                  <a:cubicBezTo>
                    <a:pt x="403051" y="280187"/>
                    <a:pt x="416194" y="293298"/>
                    <a:pt x="416194" y="309472"/>
                  </a:cubicBezTo>
                  <a:cubicBezTo>
                    <a:pt x="416194" y="325646"/>
                    <a:pt x="403051" y="338757"/>
                    <a:pt x="386839" y="338757"/>
                  </a:cubicBezTo>
                  <a:cubicBezTo>
                    <a:pt x="370627" y="338757"/>
                    <a:pt x="357484" y="325646"/>
                    <a:pt x="357484" y="309472"/>
                  </a:cubicBezTo>
                  <a:cubicBezTo>
                    <a:pt x="357484" y="293298"/>
                    <a:pt x="370627" y="280187"/>
                    <a:pt x="386839" y="280187"/>
                  </a:cubicBezTo>
                  <a:close/>
                  <a:moveTo>
                    <a:pt x="281132" y="280187"/>
                  </a:moveTo>
                  <a:cubicBezTo>
                    <a:pt x="297344" y="280187"/>
                    <a:pt x="310487" y="293298"/>
                    <a:pt x="310487" y="309472"/>
                  </a:cubicBezTo>
                  <a:cubicBezTo>
                    <a:pt x="310487" y="325646"/>
                    <a:pt x="297344" y="338757"/>
                    <a:pt x="281132" y="338757"/>
                  </a:cubicBezTo>
                  <a:cubicBezTo>
                    <a:pt x="264920" y="338757"/>
                    <a:pt x="251777" y="325646"/>
                    <a:pt x="251777" y="309472"/>
                  </a:cubicBezTo>
                  <a:cubicBezTo>
                    <a:pt x="251777" y="293298"/>
                    <a:pt x="264920" y="280187"/>
                    <a:pt x="281132" y="280187"/>
                  </a:cubicBezTo>
                  <a:close/>
                  <a:moveTo>
                    <a:pt x="388940" y="124141"/>
                  </a:moveTo>
                  <a:cubicBezTo>
                    <a:pt x="280997" y="124141"/>
                    <a:pt x="193040" y="211864"/>
                    <a:pt x="193040" y="319752"/>
                  </a:cubicBezTo>
                  <a:cubicBezTo>
                    <a:pt x="193040" y="427640"/>
                    <a:pt x="280997" y="515364"/>
                    <a:pt x="388940" y="515364"/>
                  </a:cubicBezTo>
                  <a:cubicBezTo>
                    <a:pt x="399869" y="515364"/>
                    <a:pt x="410903" y="514428"/>
                    <a:pt x="421832" y="512557"/>
                  </a:cubicBezTo>
                  <a:cubicBezTo>
                    <a:pt x="423810" y="512141"/>
                    <a:pt x="425892" y="512453"/>
                    <a:pt x="427766" y="513077"/>
                  </a:cubicBezTo>
                  <a:lnTo>
                    <a:pt x="547367" y="542595"/>
                  </a:lnTo>
                  <a:lnTo>
                    <a:pt x="547367" y="439800"/>
                  </a:lnTo>
                  <a:cubicBezTo>
                    <a:pt x="547054" y="437098"/>
                    <a:pt x="547679" y="434292"/>
                    <a:pt x="549240" y="432005"/>
                  </a:cubicBezTo>
                  <a:cubicBezTo>
                    <a:pt x="572557" y="398953"/>
                    <a:pt x="584839" y="360184"/>
                    <a:pt x="584839" y="319752"/>
                  </a:cubicBezTo>
                  <a:cubicBezTo>
                    <a:pt x="584839" y="211864"/>
                    <a:pt x="496987" y="124141"/>
                    <a:pt x="388940" y="124141"/>
                  </a:cubicBezTo>
                  <a:close/>
                  <a:moveTo>
                    <a:pt x="388940" y="101586"/>
                  </a:moveTo>
                  <a:cubicBezTo>
                    <a:pt x="509373" y="101586"/>
                    <a:pt x="607427" y="199496"/>
                    <a:pt x="607323" y="319752"/>
                  </a:cubicBezTo>
                  <a:cubicBezTo>
                    <a:pt x="607323" y="363510"/>
                    <a:pt x="594416" y="405709"/>
                    <a:pt x="569850" y="441879"/>
                  </a:cubicBezTo>
                  <a:lnTo>
                    <a:pt x="569850" y="556939"/>
                  </a:lnTo>
                  <a:cubicBezTo>
                    <a:pt x="569850" y="560369"/>
                    <a:pt x="568289" y="563695"/>
                    <a:pt x="565583" y="565773"/>
                  </a:cubicBezTo>
                  <a:cubicBezTo>
                    <a:pt x="563501" y="567333"/>
                    <a:pt x="561107" y="568164"/>
                    <a:pt x="558609" y="568164"/>
                  </a:cubicBezTo>
                  <a:cubicBezTo>
                    <a:pt x="557672" y="568164"/>
                    <a:pt x="556839" y="568060"/>
                    <a:pt x="555902" y="567852"/>
                  </a:cubicBezTo>
                  <a:lnTo>
                    <a:pt x="423082" y="535112"/>
                  </a:lnTo>
                  <a:cubicBezTo>
                    <a:pt x="411736" y="536983"/>
                    <a:pt x="400286" y="537814"/>
                    <a:pt x="388940" y="537814"/>
                  </a:cubicBezTo>
                  <a:cubicBezTo>
                    <a:pt x="268506" y="537814"/>
                    <a:pt x="170557" y="440008"/>
                    <a:pt x="170557" y="319752"/>
                  </a:cubicBezTo>
                  <a:cubicBezTo>
                    <a:pt x="170557" y="199496"/>
                    <a:pt x="268506" y="101586"/>
                    <a:pt x="388940" y="101586"/>
                  </a:cubicBezTo>
                  <a:close/>
                  <a:moveTo>
                    <a:pt x="236025" y="1037"/>
                  </a:moveTo>
                  <a:cubicBezTo>
                    <a:pt x="306595" y="-5310"/>
                    <a:pt x="377531" y="17585"/>
                    <a:pt x="432016" y="66609"/>
                  </a:cubicBezTo>
                  <a:cubicBezTo>
                    <a:pt x="436700" y="70766"/>
                    <a:pt x="437012" y="77832"/>
                    <a:pt x="432849" y="82509"/>
                  </a:cubicBezTo>
                  <a:cubicBezTo>
                    <a:pt x="428686" y="87081"/>
                    <a:pt x="421608" y="87497"/>
                    <a:pt x="416925" y="83340"/>
                  </a:cubicBezTo>
                  <a:cubicBezTo>
                    <a:pt x="350627" y="23690"/>
                    <a:pt x="257581" y="6439"/>
                    <a:pt x="174214" y="38343"/>
                  </a:cubicBezTo>
                  <a:cubicBezTo>
                    <a:pt x="52651" y="84899"/>
                    <a:pt x="-8443" y="221553"/>
                    <a:pt x="38184" y="343035"/>
                  </a:cubicBezTo>
                  <a:cubicBezTo>
                    <a:pt x="42867" y="355194"/>
                    <a:pt x="48696" y="367248"/>
                    <a:pt x="55565" y="378783"/>
                  </a:cubicBezTo>
                  <a:cubicBezTo>
                    <a:pt x="56606" y="380550"/>
                    <a:pt x="57126" y="382628"/>
                    <a:pt x="57126" y="384603"/>
                  </a:cubicBezTo>
                  <a:lnTo>
                    <a:pt x="75652" y="533312"/>
                  </a:lnTo>
                  <a:lnTo>
                    <a:pt x="193365" y="488315"/>
                  </a:lnTo>
                  <a:cubicBezTo>
                    <a:pt x="195758" y="487068"/>
                    <a:pt x="198569" y="486652"/>
                    <a:pt x="201379" y="487379"/>
                  </a:cubicBezTo>
                  <a:cubicBezTo>
                    <a:pt x="211578" y="489977"/>
                    <a:pt x="221986" y="491848"/>
                    <a:pt x="232602" y="493095"/>
                  </a:cubicBezTo>
                  <a:cubicBezTo>
                    <a:pt x="238743" y="493719"/>
                    <a:pt x="243218" y="499330"/>
                    <a:pt x="242490" y="505461"/>
                  </a:cubicBezTo>
                  <a:cubicBezTo>
                    <a:pt x="241865" y="511697"/>
                    <a:pt x="236349" y="516165"/>
                    <a:pt x="230000" y="515438"/>
                  </a:cubicBezTo>
                  <a:cubicBezTo>
                    <a:pt x="219800" y="514295"/>
                    <a:pt x="209497" y="512528"/>
                    <a:pt x="199505" y="510138"/>
                  </a:cubicBezTo>
                  <a:lnTo>
                    <a:pt x="70344" y="559500"/>
                  </a:lnTo>
                  <a:cubicBezTo>
                    <a:pt x="68991" y="560019"/>
                    <a:pt x="67638" y="560331"/>
                    <a:pt x="66285" y="560331"/>
                  </a:cubicBezTo>
                  <a:cubicBezTo>
                    <a:pt x="64308" y="560331"/>
                    <a:pt x="62226" y="559708"/>
                    <a:pt x="60457" y="558668"/>
                  </a:cubicBezTo>
                  <a:cubicBezTo>
                    <a:pt x="57543" y="556902"/>
                    <a:pt x="55565" y="553888"/>
                    <a:pt x="55149" y="550459"/>
                  </a:cubicBezTo>
                  <a:lnTo>
                    <a:pt x="34853" y="387928"/>
                  </a:lnTo>
                  <a:cubicBezTo>
                    <a:pt x="27880" y="376082"/>
                    <a:pt x="21948" y="363611"/>
                    <a:pt x="17160" y="351141"/>
                  </a:cubicBezTo>
                  <a:cubicBezTo>
                    <a:pt x="-33942" y="218020"/>
                    <a:pt x="32980" y="68272"/>
                    <a:pt x="166200" y="17247"/>
                  </a:cubicBezTo>
                  <a:cubicBezTo>
                    <a:pt x="189019" y="8518"/>
                    <a:pt x="212502" y="3153"/>
                    <a:pt x="236025" y="103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42A6E2"/>
                </a:solidFill>
              </a:endParaRPr>
            </a:p>
          </p:txBody>
        </p:sp>
        <p:sp>
          <p:nvSpPr>
            <p:cNvPr id="19" name="椭圆 29"/>
            <p:cNvSpPr/>
            <p:nvPr/>
          </p:nvSpPr>
          <p:spPr>
            <a:xfrm>
              <a:off x="3965189" y="5119095"/>
              <a:ext cx="212270" cy="184878"/>
            </a:xfrm>
            <a:custGeom>
              <a:avLst/>
              <a:gdLst>
                <a:gd name="T0" fmla="*/ 2009 w 2114"/>
                <a:gd name="T1" fmla="*/ 1016 h 1844"/>
                <a:gd name="T2" fmla="*/ 1900 w 2114"/>
                <a:gd name="T3" fmla="*/ 701 h 1844"/>
                <a:gd name="T4" fmla="*/ 1422 w 2114"/>
                <a:gd name="T5" fmla="*/ 701 h 1844"/>
                <a:gd name="T6" fmla="*/ 1466 w 2114"/>
                <a:gd name="T7" fmla="*/ 416 h 1844"/>
                <a:gd name="T8" fmla="*/ 1356 w 2114"/>
                <a:gd name="T9" fmla="*/ 77 h 1844"/>
                <a:gd name="T10" fmla="*/ 1162 w 2114"/>
                <a:gd name="T11" fmla="*/ 19 h 1844"/>
                <a:gd name="T12" fmla="*/ 1036 w 2114"/>
                <a:gd name="T13" fmla="*/ 137 h 1844"/>
                <a:gd name="T14" fmla="*/ 1042 w 2114"/>
                <a:gd name="T15" fmla="*/ 390 h 1844"/>
                <a:gd name="T16" fmla="*/ 741 w 2114"/>
                <a:gd name="T17" fmla="*/ 850 h 1844"/>
                <a:gd name="T18" fmla="*/ 696 w 2114"/>
                <a:gd name="T19" fmla="*/ 837 h 1844"/>
                <a:gd name="T20" fmla="*/ 92 w 2114"/>
                <a:gd name="T21" fmla="*/ 837 h 1844"/>
                <a:gd name="T22" fmla="*/ 0 w 2114"/>
                <a:gd name="T23" fmla="*/ 930 h 1844"/>
                <a:gd name="T24" fmla="*/ 0 w 2114"/>
                <a:gd name="T25" fmla="*/ 1764 h 1844"/>
                <a:gd name="T26" fmla="*/ 87 w 2114"/>
                <a:gd name="T27" fmla="*/ 1844 h 1844"/>
                <a:gd name="T28" fmla="*/ 629 w 2114"/>
                <a:gd name="T29" fmla="*/ 1844 h 1844"/>
                <a:gd name="T30" fmla="*/ 716 w 2114"/>
                <a:gd name="T31" fmla="*/ 1757 h 1844"/>
                <a:gd name="T32" fmla="*/ 716 w 2114"/>
                <a:gd name="T33" fmla="*/ 1729 h 1844"/>
                <a:gd name="T34" fmla="*/ 745 w 2114"/>
                <a:gd name="T35" fmla="*/ 1733 h 1844"/>
                <a:gd name="T36" fmla="*/ 879 w 2114"/>
                <a:gd name="T37" fmla="*/ 1783 h 1844"/>
                <a:gd name="T38" fmla="*/ 1688 w 2114"/>
                <a:gd name="T39" fmla="*/ 1783 h 1844"/>
                <a:gd name="T40" fmla="*/ 1930 w 2114"/>
                <a:gd name="T41" fmla="*/ 1478 h 1844"/>
                <a:gd name="T42" fmla="*/ 1970 w 2114"/>
                <a:gd name="T43" fmla="*/ 1247 h 1844"/>
                <a:gd name="T44" fmla="*/ 2009 w 2114"/>
                <a:gd name="T45" fmla="*/ 1016 h 1844"/>
                <a:gd name="T46" fmla="*/ 610 w 2114"/>
                <a:gd name="T47" fmla="*/ 1757 h 1844"/>
                <a:gd name="T48" fmla="*/ 87 w 2114"/>
                <a:gd name="T49" fmla="*/ 1757 h 1844"/>
                <a:gd name="T50" fmla="*/ 87 w 2114"/>
                <a:gd name="T51" fmla="*/ 924 h 1844"/>
                <a:gd name="T52" fmla="*/ 610 w 2114"/>
                <a:gd name="T53" fmla="*/ 924 h 1844"/>
                <a:gd name="T54" fmla="*/ 610 w 2114"/>
                <a:gd name="T55" fmla="*/ 1757 h 1844"/>
                <a:gd name="T56" fmla="*/ 1868 w 2114"/>
                <a:gd name="T57" fmla="*/ 1009 h 1844"/>
                <a:gd name="T58" fmla="*/ 1863 w 2114"/>
                <a:gd name="T59" fmla="*/ 1029 h 1844"/>
                <a:gd name="T60" fmla="*/ 1828 w 2114"/>
                <a:gd name="T61" fmla="*/ 1240 h 1844"/>
                <a:gd name="T62" fmla="*/ 1823 w 2114"/>
                <a:gd name="T63" fmla="*/ 1261 h 1844"/>
                <a:gd name="T64" fmla="*/ 1788 w 2114"/>
                <a:gd name="T65" fmla="*/ 1471 h 1844"/>
                <a:gd name="T66" fmla="*/ 1784 w 2114"/>
                <a:gd name="T67" fmla="*/ 1492 h 1844"/>
                <a:gd name="T68" fmla="*/ 1701 w 2114"/>
                <a:gd name="T69" fmla="*/ 1696 h 1844"/>
                <a:gd name="T70" fmla="*/ 878 w 2114"/>
                <a:gd name="T71" fmla="*/ 1696 h 1844"/>
                <a:gd name="T72" fmla="*/ 725 w 2114"/>
                <a:gd name="T73" fmla="*/ 1630 h 1844"/>
                <a:gd name="T74" fmla="*/ 687 w 2114"/>
                <a:gd name="T75" fmla="*/ 1630 h 1844"/>
                <a:gd name="T76" fmla="*/ 687 w 2114"/>
                <a:gd name="T77" fmla="*/ 989 h 1844"/>
                <a:gd name="T78" fmla="*/ 823 w 2114"/>
                <a:gd name="T79" fmla="*/ 896 h 1844"/>
                <a:gd name="T80" fmla="*/ 1128 w 2114"/>
                <a:gd name="T81" fmla="*/ 399 h 1844"/>
                <a:gd name="T82" fmla="*/ 1123 w 2114"/>
                <a:gd name="T83" fmla="*/ 134 h 1844"/>
                <a:gd name="T84" fmla="*/ 1279 w 2114"/>
                <a:gd name="T85" fmla="*/ 117 h 1844"/>
                <a:gd name="T86" fmla="*/ 1378 w 2114"/>
                <a:gd name="T87" fmla="*/ 422 h 1844"/>
                <a:gd name="T88" fmla="*/ 1316 w 2114"/>
                <a:gd name="T89" fmla="*/ 788 h 1844"/>
                <a:gd name="T90" fmla="*/ 1886 w 2114"/>
                <a:gd name="T91" fmla="*/ 788 h 1844"/>
                <a:gd name="T92" fmla="*/ 1868 w 2114"/>
                <a:gd name="T93" fmla="*/ 1009 h 1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14" h="1844">
                  <a:moveTo>
                    <a:pt x="2009" y="1016"/>
                  </a:moveTo>
                  <a:cubicBezTo>
                    <a:pt x="2114" y="912"/>
                    <a:pt x="2081" y="701"/>
                    <a:pt x="1900" y="701"/>
                  </a:cubicBezTo>
                  <a:lnTo>
                    <a:pt x="1422" y="701"/>
                  </a:lnTo>
                  <a:cubicBezTo>
                    <a:pt x="1440" y="600"/>
                    <a:pt x="1467" y="432"/>
                    <a:pt x="1466" y="416"/>
                  </a:cubicBezTo>
                  <a:cubicBezTo>
                    <a:pt x="1456" y="266"/>
                    <a:pt x="1360" y="84"/>
                    <a:pt x="1356" y="77"/>
                  </a:cubicBezTo>
                  <a:cubicBezTo>
                    <a:pt x="1339" y="44"/>
                    <a:pt x="1251" y="0"/>
                    <a:pt x="1162" y="19"/>
                  </a:cubicBezTo>
                  <a:cubicBezTo>
                    <a:pt x="1048" y="43"/>
                    <a:pt x="1036" y="117"/>
                    <a:pt x="1036" y="137"/>
                  </a:cubicBezTo>
                  <a:cubicBezTo>
                    <a:pt x="1036" y="137"/>
                    <a:pt x="1041" y="336"/>
                    <a:pt x="1042" y="390"/>
                  </a:cubicBezTo>
                  <a:cubicBezTo>
                    <a:pt x="987" y="510"/>
                    <a:pt x="798" y="826"/>
                    <a:pt x="741" y="850"/>
                  </a:cubicBezTo>
                  <a:cubicBezTo>
                    <a:pt x="727" y="842"/>
                    <a:pt x="712" y="837"/>
                    <a:pt x="696" y="837"/>
                  </a:cubicBezTo>
                  <a:lnTo>
                    <a:pt x="92" y="837"/>
                  </a:lnTo>
                  <a:cubicBezTo>
                    <a:pt x="41" y="837"/>
                    <a:pt x="0" y="879"/>
                    <a:pt x="0" y="930"/>
                  </a:cubicBezTo>
                  <a:lnTo>
                    <a:pt x="0" y="1764"/>
                  </a:lnTo>
                  <a:cubicBezTo>
                    <a:pt x="4" y="1809"/>
                    <a:pt x="42" y="1844"/>
                    <a:pt x="87" y="1844"/>
                  </a:cubicBezTo>
                  <a:lnTo>
                    <a:pt x="629" y="1844"/>
                  </a:lnTo>
                  <a:cubicBezTo>
                    <a:pt x="677" y="1844"/>
                    <a:pt x="716" y="1805"/>
                    <a:pt x="716" y="1757"/>
                  </a:cubicBezTo>
                  <a:lnTo>
                    <a:pt x="716" y="1729"/>
                  </a:lnTo>
                  <a:cubicBezTo>
                    <a:pt x="716" y="1729"/>
                    <a:pt x="736" y="1728"/>
                    <a:pt x="745" y="1733"/>
                  </a:cubicBezTo>
                  <a:cubicBezTo>
                    <a:pt x="780" y="1756"/>
                    <a:pt x="823" y="1783"/>
                    <a:pt x="879" y="1783"/>
                  </a:cubicBezTo>
                  <a:lnTo>
                    <a:pt x="1688" y="1783"/>
                  </a:lnTo>
                  <a:cubicBezTo>
                    <a:pt x="1990" y="1783"/>
                    <a:pt x="1958" y="1515"/>
                    <a:pt x="1930" y="1478"/>
                  </a:cubicBezTo>
                  <a:cubicBezTo>
                    <a:pt x="1981" y="1423"/>
                    <a:pt x="2013" y="1325"/>
                    <a:pt x="1970" y="1247"/>
                  </a:cubicBezTo>
                  <a:cubicBezTo>
                    <a:pt x="2003" y="1212"/>
                    <a:pt x="2061" y="1116"/>
                    <a:pt x="2009" y="1016"/>
                  </a:cubicBezTo>
                  <a:close/>
                  <a:moveTo>
                    <a:pt x="610" y="1757"/>
                  </a:moveTo>
                  <a:lnTo>
                    <a:pt x="87" y="1757"/>
                  </a:lnTo>
                  <a:lnTo>
                    <a:pt x="87" y="924"/>
                  </a:lnTo>
                  <a:lnTo>
                    <a:pt x="610" y="924"/>
                  </a:lnTo>
                  <a:lnTo>
                    <a:pt x="610" y="1757"/>
                  </a:lnTo>
                  <a:close/>
                  <a:moveTo>
                    <a:pt x="1868" y="1009"/>
                  </a:moveTo>
                  <a:lnTo>
                    <a:pt x="1863" y="1029"/>
                  </a:lnTo>
                  <a:cubicBezTo>
                    <a:pt x="2002" y="1069"/>
                    <a:pt x="1928" y="1230"/>
                    <a:pt x="1828" y="1240"/>
                  </a:cubicBezTo>
                  <a:lnTo>
                    <a:pt x="1823" y="1261"/>
                  </a:lnTo>
                  <a:cubicBezTo>
                    <a:pt x="1957" y="1295"/>
                    <a:pt x="1893" y="1460"/>
                    <a:pt x="1788" y="1471"/>
                  </a:cubicBezTo>
                  <a:lnTo>
                    <a:pt x="1784" y="1492"/>
                  </a:lnTo>
                  <a:cubicBezTo>
                    <a:pt x="1893" y="1510"/>
                    <a:pt x="1866" y="1696"/>
                    <a:pt x="1701" y="1696"/>
                  </a:cubicBezTo>
                  <a:lnTo>
                    <a:pt x="878" y="1696"/>
                  </a:lnTo>
                  <a:cubicBezTo>
                    <a:pt x="820" y="1696"/>
                    <a:pt x="767" y="1630"/>
                    <a:pt x="725" y="1630"/>
                  </a:cubicBezTo>
                  <a:lnTo>
                    <a:pt x="687" y="1630"/>
                  </a:lnTo>
                  <a:lnTo>
                    <a:pt x="687" y="989"/>
                  </a:lnTo>
                  <a:cubicBezTo>
                    <a:pt x="734" y="961"/>
                    <a:pt x="791" y="923"/>
                    <a:pt x="823" y="896"/>
                  </a:cubicBezTo>
                  <a:cubicBezTo>
                    <a:pt x="883" y="845"/>
                    <a:pt x="1128" y="448"/>
                    <a:pt x="1128" y="399"/>
                  </a:cubicBezTo>
                  <a:cubicBezTo>
                    <a:pt x="1128" y="349"/>
                    <a:pt x="1123" y="134"/>
                    <a:pt x="1123" y="134"/>
                  </a:cubicBezTo>
                  <a:cubicBezTo>
                    <a:pt x="1123" y="134"/>
                    <a:pt x="1171" y="72"/>
                    <a:pt x="1279" y="117"/>
                  </a:cubicBezTo>
                  <a:cubicBezTo>
                    <a:pt x="1279" y="117"/>
                    <a:pt x="1369" y="287"/>
                    <a:pt x="1378" y="422"/>
                  </a:cubicBezTo>
                  <a:cubicBezTo>
                    <a:pt x="1378" y="422"/>
                    <a:pt x="1337" y="701"/>
                    <a:pt x="1316" y="788"/>
                  </a:cubicBezTo>
                  <a:lnTo>
                    <a:pt x="1886" y="788"/>
                  </a:lnTo>
                  <a:cubicBezTo>
                    <a:pt x="2026" y="788"/>
                    <a:pt x="1999" y="988"/>
                    <a:pt x="1868" y="100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42A6E2"/>
                </a:solidFill>
              </a:endParaRPr>
            </a:p>
          </p:txBody>
        </p:sp>
      </p:grpSp>
      <p:grpSp>
        <p:nvGrpSpPr>
          <p:cNvPr id="20" name="组合 19"/>
          <p:cNvGrpSpPr/>
          <p:nvPr/>
        </p:nvGrpSpPr>
        <p:grpSpPr>
          <a:xfrm>
            <a:off x="5838369" y="5266535"/>
            <a:ext cx="856571" cy="218487"/>
            <a:chOff x="2786743" y="5023756"/>
            <a:chExt cx="1472359" cy="375557"/>
          </a:xfrm>
        </p:grpSpPr>
        <p:sp>
          <p:nvSpPr>
            <p:cNvPr id="21" name="椭圆 20"/>
            <p:cNvSpPr/>
            <p:nvPr/>
          </p:nvSpPr>
          <p:spPr>
            <a:xfrm>
              <a:off x="2786743" y="5023756"/>
              <a:ext cx="375557" cy="37555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42A6E2"/>
                </a:solidFill>
              </a:endParaRPr>
            </a:p>
          </p:txBody>
        </p:sp>
        <p:sp>
          <p:nvSpPr>
            <p:cNvPr id="22" name="椭圆 21"/>
            <p:cNvSpPr/>
            <p:nvPr/>
          </p:nvSpPr>
          <p:spPr>
            <a:xfrm>
              <a:off x="3335144" y="5023756"/>
              <a:ext cx="375557" cy="375557"/>
            </a:xfrm>
            <a:prstGeom prst="ellipse">
              <a:avLst/>
            </a:prstGeom>
            <a:solidFill>
              <a:srgbClr val="1A78D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42A6E2"/>
                </a:solidFill>
              </a:endParaRPr>
            </a:p>
          </p:txBody>
        </p:sp>
        <p:sp>
          <p:nvSpPr>
            <p:cNvPr id="23" name="椭圆 22"/>
            <p:cNvSpPr/>
            <p:nvPr/>
          </p:nvSpPr>
          <p:spPr>
            <a:xfrm>
              <a:off x="3883545" y="5023756"/>
              <a:ext cx="375557" cy="37555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42A6E2"/>
                </a:solidFill>
              </a:endParaRPr>
            </a:p>
          </p:txBody>
        </p:sp>
        <p:sp>
          <p:nvSpPr>
            <p:cNvPr id="24" name="椭圆 12"/>
            <p:cNvSpPr/>
            <p:nvPr/>
          </p:nvSpPr>
          <p:spPr>
            <a:xfrm>
              <a:off x="2868387" y="5122421"/>
              <a:ext cx="212270" cy="178225"/>
            </a:xfrm>
            <a:custGeom>
              <a:avLst/>
              <a:gdLst>
                <a:gd name="connsiteX0" fmla="*/ 402635 w 604211"/>
                <a:gd name="connsiteY0" fmla="*/ 185968 h 507306"/>
                <a:gd name="connsiteX1" fmla="*/ 431707 w 604211"/>
                <a:gd name="connsiteY1" fmla="*/ 214522 h 507306"/>
                <a:gd name="connsiteX2" fmla="*/ 402635 w 604211"/>
                <a:gd name="connsiteY2" fmla="*/ 243076 h 507306"/>
                <a:gd name="connsiteX3" fmla="*/ 373563 w 604211"/>
                <a:gd name="connsiteY3" fmla="*/ 214522 h 507306"/>
                <a:gd name="connsiteX4" fmla="*/ 402635 w 604211"/>
                <a:gd name="connsiteY4" fmla="*/ 185968 h 507306"/>
                <a:gd name="connsiteX5" fmla="*/ 302106 w 604211"/>
                <a:gd name="connsiteY5" fmla="*/ 185968 h 507306"/>
                <a:gd name="connsiteX6" fmla="*/ 331104 w 604211"/>
                <a:gd name="connsiteY6" fmla="*/ 214522 h 507306"/>
                <a:gd name="connsiteX7" fmla="*/ 302106 w 604211"/>
                <a:gd name="connsiteY7" fmla="*/ 243076 h 507306"/>
                <a:gd name="connsiteX8" fmla="*/ 273108 w 604211"/>
                <a:gd name="connsiteY8" fmla="*/ 214522 h 507306"/>
                <a:gd name="connsiteX9" fmla="*/ 302106 w 604211"/>
                <a:gd name="connsiteY9" fmla="*/ 185968 h 507306"/>
                <a:gd name="connsiteX10" fmla="*/ 207569 w 604211"/>
                <a:gd name="connsiteY10" fmla="*/ 185968 h 507306"/>
                <a:gd name="connsiteX11" fmla="*/ 236123 w 604211"/>
                <a:gd name="connsiteY11" fmla="*/ 214522 h 507306"/>
                <a:gd name="connsiteX12" fmla="*/ 207569 w 604211"/>
                <a:gd name="connsiteY12" fmla="*/ 243076 h 507306"/>
                <a:gd name="connsiteX13" fmla="*/ 179015 w 604211"/>
                <a:gd name="connsiteY13" fmla="*/ 214522 h 507306"/>
                <a:gd name="connsiteX14" fmla="*/ 207569 w 604211"/>
                <a:gd name="connsiteY14" fmla="*/ 185968 h 507306"/>
                <a:gd name="connsiteX15" fmla="*/ 82099 w 604211"/>
                <a:gd name="connsiteY15" fmla="*/ 24859 h 507306"/>
                <a:gd name="connsiteX16" fmla="*/ 24906 w 604211"/>
                <a:gd name="connsiteY16" fmla="*/ 81942 h 507306"/>
                <a:gd name="connsiteX17" fmla="*/ 24906 w 604211"/>
                <a:gd name="connsiteY17" fmla="*/ 339739 h 507306"/>
                <a:gd name="connsiteX18" fmla="*/ 82099 w 604211"/>
                <a:gd name="connsiteY18" fmla="*/ 396822 h 507306"/>
                <a:gd name="connsiteX19" fmla="*/ 419719 w 604211"/>
                <a:gd name="connsiteY19" fmla="*/ 396822 h 507306"/>
                <a:gd name="connsiteX20" fmla="*/ 429866 w 604211"/>
                <a:gd name="connsiteY20" fmla="*/ 401425 h 507306"/>
                <a:gd name="connsiteX21" fmla="*/ 480602 w 604211"/>
                <a:gd name="connsiteY21" fmla="*/ 461271 h 507306"/>
                <a:gd name="connsiteX22" fmla="*/ 480602 w 604211"/>
                <a:gd name="connsiteY22" fmla="*/ 408791 h 507306"/>
                <a:gd name="connsiteX23" fmla="*/ 492594 w 604211"/>
                <a:gd name="connsiteY23" fmla="*/ 396822 h 507306"/>
                <a:gd name="connsiteX24" fmla="*/ 522112 w 604211"/>
                <a:gd name="connsiteY24" fmla="*/ 396822 h 507306"/>
                <a:gd name="connsiteX25" fmla="*/ 580227 w 604211"/>
                <a:gd name="connsiteY25" fmla="*/ 339739 h 507306"/>
                <a:gd name="connsiteX26" fmla="*/ 580227 w 604211"/>
                <a:gd name="connsiteY26" fmla="*/ 81942 h 507306"/>
                <a:gd name="connsiteX27" fmla="*/ 522112 w 604211"/>
                <a:gd name="connsiteY27" fmla="*/ 24859 h 507306"/>
                <a:gd name="connsiteX28" fmla="*/ 82099 w 604211"/>
                <a:gd name="connsiteY28" fmla="*/ 0 h 507306"/>
                <a:gd name="connsiteX29" fmla="*/ 522112 w 604211"/>
                <a:gd name="connsiteY29" fmla="*/ 0 h 507306"/>
                <a:gd name="connsiteX30" fmla="*/ 604211 w 604211"/>
                <a:gd name="connsiteY30" fmla="*/ 81942 h 507306"/>
                <a:gd name="connsiteX31" fmla="*/ 604211 w 604211"/>
                <a:gd name="connsiteY31" fmla="*/ 339739 h 507306"/>
                <a:gd name="connsiteX32" fmla="*/ 522112 w 604211"/>
                <a:gd name="connsiteY32" fmla="*/ 421681 h 507306"/>
                <a:gd name="connsiteX33" fmla="*/ 505508 w 604211"/>
                <a:gd name="connsiteY33" fmla="*/ 421681 h 507306"/>
                <a:gd name="connsiteX34" fmla="*/ 505508 w 604211"/>
                <a:gd name="connsiteY34" fmla="*/ 495337 h 507306"/>
                <a:gd name="connsiteX35" fmla="*/ 497206 w 604211"/>
                <a:gd name="connsiteY35" fmla="*/ 506385 h 507306"/>
                <a:gd name="connsiteX36" fmla="*/ 492594 w 604211"/>
                <a:gd name="connsiteY36" fmla="*/ 507306 h 507306"/>
                <a:gd name="connsiteX37" fmla="*/ 483369 w 604211"/>
                <a:gd name="connsiteY37" fmla="*/ 502703 h 507306"/>
                <a:gd name="connsiteX38" fmla="*/ 414185 w 604211"/>
                <a:gd name="connsiteY38" fmla="*/ 421681 h 507306"/>
                <a:gd name="connsiteX39" fmla="*/ 82099 w 604211"/>
                <a:gd name="connsiteY39" fmla="*/ 421681 h 507306"/>
                <a:gd name="connsiteX40" fmla="*/ 0 w 604211"/>
                <a:gd name="connsiteY40" fmla="*/ 339739 h 507306"/>
                <a:gd name="connsiteX41" fmla="*/ 0 w 604211"/>
                <a:gd name="connsiteY41" fmla="*/ 81942 h 507306"/>
                <a:gd name="connsiteX42" fmla="*/ 82099 w 604211"/>
                <a:gd name="connsiteY42" fmla="*/ 0 h 507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04211" h="507306">
                  <a:moveTo>
                    <a:pt x="402635" y="185968"/>
                  </a:moveTo>
                  <a:cubicBezTo>
                    <a:pt x="418691" y="185968"/>
                    <a:pt x="431707" y="198752"/>
                    <a:pt x="431707" y="214522"/>
                  </a:cubicBezTo>
                  <a:cubicBezTo>
                    <a:pt x="431707" y="230292"/>
                    <a:pt x="418691" y="243076"/>
                    <a:pt x="402635" y="243076"/>
                  </a:cubicBezTo>
                  <a:cubicBezTo>
                    <a:pt x="386579" y="243076"/>
                    <a:pt x="373563" y="230292"/>
                    <a:pt x="373563" y="214522"/>
                  </a:cubicBezTo>
                  <a:cubicBezTo>
                    <a:pt x="373563" y="198752"/>
                    <a:pt x="386579" y="185968"/>
                    <a:pt x="402635" y="185968"/>
                  </a:cubicBezTo>
                  <a:close/>
                  <a:moveTo>
                    <a:pt x="302106" y="185968"/>
                  </a:moveTo>
                  <a:cubicBezTo>
                    <a:pt x="318121" y="185968"/>
                    <a:pt x="331104" y="198752"/>
                    <a:pt x="331104" y="214522"/>
                  </a:cubicBezTo>
                  <a:cubicBezTo>
                    <a:pt x="331104" y="230292"/>
                    <a:pt x="318121" y="243076"/>
                    <a:pt x="302106" y="243076"/>
                  </a:cubicBezTo>
                  <a:cubicBezTo>
                    <a:pt x="286091" y="243076"/>
                    <a:pt x="273108" y="230292"/>
                    <a:pt x="273108" y="214522"/>
                  </a:cubicBezTo>
                  <a:cubicBezTo>
                    <a:pt x="273108" y="198752"/>
                    <a:pt x="286091" y="185968"/>
                    <a:pt x="302106" y="185968"/>
                  </a:cubicBezTo>
                  <a:close/>
                  <a:moveTo>
                    <a:pt x="207569" y="185968"/>
                  </a:moveTo>
                  <a:cubicBezTo>
                    <a:pt x="223339" y="185968"/>
                    <a:pt x="236123" y="198752"/>
                    <a:pt x="236123" y="214522"/>
                  </a:cubicBezTo>
                  <a:cubicBezTo>
                    <a:pt x="236123" y="230292"/>
                    <a:pt x="223339" y="243076"/>
                    <a:pt x="207569" y="243076"/>
                  </a:cubicBezTo>
                  <a:cubicBezTo>
                    <a:pt x="191799" y="243076"/>
                    <a:pt x="179015" y="230292"/>
                    <a:pt x="179015" y="214522"/>
                  </a:cubicBezTo>
                  <a:cubicBezTo>
                    <a:pt x="179015" y="198752"/>
                    <a:pt x="191799" y="185968"/>
                    <a:pt x="207569" y="185968"/>
                  </a:cubicBezTo>
                  <a:close/>
                  <a:moveTo>
                    <a:pt x="82099" y="24859"/>
                  </a:moveTo>
                  <a:cubicBezTo>
                    <a:pt x="50735" y="24859"/>
                    <a:pt x="24906" y="50639"/>
                    <a:pt x="24906" y="81942"/>
                  </a:cubicBezTo>
                  <a:lnTo>
                    <a:pt x="24906" y="339739"/>
                  </a:lnTo>
                  <a:cubicBezTo>
                    <a:pt x="24906" y="371042"/>
                    <a:pt x="50735" y="396822"/>
                    <a:pt x="82099" y="396822"/>
                  </a:cubicBezTo>
                  <a:lnTo>
                    <a:pt x="419719" y="396822"/>
                  </a:lnTo>
                  <a:cubicBezTo>
                    <a:pt x="423409" y="396822"/>
                    <a:pt x="427099" y="398663"/>
                    <a:pt x="429866" y="401425"/>
                  </a:cubicBezTo>
                  <a:lnTo>
                    <a:pt x="480602" y="461271"/>
                  </a:lnTo>
                  <a:lnTo>
                    <a:pt x="480602" y="408791"/>
                  </a:lnTo>
                  <a:cubicBezTo>
                    <a:pt x="480602" y="402346"/>
                    <a:pt x="486136" y="396822"/>
                    <a:pt x="492594" y="396822"/>
                  </a:cubicBezTo>
                  <a:lnTo>
                    <a:pt x="522112" y="396822"/>
                  </a:lnTo>
                  <a:cubicBezTo>
                    <a:pt x="554398" y="396822"/>
                    <a:pt x="580227" y="371042"/>
                    <a:pt x="580227" y="339739"/>
                  </a:cubicBezTo>
                  <a:lnTo>
                    <a:pt x="580227" y="81942"/>
                  </a:lnTo>
                  <a:cubicBezTo>
                    <a:pt x="580227" y="50639"/>
                    <a:pt x="554398" y="24859"/>
                    <a:pt x="522112" y="24859"/>
                  </a:cubicBezTo>
                  <a:close/>
                  <a:moveTo>
                    <a:pt x="82099" y="0"/>
                  </a:moveTo>
                  <a:lnTo>
                    <a:pt x="522112" y="0"/>
                  </a:lnTo>
                  <a:cubicBezTo>
                    <a:pt x="567313" y="0"/>
                    <a:pt x="604211" y="36828"/>
                    <a:pt x="604211" y="81942"/>
                  </a:cubicBezTo>
                  <a:lnTo>
                    <a:pt x="604211" y="339739"/>
                  </a:lnTo>
                  <a:cubicBezTo>
                    <a:pt x="604211" y="384853"/>
                    <a:pt x="567313" y="421681"/>
                    <a:pt x="522112" y="421681"/>
                  </a:cubicBezTo>
                  <a:lnTo>
                    <a:pt x="505508" y="421681"/>
                  </a:lnTo>
                  <a:lnTo>
                    <a:pt x="505508" y="495337"/>
                  </a:lnTo>
                  <a:cubicBezTo>
                    <a:pt x="505508" y="499940"/>
                    <a:pt x="501818" y="504544"/>
                    <a:pt x="497206" y="506385"/>
                  </a:cubicBezTo>
                  <a:cubicBezTo>
                    <a:pt x="495361" y="507306"/>
                    <a:pt x="494439" y="507306"/>
                    <a:pt x="492594" y="507306"/>
                  </a:cubicBezTo>
                  <a:cubicBezTo>
                    <a:pt x="489826" y="507306"/>
                    <a:pt x="486136" y="505465"/>
                    <a:pt x="483369" y="502703"/>
                  </a:cubicBezTo>
                  <a:lnTo>
                    <a:pt x="414185" y="421681"/>
                  </a:lnTo>
                  <a:lnTo>
                    <a:pt x="82099" y="421681"/>
                  </a:lnTo>
                  <a:cubicBezTo>
                    <a:pt x="36898" y="421681"/>
                    <a:pt x="0" y="384853"/>
                    <a:pt x="0" y="339739"/>
                  </a:cubicBezTo>
                  <a:lnTo>
                    <a:pt x="0" y="81942"/>
                  </a:lnTo>
                  <a:cubicBezTo>
                    <a:pt x="0" y="36828"/>
                    <a:pt x="36898" y="0"/>
                    <a:pt x="8209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42A6E2"/>
                </a:solidFill>
              </a:endParaRPr>
            </a:p>
          </p:txBody>
        </p:sp>
        <p:sp>
          <p:nvSpPr>
            <p:cNvPr id="25" name="椭圆 21"/>
            <p:cNvSpPr/>
            <p:nvPr/>
          </p:nvSpPr>
          <p:spPr>
            <a:xfrm>
              <a:off x="3416788" y="5112242"/>
              <a:ext cx="212270" cy="198583"/>
            </a:xfrm>
            <a:custGeom>
              <a:avLst/>
              <a:gdLst>
                <a:gd name="connsiteX0" fmla="*/ 492617 w 607323"/>
                <a:gd name="connsiteY0" fmla="*/ 280187 h 568164"/>
                <a:gd name="connsiteX1" fmla="*/ 521972 w 607323"/>
                <a:gd name="connsiteY1" fmla="*/ 309472 h 568164"/>
                <a:gd name="connsiteX2" fmla="*/ 492617 w 607323"/>
                <a:gd name="connsiteY2" fmla="*/ 338757 h 568164"/>
                <a:gd name="connsiteX3" fmla="*/ 463262 w 607323"/>
                <a:gd name="connsiteY3" fmla="*/ 309472 h 568164"/>
                <a:gd name="connsiteX4" fmla="*/ 492617 w 607323"/>
                <a:gd name="connsiteY4" fmla="*/ 280187 h 568164"/>
                <a:gd name="connsiteX5" fmla="*/ 386839 w 607323"/>
                <a:gd name="connsiteY5" fmla="*/ 280187 h 568164"/>
                <a:gd name="connsiteX6" fmla="*/ 416194 w 607323"/>
                <a:gd name="connsiteY6" fmla="*/ 309472 h 568164"/>
                <a:gd name="connsiteX7" fmla="*/ 386839 w 607323"/>
                <a:gd name="connsiteY7" fmla="*/ 338757 h 568164"/>
                <a:gd name="connsiteX8" fmla="*/ 357484 w 607323"/>
                <a:gd name="connsiteY8" fmla="*/ 309472 h 568164"/>
                <a:gd name="connsiteX9" fmla="*/ 386839 w 607323"/>
                <a:gd name="connsiteY9" fmla="*/ 280187 h 568164"/>
                <a:gd name="connsiteX10" fmla="*/ 281132 w 607323"/>
                <a:gd name="connsiteY10" fmla="*/ 280187 h 568164"/>
                <a:gd name="connsiteX11" fmla="*/ 310487 w 607323"/>
                <a:gd name="connsiteY11" fmla="*/ 309472 h 568164"/>
                <a:gd name="connsiteX12" fmla="*/ 281132 w 607323"/>
                <a:gd name="connsiteY12" fmla="*/ 338757 h 568164"/>
                <a:gd name="connsiteX13" fmla="*/ 251777 w 607323"/>
                <a:gd name="connsiteY13" fmla="*/ 309472 h 568164"/>
                <a:gd name="connsiteX14" fmla="*/ 281132 w 607323"/>
                <a:gd name="connsiteY14" fmla="*/ 280187 h 568164"/>
                <a:gd name="connsiteX15" fmla="*/ 388940 w 607323"/>
                <a:gd name="connsiteY15" fmla="*/ 124141 h 568164"/>
                <a:gd name="connsiteX16" fmla="*/ 193040 w 607323"/>
                <a:gd name="connsiteY16" fmla="*/ 319752 h 568164"/>
                <a:gd name="connsiteX17" fmla="*/ 388940 w 607323"/>
                <a:gd name="connsiteY17" fmla="*/ 515364 h 568164"/>
                <a:gd name="connsiteX18" fmla="*/ 421832 w 607323"/>
                <a:gd name="connsiteY18" fmla="*/ 512557 h 568164"/>
                <a:gd name="connsiteX19" fmla="*/ 427766 w 607323"/>
                <a:gd name="connsiteY19" fmla="*/ 513077 h 568164"/>
                <a:gd name="connsiteX20" fmla="*/ 547367 w 607323"/>
                <a:gd name="connsiteY20" fmla="*/ 542595 h 568164"/>
                <a:gd name="connsiteX21" fmla="*/ 547367 w 607323"/>
                <a:gd name="connsiteY21" fmla="*/ 439800 h 568164"/>
                <a:gd name="connsiteX22" fmla="*/ 549240 w 607323"/>
                <a:gd name="connsiteY22" fmla="*/ 432005 h 568164"/>
                <a:gd name="connsiteX23" fmla="*/ 584839 w 607323"/>
                <a:gd name="connsiteY23" fmla="*/ 319752 h 568164"/>
                <a:gd name="connsiteX24" fmla="*/ 388940 w 607323"/>
                <a:gd name="connsiteY24" fmla="*/ 124141 h 568164"/>
                <a:gd name="connsiteX25" fmla="*/ 388940 w 607323"/>
                <a:gd name="connsiteY25" fmla="*/ 101586 h 568164"/>
                <a:gd name="connsiteX26" fmla="*/ 607323 w 607323"/>
                <a:gd name="connsiteY26" fmla="*/ 319752 h 568164"/>
                <a:gd name="connsiteX27" fmla="*/ 569850 w 607323"/>
                <a:gd name="connsiteY27" fmla="*/ 441879 h 568164"/>
                <a:gd name="connsiteX28" fmla="*/ 569850 w 607323"/>
                <a:gd name="connsiteY28" fmla="*/ 556939 h 568164"/>
                <a:gd name="connsiteX29" fmla="*/ 565583 w 607323"/>
                <a:gd name="connsiteY29" fmla="*/ 565773 h 568164"/>
                <a:gd name="connsiteX30" fmla="*/ 558609 w 607323"/>
                <a:gd name="connsiteY30" fmla="*/ 568164 h 568164"/>
                <a:gd name="connsiteX31" fmla="*/ 555902 w 607323"/>
                <a:gd name="connsiteY31" fmla="*/ 567852 h 568164"/>
                <a:gd name="connsiteX32" fmla="*/ 423082 w 607323"/>
                <a:gd name="connsiteY32" fmla="*/ 535112 h 568164"/>
                <a:gd name="connsiteX33" fmla="*/ 388940 w 607323"/>
                <a:gd name="connsiteY33" fmla="*/ 537814 h 568164"/>
                <a:gd name="connsiteX34" fmla="*/ 170557 w 607323"/>
                <a:gd name="connsiteY34" fmla="*/ 319752 h 568164"/>
                <a:gd name="connsiteX35" fmla="*/ 388940 w 607323"/>
                <a:gd name="connsiteY35" fmla="*/ 101586 h 568164"/>
                <a:gd name="connsiteX36" fmla="*/ 236025 w 607323"/>
                <a:gd name="connsiteY36" fmla="*/ 1037 h 568164"/>
                <a:gd name="connsiteX37" fmla="*/ 432016 w 607323"/>
                <a:gd name="connsiteY37" fmla="*/ 66609 h 568164"/>
                <a:gd name="connsiteX38" fmla="*/ 432849 w 607323"/>
                <a:gd name="connsiteY38" fmla="*/ 82509 h 568164"/>
                <a:gd name="connsiteX39" fmla="*/ 416925 w 607323"/>
                <a:gd name="connsiteY39" fmla="*/ 83340 h 568164"/>
                <a:gd name="connsiteX40" fmla="*/ 174214 w 607323"/>
                <a:gd name="connsiteY40" fmla="*/ 38343 h 568164"/>
                <a:gd name="connsiteX41" fmla="*/ 38184 w 607323"/>
                <a:gd name="connsiteY41" fmla="*/ 343035 h 568164"/>
                <a:gd name="connsiteX42" fmla="*/ 55565 w 607323"/>
                <a:gd name="connsiteY42" fmla="*/ 378783 h 568164"/>
                <a:gd name="connsiteX43" fmla="*/ 57126 w 607323"/>
                <a:gd name="connsiteY43" fmla="*/ 384603 h 568164"/>
                <a:gd name="connsiteX44" fmla="*/ 75652 w 607323"/>
                <a:gd name="connsiteY44" fmla="*/ 533312 h 568164"/>
                <a:gd name="connsiteX45" fmla="*/ 193365 w 607323"/>
                <a:gd name="connsiteY45" fmla="*/ 488315 h 568164"/>
                <a:gd name="connsiteX46" fmla="*/ 201379 w 607323"/>
                <a:gd name="connsiteY46" fmla="*/ 487379 h 568164"/>
                <a:gd name="connsiteX47" fmla="*/ 232602 w 607323"/>
                <a:gd name="connsiteY47" fmla="*/ 493095 h 568164"/>
                <a:gd name="connsiteX48" fmla="*/ 242490 w 607323"/>
                <a:gd name="connsiteY48" fmla="*/ 505461 h 568164"/>
                <a:gd name="connsiteX49" fmla="*/ 230000 w 607323"/>
                <a:gd name="connsiteY49" fmla="*/ 515438 h 568164"/>
                <a:gd name="connsiteX50" fmla="*/ 199505 w 607323"/>
                <a:gd name="connsiteY50" fmla="*/ 510138 h 568164"/>
                <a:gd name="connsiteX51" fmla="*/ 70344 w 607323"/>
                <a:gd name="connsiteY51" fmla="*/ 559500 h 568164"/>
                <a:gd name="connsiteX52" fmla="*/ 66285 w 607323"/>
                <a:gd name="connsiteY52" fmla="*/ 560331 h 568164"/>
                <a:gd name="connsiteX53" fmla="*/ 60457 w 607323"/>
                <a:gd name="connsiteY53" fmla="*/ 558668 h 568164"/>
                <a:gd name="connsiteX54" fmla="*/ 55149 w 607323"/>
                <a:gd name="connsiteY54" fmla="*/ 550459 h 568164"/>
                <a:gd name="connsiteX55" fmla="*/ 34853 w 607323"/>
                <a:gd name="connsiteY55" fmla="*/ 387928 h 568164"/>
                <a:gd name="connsiteX56" fmla="*/ 17160 w 607323"/>
                <a:gd name="connsiteY56" fmla="*/ 351141 h 568164"/>
                <a:gd name="connsiteX57" fmla="*/ 166200 w 607323"/>
                <a:gd name="connsiteY57" fmla="*/ 17247 h 568164"/>
                <a:gd name="connsiteX58" fmla="*/ 236025 w 607323"/>
                <a:gd name="connsiteY58" fmla="*/ 1037 h 56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07323" h="568164">
                  <a:moveTo>
                    <a:pt x="492617" y="280187"/>
                  </a:moveTo>
                  <a:cubicBezTo>
                    <a:pt x="508829" y="280187"/>
                    <a:pt x="521972" y="293298"/>
                    <a:pt x="521972" y="309472"/>
                  </a:cubicBezTo>
                  <a:cubicBezTo>
                    <a:pt x="521972" y="325646"/>
                    <a:pt x="508829" y="338757"/>
                    <a:pt x="492617" y="338757"/>
                  </a:cubicBezTo>
                  <a:cubicBezTo>
                    <a:pt x="476405" y="338757"/>
                    <a:pt x="463262" y="325646"/>
                    <a:pt x="463262" y="309472"/>
                  </a:cubicBezTo>
                  <a:cubicBezTo>
                    <a:pt x="463262" y="293298"/>
                    <a:pt x="476405" y="280187"/>
                    <a:pt x="492617" y="280187"/>
                  </a:cubicBezTo>
                  <a:close/>
                  <a:moveTo>
                    <a:pt x="386839" y="280187"/>
                  </a:moveTo>
                  <a:cubicBezTo>
                    <a:pt x="403051" y="280187"/>
                    <a:pt x="416194" y="293298"/>
                    <a:pt x="416194" y="309472"/>
                  </a:cubicBezTo>
                  <a:cubicBezTo>
                    <a:pt x="416194" y="325646"/>
                    <a:pt x="403051" y="338757"/>
                    <a:pt x="386839" y="338757"/>
                  </a:cubicBezTo>
                  <a:cubicBezTo>
                    <a:pt x="370627" y="338757"/>
                    <a:pt x="357484" y="325646"/>
                    <a:pt x="357484" y="309472"/>
                  </a:cubicBezTo>
                  <a:cubicBezTo>
                    <a:pt x="357484" y="293298"/>
                    <a:pt x="370627" y="280187"/>
                    <a:pt x="386839" y="280187"/>
                  </a:cubicBezTo>
                  <a:close/>
                  <a:moveTo>
                    <a:pt x="281132" y="280187"/>
                  </a:moveTo>
                  <a:cubicBezTo>
                    <a:pt x="297344" y="280187"/>
                    <a:pt x="310487" y="293298"/>
                    <a:pt x="310487" y="309472"/>
                  </a:cubicBezTo>
                  <a:cubicBezTo>
                    <a:pt x="310487" y="325646"/>
                    <a:pt x="297344" y="338757"/>
                    <a:pt x="281132" y="338757"/>
                  </a:cubicBezTo>
                  <a:cubicBezTo>
                    <a:pt x="264920" y="338757"/>
                    <a:pt x="251777" y="325646"/>
                    <a:pt x="251777" y="309472"/>
                  </a:cubicBezTo>
                  <a:cubicBezTo>
                    <a:pt x="251777" y="293298"/>
                    <a:pt x="264920" y="280187"/>
                    <a:pt x="281132" y="280187"/>
                  </a:cubicBezTo>
                  <a:close/>
                  <a:moveTo>
                    <a:pt x="388940" y="124141"/>
                  </a:moveTo>
                  <a:cubicBezTo>
                    <a:pt x="280997" y="124141"/>
                    <a:pt x="193040" y="211864"/>
                    <a:pt x="193040" y="319752"/>
                  </a:cubicBezTo>
                  <a:cubicBezTo>
                    <a:pt x="193040" y="427640"/>
                    <a:pt x="280997" y="515364"/>
                    <a:pt x="388940" y="515364"/>
                  </a:cubicBezTo>
                  <a:cubicBezTo>
                    <a:pt x="399869" y="515364"/>
                    <a:pt x="410903" y="514428"/>
                    <a:pt x="421832" y="512557"/>
                  </a:cubicBezTo>
                  <a:cubicBezTo>
                    <a:pt x="423810" y="512141"/>
                    <a:pt x="425892" y="512453"/>
                    <a:pt x="427766" y="513077"/>
                  </a:cubicBezTo>
                  <a:lnTo>
                    <a:pt x="547367" y="542595"/>
                  </a:lnTo>
                  <a:lnTo>
                    <a:pt x="547367" y="439800"/>
                  </a:lnTo>
                  <a:cubicBezTo>
                    <a:pt x="547054" y="437098"/>
                    <a:pt x="547679" y="434292"/>
                    <a:pt x="549240" y="432005"/>
                  </a:cubicBezTo>
                  <a:cubicBezTo>
                    <a:pt x="572557" y="398953"/>
                    <a:pt x="584839" y="360184"/>
                    <a:pt x="584839" y="319752"/>
                  </a:cubicBezTo>
                  <a:cubicBezTo>
                    <a:pt x="584839" y="211864"/>
                    <a:pt x="496987" y="124141"/>
                    <a:pt x="388940" y="124141"/>
                  </a:cubicBezTo>
                  <a:close/>
                  <a:moveTo>
                    <a:pt x="388940" y="101586"/>
                  </a:moveTo>
                  <a:cubicBezTo>
                    <a:pt x="509373" y="101586"/>
                    <a:pt x="607427" y="199496"/>
                    <a:pt x="607323" y="319752"/>
                  </a:cubicBezTo>
                  <a:cubicBezTo>
                    <a:pt x="607323" y="363510"/>
                    <a:pt x="594416" y="405709"/>
                    <a:pt x="569850" y="441879"/>
                  </a:cubicBezTo>
                  <a:lnTo>
                    <a:pt x="569850" y="556939"/>
                  </a:lnTo>
                  <a:cubicBezTo>
                    <a:pt x="569850" y="560369"/>
                    <a:pt x="568289" y="563695"/>
                    <a:pt x="565583" y="565773"/>
                  </a:cubicBezTo>
                  <a:cubicBezTo>
                    <a:pt x="563501" y="567333"/>
                    <a:pt x="561107" y="568164"/>
                    <a:pt x="558609" y="568164"/>
                  </a:cubicBezTo>
                  <a:cubicBezTo>
                    <a:pt x="557672" y="568164"/>
                    <a:pt x="556839" y="568060"/>
                    <a:pt x="555902" y="567852"/>
                  </a:cubicBezTo>
                  <a:lnTo>
                    <a:pt x="423082" y="535112"/>
                  </a:lnTo>
                  <a:cubicBezTo>
                    <a:pt x="411736" y="536983"/>
                    <a:pt x="400286" y="537814"/>
                    <a:pt x="388940" y="537814"/>
                  </a:cubicBezTo>
                  <a:cubicBezTo>
                    <a:pt x="268506" y="537814"/>
                    <a:pt x="170557" y="440008"/>
                    <a:pt x="170557" y="319752"/>
                  </a:cubicBezTo>
                  <a:cubicBezTo>
                    <a:pt x="170557" y="199496"/>
                    <a:pt x="268506" y="101586"/>
                    <a:pt x="388940" y="101586"/>
                  </a:cubicBezTo>
                  <a:close/>
                  <a:moveTo>
                    <a:pt x="236025" y="1037"/>
                  </a:moveTo>
                  <a:cubicBezTo>
                    <a:pt x="306595" y="-5310"/>
                    <a:pt x="377531" y="17585"/>
                    <a:pt x="432016" y="66609"/>
                  </a:cubicBezTo>
                  <a:cubicBezTo>
                    <a:pt x="436700" y="70766"/>
                    <a:pt x="437012" y="77832"/>
                    <a:pt x="432849" y="82509"/>
                  </a:cubicBezTo>
                  <a:cubicBezTo>
                    <a:pt x="428686" y="87081"/>
                    <a:pt x="421608" y="87497"/>
                    <a:pt x="416925" y="83340"/>
                  </a:cubicBezTo>
                  <a:cubicBezTo>
                    <a:pt x="350627" y="23690"/>
                    <a:pt x="257581" y="6439"/>
                    <a:pt x="174214" y="38343"/>
                  </a:cubicBezTo>
                  <a:cubicBezTo>
                    <a:pt x="52651" y="84899"/>
                    <a:pt x="-8443" y="221553"/>
                    <a:pt x="38184" y="343035"/>
                  </a:cubicBezTo>
                  <a:cubicBezTo>
                    <a:pt x="42867" y="355194"/>
                    <a:pt x="48696" y="367248"/>
                    <a:pt x="55565" y="378783"/>
                  </a:cubicBezTo>
                  <a:cubicBezTo>
                    <a:pt x="56606" y="380550"/>
                    <a:pt x="57126" y="382628"/>
                    <a:pt x="57126" y="384603"/>
                  </a:cubicBezTo>
                  <a:lnTo>
                    <a:pt x="75652" y="533312"/>
                  </a:lnTo>
                  <a:lnTo>
                    <a:pt x="193365" y="488315"/>
                  </a:lnTo>
                  <a:cubicBezTo>
                    <a:pt x="195758" y="487068"/>
                    <a:pt x="198569" y="486652"/>
                    <a:pt x="201379" y="487379"/>
                  </a:cubicBezTo>
                  <a:cubicBezTo>
                    <a:pt x="211578" y="489977"/>
                    <a:pt x="221986" y="491848"/>
                    <a:pt x="232602" y="493095"/>
                  </a:cubicBezTo>
                  <a:cubicBezTo>
                    <a:pt x="238743" y="493719"/>
                    <a:pt x="243218" y="499330"/>
                    <a:pt x="242490" y="505461"/>
                  </a:cubicBezTo>
                  <a:cubicBezTo>
                    <a:pt x="241865" y="511697"/>
                    <a:pt x="236349" y="516165"/>
                    <a:pt x="230000" y="515438"/>
                  </a:cubicBezTo>
                  <a:cubicBezTo>
                    <a:pt x="219800" y="514295"/>
                    <a:pt x="209497" y="512528"/>
                    <a:pt x="199505" y="510138"/>
                  </a:cubicBezTo>
                  <a:lnTo>
                    <a:pt x="70344" y="559500"/>
                  </a:lnTo>
                  <a:cubicBezTo>
                    <a:pt x="68991" y="560019"/>
                    <a:pt x="67638" y="560331"/>
                    <a:pt x="66285" y="560331"/>
                  </a:cubicBezTo>
                  <a:cubicBezTo>
                    <a:pt x="64308" y="560331"/>
                    <a:pt x="62226" y="559708"/>
                    <a:pt x="60457" y="558668"/>
                  </a:cubicBezTo>
                  <a:cubicBezTo>
                    <a:pt x="57543" y="556902"/>
                    <a:pt x="55565" y="553888"/>
                    <a:pt x="55149" y="550459"/>
                  </a:cubicBezTo>
                  <a:lnTo>
                    <a:pt x="34853" y="387928"/>
                  </a:lnTo>
                  <a:cubicBezTo>
                    <a:pt x="27880" y="376082"/>
                    <a:pt x="21948" y="363611"/>
                    <a:pt x="17160" y="351141"/>
                  </a:cubicBezTo>
                  <a:cubicBezTo>
                    <a:pt x="-33942" y="218020"/>
                    <a:pt x="32980" y="68272"/>
                    <a:pt x="166200" y="17247"/>
                  </a:cubicBezTo>
                  <a:cubicBezTo>
                    <a:pt x="189019" y="8518"/>
                    <a:pt x="212502" y="3153"/>
                    <a:pt x="236025" y="103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42A6E2"/>
                </a:solidFill>
              </a:endParaRPr>
            </a:p>
          </p:txBody>
        </p:sp>
        <p:sp>
          <p:nvSpPr>
            <p:cNvPr id="26" name="椭圆 29"/>
            <p:cNvSpPr/>
            <p:nvPr/>
          </p:nvSpPr>
          <p:spPr>
            <a:xfrm>
              <a:off x="3965189" y="5119095"/>
              <a:ext cx="212270" cy="184878"/>
            </a:xfrm>
            <a:custGeom>
              <a:avLst/>
              <a:gdLst>
                <a:gd name="T0" fmla="*/ 2009 w 2114"/>
                <a:gd name="T1" fmla="*/ 1016 h 1844"/>
                <a:gd name="T2" fmla="*/ 1900 w 2114"/>
                <a:gd name="T3" fmla="*/ 701 h 1844"/>
                <a:gd name="T4" fmla="*/ 1422 w 2114"/>
                <a:gd name="T5" fmla="*/ 701 h 1844"/>
                <a:gd name="T6" fmla="*/ 1466 w 2114"/>
                <a:gd name="T7" fmla="*/ 416 h 1844"/>
                <a:gd name="T8" fmla="*/ 1356 w 2114"/>
                <a:gd name="T9" fmla="*/ 77 h 1844"/>
                <a:gd name="T10" fmla="*/ 1162 w 2114"/>
                <a:gd name="T11" fmla="*/ 19 h 1844"/>
                <a:gd name="T12" fmla="*/ 1036 w 2114"/>
                <a:gd name="T13" fmla="*/ 137 h 1844"/>
                <a:gd name="T14" fmla="*/ 1042 w 2114"/>
                <a:gd name="T15" fmla="*/ 390 h 1844"/>
                <a:gd name="T16" fmla="*/ 741 w 2114"/>
                <a:gd name="T17" fmla="*/ 850 h 1844"/>
                <a:gd name="T18" fmla="*/ 696 w 2114"/>
                <a:gd name="T19" fmla="*/ 837 h 1844"/>
                <a:gd name="T20" fmla="*/ 92 w 2114"/>
                <a:gd name="T21" fmla="*/ 837 h 1844"/>
                <a:gd name="T22" fmla="*/ 0 w 2114"/>
                <a:gd name="T23" fmla="*/ 930 h 1844"/>
                <a:gd name="T24" fmla="*/ 0 w 2114"/>
                <a:gd name="T25" fmla="*/ 1764 h 1844"/>
                <a:gd name="T26" fmla="*/ 87 w 2114"/>
                <a:gd name="T27" fmla="*/ 1844 h 1844"/>
                <a:gd name="T28" fmla="*/ 629 w 2114"/>
                <a:gd name="T29" fmla="*/ 1844 h 1844"/>
                <a:gd name="T30" fmla="*/ 716 w 2114"/>
                <a:gd name="T31" fmla="*/ 1757 h 1844"/>
                <a:gd name="T32" fmla="*/ 716 w 2114"/>
                <a:gd name="T33" fmla="*/ 1729 h 1844"/>
                <a:gd name="T34" fmla="*/ 745 w 2114"/>
                <a:gd name="T35" fmla="*/ 1733 h 1844"/>
                <a:gd name="T36" fmla="*/ 879 w 2114"/>
                <a:gd name="T37" fmla="*/ 1783 h 1844"/>
                <a:gd name="T38" fmla="*/ 1688 w 2114"/>
                <a:gd name="T39" fmla="*/ 1783 h 1844"/>
                <a:gd name="T40" fmla="*/ 1930 w 2114"/>
                <a:gd name="T41" fmla="*/ 1478 h 1844"/>
                <a:gd name="T42" fmla="*/ 1970 w 2114"/>
                <a:gd name="T43" fmla="*/ 1247 h 1844"/>
                <a:gd name="T44" fmla="*/ 2009 w 2114"/>
                <a:gd name="T45" fmla="*/ 1016 h 1844"/>
                <a:gd name="T46" fmla="*/ 610 w 2114"/>
                <a:gd name="T47" fmla="*/ 1757 h 1844"/>
                <a:gd name="T48" fmla="*/ 87 w 2114"/>
                <a:gd name="T49" fmla="*/ 1757 h 1844"/>
                <a:gd name="T50" fmla="*/ 87 w 2114"/>
                <a:gd name="T51" fmla="*/ 924 h 1844"/>
                <a:gd name="T52" fmla="*/ 610 w 2114"/>
                <a:gd name="T53" fmla="*/ 924 h 1844"/>
                <a:gd name="T54" fmla="*/ 610 w 2114"/>
                <a:gd name="T55" fmla="*/ 1757 h 1844"/>
                <a:gd name="T56" fmla="*/ 1868 w 2114"/>
                <a:gd name="T57" fmla="*/ 1009 h 1844"/>
                <a:gd name="T58" fmla="*/ 1863 w 2114"/>
                <a:gd name="T59" fmla="*/ 1029 h 1844"/>
                <a:gd name="T60" fmla="*/ 1828 w 2114"/>
                <a:gd name="T61" fmla="*/ 1240 h 1844"/>
                <a:gd name="T62" fmla="*/ 1823 w 2114"/>
                <a:gd name="T63" fmla="*/ 1261 h 1844"/>
                <a:gd name="T64" fmla="*/ 1788 w 2114"/>
                <a:gd name="T65" fmla="*/ 1471 h 1844"/>
                <a:gd name="T66" fmla="*/ 1784 w 2114"/>
                <a:gd name="T67" fmla="*/ 1492 h 1844"/>
                <a:gd name="T68" fmla="*/ 1701 w 2114"/>
                <a:gd name="T69" fmla="*/ 1696 h 1844"/>
                <a:gd name="T70" fmla="*/ 878 w 2114"/>
                <a:gd name="T71" fmla="*/ 1696 h 1844"/>
                <a:gd name="T72" fmla="*/ 725 w 2114"/>
                <a:gd name="T73" fmla="*/ 1630 h 1844"/>
                <a:gd name="T74" fmla="*/ 687 w 2114"/>
                <a:gd name="T75" fmla="*/ 1630 h 1844"/>
                <a:gd name="T76" fmla="*/ 687 w 2114"/>
                <a:gd name="T77" fmla="*/ 989 h 1844"/>
                <a:gd name="T78" fmla="*/ 823 w 2114"/>
                <a:gd name="T79" fmla="*/ 896 h 1844"/>
                <a:gd name="T80" fmla="*/ 1128 w 2114"/>
                <a:gd name="T81" fmla="*/ 399 h 1844"/>
                <a:gd name="T82" fmla="*/ 1123 w 2114"/>
                <a:gd name="T83" fmla="*/ 134 h 1844"/>
                <a:gd name="T84" fmla="*/ 1279 w 2114"/>
                <a:gd name="T85" fmla="*/ 117 h 1844"/>
                <a:gd name="T86" fmla="*/ 1378 w 2114"/>
                <a:gd name="T87" fmla="*/ 422 h 1844"/>
                <a:gd name="T88" fmla="*/ 1316 w 2114"/>
                <a:gd name="T89" fmla="*/ 788 h 1844"/>
                <a:gd name="T90" fmla="*/ 1886 w 2114"/>
                <a:gd name="T91" fmla="*/ 788 h 1844"/>
                <a:gd name="T92" fmla="*/ 1868 w 2114"/>
                <a:gd name="T93" fmla="*/ 1009 h 1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14" h="1844">
                  <a:moveTo>
                    <a:pt x="2009" y="1016"/>
                  </a:moveTo>
                  <a:cubicBezTo>
                    <a:pt x="2114" y="912"/>
                    <a:pt x="2081" y="701"/>
                    <a:pt x="1900" y="701"/>
                  </a:cubicBezTo>
                  <a:lnTo>
                    <a:pt x="1422" y="701"/>
                  </a:lnTo>
                  <a:cubicBezTo>
                    <a:pt x="1440" y="600"/>
                    <a:pt x="1467" y="432"/>
                    <a:pt x="1466" y="416"/>
                  </a:cubicBezTo>
                  <a:cubicBezTo>
                    <a:pt x="1456" y="266"/>
                    <a:pt x="1360" y="84"/>
                    <a:pt x="1356" y="77"/>
                  </a:cubicBezTo>
                  <a:cubicBezTo>
                    <a:pt x="1339" y="44"/>
                    <a:pt x="1251" y="0"/>
                    <a:pt x="1162" y="19"/>
                  </a:cubicBezTo>
                  <a:cubicBezTo>
                    <a:pt x="1048" y="43"/>
                    <a:pt x="1036" y="117"/>
                    <a:pt x="1036" y="137"/>
                  </a:cubicBezTo>
                  <a:cubicBezTo>
                    <a:pt x="1036" y="137"/>
                    <a:pt x="1041" y="336"/>
                    <a:pt x="1042" y="390"/>
                  </a:cubicBezTo>
                  <a:cubicBezTo>
                    <a:pt x="987" y="510"/>
                    <a:pt x="798" y="826"/>
                    <a:pt x="741" y="850"/>
                  </a:cubicBezTo>
                  <a:cubicBezTo>
                    <a:pt x="727" y="842"/>
                    <a:pt x="712" y="837"/>
                    <a:pt x="696" y="837"/>
                  </a:cubicBezTo>
                  <a:lnTo>
                    <a:pt x="92" y="837"/>
                  </a:lnTo>
                  <a:cubicBezTo>
                    <a:pt x="41" y="837"/>
                    <a:pt x="0" y="879"/>
                    <a:pt x="0" y="930"/>
                  </a:cubicBezTo>
                  <a:lnTo>
                    <a:pt x="0" y="1764"/>
                  </a:lnTo>
                  <a:cubicBezTo>
                    <a:pt x="4" y="1809"/>
                    <a:pt x="42" y="1844"/>
                    <a:pt x="87" y="1844"/>
                  </a:cubicBezTo>
                  <a:lnTo>
                    <a:pt x="629" y="1844"/>
                  </a:lnTo>
                  <a:cubicBezTo>
                    <a:pt x="677" y="1844"/>
                    <a:pt x="716" y="1805"/>
                    <a:pt x="716" y="1757"/>
                  </a:cubicBezTo>
                  <a:lnTo>
                    <a:pt x="716" y="1729"/>
                  </a:lnTo>
                  <a:cubicBezTo>
                    <a:pt x="716" y="1729"/>
                    <a:pt x="736" y="1728"/>
                    <a:pt x="745" y="1733"/>
                  </a:cubicBezTo>
                  <a:cubicBezTo>
                    <a:pt x="780" y="1756"/>
                    <a:pt x="823" y="1783"/>
                    <a:pt x="879" y="1783"/>
                  </a:cubicBezTo>
                  <a:lnTo>
                    <a:pt x="1688" y="1783"/>
                  </a:lnTo>
                  <a:cubicBezTo>
                    <a:pt x="1990" y="1783"/>
                    <a:pt x="1958" y="1515"/>
                    <a:pt x="1930" y="1478"/>
                  </a:cubicBezTo>
                  <a:cubicBezTo>
                    <a:pt x="1981" y="1423"/>
                    <a:pt x="2013" y="1325"/>
                    <a:pt x="1970" y="1247"/>
                  </a:cubicBezTo>
                  <a:cubicBezTo>
                    <a:pt x="2003" y="1212"/>
                    <a:pt x="2061" y="1116"/>
                    <a:pt x="2009" y="1016"/>
                  </a:cubicBezTo>
                  <a:close/>
                  <a:moveTo>
                    <a:pt x="610" y="1757"/>
                  </a:moveTo>
                  <a:lnTo>
                    <a:pt x="87" y="1757"/>
                  </a:lnTo>
                  <a:lnTo>
                    <a:pt x="87" y="924"/>
                  </a:lnTo>
                  <a:lnTo>
                    <a:pt x="610" y="924"/>
                  </a:lnTo>
                  <a:lnTo>
                    <a:pt x="610" y="1757"/>
                  </a:lnTo>
                  <a:close/>
                  <a:moveTo>
                    <a:pt x="1868" y="1009"/>
                  </a:moveTo>
                  <a:lnTo>
                    <a:pt x="1863" y="1029"/>
                  </a:lnTo>
                  <a:cubicBezTo>
                    <a:pt x="2002" y="1069"/>
                    <a:pt x="1928" y="1230"/>
                    <a:pt x="1828" y="1240"/>
                  </a:cubicBezTo>
                  <a:lnTo>
                    <a:pt x="1823" y="1261"/>
                  </a:lnTo>
                  <a:cubicBezTo>
                    <a:pt x="1957" y="1295"/>
                    <a:pt x="1893" y="1460"/>
                    <a:pt x="1788" y="1471"/>
                  </a:cubicBezTo>
                  <a:lnTo>
                    <a:pt x="1784" y="1492"/>
                  </a:lnTo>
                  <a:cubicBezTo>
                    <a:pt x="1893" y="1510"/>
                    <a:pt x="1866" y="1696"/>
                    <a:pt x="1701" y="1696"/>
                  </a:cubicBezTo>
                  <a:lnTo>
                    <a:pt x="878" y="1696"/>
                  </a:lnTo>
                  <a:cubicBezTo>
                    <a:pt x="820" y="1696"/>
                    <a:pt x="767" y="1630"/>
                    <a:pt x="725" y="1630"/>
                  </a:cubicBezTo>
                  <a:lnTo>
                    <a:pt x="687" y="1630"/>
                  </a:lnTo>
                  <a:lnTo>
                    <a:pt x="687" y="989"/>
                  </a:lnTo>
                  <a:cubicBezTo>
                    <a:pt x="734" y="961"/>
                    <a:pt x="791" y="923"/>
                    <a:pt x="823" y="896"/>
                  </a:cubicBezTo>
                  <a:cubicBezTo>
                    <a:pt x="883" y="845"/>
                    <a:pt x="1128" y="448"/>
                    <a:pt x="1128" y="399"/>
                  </a:cubicBezTo>
                  <a:cubicBezTo>
                    <a:pt x="1128" y="349"/>
                    <a:pt x="1123" y="134"/>
                    <a:pt x="1123" y="134"/>
                  </a:cubicBezTo>
                  <a:cubicBezTo>
                    <a:pt x="1123" y="134"/>
                    <a:pt x="1171" y="72"/>
                    <a:pt x="1279" y="117"/>
                  </a:cubicBezTo>
                  <a:cubicBezTo>
                    <a:pt x="1279" y="117"/>
                    <a:pt x="1369" y="287"/>
                    <a:pt x="1378" y="422"/>
                  </a:cubicBezTo>
                  <a:cubicBezTo>
                    <a:pt x="1378" y="422"/>
                    <a:pt x="1337" y="701"/>
                    <a:pt x="1316" y="788"/>
                  </a:cubicBezTo>
                  <a:lnTo>
                    <a:pt x="1886" y="788"/>
                  </a:lnTo>
                  <a:cubicBezTo>
                    <a:pt x="2026" y="788"/>
                    <a:pt x="1999" y="988"/>
                    <a:pt x="1868" y="100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42A6E2"/>
                </a:solidFill>
              </a:endParaRPr>
            </a:p>
          </p:txBody>
        </p:sp>
      </p:grpSp>
      <p:grpSp>
        <p:nvGrpSpPr>
          <p:cNvPr id="27" name="组合 26"/>
          <p:cNvGrpSpPr/>
          <p:nvPr/>
        </p:nvGrpSpPr>
        <p:grpSpPr>
          <a:xfrm>
            <a:off x="7316087" y="5266535"/>
            <a:ext cx="856571" cy="218487"/>
            <a:chOff x="2786743" y="5023756"/>
            <a:chExt cx="1472359" cy="375557"/>
          </a:xfrm>
        </p:grpSpPr>
        <p:sp>
          <p:nvSpPr>
            <p:cNvPr id="28" name="椭圆 27"/>
            <p:cNvSpPr/>
            <p:nvPr/>
          </p:nvSpPr>
          <p:spPr>
            <a:xfrm>
              <a:off x="2786743" y="5023756"/>
              <a:ext cx="375557" cy="37555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42A6E2"/>
                </a:solidFill>
              </a:endParaRPr>
            </a:p>
          </p:txBody>
        </p:sp>
        <p:sp>
          <p:nvSpPr>
            <p:cNvPr id="29" name="椭圆 28"/>
            <p:cNvSpPr/>
            <p:nvPr/>
          </p:nvSpPr>
          <p:spPr>
            <a:xfrm>
              <a:off x="3335144" y="5023756"/>
              <a:ext cx="375557" cy="375557"/>
            </a:xfrm>
            <a:prstGeom prst="ellipse">
              <a:avLst/>
            </a:prstGeom>
            <a:solidFill>
              <a:srgbClr val="1A78D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42A6E2"/>
                </a:solidFill>
              </a:endParaRPr>
            </a:p>
          </p:txBody>
        </p:sp>
        <p:sp>
          <p:nvSpPr>
            <p:cNvPr id="30" name="椭圆 29"/>
            <p:cNvSpPr/>
            <p:nvPr/>
          </p:nvSpPr>
          <p:spPr>
            <a:xfrm>
              <a:off x="3883545" y="5023756"/>
              <a:ext cx="375557" cy="37555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42A6E2"/>
                </a:solidFill>
              </a:endParaRPr>
            </a:p>
          </p:txBody>
        </p:sp>
        <p:sp>
          <p:nvSpPr>
            <p:cNvPr id="31" name="椭圆 12"/>
            <p:cNvSpPr/>
            <p:nvPr/>
          </p:nvSpPr>
          <p:spPr>
            <a:xfrm>
              <a:off x="2868387" y="5122421"/>
              <a:ext cx="212270" cy="178225"/>
            </a:xfrm>
            <a:custGeom>
              <a:avLst/>
              <a:gdLst>
                <a:gd name="connsiteX0" fmla="*/ 402635 w 604211"/>
                <a:gd name="connsiteY0" fmla="*/ 185968 h 507306"/>
                <a:gd name="connsiteX1" fmla="*/ 431707 w 604211"/>
                <a:gd name="connsiteY1" fmla="*/ 214522 h 507306"/>
                <a:gd name="connsiteX2" fmla="*/ 402635 w 604211"/>
                <a:gd name="connsiteY2" fmla="*/ 243076 h 507306"/>
                <a:gd name="connsiteX3" fmla="*/ 373563 w 604211"/>
                <a:gd name="connsiteY3" fmla="*/ 214522 h 507306"/>
                <a:gd name="connsiteX4" fmla="*/ 402635 w 604211"/>
                <a:gd name="connsiteY4" fmla="*/ 185968 h 507306"/>
                <a:gd name="connsiteX5" fmla="*/ 302106 w 604211"/>
                <a:gd name="connsiteY5" fmla="*/ 185968 h 507306"/>
                <a:gd name="connsiteX6" fmla="*/ 331104 w 604211"/>
                <a:gd name="connsiteY6" fmla="*/ 214522 h 507306"/>
                <a:gd name="connsiteX7" fmla="*/ 302106 w 604211"/>
                <a:gd name="connsiteY7" fmla="*/ 243076 h 507306"/>
                <a:gd name="connsiteX8" fmla="*/ 273108 w 604211"/>
                <a:gd name="connsiteY8" fmla="*/ 214522 h 507306"/>
                <a:gd name="connsiteX9" fmla="*/ 302106 w 604211"/>
                <a:gd name="connsiteY9" fmla="*/ 185968 h 507306"/>
                <a:gd name="connsiteX10" fmla="*/ 207569 w 604211"/>
                <a:gd name="connsiteY10" fmla="*/ 185968 h 507306"/>
                <a:gd name="connsiteX11" fmla="*/ 236123 w 604211"/>
                <a:gd name="connsiteY11" fmla="*/ 214522 h 507306"/>
                <a:gd name="connsiteX12" fmla="*/ 207569 w 604211"/>
                <a:gd name="connsiteY12" fmla="*/ 243076 h 507306"/>
                <a:gd name="connsiteX13" fmla="*/ 179015 w 604211"/>
                <a:gd name="connsiteY13" fmla="*/ 214522 h 507306"/>
                <a:gd name="connsiteX14" fmla="*/ 207569 w 604211"/>
                <a:gd name="connsiteY14" fmla="*/ 185968 h 507306"/>
                <a:gd name="connsiteX15" fmla="*/ 82099 w 604211"/>
                <a:gd name="connsiteY15" fmla="*/ 24859 h 507306"/>
                <a:gd name="connsiteX16" fmla="*/ 24906 w 604211"/>
                <a:gd name="connsiteY16" fmla="*/ 81942 h 507306"/>
                <a:gd name="connsiteX17" fmla="*/ 24906 w 604211"/>
                <a:gd name="connsiteY17" fmla="*/ 339739 h 507306"/>
                <a:gd name="connsiteX18" fmla="*/ 82099 w 604211"/>
                <a:gd name="connsiteY18" fmla="*/ 396822 h 507306"/>
                <a:gd name="connsiteX19" fmla="*/ 419719 w 604211"/>
                <a:gd name="connsiteY19" fmla="*/ 396822 h 507306"/>
                <a:gd name="connsiteX20" fmla="*/ 429866 w 604211"/>
                <a:gd name="connsiteY20" fmla="*/ 401425 h 507306"/>
                <a:gd name="connsiteX21" fmla="*/ 480602 w 604211"/>
                <a:gd name="connsiteY21" fmla="*/ 461271 h 507306"/>
                <a:gd name="connsiteX22" fmla="*/ 480602 w 604211"/>
                <a:gd name="connsiteY22" fmla="*/ 408791 h 507306"/>
                <a:gd name="connsiteX23" fmla="*/ 492594 w 604211"/>
                <a:gd name="connsiteY23" fmla="*/ 396822 h 507306"/>
                <a:gd name="connsiteX24" fmla="*/ 522112 w 604211"/>
                <a:gd name="connsiteY24" fmla="*/ 396822 h 507306"/>
                <a:gd name="connsiteX25" fmla="*/ 580227 w 604211"/>
                <a:gd name="connsiteY25" fmla="*/ 339739 h 507306"/>
                <a:gd name="connsiteX26" fmla="*/ 580227 w 604211"/>
                <a:gd name="connsiteY26" fmla="*/ 81942 h 507306"/>
                <a:gd name="connsiteX27" fmla="*/ 522112 w 604211"/>
                <a:gd name="connsiteY27" fmla="*/ 24859 h 507306"/>
                <a:gd name="connsiteX28" fmla="*/ 82099 w 604211"/>
                <a:gd name="connsiteY28" fmla="*/ 0 h 507306"/>
                <a:gd name="connsiteX29" fmla="*/ 522112 w 604211"/>
                <a:gd name="connsiteY29" fmla="*/ 0 h 507306"/>
                <a:gd name="connsiteX30" fmla="*/ 604211 w 604211"/>
                <a:gd name="connsiteY30" fmla="*/ 81942 h 507306"/>
                <a:gd name="connsiteX31" fmla="*/ 604211 w 604211"/>
                <a:gd name="connsiteY31" fmla="*/ 339739 h 507306"/>
                <a:gd name="connsiteX32" fmla="*/ 522112 w 604211"/>
                <a:gd name="connsiteY32" fmla="*/ 421681 h 507306"/>
                <a:gd name="connsiteX33" fmla="*/ 505508 w 604211"/>
                <a:gd name="connsiteY33" fmla="*/ 421681 h 507306"/>
                <a:gd name="connsiteX34" fmla="*/ 505508 w 604211"/>
                <a:gd name="connsiteY34" fmla="*/ 495337 h 507306"/>
                <a:gd name="connsiteX35" fmla="*/ 497206 w 604211"/>
                <a:gd name="connsiteY35" fmla="*/ 506385 h 507306"/>
                <a:gd name="connsiteX36" fmla="*/ 492594 w 604211"/>
                <a:gd name="connsiteY36" fmla="*/ 507306 h 507306"/>
                <a:gd name="connsiteX37" fmla="*/ 483369 w 604211"/>
                <a:gd name="connsiteY37" fmla="*/ 502703 h 507306"/>
                <a:gd name="connsiteX38" fmla="*/ 414185 w 604211"/>
                <a:gd name="connsiteY38" fmla="*/ 421681 h 507306"/>
                <a:gd name="connsiteX39" fmla="*/ 82099 w 604211"/>
                <a:gd name="connsiteY39" fmla="*/ 421681 h 507306"/>
                <a:gd name="connsiteX40" fmla="*/ 0 w 604211"/>
                <a:gd name="connsiteY40" fmla="*/ 339739 h 507306"/>
                <a:gd name="connsiteX41" fmla="*/ 0 w 604211"/>
                <a:gd name="connsiteY41" fmla="*/ 81942 h 507306"/>
                <a:gd name="connsiteX42" fmla="*/ 82099 w 604211"/>
                <a:gd name="connsiteY42" fmla="*/ 0 h 507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04211" h="507306">
                  <a:moveTo>
                    <a:pt x="402635" y="185968"/>
                  </a:moveTo>
                  <a:cubicBezTo>
                    <a:pt x="418691" y="185968"/>
                    <a:pt x="431707" y="198752"/>
                    <a:pt x="431707" y="214522"/>
                  </a:cubicBezTo>
                  <a:cubicBezTo>
                    <a:pt x="431707" y="230292"/>
                    <a:pt x="418691" y="243076"/>
                    <a:pt x="402635" y="243076"/>
                  </a:cubicBezTo>
                  <a:cubicBezTo>
                    <a:pt x="386579" y="243076"/>
                    <a:pt x="373563" y="230292"/>
                    <a:pt x="373563" y="214522"/>
                  </a:cubicBezTo>
                  <a:cubicBezTo>
                    <a:pt x="373563" y="198752"/>
                    <a:pt x="386579" y="185968"/>
                    <a:pt x="402635" y="185968"/>
                  </a:cubicBezTo>
                  <a:close/>
                  <a:moveTo>
                    <a:pt x="302106" y="185968"/>
                  </a:moveTo>
                  <a:cubicBezTo>
                    <a:pt x="318121" y="185968"/>
                    <a:pt x="331104" y="198752"/>
                    <a:pt x="331104" y="214522"/>
                  </a:cubicBezTo>
                  <a:cubicBezTo>
                    <a:pt x="331104" y="230292"/>
                    <a:pt x="318121" y="243076"/>
                    <a:pt x="302106" y="243076"/>
                  </a:cubicBezTo>
                  <a:cubicBezTo>
                    <a:pt x="286091" y="243076"/>
                    <a:pt x="273108" y="230292"/>
                    <a:pt x="273108" y="214522"/>
                  </a:cubicBezTo>
                  <a:cubicBezTo>
                    <a:pt x="273108" y="198752"/>
                    <a:pt x="286091" y="185968"/>
                    <a:pt x="302106" y="185968"/>
                  </a:cubicBezTo>
                  <a:close/>
                  <a:moveTo>
                    <a:pt x="207569" y="185968"/>
                  </a:moveTo>
                  <a:cubicBezTo>
                    <a:pt x="223339" y="185968"/>
                    <a:pt x="236123" y="198752"/>
                    <a:pt x="236123" y="214522"/>
                  </a:cubicBezTo>
                  <a:cubicBezTo>
                    <a:pt x="236123" y="230292"/>
                    <a:pt x="223339" y="243076"/>
                    <a:pt x="207569" y="243076"/>
                  </a:cubicBezTo>
                  <a:cubicBezTo>
                    <a:pt x="191799" y="243076"/>
                    <a:pt x="179015" y="230292"/>
                    <a:pt x="179015" y="214522"/>
                  </a:cubicBezTo>
                  <a:cubicBezTo>
                    <a:pt x="179015" y="198752"/>
                    <a:pt x="191799" y="185968"/>
                    <a:pt x="207569" y="185968"/>
                  </a:cubicBezTo>
                  <a:close/>
                  <a:moveTo>
                    <a:pt x="82099" y="24859"/>
                  </a:moveTo>
                  <a:cubicBezTo>
                    <a:pt x="50735" y="24859"/>
                    <a:pt x="24906" y="50639"/>
                    <a:pt x="24906" y="81942"/>
                  </a:cubicBezTo>
                  <a:lnTo>
                    <a:pt x="24906" y="339739"/>
                  </a:lnTo>
                  <a:cubicBezTo>
                    <a:pt x="24906" y="371042"/>
                    <a:pt x="50735" y="396822"/>
                    <a:pt x="82099" y="396822"/>
                  </a:cubicBezTo>
                  <a:lnTo>
                    <a:pt x="419719" y="396822"/>
                  </a:lnTo>
                  <a:cubicBezTo>
                    <a:pt x="423409" y="396822"/>
                    <a:pt x="427099" y="398663"/>
                    <a:pt x="429866" y="401425"/>
                  </a:cubicBezTo>
                  <a:lnTo>
                    <a:pt x="480602" y="461271"/>
                  </a:lnTo>
                  <a:lnTo>
                    <a:pt x="480602" y="408791"/>
                  </a:lnTo>
                  <a:cubicBezTo>
                    <a:pt x="480602" y="402346"/>
                    <a:pt x="486136" y="396822"/>
                    <a:pt x="492594" y="396822"/>
                  </a:cubicBezTo>
                  <a:lnTo>
                    <a:pt x="522112" y="396822"/>
                  </a:lnTo>
                  <a:cubicBezTo>
                    <a:pt x="554398" y="396822"/>
                    <a:pt x="580227" y="371042"/>
                    <a:pt x="580227" y="339739"/>
                  </a:cubicBezTo>
                  <a:lnTo>
                    <a:pt x="580227" y="81942"/>
                  </a:lnTo>
                  <a:cubicBezTo>
                    <a:pt x="580227" y="50639"/>
                    <a:pt x="554398" y="24859"/>
                    <a:pt x="522112" y="24859"/>
                  </a:cubicBezTo>
                  <a:close/>
                  <a:moveTo>
                    <a:pt x="82099" y="0"/>
                  </a:moveTo>
                  <a:lnTo>
                    <a:pt x="522112" y="0"/>
                  </a:lnTo>
                  <a:cubicBezTo>
                    <a:pt x="567313" y="0"/>
                    <a:pt x="604211" y="36828"/>
                    <a:pt x="604211" y="81942"/>
                  </a:cubicBezTo>
                  <a:lnTo>
                    <a:pt x="604211" y="339739"/>
                  </a:lnTo>
                  <a:cubicBezTo>
                    <a:pt x="604211" y="384853"/>
                    <a:pt x="567313" y="421681"/>
                    <a:pt x="522112" y="421681"/>
                  </a:cubicBezTo>
                  <a:lnTo>
                    <a:pt x="505508" y="421681"/>
                  </a:lnTo>
                  <a:lnTo>
                    <a:pt x="505508" y="495337"/>
                  </a:lnTo>
                  <a:cubicBezTo>
                    <a:pt x="505508" y="499940"/>
                    <a:pt x="501818" y="504544"/>
                    <a:pt x="497206" y="506385"/>
                  </a:cubicBezTo>
                  <a:cubicBezTo>
                    <a:pt x="495361" y="507306"/>
                    <a:pt x="494439" y="507306"/>
                    <a:pt x="492594" y="507306"/>
                  </a:cubicBezTo>
                  <a:cubicBezTo>
                    <a:pt x="489826" y="507306"/>
                    <a:pt x="486136" y="505465"/>
                    <a:pt x="483369" y="502703"/>
                  </a:cubicBezTo>
                  <a:lnTo>
                    <a:pt x="414185" y="421681"/>
                  </a:lnTo>
                  <a:lnTo>
                    <a:pt x="82099" y="421681"/>
                  </a:lnTo>
                  <a:cubicBezTo>
                    <a:pt x="36898" y="421681"/>
                    <a:pt x="0" y="384853"/>
                    <a:pt x="0" y="339739"/>
                  </a:cubicBezTo>
                  <a:lnTo>
                    <a:pt x="0" y="81942"/>
                  </a:lnTo>
                  <a:cubicBezTo>
                    <a:pt x="0" y="36828"/>
                    <a:pt x="36898" y="0"/>
                    <a:pt x="8209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42A6E2"/>
                </a:solidFill>
              </a:endParaRPr>
            </a:p>
          </p:txBody>
        </p:sp>
        <p:sp>
          <p:nvSpPr>
            <p:cNvPr id="32" name="椭圆 21"/>
            <p:cNvSpPr/>
            <p:nvPr/>
          </p:nvSpPr>
          <p:spPr>
            <a:xfrm>
              <a:off x="3416788" y="5112242"/>
              <a:ext cx="212270" cy="198583"/>
            </a:xfrm>
            <a:custGeom>
              <a:avLst/>
              <a:gdLst>
                <a:gd name="connsiteX0" fmla="*/ 492617 w 607323"/>
                <a:gd name="connsiteY0" fmla="*/ 280187 h 568164"/>
                <a:gd name="connsiteX1" fmla="*/ 521972 w 607323"/>
                <a:gd name="connsiteY1" fmla="*/ 309472 h 568164"/>
                <a:gd name="connsiteX2" fmla="*/ 492617 w 607323"/>
                <a:gd name="connsiteY2" fmla="*/ 338757 h 568164"/>
                <a:gd name="connsiteX3" fmla="*/ 463262 w 607323"/>
                <a:gd name="connsiteY3" fmla="*/ 309472 h 568164"/>
                <a:gd name="connsiteX4" fmla="*/ 492617 w 607323"/>
                <a:gd name="connsiteY4" fmla="*/ 280187 h 568164"/>
                <a:gd name="connsiteX5" fmla="*/ 386839 w 607323"/>
                <a:gd name="connsiteY5" fmla="*/ 280187 h 568164"/>
                <a:gd name="connsiteX6" fmla="*/ 416194 w 607323"/>
                <a:gd name="connsiteY6" fmla="*/ 309472 h 568164"/>
                <a:gd name="connsiteX7" fmla="*/ 386839 w 607323"/>
                <a:gd name="connsiteY7" fmla="*/ 338757 h 568164"/>
                <a:gd name="connsiteX8" fmla="*/ 357484 w 607323"/>
                <a:gd name="connsiteY8" fmla="*/ 309472 h 568164"/>
                <a:gd name="connsiteX9" fmla="*/ 386839 w 607323"/>
                <a:gd name="connsiteY9" fmla="*/ 280187 h 568164"/>
                <a:gd name="connsiteX10" fmla="*/ 281132 w 607323"/>
                <a:gd name="connsiteY10" fmla="*/ 280187 h 568164"/>
                <a:gd name="connsiteX11" fmla="*/ 310487 w 607323"/>
                <a:gd name="connsiteY11" fmla="*/ 309472 h 568164"/>
                <a:gd name="connsiteX12" fmla="*/ 281132 w 607323"/>
                <a:gd name="connsiteY12" fmla="*/ 338757 h 568164"/>
                <a:gd name="connsiteX13" fmla="*/ 251777 w 607323"/>
                <a:gd name="connsiteY13" fmla="*/ 309472 h 568164"/>
                <a:gd name="connsiteX14" fmla="*/ 281132 w 607323"/>
                <a:gd name="connsiteY14" fmla="*/ 280187 h 568164"/>
                <a:gd name="connsiteX15" fmla="*/ 388940 w 607323"/>
                <a:gd name="connsiteY15" fmla="*/ 124141 h 568164"/>
                <a:gd name="connsiteX16" fmla="*/ 193040 w 607323"/>
                <a:gd name="connsiteY16" fmla="*/ 319752 h 568164"/>
                <a:gd name="connsiteX17" fmla="*/ 388940 w 607323"/>
                <a:gd name="connsiteY17" fmla="*/ 515364 h 568164"/>
                <a:gd name="connsiteX18" fmla="*/ 421832 w 607323"/>
                <a:gd name="connsiteY18" fmla="*/ 512557 h 568164"/>
                <a:gd name="connsiteX19" fmla="*/ 427766 w 607323"/>
                <a:gd name="connsiteY19" fmla="*/ 513077 h 568164"/>
                <a:gd name="connsiteX20" fmla="*/ 547367 w 607323"/>
                <a:gd name="connsiteY20" fmla="*/ 542595 h 568164"/>
                <a:gd name="connsiteX21" fmla="*/ 547367 w 607323"/>
                <a:gd name="connsiteY21" fmla="*/ 439800 h 568164"/>
                <a:gd name="connsiteX22" fmla="*/ 549240 w 607323"/>
                <a:gd name="connsiteY22" fmla="*/ 432005 h 568164"/>
                <a:gd name="connsiteX23" fmla="*/ 584839 w 607323"/>
                <a:gd name="connsiteY23" fmla="*/ 319752 h 568164"/>
                <a:gd name="connsiteX24" fmla="*/ 388940 w 607323"/>
                <a:gd name="connsiteY24" fmla="*/ 124141 h 568164"/>
                <a:gd name="connsiteX25" fmla="*/ 388940 w 607323"/>
                <a:gd name="connsiteY25" fmla="*/ 101586 h 568164"/>
                <a:gd name="connsiteX26" fmla="*/ 607323 w 607323"/>
                <a:gd name="connsiteY26" fmla="*/ 319752 h 568164"/>
                <a:gd name="connsiteX27" fmla="*/ 569850 w 607323"/>
                <a:gd name="connsiteY27" fmla="*/ 441879 h 568164"/>
                <a:gd name="connsiteX28" fmla="*/ 569850 w 607323"/>
                <a:gd name="connsiteY28" fmla="*/ 556939 h 568164"/>
                <a:gd name="connsiteX29" fmla="*/ 565583 w 607323"/>
                <a:gd name="connsiteY29" fmla="*/ 565773 h 568164"/>
                <a:gd name="connsiteX30" fmla="*/ 558609 w 607323"/>
                <a:gd name="connsiteY30" fmla="*/ 568164 h 568164"/>
                <a:gd name="connsiteX31" fmla="*/ 555902 w 607323"/>
                <a:gd name="connsiteY31" fmla="*/ 567852 h 568164"/>
                <a:gd name="connsiteX32" fmla="*/ 423082 w 607323"/>
                <a:gd name="connsiteY32" fmla="*/ 535112 h 568164"/>
                <a:gd name="connsiteX33" fmla="*/ 388940 w 607323"/>
                <a:gd name="connsiteY33" fmla="*/ 537814 h 568164"/>
                <a:gd name="connsiteX34" fmla="*/ 170557 w 607323"/>
                <a:gd name="connsiteY34" fmla="*/ 319752 h 568164"/>
                <a:gd name="connsiteX35" fmla="*/ 388940 w 607323"/>
                <a:gd name="connsiteY35" fmla="*/ 101586 h 568164"/>
                <a:gd name="connsiteX36" fmla="*/ 236025 w 607323"/>
                <a:gd name="connsiteY36" fmla="*/ 1037 h 568164"/>
                <a:gd name="connsiteX37" fmla="*/ 432016 w 607323"/>
                <a:gd name="connsiteY37" fmla="*/ 66609 h 568164"/>
                <a:gd name="connsiteX38" fmla="*/ 432849 w 607323"/>
                <a:gd name="connsiteY38" fmla="*/ 82509 h 568164"/>
                <a:gd name="connsiteX39" fmla="*/ 416925 w 607323"/>
                <a:gd name="connsiteY39" fmla="*/ 83340 h 568164"/>
                <a:gd name="connsiteX40" fmla="*/ 174214 w 607323"/>
                <a:gd name="connsiteY40" fmla="*/ 38343 h 568164"/>
                <a:gd name="connsiteX41" fmla="*/ 38184 w 607323"/>
                <a:gd name="connsiteY41" fmla="*/ 343035 h 568164"/>
                <a:gd name="connsiteX42" fmla="*/ 55565 w 607323"/>
                <a:gd name="connsiteY42" fmla="*/ 378783 h 568164"/>
                <a:gd name="connsiteX43" fmla="*/ 57126 w 607323"/>
                <a:gd name="connsiteY43" fmla="*/ 384603 h 568164"/>
                <a:gd name="connsiteX44" fmla="*/ 75652 w 607323"/>
                <a:gd name="connsiteY44" fmla="*/ 533312 h 568164"/>
                <a:gd name="connsiteX45" fmla="*/ 193365 w 607323"/>
                <a:gd name="connsiteY45" fmla="*/ 488315 h 568164"/>
                <a:gd name="connsiteX46" fmla="*/ 201379 w 607323"/>
                <a:gd name="connsiteY46" fmla="*/ 487379 h 568164"/>
                <a:gd name="connsiteX47" fmla="*/ 232602 w 607323"/>
                <a:gd name="connsiteY47" fmla="*/ 493095 h 568164"/>
                <a:gd name="connsiteX48" fmla="*/ 242490 w 607323"/>
                <a:gd name="connsiteY48" fmla="*/ 505461 h 568164"/>
                <a:gd name="connsiteX49" fmla="*/ 230000 w 607323"/>
                <a:gd name="connsiteY49" fmla="*/ 515438 h 568164"/>
                <a:gd name="connsiteX50" fmla="*/ 199505 w 607323"/>
                <a:gd name="connsiteY50" fmla="*/ 510138 h 568164"/>
                <a:gd name="connsiteX51" fmla="*/ 70344 w 607323"/>
                <a:gd name="connsiteY51" fmla="*/ 559500 h 568164"/>
                <a:gd name="connsiteX52" fmla="*/ 66285 w 607323"/>
                <a:gd name="connsiteY52" fmla="*/ 560331 h 568164"/>
                <a:gd name="connsiteX53" fmla="*/ 60457 w 607323"/>
                <a:gd name="connsiteY53" fmla="*/ 558668 h 568164"/>
                <a:gd name="connsiteX54" fmla="*/ 55149 w 607323"/>
                <a:gd name="connsiteY54" fmla="*/ 550459 h 568164"/>
                <a:gd name="connsiteX55" fmla="*/ 34853 w 607323"/>
                <a:gd name="connsiteY55" fmla="*/ 387928 h 568164"/>
                <a:gd name="connsiteX56" fmla="*/ 17160 w 607323"/>
                <a:gd name="connsiteY56" fmla="*/ 351141 h 568164"/>
                <a:gd name="connsiteX57" fmla="*/ 166200 w 607323"/>
                <a:gd name="connsiteY57" fmla="*/ 17247 h 568164"/>
                <a:gd name="connsiteX58" fmla="*/ 236025 w 607323"/>
                <a:gd name="connsiteY58" fmla="*/ 1037 h 56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07323" h="568164">
                  <a:moveTo>
                    <a:pt x="492617" y="280187"/>
                  </a:moveTo>
                  <a:cubicBezTo>
                    <a:pt x="508829" y="280187"/>
                    <a:pt x="521972" y="293298"/>
                    <a:pt x="521972" y="309472"/>
                  </a:cubicBezTo>
                  <a:cubicBezTo>
                    <a:pt x="521972" y="325646"/>
                    <a:pt x="508829" y="338757"/>
                    <a:pt x="492617" y="338757"/>
                  </a:cubicBezTo>
                  <a:cubicBezTo>
                    <a:pt x="476405" y="338757"/>
                    <a:pt x="463262" y="325646"/>
                    <a:pt x="463262" y="309472"/>
                  </a:cubicBezTo>
                  <a:cubicBezTo>
                    <a:pt x="463262" y="293298"/>
                    <a:pt x="476405" y="280187"/>
                    <a:pt x="492617" y="280187"/>
                  </a:cubicBezTo>
                  <a:close/>
                  <a:moveTo>
                    <a:pt x="386839" y="280187"/>
                  </a:moveTo>
                  <a:cubicBezTo>
                    <a:pt x="403051" y="280187"/>
                    <a:pt x="416194" y="293298"/>
                    <a:pt x="416194" y="309472"/>
                  </a:cubicBezTo>
                  <a:cubicBezTo>
                    <a:pt x="416194" y="325646"/>
                    <a:pt x="403051" y="338757"/>
                    <a:pt x="386839" y="338757"/>
                  </a:cubicBezTo>
                  <a:cubicBezTo>
                    <a:pt x="370627" y="338757"/>
                    <a:pt x="357484" y="325646"/>
                    <a:pt x="357484" y="309472"/>
                  </a:cubicBezTo>
                  <a:cubicBezTo>
                    <a:pt x="357484" y="293298"/>
                    <a:pt x="370627" y="280187"/>
                    <a:pt x="386839" y="280187"/>
                  </a:cubicBezTo>
                  <a:close/>
                  <a:moveTo>
                    <a:pt x="281132" y="280187"/>
                  </a:moveTo>
                  <a:cubicBezTo>
                    <a:pt x="297344" y="280187"/>
                    <a:pt x="310487" y="293298"/>
                    <a:pt x="310487" y="309472"/>
                  </a:cubicBezTo>
                  <a:cubicBezTo>
                    <a:pt x="310487" y="325646"/>
                    <a:pt x="297344" y="338757"/>
                    <a:pt x="281132" y="338757"/>
                  </a:cubicBezTo>
                  <a:cubicBezTo>
                    <a:pt x="264920" y="338757"/>
                    <a:pt x="251777" y="325646"/>
                    <a:pt x="251777" y="309472"/>
                  </a:cubicBezTo>
                  <a:cubicBezTo>
                    <a:pt x="251777" y="293298"/>
                    <a:pt x="264920" y="280187"/>
                    <a:pt x="281132" y="280187"/>
                  </a:cubicBezTo>
                  <a:close/>
                  <a:moveTo>
                    <a:pt x="388940" y="124141"/>
                  </a:moveTo>
                  <a:cubicBezTo>
                    <a:pt x="280997" y="124141"/>
                    <a:pt x="193040" y="211864"/>
                    <a:pt x="193040" y="319752"/>
                  </a:cubicBezTo>
                  <a:cubicBezTo>
                    <a:pt x="193040" y="427640"/>
                    <a:pt x="280997" y="515364"/>
                    <a:pt x="388940" y="515364"/>
                  </a:cubicBezTo>
                  <a:cubicBezTo>
                    <a:pt x="399869" y="515364"/>
                    <a:pt x="410903" y="514428"/>
                    <a:pt x="421832" y="512557"/>
                  </a:cubicBezTo>
                  <a:cubicBezTo>
                    <a:pt x="423810" y="512141"/>
                    <a:pt x="425892" y="512453"/>
                    <a:pt x="427766" y="513077"/>
                  </a:cubicBezTo>
                  <a:lnTo>
                    <a:pt x="547367" y="542595"/>
                  </a:lnTo>
                  <a:lnTo>
                    <a:pt x="547367" y="439800"/>
                  </a:lnTo>
                  <a:cubicBezTo>
                    <a:pt x="547054" y="437098"/>
                    <a:pt x="547679" y="434292"/>
                    <a:pt x="549240" y="432005"/>
                  </a:cubicBezTo>
                  <a:cubicBezTo>
                    <a:pt x="572557" y="398953"/>
                    <a:pt x="584839" y="360184"/>
                    <a:pt x="584839" y="319752"/>
                  </a:cubicBezTo>
                  <a:cubicBezTo>
                    <a:pt x="584839" y="211864"/>
                    <a:pt x="496987" y="124141"/>
                    <a:pt x="388940" y="124141"/>
                  </a:cubicBezTo>
                  <a:close/>
                  <a:moveTo>
                    <a:pt x="388940" y="101586"/>
                  </a:moveTo>
                  <a:cubicBezTo>
                    <a:pt x="509373" y="101586"/>
                    <a:pt x="607427" y="199496"/>
                    <a:pt x="607323" y="319752"/>
                  </a:cubicBezTo>
                  <a:cubicBezTo>
                    <a:pt x="607323" y="363510"/>
                    <a:pt x="594416" y="405709"/>
                    <a:pt x="569850" y="441879"/>
                  </a:cubicBezTo>
                  <a:lnTo>
                    <a:pt x="569850" y="556939"/>
                  </a:lnTo>
                  <a:cubicBezTo>
                    <a:pt x="569850" y="560369"/>
                    <a:pt x="568289" y="563695"/>
                    <a:pt x="565583" y="565773"/>
                  </a:cubicBezTo>
                  <a:cubicBezTo>
                    <a:pt x="563501" y="567333"/>
                    <a:pt x="561107" y="568164"/>
                    <a:pt x="558609" y="568164"/>
                  </a:cubicBezTo>
                  <a:cubicBezTo>
                    <a:pt x="557672" y="568164"/>
                    <a:pt x="556839" y="568060"/>
                    <a:pt x="555902" y="567852"/>
                  </a:cubicBezTo>
                  <a:lnTo>
                    <a:pt x="423082" y="535112"/>
                  </a:lnTo>
                  <a:cubicBezTo>
                    <a:pt x="411736" y="536983"/>
                    <a:pt x="400286" y="537814"/>
                    <a:pt x="388940" y="537814"/>
                  </a:cubicBezTo>
                  <a:cubicBezTo>
                    <a:pt x="268506" y="537814"/>
                    <a:pt x="170557" y="440008"/>
                    <a:pt x="170557" y="319752"/>
                  </a:cubicBezTo>
                  <a:cubicBezTo>
                    <a:pt x="170557" y="199496"/>
                    <a:pt x="268506" y="101586"/>
                    <a:pt x="388940" y="101586"/>
                  </a:cubicBezTo>
                  <a:close/>
                  <a:moveTo>
                    <a:pt x="236025" y="1037"/>
                  </a:moveTo>
                  <a:cubicBezTo>
                    <a:pt x="306595" y="-5310"/>
                    <a:pt x="377531" y="17585"/>
                    <a:pt x="432016" y="66609"/>
                  </a:cubicBezTo>
                  <a:cubicBezTo>
                    <a:pt x="436700" y="70766"/>
                    <a:pt x="437012" y="77832"/>
                    <a:pt x="432849" y="82509"/>
                  </a:cubicBezTo>
                  <a:cubicBezTo>
                    <a:pt x="428686" y="87081"/>
                    <a:pt x="421608" y="87497"/>
                    <a:pt x="416925" y="83340"/>
                  </a:cubicBezTo>
                  <a:cubicBezTo>
                    <a:pt x="350627" y="23690"/>
                    <a:pt x="257581" y="6439"/>
                    <a:pt x="174214" y="38343"/>
                  </a:cubicBezTo>
                  <a:cubicBezTo>
                    <a:pt x="52651" y="84899"/>
                    <a:pt x="-8443" y="221553"/>
                    <a:pt x="38184" y="343035"/>
                  </a:cubicBezTo>
                  <a:cubicBezTo>
                    <a:pt x="42867" y="355194"/>
                    <a:pt x="48696" y="367248"/>
                    <a:pt x="55565" y="378783"/>
                  </a:cubicBezTo>
                  <a:cubicBezTo>
                    <a:pt x="56606" y="380550"/>
                    <a:pt x="57126" y="382628"/>
                    <a:pt x="57126" y="384603"/>
                  </a:cubicBezTo>
                  <a:lnTo>
                    <a:pt x="75652" y="533312"/>
                  </a:lnTo>
                  <a:lnTo>
                    <a:pt x="193365" y="488315"/>
                  </a:lnTo>
                  <a:cubicBezTo>
                    <a:pt x="195758" y="487068"/>
                    <a:pt x="198569" y="486652"/>
                    <a:pt x="201379" y="487379"/>
                  </a:cubicBezTo>
                  <a:cubicBezTo>
                    <a:pt x="211578" y="489977"/>
                    <a:pt x="221986" y="491848"/>
                    <a:pt x="232602" y="493095"/>
                  </a:cubicBezTo>
                  <a:cubicBezTo>
                    <a:pt x="238743" y="493719"/>
                    <a:pt x="243218" y="499330"/>
                    <a:pt x="242490" y="505461"/>
                  </a:cubicBezTo>
                  <a:cubicBezTo>
                    <a:pt x="241865" y="511697"/>
                    <a:pt x="236349" y="516165"/>
                    <a:pt x="230000" y="515438"/>
                  </a:cubicBezTo>
                  <a:cubicBezTo>
                    <a:pt x="219800" y="514295"/>
                    <a:pt x="209497" y="512528"/>
                    <a:pt x="199505" y="510138"/>
                  </a:cubicBezTo>
                  <a:lnTo>
                    <a:pt x="70344" y="559500"/>
                  </a:lnTo>
                  <a:cubicBezTo>
                    <a:pt x="68991" y="560019"/>
                    <a:pt x="67638" y="560331"/>
                    <a:pt x="66285" y="560331"/>
                  </a:cubicBezTo>
                  <a:cubicBezTo>
                    <a:pt x="64308" y="560331"/>
                    <a:pt x="62226" y="559708"/>
                    <a:pt x="60457" y="558668"/>
                  </a:cubicBezTo>
                  <a:cubicBezTo>
                    <a:pt x="57543" y="556902"/>
                    <a:pt x="55565" y="553888"/>
                    <a:pt x="55149" y="550459"/>
                  </a:cubicBezTo>
                  <a:lnTo>
                    <a:pt x="34853" y="387928"/>
                  </a:lnTo>
                  <a:cubicBezTo>
                    <a:pt x="27880" y="376082"/>
                    <a:pt x="21948" y="363611"/>
                    <a:pt x="17160" y="351141"/>
                  </a:cubicBezTo>
                  <a:cubicBezTo>
                    <a:pt x="-33942" y="218020"/>
                    <a:pt x="32980" y="68272"/>
                    <a:pt x="166200" y="17247"/>
                  </a:cubicBezTo>
                  <a:cubicBezTo>
                    <a:pt x="189019" y="8518"/>
                    <a:pt x="212502" y="3153"/>
                    <a:pt x="236025" y="103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42A6E2"/>
                </a:solidFill>
              </a:endParaRPr>
            </a:p>
          </p:txBody>
        </p:sp>
        <p:sp>
          <p:nvSpPr>
            <p:cNvPr id="33" name="椭圆 29"/>
            <p:cNvSpPr/>
            <p:nvPr/>
          </p:nvSpPr>
          <p:spPr>
            <a:xfrm>
              <a:off x="3965189" y="5119095"/>
              <a:ext cx="212270" cy="184878"/>
            </a:xfrm>
            <a:custGeom>
              <a:avLst/>
              <a:gdLst>
                <a:gd name="T0" fmla="*/ 2009 w 2114"/>
                <a:gd name="T1" fmla="*/ 1016 h 1844"/>
                <a:gd name="T2" fmla="*/ 1900 w 2114"/>
                <a:gd name="T3" fmla="*/ 701 h 1844"/>
                <a:gd name="T4" fmla="*/ 1422 w 2114"/>
                <a:gd name="T5" fmla="*/ 701 h 1844"/>
                <a:gd name="T6" fmla="*/ 1466 w 2114"/>
                <a:gd name="T7" fmla="*/ 416 h 1844"/>
                <a:gd name="T8" fmla="*/ 1356 w 2114"/>
                <a:gd name="T9" fmla="*/ 77 h 1844"/>
                <a:gd name="T10" fmla="*/ 1162 w 2114"/>
                <a:gd name="T11" fmla="*/ 19 h 1844"/>
                <a:gd name="T12" fmla="*/ 1036 w 2114"/>
                <a:gd name="T13" fmla="*/ 137 h 1844"/>
                <a:gd name="T14" fmla="*/ 1042 w 2114"/>
                <a:gd name="T15" fmla="*/ 390 h 1844"/>
                <a:gd name="T16" fmla="*/ 741 w 2114"/>
                <a:gd name="T17" fmla="*/ 850 h 1844"/>
                <a:gd name="T18" fmla="*/ 696 w 2114"/>
                <a:gd name="T19" fmla="*/ 837 h 1844"/>
                <a:gd name="T20" fmla="*/ 92 w 2114"/>
                <a:gd name="T21" fmla="*/ 837 h 1844"/>
                <a:gd name="T22" fmla="*/ 0 w 2114"/>
                <a:gd name="T23" fmla="*/ 930 h 1844"/>
                <a:gd name="T24" fmla="*/ 0 w 2114"/>
                <a:gd name="T25" fmla="*/ 1764 h 1844"/>
                <a:gd name="T26" fmla="*/ 87 w 2114"/>
                <a:gd name="T27" fmla="*/ 1844 h 1844"/>
                <a:gd name="T28" fmla="*/ 629 w 2114"/>
                <a:gd name="T29" fmla="*/ 1844 h 1844"/>
                <a:gd name="T30" fmla="*/ 716 w 2114"/>
                <a:gd name="T31" fmla="*/ 1757 h 1844"/>
                <a:gd name="T32" fmla="*/ 716 w 2114"/>
                <a:gd name="T33" fmla="*/ 1729 h 1844"/>
                <a:gd name="T34" fmla="*/ 745 w 2114"/>
                <a:gd name="T35" fmla="*/ 1733 h 1844"/>
                <a:gd name="T36" fmla="*/ 879 w 2114"/>
                <a:gd name="T37" fmla="*/ 1783 h 1844"/>
                <a:gd name="T38" fmla="*/ 1688 w 2114"/>
                <a:gd name="T39" fmla="*/ 1783 h 1844"/>
                <a:gd name="T40" fmla="*/ 1930 w 2114"/>
                <a:gd name="T41" fmla="*/ 1478 h 1844"/>
                <a:gd name="T42" fmla="*/ 1970 w 2114"/>
                <a:gd name="T43" fmla="*/ 1247 h 1844"/>
                <a:gd name="T44" fmla="*/ 2009 w 2114"/>
                <a:gd name="T45" fmla="*/ 1016 h 1844"/>
                <a:gd name="T46" fmla="*/ 610 w 2114"/>
                <a:gd name="T47" fmla="*/ 1757 h 1844"/>
                <a:gd name="T48" fmla="*/ 87 w 2114"/>
                <a:gd name="T49" fmla="*/ 1757 h 1844"/>
                <a:gd name="T50" fmla="*/ 87 w 2114"/>
                <a:gd name="T51" fmla="*/ 924 h 1844"/>
                <a:gd name="T52" fmla="*/ 610 w 2114"/>
                <a:gd name="T53" fmla="*/ 924 h 1844"/>
                <a:gd name="T54" fmla="*/ 610 w 2114"/>
                <a:gd name="T55" fmla="*/ 1757 h 1844"/>
                <a:gd name="T56" fmla="*/ 1868 w 2114"/>
                <a:gd name="T57" fmla="*/ 1009 h 1844"/>
                <a:gd name="T58" fmla="*/ 1863 w 2114"/>
                <a:gd name="T59" fmla="*/ 1029 h 1844"/>
                <a:gd name="T60" fmla="*/ 1828 w 2114"/>
                <a:gd name="T61" fmla="*/ 1240 h 1844"/>
                <a:gd name="T62" fmla="*/ 1823 w 2114"/>
                <a:gd name="T63" fmla="*/ 1261 h 1844"/>
                <a:gd name="T64" fmla="*/ 1788 w 2114"/>
                <a:gd name="T65" fmla="*/ 1471 h 1844"/>
                <a:gd name="T66" fmla="*/ 1784 w 2114"/>
                <a:gd name="T67" fmla="*/ 1492 h 1844"/>
                <a:gd name="T68" fmla="*/ 1701 w 2114"/>
                <a:gd name="T69" fmla="*/ 1696 h 1844"/>
                <a:gd name="T70" fmla="*/ 878 w 2114"/>
                <a:gd name="T71" fmla="*/ 1696 h 1844"/>
                <a:gd name="T72" fmla="*/ 725 w 2114"/>
                <a:gd name="T73" fmla="*/ 1630 h 1844"/>
                <a:gd name="T74" fmla="*/ 687 w 2114"/>
                <a:gd name="T75" fmla="*/ 1630 h 1844"/>
                <a:gd name="T76" fmla="*/ 687 w 2114"/>
                <a:gd name="T77" fmla="*/ 989 h 1844"/>
                <a:gd name="T78" fmla="*/ 823 w 2114"/>
                <a:gd name="T79" fmla="*/ 896 h 1844"/>
                <a:gd name="T80" fmla="*/ 1128 w 2114"/>
                <a:gd name="T81" fmla="*/ 399 h 1844"/>
                <a:gd name="T82" fmla="*/ 1123 w 2114"/>
                <a:gd name="T83" fmla="*/ 134 h 1844"/>
                <a:gd name="T84" fmla="*/ 1279 w 2114"/>
                <a:gd name="T85" fmla="*/ 117 h 1844"/>
                <a:gd name="T86" fmla="*/ 1378 w 2114"/>
                <a:gd name="T87" fmla="*/ 422 h 1844"/>
                <a:gd name="T88" fmla="*/ 1316 w 2114"/>
                <a:gd name="T89" fmla="*/ 788 h 1844"/>
                <a:gd name="T90" fmla="*/ 1886 w 2114"/>
                <a:gd name="T91" fmla="*/ 788 h 1844"/>
                <a:gd name="T92" fmla="*/ 1868 w 2114"/>
                <a:gd name="T93" fmla="*/ 1009 h 1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14" h="1844">
                  <a:moveTo>
                    <a:pt x="2009" y="1016"/>
                  </a:moveTo>
                  <a:cubicBezTo>
                    <a:pt x="2114" y="912"/>
                    <a:pt x="2081" y="701"/>
                    <a:pt x="1900" y="701"/>
                  </a:cubicBezTo>
                  <a:lnTo>
                    <a:pt x="1422" y="701"/>
                  </a:lnTo>
                  <a:cubicBezTo>
                    <a:pt x="1440" y="600"/>
                    <a:pt x="1467" y="432"/>
                    <a:pt x="1466" y="416"/>
                  </a:cubicBezTo>
                  <a:cubicBezTo>
                    <a:pt x="1456" y="266"/>
                    <a:pt x="1360" y="84"/>
                    <a:pt x="1356" y="77"/>
                  </a:cubicBezTo>
                  <a:cubicBezTo>
                    <a:pt x="1339" y="44"/>
                    <a:pt x="1251" y="0"/>
                    <a:pt x="1162" y="19"/>
                  </a:cubicBezTo>
                  <a:cubicBezTo>
                    <a:pt x="1048" y="43"/>
                    <a:pt x="1036" y="117"/>
                    <a:pt x="1036" y="137"/>
                  </a:cubicBezTo>
                  <a:cubicBezTo>
                    <a:pt x="1036" y="137"/>
                    <a:pt x="1041" y="336"/>
                    <a:pt x="1042" y="390"/>
                  </a:cubicBezTo>
                  <a:cubicBezTo>
                    <a:pt x="987" y="510"/>
                    <a:pt x="798" y="826"/>
                    <a:pt x="741" y="850"/>
                  </a:cubicBezTo>
                  <a:cubicBezTo>
                    <a:pt x="727" y="842"/>
                    <a:pt x="712" y="837"/>
                    <a:pt x="696" y="837"/>
                  </a:cubicBezTo>
                  <a:lnTo>
                    <a:pt x="92" y="837"/>
                  </a:lnTo>
                  <a:cubicBezTo>
                    <a:pt x="41" y="837"/>
                    <a:pt x="0" y="879"/>
                    <a:pt x="0" y="930"/>
                  </a:cubicBezTo>
                  <a:lnTo>
                    <a:pt x="0" y="1764"/>
                  </a:lnTo>
                  <a:cubicBezTo>
                    <a:pt x="4" y="1809"/>
                    <a:pt x="42" y="1844"/>
                    <a:pt x="87" y="1844"/>
                  </a:cubicBezTo>
                  <a:lnTo>
                    <a:pt x="629" y="1844"/>
                  </a:lnTo>
                  <a:cubicBezTo>
                    <a:pt x="677" y="1844"/>
                    <a:pt x="716" y="1805"/>
                    <a:pt x="716" y="1757"/>
                  </a:cubicBezTo>
                  <a:lnTo>
                    <a:pt x="716" y="1729"/>
                  </a:lnTo>
                  <a:cubicBezTo>
                    <a:pt x="716" y="1729"/>
                    <a:pt x="736" y="1728"/>
                    <a:pt x="745" y="1733"/>
                  </a:cubicBezTo>
                  <a:cubicBezTo>
                    <a:pt x="780" y="1756"/>
                    <a:pt x="823" y="1783"/>
                    <a:pt x="879" y="1783"/>
                  </a:cubicBezTo>
                  <a:lnTo>
                    <a:pt x="1688" y="1783"/>
                  </a:lnTo>
                  <a:cubicBezTo>
                    <a:pt x="1990" y="1783"/>
                    <a:pt x="1958" y="1515"/>
                    <a:pt x="1930" y="1478"/>
                  </a:cubicBezTo>
                  <a:cubicBezTo>
                    <a:pt x="1981" y="1423"/>
                    <a:pt x="2013" y="1325"/>
                    <a:pt x="1970" y="1247"/>
                  </a:cubicBezTo>
                  <a:cubicBezTo>
                    <a:pt x="2003" y="1212"/>
                    <a:pt x="2061" y="1116"/>
                    <a:pt x="2009" y="1016"/>
                  </a:cubicBezTo>
                  <a:close/>
                  <a:moveTo>
                    <a:pt x="610" y="1757"/>
                  </a:moveTo>
                  <a:lnTo>
                    <a:pt x="87" y="1757"/>
                  </a:lnTo>
                  <a:lnTo>
                    <a:pt x="87" y="924"/>
                  </a:lnTo>
                  <a:lnTo>
                    <a:pt x="610" y="924"/>
                  </a:lnTo>
                  <a:lnTo>
                    <a:pt x="610" y="1757"/>
                  </a:lnTo>
                  <a:close/>
                  <a:moveTo>
                    <a:pt x="1868" y="1009"/>
                  </a:moveTo>
                  <a:lnTo>
                    <a:pt x="1863" y="1029"/>
                  </a:lnTo>
                  <a:cubicBezTo>
                    <a:pt x="2002" y="1069"/>
                    <a:pt x="1928" y="1230"/>
                    <a:pt x="1828" y="1240"/>
                  </a:cubicBezTo>
                  <a:lnTo>
                    <a:pt x="1823" y="1261"/>
                  </a:lnTo>
                  <a:cubicBezTo>
                    <a:pt x="1957" y="1295"/>
                    <a:pt x="1893" y="1460"/>
                    <a:pt x="1788" y="1471"/>
                  </a:cubicBezTo>
                  <a:lnTo>
                    <a:pt x="1784" y="1492"/>
                  </a:lnTo>
                  <a:cubicBezTo>
                    <a:pt x="1893" y="1510"/>
                    <a:pt x="1866" y="1696"/>
                    <a:pt x="1701" y="1696"/>
                  </a:cubicBezTo>
                  <a:lnTo>
                    <a:pt x="878" y="1696"/>
                  </a:lnTo>
                  <a:cubicBezTo>
                    <a:pt x="820" y="1696"/>
                    <a:pt x="767" y="1630"/>
                    <a:pt x="725" y="1630"/>
                  </a:cubicBezTo>
                  <a:lnTo>
                    <a:pt x="687" y="1630"/>
                  </a:lnTo>
                  <a:lnTo>
                    <a:pt x="687" y="989"/>
                  </a:lnTo>
                  <a:cubicBezTo>
                    <a:pt x="734" y="961"/>
                    <a:pt x="791" y="923"/>
                    <a:pt x="823" y="896"/>
                  </a:cubicBezTo>
                  <a:cubicBezTo>
                    <a:pt x="883" y="845"/>
                    <a:pt x="1128" y="448"/>
                    <a:pt x="1128" y="399"/>
                  </a:cubicBezTo>
                  <a:cubicBezTo>
                    <a:pt x="1128" y="349"/>
                    <a:pt x="1123" y="134"/>
                    <a:pt x="1123" y="134"/>
                  </a:cubicBezTo>
                  <a:cubicBezTo>
                    <a:pt x="1123" y="134"/>
                    <a:pt x="1171" y="72"/>
                    <a:pt x="1279" y="117"/>
                  </a:cubicBezTo>
                  <a:cubicBezTo>
                    <a:pt x="1279" y="117"/>
                    <a:pt x="1369" y="287"/>
                    <a:pt x="1378" y="422"/>
                  </a:cubicBezTo>
                  <a:cubicBezTo>
                    <a:pt x="1378" y="422"/>
                    <a:pt x="1337" y="701"/>
                    <a:pt x="1316" y="788"/>
                  </a:cubicBezTo>
                  <a:lnTo>
                    <a:pt x="1886" y="788"/>
                  </a:lnTo>
                  <a:cubicBezTo>
                    <a:pt x="2026" y="788"/>
                    <a:pt x="1999" y="988"/>
                    <a:pt x="1868" y="100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42A6E2"/>
                </a:solidFill>
              </a:endParaRPr>
            </a:p>
          </p:txBody>
        </p:sp>
      </p:grpSp>
      <p:grpSp>
        <p:nvGrpSpPr>
          <p:cNvPr id="34" name="组合 33"/>
          <p:cNvGrpSpPr/>
          <p:nvPr/>
        </p:nvGrpSpPr>
        <p:grpSpPr>
          <a:xfrm>
            <a:off x="8793805" y="5266535"/>
            <a:ext cx="856571" cy="218487"/>
            <a:chOff x="2786743" y="5023756"/>
            <a:chExt cx="1472359" cy="375557"/>
          </a:xfrm>
        </p:grpSpPr>
        <p:sp>
          <p:nvSpPr>
            <p:cNvPr id="35" name="椭圆 34"/>
            <p:cNvSpPr/>
            <p:nvPr/>
          </p:nvSpPr>
          <p:spPr>
            <a:xfrm>
              <a:off x="2786743" y="5023756"/>
              <a:ext cx="375557" cy="37555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42A6E2"/>
                </a:solidFill>
              </a:endParaRPr>
            </a:p>
          </p:txBody>
        </p:sp>
        <p:sp>
          <p:nvSpPr>
            <p:cNvPr id="36" name="椭圆 35"/>
            <p:cNvSpPr/>
            <p:nvPr/>
          </p:nvSpPr>
          <p:spPr>
            <a:xfrm>
              <a:off x="3335144" y="5023756"/>
              <a:ext cx="375557" cy="375557"/>
            </a:xfrm>
            <a:prstGeom prst="ellipse">
              <a:avLst/>
            </a:prstGeom>
            <a:solidFill>
              <a:srgbClr val="1A78D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42A6E2"/>
                </a:solidFill>
              </a:endParaRPr>
            </a:p>
          </p:txBody>
        </p:sp>
        <p:sp>
          <p:nvSpPr>
            <p:cNvPr id="37" name="椭圆 36"/>
            <p:cNvSpPr/>
            <p:nvPr/>
          </p:nvSpPr>
          <p:spPr>
            <a:xfrm>
              <a:off x="3883545" y="5023756"/>
              <a:ext cx="375557" cy="37555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42A6E2"/>
                </a:solidFill>
              </a:endParaRPr>
            </a:p>
          </p:txBody>
        </p:sp>
        <p:sp>
          <p:nvSpPr>
            <p:cNvPr id="38" name="椭圆 12"/>
            <p:cNvSpPr/>
            <p:nvPr/>
          </p:nvSpPr>
          <p:spPr>
            <a:xfrm>
              <a:off x="2868387" y="5122421"/>
              <a:ext cx="212270" cy="178225"/>
            </a:xfrm>
            <a:custGeom>
              <a:avLst/>
              <a:gdLst>
                <a:gd name="connsiteX0" fmla="*/ 402635 w 604211"/>
                <a:gd name="connsiteY0" fmla="*/ 185968 h 507306"/>
                <a:gd name="connsiteX1" fmla="*/ 431707 w 604211"/>
                <a:gd name="connsiteY1" fmla="*/ 214522 h 507306"/>
                <a:gd name="connsiteX2" fmla="*/ 402635 w 604211"/>
                <a:gd name="connsiteY2" fmla="*/ 243076 h 507306"/>
                <a:gd name="connsiteX3" fmla="*/ 373563 w 604211"/>
                <a:gd name="connsiteY3" fmla="*/ 214522 h 507306"/>
                <a:gd name="connsiteX4" fmla="*/ 402635 w 604211"/>
                <a:gd name="connsiteY4" fmla="*/ 185968 h 507306"/>
                <a:gd name="connsiteX5" fmla="*/ 302106 w 604211"/>
                <a:gd name="connsiteY5" fmla="*/ 185968 h 507306"/>
                <a:gd name="connsiteX6" fmla="*/ 331104 w 604211"/>
                <a:gd name="connsiteY6" fmla="*/ 214522 h 507306"/>
                <a:gd name="connsiteX7" fmla="*/ 302106 w 604211"/>
                <a:gd name="connsiteY7" fmla="*/ 243076 h 507306"/>
                <a:gd name="connsiteX8" fmla="*/ 273108 w 604211"/>
                <a:gd name="connsiteY8" fmla="*/ 214522 h 507306"/>
                <a:gd name="connsiteX9" fmla="*/ 302106 w 604211"/>
                <a:gd name="connsiteY9" fmla="*/ 185968 h 507306"/>
                <a:gd name="connsiteX10" fmla="*/ 207569 w 604211"/>
                <a:gd name="connsiteY10" fmla="*/ 185968 h 507306"/>
                <a:gd name="connsiteX11" fmla="*/ 236123 w 604211"/>
                <a:gd name="connsiteY11" fmla="*/ 214522 h 507306"/>
                <a:gd name="connsiteX12" fmla="*/ 207569 w 604211"/>
                <a:gd name="connsiteY12" fmla="*/ 243076 h 507306"/>
                <a:gd name="connsiteX13" fmla="*/ 179015 w 604211"/>
                <a:gd name="connsiteY13" fmla="*/ 214522 h 507306"/>
                <a:gd name="connsiteX14" fmla="*/ 207569 w 604211"/>
                <a:gd name="connsiteY14" fmla="*/ 185968 h 507306"/>
                <a:gd name="connsiteX15" fmla="*/ 82099 w 604211"/>
                <a:gd name="connsiteY15" fmla="*/ 24859 h 507306"/>
                <a:gd name="connsiteX16" fmla="*/ 24906 w 604211"/>
                <a:gd name="connsiteY16" fmla="*/ 81942 h 507306"/>
                <a:gd name="connsiteX17" fmla="*/ 24906 w 604211"/>
                <a:gd name="connsiteY17" fmla="*/ 339739 h 507306"/>
                <a:gd name="connsiteX18" fmla="*/ 82099 w 604211"/>
                <a:gd name="connsiteY18" fmla="*/ 396822 h 507306"/>
                <a:gd name="connsiteX19" fmla="*/ 419719 w 604211"/>
                <a:gd name="connsiteY19" fmla="*/ 396822 h 507306"/>
                <a:gd name="connsiteX20" fmla="*/ 429866 w 604211"/>
                <a:gd name="connsiteY20" fmla="*/ 401425 h 507306"/>
                <a:gd name="connsiteX21" fmla="*/ 480602 w 604211"/>
                <a:gd name="connsiteY21" fmla="*/ 461271 h 507306"/>
                <a:gd name="connsiteX22" fmla="*/ 480602 w 604211"/>
                <a:gd name="connsiteY22" fmla="*/ 408791 h 507306"/>
                <a:gd name="connsiteX23" fmla="*/ 492594 w 604211"/>
                <a:gd name="connsiteY23" fmla="*/ 396822 h 507306"/>
                <a:gd name="connsiteX24" fmla="*/ 522112 w 604211"/>
                <a:gd name="connsiteY24" fmla="*/ 396822 h 507306"/>
                <a:gd name="connsiteX25" fmla="*/ 580227 w 604211"/>
                <a:gd name="connsiteY25" fmla="*/ 339739 h 507306"/>
                <a:gd name="connsiteX26" fmla="*/ 580227 w 604211"/>
                <a:gd name="connsiteY26" fmla="*/ 81942 h 507306"/>
                <a:gd name="connsiteX27" fmla="*/ 522112 w 604211"/>
                <a:gd name="connsiteY27" fmla="*/ 24859 h 507306"/>
                <a:gd name="connsiteX28" fmla="*/ 82099 w 604211"/>
                <a:gd name="connsiteY28" fmla="*/ 0 h 507306"/>
                <a:gd name="connsiteX29" fmla="*/ 522112 w 604211"/>
                <a:gd name="connsiteY29" fmla="*/ 0 h 507306"/>
                <a:gd name="connsiteX30" fmla="*/ 604211 w 604211"/>
                <a:gd name="connsiteY30" fmla="*/ 81942 h 507306"/>
                <a:gd name="connsiteX31" fmla="*/ 604211 w 604211"/>
                <a:gd name="connsiteY31" fmla="*/ 339739 h 507306"/>
                <a:gd name="connsiteX32" fmla="*/ 522112 w 604211"/>
                <a:gd name="connsiteY32" fmla="*/ 421681 h 507306"/>
                <a:gd name="connsiteX33" fmla="*/ 505508 w 604211"/>
                <a:gd name="connsiteY33" fmla="*/ 421681 h 507306"/>
                <a:gd name="connsiteX34" fmla="*/ 505508 w 604211"/>
                <a:gd name="connsiteY34" fmla="*/ 495337 h 507306"/>
                <a:gd name="connsiteX35" fmla="*/ 497206 w 604211"/>
                <a:gd name="connsiteY35" fmla="*/ 506385 h 507306"/>
                <a:gd name="connsiteX36" fmla="*/ 492594 w 604211"/>
                <a:gd name="connsiteY36" fmla="*/ 507306 h 507306"/>
                <a:gd name="connsiteX37" fmla="*/ 483369 w 604211"/>
                <a:gd name="connsiteY37" fmla="*/ 502703 h 507306"/>
                <a:gd name="connsiteX38" fmla="*/ 414185 w 604211"/>
                <a:gd name="connsiteY38" fmla="*/ 421681 h 507306"/>
                <a:gd name="connsiteX39" fmla="*/ 82099 w 604211"/>
                <a:gd name="connsiteY39" fmla="*/ 421681 h 507306"/>
                <a:gd name="connsiteX40" fmla="*/ 0 w 604211"/>
                <a:gd name="connsiteY40" fmla="*/ 339739 h 507306"/>
                <a:gd name="connsiteX41" fmla="*/ 0 w 604211"/>
                <a:gd name="connsiteY41" fmla="*/ 81942 h 507306"/>
                <a:gd name="connsiteX42" fmla="*/ 82099 w 604211"/>
                <a:gd name="connsiteY42" fmla="*/ 0 h 507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04211" h="507306">
                  <a:moveTo>
                    <a:pt x="402635" y="185968"/>
                  </a:moveTo>
                  <a:cubicBezTo>
                    <a:pt x="418691" y="185968"/>
                    <a:pt x="431707" y="198752"/>
                    <a:pt x="431707" y="214522"/>
                  </a:cubicBezTo>
                  <a:cubicBezTo>
                    <a:pt x="431707" y="230292"/>
                    <a:pt x="418691" y="243076"/>
                    <a:pt x="402635" y="243076"/>
                  </a:cubicBezTo>
                  <a:cubicBezTo>
                    <a:pt x="386579" y="243076"/>
                    <a:pt x="373563" y="230292"/>
                    <a:pt x="373563" y="214522"/>
                  </a:cubicBezTo>
                  <a:cubicBezTo>
                    <a:pt x="373563" y="198752"/>
                    <a:pt x="386579" y="185968"/>
                    <a:pt x="402635" y="185968"/>
                  </a:cubicBezTo>
                  <a:close/>
                  <a:moveTo>
                    <a:pt x="302106" y="185968"/>
                  </a:moveTo>
                  <a:cubicBezTo>
                    <a:pt x="318121" y="185968"/>
                    <a:pt x="331104" y="198752"/>
                    <a:pt x="331104" y="214522"/>
                  </a:cubicBezTo>
                  <a:cubicBezTo>
                    <a:pt x="331104" y="230292"/>
                    <a:pt x="318121" y="243076"/>
                    <a:pt x="302106" y="243076"/>
                  </a:cubicBezTo>
                  <a:cubicBezTo>
                    <a:pt x="286091" y="243076"/>
                    <a:pt x="273108" y="230292"/>
                    <a:pt x="273108" y="214522"/>
                  </a:cubicBezTo>
                  <a:cubicBezTo>
                    <a:pt x="273108" y="198752"/>
                    <a:pt x="286091" y="185968"/>
                    <a:pt x="302106" y="185968"/>
                  </a:cubicBezTo>
                  <a:close/>
                  <a:moveTo>
                    <a:pt x="207569" y="185968"/>
                  </a:moveTo>
                  <a:cubicBezTo>
                    <a:pt x="223339" y="185968"/>
                    <a:pt x="236123" y="198752"/>
                    <a:pt x="236123" y="214522"/>
                  </a:cubicBezTo>
                  <a:cubicBezTo>
                    <a:pt x="236123" y="230292"/>
                    <a:pt x="223339" y="243076"/>
                    <a:pt x="207569" y="243076"/>
                  </a:cubicBezTo>
                  <a:cubicBezTo>
                    <a:pt x="191799" y="243076"/>
                    <a:pt x="179015" y="230292"/>
                    <a:pt x="179015" y="214522"/>
                  </a:cubicBezTo>
                  <a:cubicBezTo>
                    <a:pt x="179015" y="198752"/>
                    <a:pt x="191799" y="185968"/>
                    <a:pt x="207569" y="185968"/>
                  </a:cubicBezTo>
                  <a:close/>
                  <a:moveTo>
                    <a:pt x="82099" y="24859"/>
                  </a:moveTo>
                  <a:cubicBezTo>
                    <a:pt x="50735" y="24859"/>
                    <a:pt x="24906" y="50639"/>
                    <a:pt x="24906" y="81942"/>
                  </a:cubicBezTo>
                  <a:lnTo>
                    <a:pt x="24906" y="339739"/>
                  </a:lnTo>
                  <a:cubicBezTo>
                    <a:pt x="24906" y="371042"/>
                    <a:pt x="50735" y="396822"/>
                    <a:pt x="82099" y="396822"/>
                  </a:cubicBezTo>
                  <a:lnTo>
                    <a:pt x="419719" y="396822"/>
                  </a:lnTo>
                  <a:cubicBezTo>
                    <a:pt x="423409" y="396822"/>
                    <a:pt x="427099" y="398663"/>
                    <a:pt x="429866" y="401425"/>
                  </a:cubicBezTo>
                  <a:lnTo>
                    <a:pt x="480602" y="461271"/>
                  </a:lnTo>
                  <a:lnTo>
                    <a:pt x="480602" y="408791"/>
                  </a:lnTo>
                  <a:cubicBezTo>
                    <a:pt x="480602" y="402346"/>
                    <a:pt x="486136" y="396822"/>
                    <a:pt x="492594" y="396822"/>
                  </a:cubicBezTo>
                  <a:lnTo>
                    <a:pt x="522112" y="396822"/>
                  </a:lnTo>
                  <a:cubicBezTo>
                    <a:pt x="554398" y="396822"/>
                    <a:pt x="580227" y="371042"/>
                    <a:pt x="580227" y="339739"/>
                  </a:cubicBezTo>
                  <a:lnTo>
                    <a:pt x="580227" y="81942"/>
                  </a:lnTo>
                  <a:cubicBezTo>
                    <a:pt x="580227" y="50639"/>
                    <a:pt x="554398" y="24859"/>
                    <a:pt x="522112" y="24859"/>
                  </a:cubicBezTo>
                  <a:close/>
                  <a:moveTo>
                    <a:pt x="82099" y="0"/>
                  </a:moveTo>
                  <a:lnTo>
                    <a:pt x="522112" y="0"/>
                  </a:lnTo>
                  <a:cubicBezTo>
                    <a:pt x="567313" y="0"/>
                    <a:pt x="604211" y="36828"/>
                    <a:pt x="604211" y="81942"/>
                  </a:cubicBezTo>
                  <a:lnTo>
                    <a:pt x="604211" y="339739"/>
                  </a:lnTo>
                  <a:cubicBezTo>
                    <a:pt x="604211" y="384853"/>
                    <a:pt x="567313" y="421681"/>
                    <a:pt x="522112" y="421681"/>
                  </a:cubicBezTo>
                  <a:lnTo>
                    <a:pt x="505508" y="421681"/>
                  </a:lnTo>
                  <a:lnTo>
                    <a:pt x="505508" y="495337"/>
                  </a:lnTo>
                  <a:cubicBezTo>
                    <a:pt x="505508" y="499940"/>
                    <a:pt x="501818" y="504544"/>
                    <a:pt x="497206" y="506385"/>
                  </a:cubicBezTo>
                  <a:cubicBezTo>
                    <a:pt x="495361" y="507306"/>
                    <a:pt x="494439" y="507306"/>
                    <a:pt x="492594" y="507306"/>
                  </a:cubicBezTo>
                  <a:cubicBezTo>
                    <a:pt x="489826" y="507306"/>
                    <a:pt x="486136" y="505465"/>
                    <a:pt x="483369" y="502703"/>
                  </a:cubicBezTo>
                  <a:lnTo>
                    <a:pt x="414185" y="421681"/>
                  </a:lnTo>
                  <a:lnTo>
                    <a:pt x="82099" y="421681"/>
                  </a:lnTo>
                  <a:cubicBezTo>
                    <a:pt x="36898" y="421681"/>
                    <a:pt x="0" y="384853"/>
                    <a:pt x="0" y="339739"/>
                  </a:cubicBezTo>
                  <a:lnTo>
                    <a:pt x="0" y="81942"/>
                  </a:lnTo>
                  <a:cubicBezTo>
                    <a:pt x="0" y="36828"/>
                    <a:pt x="36898" y="0"/>
                    <a:pt x="8209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42A6E2"/>
                </a:solidFill>
              </a:endParaRPr>
            </a:p>
          </p:txBody>
        </p:sp>
        <p:sp>
          <p:nvSpPr>
            <p:cNvPr id="39" name="椭圆 21"/>
            <p:cNvSpPr/>
            <p:nvPr/>
          </p:nvSpPr>
          <p:spPr>
            <a:xfrm>
              <a:off x="3416788" y="5112242"/>
              <a:ext cx="212270" cy="198583"/>
            </a:xfrm>
            <a:custGeom>
              <a:avLst/>
              <a:gdLst>
                <a:gd name="connsiteX0" fmla="*/ 492617 w 607323"/>
                <a:gd name="connsiteY0" fmla="*/ 280187 h 568164"/>
                <a:gd name="connsiteX1" fmla="*/ 521972 w 607323"/>
                <a:gd name="connsiteY1" fmla="*/ 309472 h 568164"/>
                <a:gd name="connsiteX2" fmla="*/ 492617 w 607323"/>
                <a:gd name="connsiteY2" fmla="*/ 338757 h 568164"/>
                <a:gd name="connsiteX3" fmla="*/ 463262 w 607323"/>
                <a:gd name="connsiteY3" fmla="*/ 309472 h 568164"/>
                <a:gd name="connsiteX4" fmla="*/ 492617 w 607323"/>
                <a:gd name="connsiteY4" fmla="*/ 280187 h 568164"/>
                <a:gd name="connsiteX5" fmla="*/ 386839 w 607323"/>
                <a:gd name="connsiteY5" fmla="*/ 280187 h 568164"/>
                <a:gd name="connsiteX6" fmla="*/ 416194 w 607323"/>
                <a:gd name="connsiteY6" fmla="*/ 309472 h 568164"/>
                <a:gd name="connsiteX7" fmla="*/ 386839 w 607323"/>
                <a:gd name="connsiteY7" fmla="*/ 338757 h 568164"/>
                <a:gd name="connsiteX8" fmla="*/ 357484 w 607323"/>
                <a:gd name="connsiteY8" fmla="*/ 309472 h 568164"/>
                <a:gd name="connsiteX9" fmla="*/ 386839 w 607323"/>
                <a:gd name="connsiteY9" fmla="*/ 280187 h 568164"/>
                <a:gd name="connsiteX10" fmla="*/ 281132 w 607323"/>
                <a:gd name="connsiteY10" fmla="*/ 280187 h 568164"/>
                <a:gd name="connsiteX11" fmla="*/ 310487 w 607323"/>
                <a:gd name="connsiteY11" fmla="*/ 309472 h 568164"/>
                <a:gd name="connsiteX12" fmla="*/ 281132 w 607323"/>
                <a:gd name="connsiteY12" fmla="*/ 338757 h 568164"/>
                <a:gd name="connsiteX13" fmla="*/ 251777 w 607323"/>
                <a:gd name="connsiteY13" fmla="*/ 309472 h 568164"/>
                <a:gd name="connsiteX14" fmla="*/ 281132 w 607323"/>
                <a:gd name="connsiteY14" fmla="*/ 280187 h 568164"/>
                <a:gd name="connsiteX15" fmla="*/ 388940 w 607323"/>
                <a:gd name="connsiteY15" fmla="*/ 124141 h 568164"/>
                <a:gd name="connsiteX16" fmla="*/ 193040 w 607323"/>
                <a:gd name="connsiteY16" fmla="*/ 319752 h 568164"/>
                <a:gd name="connsiteX17" fmla="*/ 388940 w 607323"/>
                <a:gd name="connsiteY17" fmla="*/ 515364 h 568164"/>
                <a:gd name="connsiteX18" fmla="*/ 421832 w 607323"/>
                <a:gd name="connsiteY18" fmla="*/ 512557 h 568164"/>
                <a:gd name="connsiteX19" fmla="*/ 427766 w 607323"/>
                <a:gd name="connsiteY19" fmla="*/ 513077 h 568164"/>
                <a:gd name="connsiteX20" fmla="*/ 547367 w 607323"/>
                <a:gd name="connsiteY20" fmla="*/ 542595 h 568164"/>
                <a:gd name="connsiteX21" fmla="*/ 547367 w 607323"/>
                <a:gd name="connsiteY21" fmla="*/ 439800 h 568164"/>
                <a:gd name="connsiteX22" fmla="*/ 549240 w 607323"/>
                <a:gd name="connsiteY22" fmla="*/ 432005 h 568164"/>
                <a:gd name="connsiteX23" fmla="*/ 584839 w 607323"/>
                <a:gd name="connsiteY23" fmla="*/ 319752 h 568164"/>
                <a:gd name="connsiteX24" fmla="*/ 388940 w 607323"/>
                <a:gd name="connsiteY24" fmla="*/ 124141 h 568164"/>
                <a:gd name="connsiteX25" fmla="*/ 388940 w 607323"/>
                <a:gd name="connsiteY25" fmla="*/ 101586 h 568164"/>
                <a:gd name="connsiteX26" fmla="*/ 607323 w 607323"/>
                <a:gd name="connsiteY26" fmla="*/ 319752 h 568164"/>
                <a:gd name="connsiteX27" fmla="*/ 569850 w 607323"/>
                <a:gd name="connsiteY27" fmla="*/ 441879 h 568164"/>
                <a:gd name="connsiteX28" fmla="*/ 569850 w 607323"/>
                <a:gd name="connsiteY28" fmla="*/ 556939 h 568164"/>
                <a:gd name="connsiteX29" fmla="*/ 565583 w 607323"/>
                <a:gd name="connsiteY29" fmla="*/ 565773 h 568164"/>
                <a:gd name="connsiteX30" fmla="*/ 558609 w 607323"/>
                <a:gd name="connsiteY30" fmla="*/ 568164 h 568164"/>
                <a:gd name="connsiteX31" fmla="*/ 555902 w 607323"/>
                <a:gd name="connsiteY31" fmla="*/ 567852 h 568164"/>
                <a:gd name="connsiteX32" fmla="*/ 423082 w 607323"/>
                <a:gd name="connsiteY32" fmla="*/ 535112 h 568164"/>
                <a:gd name="connsiteX33" fmla="*/ 388940 w 607323"/>
                <a:gd name="connsiteY33" fmla="*/ 537814 h 568164"/>
                <a:gd name="connsiteX34" fmla="*/ 170557 w 607323"/>
                <a:gd name="connsiteY34" fmla="*/ 319752 h 568164"/>
                <a:gd name="connsiteX35" fmla="*/ 388940 w 607323"/>
                <a:gd name="connsiteY35" fmla="*/ 101586 h 568164"/>
                <a:gd name="connsiteX36" fmla="*/ 236025 w 607323"/>
                <a:gd name="connsiteY36" fmla="*/ 1037 h 568164"/>
                <a:gd name="connsiteX37" fmla="*/ 432016 w 607323"/>
                <a:gd name="connsiteY37" fmla="*/ 66609 h 568164"/>
                <a:gd name="connsiteX38" fmla="*/ 432849 w 607323"/>
                <a:gd name="connsiteY38" fmla="*/ 82509 h 568164"/>
                <a:gd name="connsiteX39" fmla="*/ 416925 w 607323"/>
                <a:gd name="connsiteY39" fmla="*/ 83340 h 568164"/>
                <a:gd name="connsiteX40" fmla="*/ 174214 w 607323"/>
                <a:gd name="connsiteY40" fmla="*/ 38343 h 568164"/>
                <a:gd name="connsiteX41" fmla="*/ 38184 w 607323"/>
                <a:gd name="connsiteY41" fmla="*/ 343035 h 568164"/>
                <a:gd name="connsiteX42" fmla="*/ 55565 w 607323"/>
                <a:gd name="connsiteY42" fmla="*/ 378783 h 568164"/>
                <a:gd name="connsiteX43" fmla="*/ 57126 w 607323"/>
                <a:gd name="connsiteY43" fmla="*/ 384603 h 568164"/>
                <a:gd name="connsiteX44" fmla="*/ 75652 w 607323"/>
                <a:gd name="connsiteY44" fmla="*/ 533312 h 568164"/>
                <a:gd name="connsiteX45" fmla="*/ 193365 w 607323"/>
                <a:gd name="connsiteY45" fmla="*/ 488315 h 568164"/>
                <a:gd name="connsiteX46" fmla="*/ 201379 w 607323"/>
                <a:gd name="connsiteY46" fmla="*/ 487379 h 568164"/>
                <a:gd name="connsiteX47" fmla="*/ 232602 w 607323"/>
                <a:gd name="connsiteY47" fmla="*/ 493095 h 568164"/>
                <a:gd name="connsiteX48" fmla="*/ 242490 w 607323"/>
                <a:gd name="connsiteY48" fmla="*/ 505461 h 568164"/>
                <a:gd name="connsiteX49" fmla="*/ 230000 w 607323"/>
                <a:gd name="connsiteY49" fmla="*/ 515438 h 568164"/>
                <a:gd name="connsiteX50" fmla="*/ 199505 w 607323"/>
                <a:gd name="connsiteY50" fmla="*/ 510138 h 568164"/>
                <a:gd name="connsiteX51" fmla="*/ 70344 w 607323"/>
                <a:gd name="connsiteY51" fmla="*/ 559500 h 568164"/>
                <a:gd name="connsiteX52" fmla="*/ 66285 w 607323"/>
                <a:gd name="connsiteY52" fmla="*/ 560331 h 568164"/>
                <a:gd name="connsiteX53" fmla="*/ 60457 w 607323"/>
                <a:gd name="connsiteY53" fmla="*/ 558668 h 568164"/>
                <a:gd name="connsiteX54" fmla="*/ 55149 w 607323"/>
                <a:gd name="connsiteY54" fmla="*/ 550459 h 568164"/>
                <a:gd name="connsiteX55" fmla="*/ 34853 w 607323"/>
                <a:gd name="connsiteY55" fmla="*/ 387928 h 568164"/>
                <a:gd name="connsiteX56" fmla="*/ 17160 w 607323"/>
                <a:gd name="connsiteY56" fmla="*/ 351141 h 568164"/>
                <a:gd name="connsiteX57" fmla="*/ 166200 w 607323"/>
                <a:gd name="connsiteY57" fmla="*/ 17247 h 568164"/>
                <a:gd name="connsiteX58" fmla="*/ 236025 w 607323"/>
                <a:gd name="connsiteY58" fmla="*/ 1037 h 56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07323" h="568164">
                  <a:moveTo>
                    <a:pt x="492617" y="280187"/>
                  </a:moveTo>
                  <a:cubicBezTo>
                    <a:pt x="508829" y="280187"/>
                    <a:pt x="521972" y="293298"/>
                    <a:pt x="521972" y="309472"/>
                  </a:cubicBezTo>
                  <a:cubicBezTo>
                    <a:pt x="521972" y="325646"/>
                    <a:pt x="508829" y="338757"/>
                    <a:pt x="492617" y="338757"/>
                  </a:cubicBezTo>
                  <a:cubicBezTo>
                    <a:pt x="476405" y="338757"/>
                    <a:pt x="463262" y="325646"/>
                    <a:pt x="463262" y="309472"/>
                  </a:cubicBezTo>
                  <a:cubicBezTo>
                    <a:pt x="463262" y="293298"/>
                    <a:pt x="476405" y="280187"/>
                    <a:pt x="492617" y="280187"/>
                  </a:cubicBezTo>
                  <a:close/>
                  <a:moveTo>
                    <a:pt x="386839" y="280187"/>
                  </a:moveTo>
                  <a:cubicBezTo>
                    <a:pt x="403051" y="280187"/>
                    <a:pt x="416194" y="293298"/>
                    <a:pt x="416194" y="309472"/>
                  </a:cubicBezTo>
                  <a:cubicBezTo>
                    <a:pt x="416194" y="325646"/>
                    <a:pt x="403051" y="338757"/>
                    <a:pt x="386839" y="338757"/>
                  </a:cubicBezTo>
                  <a:cubicBezTo>
                    <a:pt x="370627" y="338757"/>
                    <a:pt x="357484" y="325646"/>
                    <a:pt x="357484" y="309472"/>
                  </a:cubicBezTo>
                  <a:cubicBezTo>
                    <a:pt x="357484" y="293298"/>
                    <a:pt x="370627" y="280187"/>
                    <a:pt x="386839" y="280187"/>
                  </a:cubicBezTo>
                  <a:close/>
                  <a:moveTo>
                    <a:pt x="281132" y="280187"/>
                  </a:moveTo>
                  <a:cubicBezTo>
                    <a:pt x="297344" y="280187"/>
                    <a:pt x="310487" y="293298"/>
                    <a:pt x="310487" y="309472"/>
                  </a:cubicBezTo>
                  <a:cubicBezTo>
                    <a:pt x="310487" y="325646"/>
                    <a:pt x="297344" y="338757"/>
                    <a:pt x="281132" y="338757"/>
                  </a:cubicBezTo>
                  <a:cubicBezTo>
                    <a:pt x="264920" y="338757"/>
                    <a:pt x="251777" y="325646"/>
                    <a:pt x="251777" y="309472"/>
                  </a:cubicBezTo>
                  <a:cubicBezTo>
                    <a:pt x="251777" y="293298"/>
                    <a:pt x="264920" y="280187"/>
                    <a:pt x="281132" y="280187"/>
                  </a:cubicBezTo>
                  <a:close/>
                  <a:moveTo>
                    <a:pt x="388940" y="124141"/>
                  </a:moveTo>
                  <a:cubicBezTo>
                    <a:pt x="280997" y="124141"/>
                    <a:pt x="193040" y="211864"/>
                    <a:pt x="193040" y="319752"/>
                  </a:cubicBezTo>
                  <a:cubicBezTo>
                    <a:pt x="193040" y="427640"/>
                    <a:pt x="280997" y="515364"/>
                    <a:pt x="388940" y="515364"/>
                  </a:cubicBezTo>
                  <a:cubicBezTo>
                    <a:pt x="399869" y="515364"/>
                    <a:pt x="410903" y="514428"/>
                    <a:pt x="421832" y="512557"/>
                  </a:cubicBezTo>
                  <a:cubicBezTo>
                    <a:pt x="423810" y="512141"/>
                    <a:pt x="425892" y="512453"/>
                    <a:pt x="427766" y="513077"/>
                  </a:cubicBezTo>
                  <a:lnTo>
                    <a:pt x="547367" y="542595"/>
                  </a:lnTo>
                  <a:lnTo>
                    <a:pt x="547367" y="439800"/>
                  </a:lnTo>
                  <a:cubicBezTo>
                    <a:pt x="547054" y="437098"/>
                    <a:pt x="547679" y="434292"/>
                    <a:pt x="549240" y="432005"/>
                  </a:cubicBezTo>
                  <a:cubicBezTo>
                    <a:pt x="572557" y="398953"/>
                    <a:pt x="584839" y="360184"/>
                    <a:pt x="584839" y="319752"/>
                  </a:cubicBezTo>
                  <a:cubicBezTo>
                    <a:pt x="584839" y="211864"/>
                    <a:pt x="496987" y="124141"/>
                    <a:pt x="388940" y="124141"/>
                  </a:cubicBezTo>
                  <a:close/>
                  <a:moveTo>
                    <a:pt x="388940" y="101586"/>
                  </a:moveTo>
                  <a:cubicBezTo>
                    <a:pt x="509373" y="101586"/>
                    <a:pt x="607427" y="199496"/>
                    <a:pt x="607323" y="319752"/>
                  </a:cubicBezTo>
                  <a:cubicBezTo>
                    <a:pt x="607323" y="363510"/>
                    <a:pt x="594416" y="405709"/>
                    <a:pt x="569850" y="441879"/>
                  </a:cubicBezTo>
                  <a:lnTo>
                    <a:pt x="569850" y="556939"/>
                  </a:lnTo>
                  <a:cubicBezTo>
                    <a:pt x="569850" y="560369"/>
                    <a:pt x="568289" y="563695"/>
                    <a:pt x="565583" y="565773"/>
                  </a:cubicBezTo>
                  <a:cubicBezTo>
                    <a:pt x="563501" y="567333"/>
                    <a:pt x="561107" y="568164"/>
                    <a:pt x="558609" y="568164"/>
                  </a:cubicBezTo>
                  <a:cubicBezTo>
                    <a:pt x="557672" y="568164"/>
                    <a:pt x="556839" y="568060"/>
                    <a:pt x="555902" y="567852"/>
                  </a:cubicBezTo>
                  <a:lnTo>
                    <a:pt x="423082" y="535112"/>
                  </a:lnTo>
                  <a:cubicBezTo>
                    <a:pt x="411736" y="536983"/>
                    <a:pt x="400286" y="537814"/>
                    <a:pt x="388940" y="537814"/>
                  </a:cubicBezTo>
                  <a:cubicBezTo>
                    <a:pt x="268506" y="537814"/>
                    <a:pt x="170557" y="440008"/>
                    <a:pt x="170557" y="319752"/>
                  </a:cubicBezTo>
                  <a:cubicBezTo>
                    <a:pt x="170557" y="199496"/>
                    <a:pt x="268506" y="101586"/>
                    <a:pt x="388940" y="101586"/>
                  </a:cubicBezTo>
                  <a:close/>
                  <a:moveTo>
                    <a:pt x="236025" y="1037"/>
                  </a:moveTo>
                  <a:cubicBezTo>
                    <a:pt x="306595" y="-5310"/>
                    <a:pt x="377531" y="17585"/>
                    <a:pt x="432016" y="66609"/>
                  </a:cubicBezTo>
                  <a:cubicBezTo>
                    <a:pt x="436700" y="70766"/>
                    <a:pt x="437012" y="77832"/>
                    <a:pt x="432849" y="82509"/>
                  </a:cubicBezTo>
                  <a:cubicBezTo>
                    <a:pt x="428686" y="87081"/>
                    <a:pt x="421608" y="87497"/>
                    <a:pt x="416925" y="83340"/>
                  </a:cubicBezTo>
                  <a:cubicBezTo>
                    <a:pt x="350627" y="23690"/>
                    <a:pt x="257581" y="6439"/>
                    <a:pt x="174214" y="38343"/>
                  </a:cubicBezTo>
                  <a:cubicBezTo>
                    <a:pt x="52651" y="84899"/>
                    <a:pt x="-8443" y="221553"/>
                    <a:pt x="38184" y="343035"/>
                  </a:cubicBezTo>
                  <a:cubicBezTo>
                    <a:pt x="42867" y="355194"/>
                    <a:pt x="48696" y="367248"/>
                    <a:pt x="55565" y="378783"/>
                  </a:cubicBezTo>
                  <a:cubicBezTo>
                    <a:pt x="56606" y="380550"/>
                    <a:pt x="57126" y="382628"/>
                    <a:pt x="57126" y="384603"/>
                  </a:cubicBezTo>
                  <a:lnTo>
                    <a:pt x="75652" y="533312"/>
                  </a:lnTo>
                  <a:lnTo>
                    <a:pt x="193365" y="488315"/>
                  </a:lnTo>
                  <a:cubicBezTo>
                    <a:pt x="195758" y="487068"/>
                    <a:pt x="198569" y="486652"/>
                    <a:pt x="201379" y="487379"/>
                  </a:cubicBezTo>
                  <a:cubicBezTo>
                    <a:pt x="211578" y="489977"/>
                    <a:pt x="221986" y="491848"/>
                    <a:pt x="232602" y="493095"/>
                  </a:cubicBezTo>
                  <a:cubicBezTo>
                    <a:pt x="238743" y="493719"/>
                    <a:pt x="243218" y="499330"/>
                    <a:pt x="242490" y="505461"/>
                  </a:cubicBezTo>
                  <a:cubicBezTo>
                    <a:pt x="241865" y="511697"/>
                    <a:pt x="236349" y="516165"/>
                    <a:pt x="230000" y="515438"/>
                  </a:cubicBezTo>
                  <a:cubicBezTo>
                    <a:pt x="219800" y="514295"/>
                    <a:pt x="209497" y="512528"/>
                    <a:pt x="199505" y="510138"/>
                  </a:cubicBezTo>
                  <a:lnTo>
                    <a:pt x="70344" y="559500"/>
                  </a:lnTo>
                  <a:cubicBezTo>
                    <a:pt x="68991" y="560019"/>
                    <a:pt x="67638" y="560331"/>
                    <a:pt x="66285" y="560331"/>
                  </a:cubicBezTo>
                  <a:cubicBezTo>
                    <a:pt x="64308" y="560331"/>
                    <a:pt x="62226" y="559708"/>
                    <a:pt x="60457" y="558668"/>
                  </a:cubicBezTo>
                  <a:cubicBezTo>
                    <a:pt x="57543" y="556902"/>
                    <a:pt x="55565" y="553888"/>
                    <a:pt x="55149" y="550459"/>
                  </a:cubicBezTo>
                  <a:lnTo>
                    <a:pt x="34853" y="387928"/>
                  </a:lnTo>
                  <a:cubicBezTo>
                    <a:pt x="27880" y="376082"/>
                    <a:pt x="21948" y="363611"/>
                    <a:pt x="17160" y="351141"/>
                  </a:cubicBezTo>
                  <a:cubicBezTo>
                    <a:pt x="-33942" y="218020"/>
                    <a:pt x="32980" y="68272"/>
                    <a:pt x="166200" y="17247"/>
                  </a:cubicBezTo>
                  <a:cubicBezTo>
                    <a:pt x="189019" y="8518"/>
                    <a:pt x="212502" y="3153"/>
                    <a:pt x="236025" y="103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42A6E2"/>
                </a:solidFill>
              </a:endParaRPr>
            </a:p>
          </p:txBody>
        </p:sp>
        <p:sp>
          <p:nvSpPr>
            <p:cNvPr id="40" name="椭圆 29"/>
            <p:cNvSpPr/>
            <p:nvPr/>
          </p:nvSpPr>
          <p:spPr>
            <a:xfrm>
              <a:off x="3965189" y="5119095"/>
              <a:ext cx="212270" cy="184878"/>
            </a:xfrm>
            <a:custGeom>
              <a:avLst/>
              <a:gdLst>
                <a:gd name="T0" fmla="*/ 2009 w 2114"/>
                <a:gd name="T1" fmla="*/ 1016 h 1844"/>
                <a:gd name="T2" fmla="*/ 1900 w 2114"/>
                <a:gd name="T3" fmla="*/ 701 h 1844"/>
                <a:gd name="T4" fmla="*/ 1422 w 2114"/>
                <a:gd name="T5" fmla="*/ 701 h 1844"/>
                <a:gd name="T6" fmla="*/ 1466 w 2114"/>
                <a:gd name="T7" fmla="*/ 416 h 1844"/>
                <a:gd name="T8" fmla="*/ 1356 w 2114"/>
                <a:gd name="T9" fmla="*/ 77 h 1844"/>
                <a:gd name="T10" fmla="*/ 1162 w 2114"/>
                <a:gd name="T11" fmla="*/ 19 h 1844"/>
                <a:gd name="T12" fmla="*/ 1036 w 2114"/>
                <a:gd name="T13" fmla="*/ 137 h 1844"/>
                <a:gd name="T14" fmla="*/ 1042 w 2114"/>
                <a:gd name="T15" fmla="*/ 390 h 1844"/>
                <a:gd name="T16" fmla="*/ 741 w 2114"/>
                <a:gd name="T17" fmla="*/ 850 h 1844"/>
                <a:gd name="T18" fmla="*/ 696 w 2114"/>
                <a:gd name="T19" fmla="*/ 837 h 1844"/>
                <a:gd name="T20" fmla="*/ 92 w 2114"/>
                <a:gd name="T21" fmla="*/ 837 h 1844"/>
                <a:gd name="T22" fmla="*/ 0 w 2114"/>
                <a:gd name="T23" fmla="*/ 930 h 1844"/>
                <a:gd name="T24" fmla="*/ 0 w 2114"/>
                <a:gd name="T25" fmla="*/ 1764 h 1844"/>
                <a:gd name="T26" fmla="*/ 87 w 2114"/>
                <a:gd name="T27" fmla="*/ 1844 h 1844"/>
                <a:gd name="T28" fmla="*/ 629 w 2114"/>
                <a:gd name="T29" fmla="*/ 1844 h 1844"/>
                <a:gd name="T30" fmla="*/ 716 w 2114"/>
                <a:gd name="T31" fmla="*/ 1757 h 1844"/>
                <a:gd name="T32" fmla="*/ 716 w 2114"/>
                <a:gd name="T33" fmla="*/ 1729 h 1844"/>
                <a:gd name="T34" fmla="*/ 745 w 2114"/>
                <a:gd name="T35" fmla="*/ 1733 h 1844"/>
                <a:gd name="T36" fmla="*/ 879 w 2114"/>
                <a:gd name="T37" fmla="*/ 1783 h 1844"/>
                <a:gd name="T38" fmla="*/ 1688 w 2114"/>
                <a:gd name="T39" fmla="*/ 1783 h 1844"/>
                <a:gd name="T40" fmla="*/ 1930 w 2114"/>
                <a:gd name="T41" fmla="*/ 1478 h 1844"/>
                <a:gd name="T42" fmla="*/ 1970 w 2114"/>
                <a:gd name="T43" fmla="*/ 1247 h 1844"/>
                <a:gd name="T44" fmla="*/ 2009 w 2114"/>
                <a:gd name="T45" fmla="*/ 1016 h 1844"/>
                <a:gd name="T46" fmla="*/ 610 w 2114"/>
                <a:gd name="T47" fmla="*/ 1757 h 1844"/>
                <a:gd name="T48" fmla="*/ 87 w 2114"/>
                <a:gd name="T49" fmla="*/ 1757 h 1844"/>
                <a:gd name="T50" fmla="*/ 87 w 2114"/>
                <a:gd name="T51" fmla="*/ 924 h 1844"/>
                <a:gd name="T52" fmla="*/ 610 w 2114"/>
                <a:gd name="T53" fmla="*/ 924 h 1844"/>
                <a:gd name="T54" fmla="*/ 610 w 2114"/>
                <a:gd name="T55" fmla="*/ 1757 h 1844"/>
                <a:gd name="T56" fmla="*/ 1868 w 2114"/>
                <a:gd name="T57" fmla="*/ 1009 h 1844"/>
                <a:gd name="T58" fmla="*/ 1863 w 2114"/>
                <a:gd name="T59" fmla="*/ 1029 h 1844"/>
                <a:gd name="T60" fmla="*/ 1828 w 2114"/>
                <a:gd name="T61" fmla="*/ 1240 h 1844"/>
                <a:gd name="T62" fmla="*/ 1823 w 2114"/>
                <a:gd name="T63" fmla="*/ 1261 h 1844"/>
                <a:gd name="T64" fmla="*/ 1788 w 2114"/>
                <a:gd name="T65" fmla="*/ 1471 h 1844"/>
                <a:gd name="T66" fmla="*/ 1784 w 2114"/>
                <a:gd name="T67" fmla="*/ 1492 h 1844"/>
                <a:gd name="T68" fmla="*/ 1701 w 2114"/>
                <a:gd name="T69" fmla="*/ 1696 h 1844"/>
                <a:gd name="T70" fmla="*/ 878 w 2114"/>
                <a:gd name="T71" fmla="*/ 1696 h 1844"/>
                <a:gd name="T72" fmla="*/ 725 w 2114"/>
                <a:gd name="T73" fmla="*/ 1630 h 1844"/>
                <a:gd name="T74" fmla="*/ 687 w 2114"/>
                <a:gd name="T75" fmla="*/ 1630 h 1844"/>
                <a:gd name="T76" fmla="*/ 687 w 2114"/>
                <a:gd name="T77" fmla="*/ 989 h 1844"/>
                <a:gd name="T78" fmla="*/ 823 w 2114"/>
                <a:gd name="T79" fmla="*/ 896 h 1844"/>
                <a:gd name="T80" fmla="*/ 1128 w 2114"/>
                <a:gd name="T81" fmla="*/ 399 h 1844"/>
                <a:gd name="T82" fmla="*/ 1123 w 2114"/>
                <a:gd name="T83" fmla="*/ 134 h 1844"/>
                <a:gd name="T84" fmla="*/ 1279 w 2114"/>
                <a:gd name="T85" fmla="*/ 117 h 1844"/>
                <a:gd name="T86" fmla="*/ 1378 w 2114"/>
                <a:gd name="T87" fmla="*/ 422 h 1844"/>
                <a:gd name="T88" fmla="*/ 1316 w 2114"/>
                <a:gd name="T89" fmla="*/ 788 h 1844"/>
                <a:gd name="T90" fmla="*/ 1886 w 2114"/>
                <a:gd name="T91" fmla="*/ 788 h 1844"/>
                <a:gd name="T92" fmla="*/ 1868 w 2114"/>
                <a:gd name="T93" fmla="*/ 1009 h 1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14" h="1844">
                  <a:moveTo>
                    <a:pt x="2009" y="1016"/>
                  </a:moveTo>
                  <a:cubicBezTo>
                    <a:pt x="2114" y="912"/>
                    <a:pt x="2081" y="701"/>
                    <a:pt x="1900" y="701"/>
                  </a:cubicBezTo>
                  <a:lnTo>
                    <a:pt x="1422" y="701"/>
                  </a:lnTo>
                  <a:cubicBezTo>
                    <a:pt x="1440" y="600"/>
                    <a:pt x="1467" y="432"/>
                    <a:pt x="1466" y="416"/>
                  </a:cubicBezTo>
                  <a:cubicBezTo>
                    <a:pt x="1456" y="266"/>
                    <a:pt x="1360" y="84"/>
                    <a:pt x="1356" y="77"/>
                  </a:cubicBezTo>
                  <a:cubicBezTo>
                    <a:pt x="1339" y="44"/>
                    <a:pt x="1251" y="0"/>
                    <a:pt x="1162" y="19"/>
                  </a:cubicBezTo>
                  <a:cubicBezTo>
                    <a:pt x="1048" y="43"/>
                    <a:pt x="1036" y="117"/>
                    <a:pt x="1036" y="137"/>
                  </a:cubicBezTo>
                  <a:cubicBezTo>
                    <a:pt x="1036" y="137"/>
                    <a:pt x="1041" y="336"/>
                    <a:pt x="1042" y="390"/>
                  </a:cubicBezTo>
                  <a:cubicBezTo>
                    <a:pt x="987" y="510"/>
                    <a:pt x="798" y="826"/>
                    <a:pt x="741" y="850"/>
                  </a:cubicBezTo>
                  <a:cubicBezTo>
                    <a:pt x="727" y="842"/>
                    <a:pt x="712" y="837"/>
                    <a:pt x="696" y="837"/>
                  </a:cubicBezTo>
                  <a:lnTo>
                    <a:pt x="92" y="837"/>
                  </a:lnTo>
                  <a:cubicBezTo>
                    <a:pt x="41" y="837"/>
                    <a:pt x="0" y="879"/>
                    <a:pt x="0" y="930"/>
                  </a:cubicBezTo>
                  <a:lnTo>
                    <a:pt x="0" y="1764"/>
                  </a:lnTo>
                  <a:cubicBezTo>
                    <a:pt x="4" y="1809"/>
                    <a:pt x="42" y="1844"/>
                    <a:pt x="87" y="1844"/>
                  </a:cubicBezTo>
                  <a:lnTo>
                    <a:pt x="629" y="1844"/>
                  </a:lnTo>
                  <a:cubicBezTo>
                    <a:pt x="677" y="1844"/>
                    <a:pt x="716" y="1805"/>
                    <a:pt x="716" y="1757"/>
                  </a:cubicBezTo>
                  <a:lnTo>
                    <a:pt x="716" y="1729"/>
                  </a:lnTo>
                  <a:cubicBezTo>
                    <a:pt x="716" y="1729"/>
                    <a:pt x="736" y="1728"/>
                    <a:pt x="745" y="1733"/>
                  </a:cubicBezTo>
                  <a:cubicBezTo>
                    <a:pt x="780" y="1756"/>
                    <a:pt x="823" y="1783"/>
                    <a:pt x="879" y="1783"/>
                  </a:cubicBezTo>
                  <a:lnTo>
                    <a:pt x="1688" y="1783"/>
                  </a:lnTo>
                  <a:cubicBezTo>
                    <a:pt x="1990" y="1783"/>
                    <a:pt x="1958" y="1515"/>
                    <a:pt x="1930" y="1478"/>
                  </a:cubicBezTo>
                  <a:cubicBezTo>
                    <a:pt x="1981" y="1423"/>
                    <a:pt x="2013" y="1325"/>
                    <a:pt x="1970" y="1247"/>
                  </a:cubicBezTo>
                  <a:cubicBezTo>
                    <a:pt x="2003" y="1212"/>
                    <a:pt x="2061" y="1116"/>
                    <a:pt x="2009" y="1016"/>
                  </a:cubicBezTo>
                  <a:close/>
                  <a:moveTo>
                    <a:pt x="610" y="1757"/>
                  </a:moveTo>
                  <a:lnTo>
                    <a:pt x="87" y="1757"/>
                  </a:lnTo>
                  <a:lnTo>
                    <a:pt x="87" y="924"/>
                  </a:lnTo>
                  <a:lnTo>
                    <a:pt x="610" y="924"/>
                  </a:lnTo>
                  <a:lnTo>
                    <a:pt x="610" y="1757"/>
                  </a:lnTo>
                  <a:close/>
                  <a:moveTo>
                    <a:pt x="1868" y="1009"/>
                  </a:moveTo>
                  <a:lnTo>
                    <a:pt x="1863" y="1029"/>
                  </a:lnTo>
                  <a:cubicBezTo>
                    <a:pt x="2002" y="1069"/>
                    <a:pt x="1928" y="1230"/>
                    <a:pt x="1828" y="1240"/>
                  </a:cubicBezTo>
                  <a:lnTo>
                    <a:pt x="1823" y="1261"/>
                  </a:lnTo>
                  <a:cubicBezTo>
                    <a:pt x="1957" y="1295"/>
                    <a:pt x="1893" y="1460"/>
                    <a:pt x="1788" y="1471"/>
                  </a:cubicBezTo>
                  <a:lnTo>
                    <a:pt x="1784" y="1492"/>
                  </a:lnTo>
                  <a:cubicBezTo>
                    <a:pt x="1893" y="1510"/>
                    <a:pt x="1866" y="1696"/>
                    <a:pt x="1701" y="1696"/>
                  </a:cubicBezTo>
                  <a:lnTo>
                    <a:pt x="878" y="1696"/>
                  </a:lnTo>
                  <a:cubicBezTo>
                    <a:pt x="820" y="1696"/>
                    <a:pt x="767" y="1630"/>
                    <a:pt x="725" y="1630"/>
                  </a:cubicBezTo>
                  <a:lnTo>
                    <a:pt x="687" y="1630"/>
                  </a:lnTo>
                  <a:lnTo>
                    <a:pt x="687" y="989"/>
                  </a:lnTo>
                  <a:cubicBezTo>
                    <a:pt x="734" y="961"/>
                    <a:pt x="791" y="923"/>
                    <a:pt x="823" y="896"/>
                  </a:cubicBezTo>
                  <a:cubicBezTo>
                    <a:pt x="883" y="845"/>
                    <a:pt x="1128" y="448"/>
                    <a:pt x="1128" y="399"/>
                  </a:cubicBezTo>
                  <a:cubicBezTo>
                    <a:pt x="1128" y="349"/>
                    <a:pt x="1123" y="134"/>
                    <a:pt x="1123" y="134"/>
                  </a:cubicBezTo>
                  <a:cubicBezTo>
                    <a:pt x="1123" y="134"/>
                    <a:pt x="1171" y="72"/>
                    <a:pt x="1279" y="117"/>
                  </a:cubicBezTo>
                  <a:cubicBezTo>
                    <a:pt x="1279" y="117"/>
                    <a:pt x="1369" y="287"/>
                    <a:pt x="1378" y="422"/>
                  </a:cubicBezTo>
                  <a:cubicBezTo>
                    <a:pt x="1378" y="422"/>
                    <a:pt x="1337" y="701"/>
                    <a:pt x="1316" y="788"/>
                  </a:cubicBezTo>
                  <a:lnTo>
                    <a:pt x="1886" y="788"/>
                  </a:lnTo>
                  <a:cubicBezTo>
                    <a:pt x="2026" y="788"/>
                    <a:pt x="1999" y="988"/>
                    <a:pt x="1868" y="100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42A6E2"/>
                </a:solidFill>
              </a:endParaRPr>
            </a:p>
          </p:txBody>
        </p:sp>
      </p:grpSp>
      <p:grpSp>
        <p:nvGrpSpPr>
          <p:cNvPr id="41" name="组合 40"/>
          <p:cNvGrpSpPr/>
          <p:nvPr/>
        </p:nvGrpSpPr>
        <p:grpSpPr>
          <a:xfrm>
            <a:off x="2462504" y="4301519"/>
            <a:ext cx="1697427" cy="798291"/>
            <a:chOff x="1430302" y="1136621"/>
            <a:chExt cx="1697427" cy="798291"/>
          </a:xfrm>
        </p:grpSpPr>
        <p:sp>
          <p:nvSpPr>
            <p:cNvPr id="42" name="矩形 41"/>
            <p:cNvSpPr/>
            <p:nvPr/>
          </p:nvSpPr>
          <p:spPr>
            <a:xfrm>
              <a:off x="1519883" y="1436314"/>
              <a:ext cx="1518266" cy="4985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t>用户可以在投影仪或者计算机上进行演示</a:t>
              </a:r>
            </a:p>
          </p:txBody>
        </p:sp>
        <p:sp>
          <p:nvSpPr>
            <p:cNvPr id="43" name="矩形 42"/>
            <p:cNvSpPr/>
            <p:nvPr/>
          </p:nvSpPr>
          <p:spPr>
            <a:xfrm>
              <a:off x="1430302" y="1136621"/>
              <a:ext cx="1697427" cy="33015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rgbClr val="42A6E2"/>
                  </a:solidFill>
                </a:rPr>
                <a:t>关注细节</a:t>
              </a:r>
            </a:p>
          </p:txBody>
        </p:sp>
      </p:grpSp>
      <p:grpSp>
        <p:nvGrpSpPr>
          <p:cNvPr id="44" name="组合 43"/>
          <p:cNvGrpSpPr/>
          <p:nvPr/>
        </p:nvGrpSpPr>
        <p:grpSpPr>
          <a:xfrm>
            <a:off x="3940222" y="4301519"/>
            <a:ext cx="1697427" cy="798291"/>
            <a:chOff x="1430302" y="1136621"/>
            <a:chExt cx="1697427" cy="798291"/>
          </a:xfrm>
        </p:grpSpPr>
        <p:sp>
          <p:nvSpPr>
            <p:cNvPr id="45" name="矩形 44"/>
            <p:cNvSpPr/>
            <p:nvPr/>
          </p:nvSpPr>
          <p:spPr>
            <a:xfrm>
              <a:off x="1519883" y="1436314"/>
              <a:ext cx="1518266" cy="4985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t>用户可以在投影仪或者计算机上进行演示</a:t>
              </a:r>
            </a:p>
          </p:txBody>
        </p:sp>
        <p:sp>
          <p:nvSpPr>
            <p:cNvPr id="46" name="矩形 45"/>
            <p:cNvSpPr/>
            <p:nvPr/>
          </p:nvSpPr>
          <p:spPr>
            <a:xfrm>
              <a:off x="1430302" y="1136621"/>
              <a:ext cx="1697427" cy="33015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rgbClr val="42A6E2"/>
                  </a:solidFill>
                </a:rPr>
                <a:t>关注细节</a:t>
              </a:r>
            </a:p>
          </p:txBody>
        </p:sp>
      </p:grpSp>
      <p:grpSp>
        <p:nvGrpSpPr>
          <p:cNvPr id="47" name="组合 46"/>
          <p:cNvGrpSpPr/>
          <p:nvPr/>
        </p:nvGrpSpPr>
        <p:grpSpPr>
          <a:xfrm>
            <a:off x="5406036" y="4301519"/>
            <a:ext cx="1697427" cy="798291"/>
            <a:chOff x="1430302" y="1136621"/>
            <a:chExt cx="1697427" cy="798291"/>
          </a:xfrm>
        </p:grpSpPr>
        <p:sp>
          <p:nvSpPr>
            <p:cNvPr id="48" name="矩形 47"/>
            <p:cNvSpPr/>
            <p:nvPr/>
          </p:nvSpPr>
          <p:spPr>
            <a:xfrm>
              <a:off x="1519883" y="1436314"/>
              <a:ext cx="1518266" cy="4985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t>用户可以在投影仪或者计算机上进行演示</a:t>
              </a:r>
            </a:p>
          </p:txBody>
        </p:sp>
        <p:sp>
          <p:nvSpPr>
            <p:cNvPr id="49" name="矩形 48"/>
            <p:cNvSpPr/>
            <p:nvPr/>
          </p:nvSpPr>
          <p:spPr>
            <a:xfrm>
              <a:off x="1430302" y="1136621"/>
              <a:ext cx="1697427" cy="33015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rgbClr val="42A6E2"/>
                  </a:solidFill>
                </a:rPr>
                <a:t>关注细节</a:t>
              </a:r>
            </a:p>
          </p:txBody>
        </p:sp>
      </p:grpSp>
      <p:grpSp>
        <p:nvGrpSpPr>
          <p:cNvPr id="50" name="组合 49"/>
          <p:cNvGrpSpPr/>
          <p:nvPr/>
        </p:nvGrpSpPr>
        <p:grpSpPr>
          <a:xfrm>
            <a:off x="6895658" y="4301519"/>
            <a:ext cx="1697427" cy="798291"/>
            <a:chOff x="1430302" y="1136621"/>
            <a:chExt cx="1697427" cy="798291"/>
          </a:xfrm>
        </p:grpSpPr>
        <p:sp>
          <p:nvSpPr>
            <p:cNvPr id="51" name="矩形 50"/>
            <p:cNvSpPr/>
            <p:nvPr/>
          </p:nvSpPr>
          <p:spPr>
            <a:xfrm>
              <a:off x="1519883" y="1436314"/>
              <a:ext cx="1518266" cy="4985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t>用户可以在投影仪或者计算机上进行演示</a:t>
              </a:r>
            </a:p>
          </p:txBody>
        </p:sp>
        <p:sp>
          <p:nvSpPr>
            <p:cNvPr id="52" name="矩形 51"/>
            <p:cNvSpPr/>
            <p:nvPr/>
          </p:nvSpPr>
          <p:spPr>
            <a:xfrm>
              <a:off x="1430302" y="1136621"/>
              <a:ext cx="1697427" cy="33015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rgbClr val="42A6E2"/>
                  </a:solidFill>
                </a:rPr>
                <a:t>关注细节</a:t>
              </a:r>
            </a:p>
          </p:txBody>
        </p:sp>
      </p:grpSp>
      <p:grpSp>
        <p:nvGrpSpPr>
          <p:cNvPr id="53" name="组合 52"/>
          <p:cNvGrpSpPr/>
          <p:nvPr/>
        </p:nvGrpSpPr>
        <p:grpSpPr>
          <a:xfrm>
            <a:off x="8376937" y="4301519"/>
            <a:ext cx="1697427" cy="798291"/>
            <a:chOff x="1430302" y="1136621"/>
            <a:chExt cx="1697427" cy="798291"/>
          </a:xfrm>
        </p:grpSpPr>
        <p:sp>
          <p:nvSpPr>
            <p:cNvPr id="54" name="矩形 53"/>
            <p:cNvSpPr/>
            <p:nvPr/>
          </p:nvSpPr>
          <p:spPr>
            <a:xfrm>
              <a:off x="1519883" y="1436314"/>
              <a:ext cx="1518266" cy="4985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t>用户可以在投影仪或者计算机上进行演示</a:t>
              </a:r>
            </a:p>
          </p:txBody>
        </p:sp>
        <p:sp>
          <p:nvSpPr>
            <p:cNvPr id="55" name="矩形 54"/>
            <p:cNvSpPr/>
            <p:nvPr/>
          </p:nvSpPr>
          <p:spPr>
            <a:xfrm>
              <a:off x="1430302" y="1136621"/>
              <a:ext cx="1697427" cy="33015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rgbClr val="42A6E2"/>
                  </a:solidFill>
                </a:rPr>
                <a:t>关注细节</a:t>
              </a:r>
            </a:p>
          </p:txBody>
        </p:sp>
      </p:grpSp>
      <p:pic>
        <p:nvPicPr>
          <p:cNvPr id="56" name="图片占位符 89"/>
          <p:cNvPicPr>
            <a:picLocks noChangeAspect="1"/>
          </p:cNvPicPr>
          <p:nvPr/>
        </p:nvPicPr>
        <p:blipFill>
          <a:blip r:embed="rId3" cstate="email">
            <a:extLst>
              <a:ext uri="{BEBA8EAE-BF5A-486C-A8C5-ECC9F3942E4B}">
                <a14:imgProps xmlns:a14="http://schemas.microsoft.com/office/drawing/2010/main">
                  <a14:imgLayer r:embed="rId4">
                    <a14:imgEffect>
                      <a14:artisticBlur/>
                    </a14:imgEffect>
                  </a14:imgLayer>
                </a14:imgProps>
              </a:ext>
            </a:extLst>
          </a:blip>
          <a:srcRect/>
          <a:stretch>
            <a:fillRect/>
          </a:stretch>
        </p:blipFill>
        <p:spPr>
          <a:xfrm>
            <a:off x="2398713" y="2336672"/>
            <a:ext cx="1825012" cy="1825010"/>
          </a:xfrm>
          <a:custGeom>
            <a:avLst/>
            <a:gdLst>
              <a:gd name="connsiteX0" fmla="*/ 912506 w 1825012"/>
              <a:gd name="connsiteY0" fmla="*/ 0 h 1825010"/>
              <a:gd name="connsiteX1" fmla="*/ 1825012 w 1825012"/>
              <a:gd name="connsiteY1" fmla="*/ 912505 h 1825010"/>
              <a:gd name="connsiteX2" fmla="*/ 912506 w 1825012"/>
              <a:gd name="connsiteY2" fmla="*/ 1825010 h 1825010"/>
              <a:gd name="connsiteX3" fmla="*/ 0 w 1825012"/>
              <a:gd name="connsiteY3" fmla="*/ 912505 h 1825010"/>
              <a:gd name="connsiteX4" fmla="*/ 912506 w 1825012"/>
              <a:gd name="connsiteY4" fmla="*/ 0 h 182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5012" h="1825010">
                <a:moveTo>
                  <a:pt x="912506" y="0"/>
                </a:moveTo>
                <a:cubicBezTo>
                  <a:pt x="1416469" y="0"/>
                  <a:pt x="1825012" y="408542"/>
                  <a:pt x="1825012" y="912505"/>
                </a:cubicBezTo>
                <a:cubicBezTo>
                  <a:pt x="1825012" y="1416468"/>
                  <a:pt x="1416469" y="1825010"/>
                  <a:pt x="912506" y="1825010"/>
                </a:cubicBezTo>
                <a:cubicBezTo>
                  <a:pt x="408543" y="1825010"/>
                  <a:pt x="0" y="1416468"/>
                  <a:pt x="0" y="912505"/>
                </a:cubicBezTo>
                <a:cubicBezTo>
                  <a:pt x="0" y="408542"/>
                  <a:pt x="408543" y="0"/>
                  <a:pt x="912506" y="0"/>
                </a:cubicBezTo>
                <a:close/>
              </a:path>
            </a:pathLst>
          </a:custGeom>
          <a:solidFill>
            <a:srgbClr val="42A6E2"/>
          </a:solidFill>
          <a:ln>
            <a:noFill/>
          </a:ln>
          <a:effectLst>
            <a:outerShdw blurRad="63500" algn="ctr" rotWithShape="0">
              <a:prstClr val="black">
                <a:alpha val="40000"/>
              </a:prstClr>
            </a:outerShdw>
          </a:effectLst>
        </p:spPr>
      </p:pic>
      <p:pic>
        <p:nvPicPr>
          <p:cNvPr id="57" name="图片占位符 90"/>
          <p:cNvPicPr>
            <a:picLocks noChangeAspect="1"/>
          </p:cNvPicPr>
          <p:nvPr/>
        </p:nvPicPr>
        <p:blipFill>
          <a:blip r:embed="rId5" cstate="email"/>
          <a:srcRect/>
          <a:stretch>
            <a:fillRect/>
          </a:stretch>
        </p:blipFill>
        <p:spPr>
          <a:xfrm>
            <a:off x="3876432" y="2336672"/>
            <a:ext cx="1825012" cy="1825010"/>
          </a:xfrm>
          <a:custGeom>
            <a:avLst/>
            <a:gdLst>
              <a:gd name="connsiteX0" fmla="*/ 912506 w 1825012"/>
              <a:gd name="connsiteY0" fmla="*/ 0 h 1825010"/>
              <a:gd name="connsiteX1" fmla="*/ 1825012 w 1825012"/>
              <a:gd name="connsiteY1" fmla="*/ 912505 h 1825010"/>
              <a:gd name="connsiteX2" fmla="*/ 912506 w 1825012"/>
              <a:gd name="connsiteY2" fmla="*/ 1825010 h 1825010"/>
              <a:gd name="connsiteX3" fmla="*/ 0 w 1825012"/>
              <a:gd name="connsiteY3" fmla="*/ 912505 h 1825010"/>
              <a:gd name="connsiteX4" fmla="*/ 912506 w 1825012"/>
              <a:gd name="connsiteY4" fmla="*/ 0 h 182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5012" h="1825010">
                <a:moveTo>
                  <a:pt x="912506" y="0"/>
                </a:moveTo>
                <a:cubicBezTo>
                  <a:pt x="1416469" y="0"/>
                  <a:pt x="1825012" y="408542"/>
                  <a:pt x="1825012" y="912505"/>
                </a:cubicBezTo>
                <a:cubicBezTo>
                  <a:pt x="1825012" y="1416468"/>
                  <a:pt x="1416469" y="1825010"/>
                  <a:pt x="912506" y="1825010"/>
                </a:cubicBezTo>
                <a:cubicBezTo>
                  <a:pt x="408543" y="1825010"/>
                  <a:pt x="0" y="1416468"/>
                  <a:pt x="0" y="912505"/>
                </a:cubicBezTo>
                <a:cubicBezTo>
                  <a:pt x="0" y="408542"/>
                  <a:pt x="408543" y="0"/>
                  <a:pt x="912506" y="0"/>
                </a:cubicBezTo>
                <a:close/>
              </a:path>
            </a:pathLst>
          </a:custGeom>
          <a:solidFill>
            <a:srgbClr val="42A6E2"/>
          </a:solidFill>
          <a:ln>
            <a:noFill/>
          </a:ln>
          <a:effectLst>
            <a:outerShdw blurRad="63500" algn="ctr" rotWithShape="0">
              <a:prstClr val="black">
                <a:alpha val="40000"/>
              </a:prstClr>
            </a:outerShdw>
          </a:effectLst>
        </p:spPr>
      </p:pic>
      <p:pic>
        <p:nvPicPr>
          <p:cNvPr id="58" name="图片占位符 93"/>
          <p:cNvPicPr>
            <a:picLocks noChangeAspect="1"/>
          </p:cNvPicPr>
          <p:nvPr/>
        </p:nvPicPr>
        <p:blipFill>
          <a:blip r:embed="rId6" cstate="email">
            <a:extLst>
              <a:ext uri="{BEBA8EAE-BF5A-486C-A8C5-ECC9F3942E4B}">
                <a14:imgProps xmlns:a14="http://schemas.microsoft.com/office/drawing/2010/main">
                  <a14:imgLayer r:embed="rId7">
                    <a14:imgEffect>
                      <a14:artisticBlur/>
                    </a14:imgEffect>
                  </a14:imgLayer>
                </a14:imgProps>
              </a:ext>
            </a:extLst>
          </a:blip>
          <a:srcRect/>
          <a:stretch>
            <a:fillRect/>
          </a:stretch>
        </p:blipFill>
        <p:spPr>
          <a:xfrm>
            <a:off x="5354151" y="2336672"/>
            <a:ext cx="1825012" cy="1825010"/>
          </a:xfrm>
          <a:custGeom>
            <a:avLst/>
            <a:gdLst>
              <a:gd name="connsiteX0" fmla="*/ 912506 w 1825012"/>
              <a:gd name="connsiteY0" fmla="*/ 0 h 1825010"/>
              <a:gd name="connsiteX1" fmla="*/ 1825012 w 1825012"/>
              <a:gd name="connsiteY1" fmla="*/ 912505 h 1825010"/>
              <a:gd name="connsiteX2" fmla="*/ 912506 w 1825012"/>
              <a:gd name="connsiteY2" fmla="*/ 1825010 h 1825010"/>
              <a:gd name="connsiteX3" fmla="*/ 0 w 1825012"/>
              <a:gd name="connsiteY3" fmla="*/ 912505 h 1825010"/>
              <a:gd name="connsiteX4" fmla="*/ 912506 w 1825012"/>
              <a:gd name="connsiteY4" fmla="*/ 0 h 182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5012" h="1825010">
                <a:moveTo>
                  <a:pt x="912506" y="0"/>
                </a:moveTo>
                <a:cubicBezTo>
                  <a:pt x="1416469" y="0"/>
                  <a:pt x="1825012" y="408542"/>
                  <a:pt x="1825012" y="912505"/>
                </a:cubicBezTo>
                <a:cubicBezTo>
                  <a:pt x="1825012" y="1416468"/>
                  <a:pt x="1416469" y="1825010"/>
                  <a:pt x="912506" y="1825010"/>
                </a:cubicBezTo>
                <a:cubicBezTo>
                  <a:pt x="408543" y="1825010"/>
                  <a:pt x="0" y="1416468"/>
                  <a:pt x="0" y="912505"/>
                </a:cubicBezTo>
                <a:cubicBezTo>
                  <a:pt x="0" y="408542"/>
                  <a:pt x="408543" y="0"/>
                  <a:pt x="912506" y="0"/>
                </a:cubicBezTo>
                <a:close/>
              </a:path>
            </a:pathLst>
          </a:custGeom>
          <a:solidFill>
            <a:srgbClr val="42A6E2"/>
          </a:solidFill>
          <a:ln>
            <a:noFill/>
          </a:ln>
          <a:effectLst>
            <a:outerShdw blurRad="63500" algn="ctr" rotWithShape="0">
              <a:prstClr val="black">
                <a:alpha val="40000"/>
              </a:prstClr>
            </a:outerShdw>
          </a:effectLst>
        </p:spPr>
      </p:pic>
      <p:pic>
        <p:nvPicPr>
          <p:cNvPr id="59" name="图片占位符 91"/>
          <p:cNvPicPr>
            <a:picLocks noChangeAspect="1"/>
          </p:cNvPicPr>
          <p:nvPr/>
        </p:nvPicPr>
        <p:blipFill>
          <a:blip r:embed="rId8" cstate="email">
            <a:extLst>
              <a:ext uri="{BEBA8EAE-BF5A-486C-A8C5-ECC9F3942E4B}">
                <a14:imgProps xmlns:a14="http://schemas.microsoft.com/office/drawing/2010/main">
                  <a14:imgLayer r:embed="rId9">
                    <a14:imgEffect>
                      <a14:artisticBlur/>
                    </a14:imgEffect>
                  </a14:imgLayer>
                </a14:imgProps>
              </a:ext>
            </a:extLst>
          </a:blip>
          <a:srcRect/>
          <a:stretch>
            <a:fillRect/>
          </a:stretch>
        </p:blipFill>
        <p:spPr>
          <a:xfrm>
            <a:off x="6831871" y="2336672"/>
            <a:ext cx="1825012" cy="1825010"/>
          </a:xfrm>
          <a:custGeom>
            <a:avLst/>
            <a:gdLst>
              <a:gd name="connsiteX0" fmla="*/ 912506 w 1825012"/>
              <a:gd name="connsiteY0" fmla="*/ 0 h 1825010"/>
              <a:gd name="connsiteX1" fmla="*/ 1825012 w 1825012"/>
              <a:gd name="connsiteY1" fmla="*/ 912505 h 1825010"/>
              <a:gd name="connsiteX2" fmla="*/ 912506 w 1825012"/>
              <a:gd name="connsiteY2" fmla="*/ 1825010 h 1825010"/>
              <a:gd name="connsiteX3" fmla="*/ 0 w 1825012"/>
              <a:gd name="connsiteY3" fmla="*/ 912505 h 1825010"/>
              <a:gd name="connsiteX4" fmla="*/ 912506 w 1825012"/>
              <a:gd name="connsiteY4" fmla="*/ 0 h 182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5012" h="1825010">
                <a:moveTo>
                  <a:pt x="912506" y="0"/>
                </a:moveTo>
                <a:cubicBezTo>
                  <a:pt x="1416469" y="0"/>
                  <a:pt x="1825012" y="408542"/>
                  <a:pt x="1825012" y="912505"/>
                </a:cubicBezTo>
                <a:cubicBezTo>
                  <a:pt x="1825012" y="1416468"/>
                  <a:pt x="1416469" y="1825010"/>
                  <a:pt x="912506" y="1825010"/>
                </a:cubicBezTo>
                <a:cubicBezTo>
                  <a:pt x="408543" y="1825010"/>
                  <a:pt x="0" y="1416468"/>
                  <a:pt x="0" y="912505"/>
                </a:cubicBezTo>
                <a:cubicBezTo>
                  <a:pt x="0" y="408542"/>
                  <a:pt x="408543" y="0"/>
                  <a:pt x="912506" y="0"/>
                </a:cubicBezTo>
                <a:close/>
              </a:path>
            </a:pathLst>
          </a:custGeom>
          <a:solidFill>
            <a:srgbClr val="42A6E2"/>
          </a:solidFill>
          <a:ln>
            <a:noFill/>
          </a:ln>
          <a:effectLst>
            <a:outerShdw blurRad="63500" algn="ctr" rotWithShape="0">
              <a:prstClr val="black">
                <a:alpha val="40000"/>
              </a:prstClr>
            </a:outerShdw>
          </a:effectLst>
        </p:spPr>
      </p:pic>
      <p:pic>
        <p:nvPicPr>
          <p:cNvPr id="60" name="图片占位符 92"/>
          <p:cNvPicPr>
            <a:picLocks noChangeAspect="1"/>
          </p:cNvPicPr>
          <p:nvPr/>
        </p:nvPicPr>
        <p:blipFill>
          <a:blip r:embed="rId10" cstate="email">
            <a:extLst>
              <a:ext uri="{BEBA8EAE-BF5A-486C-A8C5-ECC9F3942E4B}">
                <a14:imgProps xmlns:a14="http://schemas.microsoft.com/office/drawing/2010/main">
                  <a14:imgLayer r:embed="rId11">
                    <a14:imgEffect>
                      <a14:artisticBlur/>
                    </a14:imgEffect>
                  </a14:imgLayer>
                </a14:imgProps>
              </a:ext>
            </a:extLst>
          </a:blip>
          <a:srcRect/>
          <a:stretch>
            <a:fillRect/>
          </a:stretch>
        </p:blipFill>
        <p:spPr>
          <a:xfrm>
            <a:off x="8309590" y="2336672"/>
            <a:ext cx="1825012" cy="1825010"/>
          </a:xfrm>
          <a:custGeom>
            <a:avLst/>
            <a:gdLst>
              <a:gd name="connsiteX0" fmla="*/ 912506 w 1825012"/>
              <a:gd name="connsiteY0" fmla="*/ 0 h 1825010"/>
              <a:gd name="connsiteX1" fmla="*/ 1825012 w 1825012"/>
              <a:gd name="connsiteY1" fmla="*/ 912505 h 1825010"/>
              <a:gd name="connsiteX2" fmla="*/ 912506 w 1825012"/>
              <a:gd name="connsiteY2" fmla="*/ 1825010 h 1825010"/>
              <a:gd name="connsiteX3" fmla="*/ 0 w 1825012"/>
              <a:gd name="connsiteY3" fmla="*/ 912505 h 1825010"/>
              <a:gd name="connsiteX4" fmla="*/ 912506 w 1825012"/>
              <a:gd name="connsiteY4" fmla="*/ 0 h 182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5012" h="1825010">
                <a:moveTo>
                  <a:pt x="912506" y="0"/>
                </a:moveTo>
                <a:cubicBezTo>
                  <a:pt x="1416469" y="0"/>
                  <a:pt x="1825012" y="408542"/>
                  <a:pt x="1825012" y="912505"/>
                </a:cubicBezTo>
                <a:cubicBezTo>
                  <a:pt x="1825012" y="1416468"/>
                  <a:pt x="1416469" y="1825010"/>
                  <a:pt x="912506" y="1825010"/>
                </a:cubicBezTo>
                <a:cubicBezTo>
                  <a:pt x="408543" y="1825010"/>
                  <a:pt x="0" y="1416468"/>
                  <a:pt x="0" y="912505"/>
                </a:cubicBezTo>
                <a:cubicBezTo>
                  <a:pt x="0" y="408542"/>
                  <a:pt x="408543" y="0"/>
                  <a:pt x="912506" y="0"/>
                </a:cubicBezTo>
                <a:close/>
              </a:path>
            </a:pathLst>
          </a:custGeom>
          <a:solidFill>
            <a:srgbClr val="42A6E2"/>
          </a:solidFill>
          <a:ln>
            <a:noFill/>
          </a:ln>
          <a:effectLst>
            <a:outerShdw blurRad="635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149"/>
                            </p:stCondLst>
                            <p:childTnLst>
                              <p:par>
                                <p:cTn id="15" presetID="2" presetClass="entr" presetSubtype="2"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additive="base">
                                        <p:cTn id="17" dur="500" fill="hold"/>
                                        <p:tgtEl>
                                          <p:spTgt spid="56"/>
                                        </p:tgtEl>
                                        <p:attrNameLst>
                                          <p:attrName>ppt_x</p:attrName>
                                        </p:attrNameLst>
                                      </p:cBhvr>
                                      <p:tavLst>
                                        <p:tav tm="0">
                                          <p:val>
                                            <p:strVal val="1+#ppt_w/2"/>
                                          </p:val>
                                        </p:tav>
                                        <p:tav tm="100000">
                                          <p:val>
                                            <p:strVal val="#ppt_x"/>
                                          </p:val>
                                        </p:tav>
                                      </p:tavLst>
                                    </p:anim>
                                    <p:anim calcmode="lin" valueType="num">
                                      <p:cBhvr additive="base">
                                        <p:cTn id="18" dur="500" fill="hold"/>
                                        <p:tgtEl>
                                          <p:spTgt spid="56"/>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additive="base">
                                        <p:cTn id="21" dur="500" fill="hold"/>
                                        <p:tgtEl>
                                          <p:spTgt spid="57"/>
                                        </p:tgtEl>
                                        <p:attrNameLst>
                                          <p:attrName>ppt_x</p:attrName>
                                        </p:attrNameLst>
                                      </p:cBhvr>
                                      <p:tavLst>
                                        <p:tav tm="0">
                                          <p:val>
                                            <p:strVal val="1+#ppt_w/2"/>
                                          </p:val>
                                        </p:tav>
                                        <p:tav tm="100000">
                                          <p:val>
                                            <p:strVal val="#ppt_x"/>
                                          </p:val>
                                        </p:tav>
                                      </p:tavLst>
                                    </p:anim>
                                    <p:anim calcmode="lin" valueType="num">
                                      <p:cBhvr additive="base">
                                        <p:cTn id="22" dur="500" fill="hold"/>
                                        <p:tgtEl>
                                          <p:spTgt spid="57"/>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59"/>
                                        </p:tgtEl>
                                        <p:attrNameLst>
                                          <p:attrName>style.visibility</p:attrName>
                                        </p:attrNameLst>
                                      </p:cBhvr>
                                      <p:to>
                                        <p:strVal val="visible"/>
                                      </p:to>
                                    </p:set>
                                    <p:anim calcmode="lin" valueType="num">
                                      <p:cBhvr additive="base">
                                        <p:cTn id="29" dur="500" fill="hold"/>
                                        <p:tgtEl>
                                          <p:spTgt spid="59"/>
                                        </p:tgtEl>
                                        <p:attrNameLst>
                                          <p:attrName>ppt_x</p:attrName>
                                        </p:attrNameLst>
                                      </p:cBhvr>
                                      <p:tavLst>
                                        <p:tav tm="0">
                                          <p:val>
                                            <p:strVal val="1+#ppt_w/2"/>
                                          </p:val>
                                        </p:tav>
                                        <p:tav tm="100000">
                                          <p:val>
                                            <p:strVal val="#ppt_x"/>
                                          </p:val>
                                        </p:tav>
                                      </p:tavLst>
                                    </p:anim>
                                    <p:anim calcmode="lin" valueType="num">
                                      <p:cBhvr additive="base">
                                        <p:cTn id="30" dur="500" fill="hold"/>
                                        <p:tgtEl>
                                          <p:spTgt spid="59"/>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additive="base">
                                        <p:cTn id="33" dur="500" fill="hold"/>
                                        <p:tgtEl>
                                          <p:spTgt spid="60"/>
                                        </p:tgtEl>
                                        <p:attrNameLst>
                                          <p:attrName>ppt_x</p:attrName>
                                        </p:attrNameLst>
                                      </p:cBhvr>
                                      <p:tavLst>
                                        <p:tav tm="0">
                                          <p:val>
                                            <p:strVal val="1+#ppt_w/2"/>
                                          </p:val>
                                        </p:tav>
                                        <p:tav tm="100000">
                                          <p:val>
                                            <p:strVal val="#ppt_x"/>
                                          </p:val>
                                        </p:tav>
                                      </p:tavLst>
                                    </p:anim>
                                    <p:anim calcmode="lin" valueType="num">
                                      <p:cBhvr additive="base">
                                        <p:cTn id="34" dur="500" fill="hold"/>
                                        <p:tgtEl>
                                          <p:spTgt spid="60"/>
                                        </p:tgtEl>
                                        <p:attrNameLst>
                                          <p:attrName>ppt_y</p:attrName>
                                        </p:attrNameLst>
                                      </p:cBhvr>
                                      <p:tavLst>
                                        <p:tav tm="0">
                                          <p:val>
                                            <p:strVal val="#ppt_y"/>
                                          </p:val>
                                        </p:tav>
                                        <p:tav tm="100000">
                                          <p:val>
                                            <p:strVal val="#ppt_y"/>
                                          </p:val>
                                        </p:tav>
                                      </p:tavLst>
                                    </p:anim>
                                  </p:childTnLst>
                                </p:cTn>
                              </p:par>
                            </p:childTnLst>
                          </p:cTn>
                        </p:par>
                        <p:par>
                          <p:cTn id="35" fill="hold">
                            <p:stCondLst>
                              <p:cond delay="1649"/>
                            </p:stCondLst>
                            <p:childTnLst>
                              <p:par>
                                <p:cTn id="36" presetID="53" presetClass="entr" presetSubtype="16" fill="hold" nodeType="after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p:cTn id="38" dur="500" fill="hold"/>
                                        <p:tgtEl>
                                          <p:spTgt spid="41"/>
                                        </p:tgtEl>
                                        <p:attrNameLst>
                                          <p:attrName>ppt_w</p:attrName>
                                        </p:attrNameLst>
                                      </p:cBhvr>
                                      <p:tavLst>
                                        <p:tav tm="0">
                                          <p:val>
                                            <p:fltVal val="0"/>
                                          </p:val>
                                        </p:tav>
                                        <p:tav tm="100000">
                                          <p:val>
                                            <p:strVal val="#ppt_w"/>
                                          </p:val>
                                        </p:tav>
                                      </p:tavLst>
                                    </p:anim>
                                    <p:anim calcmode="lin" valueType="num">
                                      <p:cBhvr>
                                        <p:cTn id="39" dur="500" fill="hold"/>
                                        <p:tgtEl>
                                          <p:spTgt spid="41"/>
                                        </p:tgtEl>
                                        <p:attrNameLst>
                                          <p:attrName>ppt_h</p:attrName>
                                        </p:attrNameLst>
                                      </p:cBhvr>
                                      <p:tavLst>
                                        <p:tav tm="0">
                                          <p:val>
                                            <p:fltVal val="0"/>
                                          </p:val>
                                        </p:tav>
                                        <p:tav tm="100000">
                                          <p:val>
                                            <p:strVal val="#ppt_h"/>
                                          </p:val>
                                        </p:tav>
                                      </p:tavLst>
                                    </p:anim>
                                    <p:animEffect transition="in" filter="fade">
                                      <p:cBhvr>
                                        <p:cTn id="40" dur="500"/>
                                        <p:tgtEl>
                                          <p:spTgt spid="41"/>
                                        </p:tgtEl>
                                      </p:cBhvr>
                                    </p:animEffect>
                                  </p:childTnLst>
                                </p:cTn>
                              </p:par>
                              <p:par>
                                <p:cTn id="41" presetID="53" presetClass="entr" presetSubtype="16"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500" fill="hold"/>
                                        <p:tgtEl>
                                          <p:spTgt spid="44"/>
                                        </p:tgtEl>
                                        <p:attrNameLst>
                                          <p:attrName>ppt_w</p:attrName>
                                        </p:attrNameLst>
                                      </p:cBhvr>
                                      <p:tavLst>
                                        <p:tav tm="0">
                                          <p:val>
                                            <p:fltVal val="0"/>
                                          </p:val>
                                        </p:tav>
                                        <p:tav tm="100000">
                                          <p:val>
                                            <p:strVal val="#ppt_w"/>
                                          </p:val>
                                        </p:tav>
                                      </p:tavLst>
                                    </p:anim>
                                    <p:anim calcmode="lin" valueType="num">
                                      <p:cBhvr>
                                        <p:cTn id="44" dur="500" fill="hold"/>
                                        <p:tgtEl>
                                          <p:spTgt spid="44"/>
                                        </p:tgtEl>
                                        <p:attrNameLst>
                                          <p:attrName>ppt_h</p:attrName>
                                        </p:attrNameLst>
                                      </p:cBhvr>
                                      <p:tavLst>
                                        <p:tav tm="0">
                                          <p:val>
                                            <p:fltVal val="0"/>
                                          </p:val>
                                        </p:tav>
                                        <p:tav tm="100000">
                                          <p:val>
                                            <p:strVal val="#ppt_h"/>
                                          </p:val>
                                        </p:tav>
                                      </p:tavLst>
                                    </p:anim>
                                    <p:animEffect transition="in" filter="fade">
                                      <p:cBhvr>
                                        <p:cTn id="45" dur="500"/>
                                        <p:tgtEl>
                                          <p:spTgt spid="44"/>
                                        </p:tgtEl>
                                      </p:cBhvr>
                                    </p:animEffect>
                                  </p:childTnLst>
                                </p:cTn>
                              </p:par>
                              <p:par>
                                <p:cTn id="46" presetID="53" presetClass="entr" presetSubtype="16" fill="hold" nodeType="withEffect">
                                  <p:stCondLst>
                                    <p:cond delay="0"/>
                                  </p:stCondLst>
                                  <p:childTnLst>
                                    <p:set>
                                      <p:cBhvr>
                                        <p:cTn id="47" dur="1" fill="hold">
                                          <p:stCondLst>
                                            <p:cond delay="0"/>
                                          </p:stCondLst>
                                        </p:cTn>
                                        <p:tgtEl>
                                          <p:spTgt spid="47"/>
                                        </p:tgtEl>
                                        <p:attrNameLst>
                                          <p:attrName>style.visibility</p:attrName>
                                        </p:attrNameLst>
                                      </p:cBhvr>
                                      <p:to>
                                        <p:strVal val="visible"/>
                                      </p:to>
                                    </p:set>
                                    <p:anim calcmode="lin" valueType="num">
                                      <p:cBhvr>
                                        <p:cTn id="48" dur="500" fill="hold"/>
                                        <p:tgtEl>
                                          <p:spTgt spid="47"/>
                                        </p:tgtEl>
                                        <p:attrNameLst>
                                          <p:attrName>ppt_w</p:attrName>
                                        </p:attrNameLst>
                                      </p:cBhvr>
                                      <p:tavLst>
                                        <p:tav tm="0">
                                          <p:val>
                                            <p:fltVal val="0"/>
                                          </p:val>
                                        </p:tav>
                                        <p:tav tm="100000">
                                          <p:val>
                                            <p:strVal val="#ppt_w"/>
                                          </p:val>
                                        </p:tav>
                                      </p:tavLst>
                                    </p:anim>
                                    <p:anim calcmode="lin" valueType="num">
                                      <p:cBhvr>
                                        <p:cTn id="49" dur="500" fill="hold"/>
                                        <p:tgtEl>
                                          <p:spTgt spid="47"/>
                                        </p:tgtEl>
                                        <p:attrNameLst>
                                          <p:attrName>ppt_h</p:attrName>
                                        </p:attrNameLst>
                                      </p:cBhvr>
                                      <p:tavLst>
                                        <p:tav tm="0">
                                          <p:val>
                                            <p:fltVal val="0"/>
                                          </p:val>
                                        </p:tav>
                                        <p:tav tm="100000">
                                          <p:val>
                                            <p:strVal val="#ppt_h"/>
                                          </p:val>
                                        </p:tav>
                                      </p:tavLst>
                                    </p:anim>
                                    <p:animEffect transition="in" filter="fade">
                                      <p:cBhvr>
                                        <p:cTn id="50" dur="500"/>
                                        <p:tgtEl>
                                          <p:spTgt spid="47"/>
                                        </p:tgtEl>
                                      </p:cBhvr>
                                    </p:animEffect>
                                  </p:childTnLst>
                                </p:cTn>
                              </p:par>
                              <p:par>
                                <p:cTn id="51" presetID="53" presetClass="entr" presetSubtype="16" fill="hold" nodeType="with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p:cTn id="53" dur="500" fill="hold"/>
                                        <p:tgtEl>
                                          <p:spTgt spid="50"/>
                                        </p:tgtEl>
                                        <p:attrNameLst>
                                          <p:attrName>ppt_w</p:attrName>
                                        </p:attrNameLst>
                                      </p:cBhvr>
                                      <p:tavLst>
                                        <p:tav tm="0">
                                          <p:val>
                                            <p:fltVal val="0"/>
                                          </p:val>
                                        </p:tav>
                                        <p:tav tm="100000">
                                          <p:val>
                                            <p:strVal val="#ppt_w"/>
                                          </p:val>
                                        </p:tav>
                                      </p:tavLst>
                                    </p:anim>
                                    <p:anim calcmode="lin" valueType="num">
                                      <p:cBhvr>
                                        <p:cTn id="54" dur="500" fill="hold"/>
                                        <p:tgtEl>
                                          <p:spTgt spid="50"/>
                                        </p:tgtEl>
                                        <p:attrNameLst>
                                          <p:attrName>ppt_h</p:attrName>
                                        </p:attrNameLst>
                                      </p:cBhvr>
                                      <p:tavLst>
                                        <p:tav tm="0">
                                          <p:val>
                                            <p:fltVal val="0"/>
                                          </p:val>
                                        </p:tav>
                                        <p:tav tm="100000">
                                          <p:val>
                                            <p:strVal val="#ppt_h"/>
                                          </p:val>
                                        </p:tav>
                                      </p:tavLst>
                                    </p:anim>
                                    <p:animEffect transition="in" filter="fade">
                                      <p:cBhvr>
                                        <p:cTn id="55" dur="500"/>
                                        <p:tgtEl>
                                          <p:spTgt spid="50"/>
                                        </p:tgtEl>
                                      </p:cBhvr>
                                    </p:animEffect>
                                  </p:childTnLst>
                                </p:cTn>
                              </p:par>
                              <p:par>
                                <p:cTn id="56" presetID="53" presetClass="entr" presetSubtype="16"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500" fill="hold"/>
                                        <p:tgtEl>
                                          <p:spTgt spid="53"/>
                                        </p:tgtEl>
                                        <p:attrNameLst>
                                          <p:attrName>ppt_w</p:attrName>
                                        </p:attrNameLst>
                                      </p:cBhvr>
                                      <p:tavLst>
                                        <p:tav tm="0">
                                          <p:val>
                                            <p:fltVal val="0"/>
                                          </p:val>
                                        </p:tav>
                                        <p:tav tm="100000">
                                          <p:val>
                                            <p:strVal val="#ppt_w"/>
                                          </p:val>
                                        </p:tav>
                                      </p:tavLst>
                                    </p:anim>
                                    <p:anim calcmode="lin" valueType="num">
                                      <p:cBhvr>
                                        <p:cTn id="59" dur="500" fill="hold"/>
                                        <p:tgtEl>
                                          <p:spTgt spid="53"/>
                                        </p:tgtEl>
                                        <p:attrNameLst>
                                          <p:attrName>ppt_h</p:attrName>
                                        </p:attrNameLst>
                                      </p:cBhvr>
                                      <p:tavLst>
                                        <p:tav tm="0">
                                          <p:val>
                                            <p:fltVal val="0"/>
                                          </p:val>
                                        </p:tav>
                                        <p:tav tm="100000">
                                          <p:val>
                                            <p:strVal val="#ppt_h"/>
                                          </p:val>
                                        </p:tav>
                                      </p:tavLst>
                                    </p:anim>
                                    <p:animEffect transition="in" filter="fade">
                                      <p:cBhvr>
                                        <p:cTn id="60" dur="500"/>
                                        <p:tgtEl>
                                          <p:spTgt spid="53"/>
                                        </p:tgtEl>
                                      </p:cBhvr>
                                    </p:animEffect>
                                  </p:childTnLst>
                                </p:cTn>
                              </p:par>
                            </p:childTnLst>
                          </p:cTn>
                        </p:par>
                        <p:par>
                          <p:cTn id="61" fill="hold">
                            <p:stCondLst>
                              <p:cond delay="2149"/>
                            </p:stCondLst>
                            <p:childTnLst>
                              <p:par>
                                <p:cTn id="62" presetID="10" presetClass="entr" presetSubtype="0" fill="hold" nodeType="after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fade">
                                      <p:cBhvr>
                                        <p:cTn id="64" dur="500"/>
                                        <p:tgtEl>
                                          <p:spTgt spid="6"/>
                                        </p:tgtEl>
                                      </p:cBhvr>
                                    </p:animEffect>
                                  </p:childTnLst>
                                </p:cTn>
                              </p:par>
                              <p:par>
                                <p:cTn id="65" presetID="10" presetClass="entr" presetSubtype="0" fill="hold" nodeType="with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500"/>
                                        <p:tgtEl>
                                          <p:spTgt spid="13"/>
                                        </p:tgtEl>
                                      </p:cBhvr>
                                    </p:animEffect>
                                  </p:childTnLst>
                                </p:cTn>
                              </p:par>
                              <p:par>
                                <p:cTn id="68" presetID="10" presetClass="entr" presetSubtype="0" fill="hold" nodeType="with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500"/>
                                        <p:tgtEl>
                                          <p:spTgt spid="20"/>
                                        </p:tgtEl>
                                      </p:cBhvr>
                                    </p:animEffect>
                                  </p:childTnLst>
                                </p:cTn>
                              </p:par>
                              <p:par>
                                <p:cTn id="71" presetID="10" presetClass="entr" presetSubtype="0" fill="hold"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par>
                                <p:cTn id="74" presetID="10" presetClass="entr" presetSubtype="0" fill="hold" nodeType="with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fade">
                                      <p:cBhvr>
                                        <p:cTn id="7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7"/>
          <p:cNvSpPr txBox="1">
            <a:spLocks noChangeArrowheads="1"/>
          </p:cNvSpPr>
          <p:nvPr/>
        </p:nvSpPr>
        <p:spPr bwMode="auto">
          <a:xfrm>
            <a:off x="1711583" y="416973"/>
            <a:ext cx="19287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spcBef>
                <a:spcPct val="0"/>
              </a:spcBef>
              <a:buNone/>
            </a:pPr>
            <a:r>
              <a:rPr lang="zh-CN" altLang="en-US" sz="2800" spc="600" dirty="0">
                <a:solidFill>
                  <a:srgbClr val="42A6E2"/>
                </a:solidFill>
                <a:latin typeface="方正尚酷简体" panose="03000509000000000000" pitchFamily="65" charset="-122"/>
                <a:ea typeface="方正尚酷简体" panose="03000509000000000000" pitchFamily="65" charset="-122"/>
              </a:rPr>
              <a:t>销售技巧</a:t>
            </a:r>
          </a:p>
        </p:txBody>
      </p:sp>
      <p:grpSp>
        <p:nvGrpSpPr>
          <p:cNvPr id="3" name="组合 2"/>
          <p:cNvGrpSpPr/>
          <p:nvPr/>
        </p:nvGrpSpPr>
        <p:grpSpPr>
          <a:xfrm>
            <a:off x="-19052" y="319730"/>
            <a:ext cx="1623000" cy="707886"/>
            <a:chOff x="-19052" y="319730"/>
            <a:chExt cx="1623000" cy="707886"/>
          </a:xfrm>
        </p:grpSpPr>
        <p:sp>
          <p:nvSpPr>
            <p:cNvPr id="4" name="任意多边形 3"/>
            <p:cNvSpPr/>
            <p:nvPr/>
          </p:nvSpPr>
          <p:spPr>
            <a:xfrm flipH="1">
              <a:off x="-19052" y="340071"/>
              <a:ext cx="1623000" cy="675970"/>
            </a:xfrm>
            <a:custGeom>
              <a:avLst/>
              <a:gdLst>
                <a:gd name="connsiteX0" fmla="*/ 1623000 w 1623000"/>
                <a:gd name="connsiteY0" fmla="*/ 0 h 675970"/>
                <a:gd name="connsiteX1" fmla="*/ 309120 w 1623000"/>
                <a:gd name="connsiteY1" fmla="*/ 0 h 675970"/>
                <a:gd name="connsiteX2" fmla="*/ 270629 w 1623000"/>
                <a:gd name="connsiteY2" fmla="*/ 0 h 675970"/>
                <a:gd name="connsiteX3" fmla="*/ 270629 w 1623000"/>
                <a:gd name="connsiteY3" fmla="*/ 4243 h 675970"/>
                <a:gd name="connsiteX4" fmla="*/ 246822 w 1623000"/>
                <a:gd name="connsiteY4" fmla="*/ 6867 h 675970"/>
                <a:gd name="connsiteX5" fmla="*/ 0 w 1623000"/>
                <a:gd name="connsiteY5" fmla="*/ 337985 h 675970"/>
                <a:gd name="connsiteX6" fmla="*/ 246822 w 1623000"/>
                <a:gd name="connsiteY6" fmla="*/ 669103 h 675970"/>
                <a:gd name="connsiteX7" fmla="*/ 270629 w 1623000"/>
                <a:gd name="connsiteY7" fmla="*/ 671727 h 675970"/>
                <a:gd name="connsiteX8" fmla="*/ 270629 w 1623000"/>
                <a:gd name="connsiteY8" fmla="*/ 675969 h 675970"/>
                <a:gd name="connsiteX9" fmla="*/ 309111 w 1623000"/>
                <a:gd name="connsiteY9" fmla="*/ 675969 h 675970"/>
                <a:gd name="connsiteX10" fmla="*/ 309120 w 1623000"/>
                <a:gd name="connsiteY10" fmla="*/ 675970 h 675970"/>
                <a:gd name="connsiteX11" fmla="*/ 309129 w 1623000"/>
                <a:gd name="connsiteY11" fmla="*/ 675969 h 675970"/>
                <a:gd name="connsiteX12" fmla="*/ 1623000 w 1623000"/>
                <a:gd name="connsiteY12" fmla="*/ 675969 h 6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3000" h="675970">
                  <a:moveTo>
                    <a:pt x="1623000" y="0"/>
                  </a:moveTo>
                  <a:lnTo>
                    <a:pt x="309120" y="0"/>
                  </a:lnTo>
                  <a:lnTo>
                    <a:pt x="270629" y="0"/>
                  </a:lnTo>
                  <a:lnTo>
                    <a:pt x="270629" y="4243"/>
                  </a:lnTo>
                  <a:lnTo>
                    <a:pt x="246822" y="6867"/>
                  </a:lnTo>
                  <a:cubicBezTo>
                    <a:pt x="105961" y="38383"/>
                    <a:pt x="0" y="174654"/>
                    <a:pt x="0" y="337985"/>
                  </a:cubicBezTo>
                  <a:cubicBezTo>
                    <a:pt x="0" y="501316"/>
                    <a:pt x="105961" y="637588"/>
                    <a:pt x="246822" y="669103"/>
                  </a:cubicBezTo>
                  <a:lnTo>
                    <a:pt x="270629" y="671727"/>
                  </a:lnTo>
                  <a:lnTo>
                    <a:pt x="270629" y="675969"/>
                  </a:lnTo>
                  <a:lnTo>
                    <a:pt x="309111" y="675969"/>
                  </a:lnTo>
                  <a:lnTo>
                    <a:pt x="309120" y="675970"/>
                  </a:lnTo>
                  <a:lnTo>
                    <a:pt x="309129" y="675969"/>
                  </a:lnTo>
                  <a:lnTo>
                    <a:pt x="1623000" y="675969"/>
                  </a:lnTo>
                  <a:close/>
                </a:path>
              </a:pathLst>
            </a:custGeom>
            <a:solidFill>
              <a:srgbClr val="42A6E2"/>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sz="1350">
                <a:solidFill>
                  <a:schemeClr val="bg1"/>
                </a:solidFill>
              </a:endParaRPr>
            </a:p>
          </p:txBody>
        </p:sp>
        <p:sp>
          <p:nvSpPr>
            <p:cNvPr id="5" name="文本框 4"/>
            <p:cNvSpPr txBox="1"/>
            <p:nvPr/>
          </p:nvSpPr>
          <p:spPr>
            <a:xfrm>
              <a:off x="842157" y="319730"/>
              <a:ext cx="659155" cy="707886"/>
            </a:xfrm>
            <a:prstGeom prst="rect">
              <a:avLst/>
            </a:prstGeom>
            <a:noFill/>
          </p:spPr>
          <p:txBody>
            <a:bodyPr wrap="none" rtlCol="0">
              <a:spAutoFit/>
            </a:bodyPr>
            <a:lstStyle/>
            <a:p>
              <a:r>
                <a:rPr lang="en-US" altLang="zh-CN" sz="4000" b="1" dirty="0">
                  <a:solidFill>
                    <a:schemeClr val="bg1"/>
                  </a:solidFill>
                  <a:latin typeface="Agency FB" panose="020B0503020202020204" pitchFamily="34" charset="0"/>
                </a:rPr>
                <a:t>03</a:t>
              </a:r>
              <a:endParaRPr lang="zh-CN" altLang="en-US" sz="4000" b="1" dirty="0">
                <a:solidFill>
                  <a:schemeClr val="bg1"/>
                </a:solidFill>
                <a:latin typeface="Agency FB" panose="020B0503020202020204" pitchFamily="34" charset="0"/>
              </a:endParaRPr>
            </a:p>
          </p:txBody>
        </p:sp>
      </p:grpSp>
      <p:sp>
        <p:nvSpPr>
          <p:cNvPr id="6" name="iS1ide-任意多边形: 形状 4"/>
          <p:cNvSpPr/>
          <p:nvPr/>
        </p:nvSpPr>
        <p:spPr>
          <a:xfrm>
            <a:off x="1226580" y="2116907"/>
            <a:ext cx="568405" cy="432307"/>
          </a:xfrm>
          <a:custGeom>
            <a:avLst/>
            <a:gdLst/>
            <a:ahLst/>
            <a:cxnLst/>
            <a:rect l="0" t="0" r="0" b="0"/>
            <a:pathLst>
              <a:path w="120000" h="120000" extrusionOk="0">
                <a:moveTo>
                  <a:pt x="118588" y="39629"/>
                </a:moveTo>
                <a:lnTo>
                  <a:pt x="118588" y="39629"/>
                </a:lnTo>
                <a:lnTo>
                  <a:pt x="119717" y="41111"/>
                </a:lnTo>
                <a:lnTo>
                  <a:pt x="120000" y="43333"/>
                </a:lnTo>
                <a:lnTo>
                  <a:pt x="120000" y="95555"/>
                </a:lnTo>
                <a:lnTo>
                  <a:pt x="120000" y="95555"/>
                </a:lnTo>
                <a:lnTo>
                  <a:pt x="119717" y="97777"/>
                </a:lnTo>
                <a:lnTo>
                  <a:pt x="118588" y="99629"/>
                </a:lnTo>
                <a:lnTo>
                  <a:pt x="118588" y="99629"/>
                </a:lnTo>
                <a:lnTo>
                  <a:pt x="117458" y="100740"/>
                </a:lnTo>
                <a:lnTo>
                  <a:pt x="115764" y="101111"/>
                </a:lnTo>
                <a:lnTo>
                  <a:pt x="98541" y="101111"/>
                </a:lnTo>
                <a:lnTo>
                  <a:pt x="98541" y="101111"/>
                </a:lnTo>
                <a:lnTo>
                  <a:pt x="97976" y="101111"/>
                </a:lnTo>
                <a:lnTo>
                  <a:pt x="97411" y="100740"/>
                </a:lnTo>
                <a:lnTo>
                  <a:pt x="97129" y="100000"/>
                </a:lnTo>
                <a:lnTo>
                  <a:pt x="97129" y="99259"/>
                </a:lnTo>
                <a:lnTo>
                  <a:pt x="97129" y="99259"/>
                </a:lnTo>
                <a:lnTo>
                  <a:pt x="97129" y="98518"/>
                </a:lnTo>
                <a:lnTo>
                  <a:pt x="97411" y="97777"/>
                </a:lnTo>
                <a:lnTo>
                  <a:pt x="97976" y="97407"/>
                </a:lnTo>
                <a:lnTo>
                  <a:pt x="98541" y="97407"/>
                </a:lnTo>
                <a:lnTo>
                  <a:pt x="115764" y="97407"/>
                </a:lnTo>
                <a:lnTo>
                  <a:pt x="115764" y="97407"/>
                </a:lnTo>
                <a:lnTo>
                  <a:pt x="116329" y="97407"/>
                </a:lnTo>
                <a:lnTo>
                  <a:pt x="116894" y="97037"/>
                </a:lnTo>
                <a:lnTo>
                  <a:pt x="116894" y="96296"/>
                </a:lnTo>
                <a:lnTo>
                  <a:pt x="117176" y="95555"/>
                </a:lnTo>
                <a:lnTo>
                  <a:pt x="117176" y="82592"/>
                </a:lnTo>
                <a:lnTo>
                  <a:pt x="2823" y="82592"/>
                </a:lnTo>
                <a:lnTo>
                  <a:pt x="2823" y="95555"/>
                </a:lnTo>
                <a:lnTo>
                  <a:pt x="2823" y="95555"/>
                </a:lnTo>
                <a:lnTo>
                  <a:pt x="2823" y="96296"/>
                </a:lnTo>
                <a:lnTo>
                  <a:pt x="3105" y="97037"/>
                </a:lnTo>
                <a:lnTo>
                  <a:pt x="3670" y="97407"/>
                </a:lnTo>
                <a:lnTo>
                  <a:pt x="4235" y="97407"/>
                </a:lnTo>
                <a:lnTo>
                  <a:pt x="21458" y="97407"/>
                </a:lnTo>
                <a:lnTo>
                  <a:pt x="21458" y="97407"/>
                </a:lnTo>
                <a:lnTo>
                  <a:pt x="22023" y="97407"/>
                </a:lnTo>
                <a:lnTo>
                  <a:pt x="22588" y="97777"/>
                </a:lnTo>
                <a:lnTo>
                  <a:pt x="22588" y="98518"/>
                </a:lnTo>
                <a:lnTo>
                  <a:pt x="22870" y="99259"/>
                </a:lnTo>
                <a:lnTo>
                  <a:pt x="22870" y="99259"/>
                </a:lnTo>
                <a:lnTo>
                  <a:pt x="22588" y="100000"/>
                </a:lnTo>
                <a:lnTo>
                  <a:pt x="22588" y="100740"/>
                </a:lnTo>
                <a:lnTo>
                  <a:pt x="22023" y="101111"/>
                </a:lnTo>
                <a:lnTo>
                  <a:pt x="21458" y="101111"/>
                </a:lnTo>
                <a:lnTo>
                  <a:pt x="4235" y="101111"/>
                </a:lnTo>
                <a:lnTo>
                  <a:pt x="4235" y="101111"/>
                </a:lnTo>
                <a:lnTo>
                  <a:pt x="2541" y="100740"/>
                </a:lnTo>
                <a:lnTo>
                  <a:pt x="1129" y="99629"/>
                </a:lnTo>
                <a:lnTo>
                  <a:pt x="1129" y="99629"/>
                </a:lnTo>
                <a:lnTo>
                  <a:pt x="282" y="97777"/>
                </a:lnTo>
                <a:lnTo>
                  <a:pt x="0" y="95555"/>
                </a:lnTo>
                <a:lnTo>
                  <a:pt x="0" y="43333"/>
                </a:lnTo>
                <a:lnTo>
                  <a:pt x="0" y="43333"/>
                </a:lnTo>
                <a:lnTo>
                  <a:pt x="282" y="41111"/>
                </a:lnTo>
                <a:lnTo>
                  <a:pt x="1129" y="39629"/>
                </a:lnTo>
                <a:lnTo>
                  <a:pt x="1129" y="39629"/>
                </a:lnTo>
                <a:lnTo>
                  <a:pt x="2541" y="37777"/>
                </a:lnTo>
                <a:lnTo>
                  <a:pt x="4235" y="37407"/>
                </a:lnTo>
                <a:lnTo>
                  <a:pt x="11294" y="37407"/>
                </a:lnTo>
                <a:lnTo>
                  <a:pt x="11294" y="24444"/>
                </a:lnTo>
                <a:lnTo>
                  <a:pt x="11294" y="24444"/>
                </a:lnTo>
                <a:lnTo>
                  <a:pt x="11576" y="22222"/>
                </a:lnTo>
                <a:lnTo>
                  <a:pt x="12423" y="20740"/>
                </a:lnTo>
                <a:lnTo>
                  <a:pt x="12423" y="20740"/>
                </a:lnTo>
                <a:lnTo>
                  <a:pt x="14117" y="19259"/>
                </a:lnTo>
                <a:lnTo>
                  <a:pt x="15811" y="18888"/>
                </a:lnTo>
                <a:lnTo>
                  <a:pt x="21458" y="18888"/>
                </a:lnTo>
                <a:lnTo>
                  <a:pt x="21458" y="18888"/>
                </a:lnTo>
                <a:lnTo>
                  <a:pt x="22023" y="18888"/>
                </a:lnTo>
                <a:lnTo>
                  <a:pt x="22588" y="19259"/>
                </a:lnTo>
                <a:lnTo>
                  <a:pt x="22588" y="20000"/>
                </a:lnTo>
                <a:lnTo>
                  <a:pt x="22870" y="20740"/>
                </a:lnTo>
                <a:lnTo>
                  <a:pt x="22870" y="20740"/>
                </a:lnTo>
                <a:lnTo>
                  <a:pt x="22588" y="21481"/>
                </a:lnTo>
                <a:lnTo>
                  <a:pt x="22588" y="22222"/>
                </a:lnTo>
                <a:lnTo>
                  <a:pt x="22023" y="22592"/>
                </a:lnTo>
                <a:lnTo>
                  <a:pt x="21458" y="22592"/>
                </a:lnTo>
                <a:lnTo>
                  <a:pt x="15811" y="22592"/>
                </a:lnTo>
                <a:lnTo>
                  <a:pt x="15811" y="22592"/>
                </a:lnTo>
                <a:lnTo>
                  <a:pt x="15247" y="22592"/>
                </a:lnTo>
                <a:lnTo>
                  <a:pt x="14682" y="22962"/>
                </a:lnTo>
                <a:lnTo>
                  <a:pt x="14400" y="23703"/>
                </a:lnTo>
                <a:lnTo>
                  <a:pt x="14400" y="24444"/>
                </a:lnTo>
                <a:lnTo>
                  <a:pt x="14400" y="37407"/>
                </a:lnTo>
                <a:lnTo>
                  <a:pt x="25694" y="37407"/>
                </a:lnTo>
                <a:lnTo>
                  <a:pt x="25694" y="1851"/>
                </a:lnTo>
                <a:lnTo>
                  <a:pt x="25694" y="1851"/>
                </a:lnTo>
                <a:lnTo>
                  <a:pt x="25694" y="1111"/>
                </a:lnTo>
                <a:lnTo>
                  <a:pt x="25976" y="370"/>
                </a:lnTo>
                <a:lnTo>
                  <a:pt x="26541" y="0"/>
                </a:lnTo>
                <a:lnTo>
                  <a:pt x="27105" y="0"/>
                </a:lnTo>
                <a:lnTo>
                  <a:pt x="92894" y="0"/>
                </a:lnTo>
                <a:lnTo>
                  <a:pt x="92894" y="0"/>
                </a:lnTo>
                <a:lnTo>
                  <a:pt x="93458" y="0"/>
                </a:lnTo>
                <a:lnTo>
                  <a:pt x="94023" y="370"/>
                </a:lnTo>
                <a:lnTo>
                  <a:pt x="94023" y="1111"/>
                </a:lnTo>
                <a:lnTo>
                  <a:pt x="94305" y="1851"/>
                </a:lnTo>
                <a:lnTo>
                  <a:pt x="94305" y="37407"/>
                </a:lnTo>
                <a:lnTo>
                  <a:pt x="105600" y="37407"/>
                </a:lnTo>
                <a:lnTo>
                  <a:pt x="105600" y="24444"/>
                </a:lnTo>
                <a:lnTo>
                  <a:pt x="105600" y="24444"/>
                </a:lnTo>
                <a:lnTo>
                  <a:pt x="105317" y="23703"/>
                </a:lnTo>
                <a:lnTo>
                  <a:pt x="105317" y="22962"/>
                </a:lnTo>
                <a:lnTo>
                  <a:pt x="104752" y="22592"/>
                </a:lnTo>
                <a:lnTo>
                  <a:pt x="104188" y="22592"/>
                </a:lnTo>
                <a:lnTo>
                  <a:pt x="98541" y="22592"/>
                </a:lnTo>
                <a:lnTo>
                  <a:pt x="98541" y="22592"/>
                </a:lnTo>
                <a:lnTo>
                  <a:pt x="97976" y="22592"/>
                </a:lnTo>
                <a:lnTo>
                  <a:pt x="97411" y="22222"/>
                </a:lnTo>
                <a:lnTo>
                  <a:pt x="97129" y="21481"/>
                </a:lnTo>
                <a:lnTo>
                  <a:pt x="97129" y="20740"/>
                </a:lnTo>
                <a:lnTo>
                  <a:pt x="97129" y="20740"/>
                </a:lnTo>
                <a:lnTo>
                  <a:pt x="97129" y="20000"/>
                </a:lnTo>
                <a:lnTo>
                  <a:pt x="97411" y="19259"/>
                </a:lnTo>
                <a:lnTo>
                  <a:pt x="97976" y="18888"/>
                </a:lnTo>
                <a:lnTo>
                  <a:pt x="98541" y="18888"/>
                </a:lnTo>
                <a:lnTo>
                  <a:pt x="104188" y="18888"/>
                </a:lnTo>
                <a:lnTo>
                  <a:pt x="104188" y="18888"/>
                </a:lnTo>
                <a:lnTo>
                  <a:pt x="105882" y="19259"/>
                </a:lnTo>
                <a:lnTo>
                  <a:pt x="107294" y="20740"/>
                </a:lnTo>
                <a:lnTo>
                  <a:pt x="107294" y="20740"/>
                </a:lnTo>
                <a:lnTo>
                  <a:pt x="108423" y="22222"/>
                </a:lnTo>
                <a:lnTo>
                  <a:pt x="108705" y="24444"/>
                </a:lnTo>
                <a:lnTo>
                  <a:pt x="108705" y="37407"/>
                </a:lnTo>
                <a:lnTo>
                  <a:pt x="115764" y="37407"/>
                </a:lnTo>
                <a:lnTo>
                  <a:pt x="115764" y="37407"/>
                </a:lnTo>
                <a:lnTo>
                  <a:pt x="117458" y="37777"/>
                </a:lnTo>
                <a:lnTo>
                  <a:pt x="118588" y="39629"/>
                </a:lnTo>
                <a:lnTo>
                  <a:pt x="118588" y="39629"/>
                </a:lnTo>
                <a:close/>
                <a:moveTo>
                  <a:pt x="117176" y="78888"/>
                </a:moveTo>
                <a:lnTo>
                  <a:pt x="117176" y="43333"/>
                </a:lnTo>
                <a:lnTo>
                  <a:pt x="117176" y="43333"/>
                </a:lnTo>
                <a:lnTo>
                  <a:pt x="116894" y="42592"/>
                </a:lnTo>
                <a:lnTo>
                  <a:pt x="116894" y="41851"/>
                </a:lnTo>
                <a:lnTo>
                  <a:pt x="116329" y="41481"/>
                </a:lnTo>
                <a:lnTo>
                  <a:pt x="115764" y="41481"/>
                </a:lnTo>
                <a:lnTo>
                  <a:pt x="4235" y="41481"/>
                </a:lnTo>
                <a:lnTo>
                  <a:pt x="4235" y="41481"/>
                </a:lnTo>
                <a:lnTo>
                  <a:pt x="3670" y="41481"/>
                </a:lnTo>
                <a:lnTo>
                  <a:pt x="3105" y="41851"/>
                </a:lnTo>
                <a:lnTo>
                  <a:pt x="2823" y="42592"/>
                </a:lnTo>
                <a:lnTo>
                  <a:pt x="2823" y="43333"/>
                </a:lnTo>
                <a:lnTo>
                  <a:pt x="2823" y="78888"/>
                </a:lnTo>
                <a:lnTo>
                  <a:pt x="117176" y="78888"/>
                </a:lnTo>
                <a:close/>
                <a:moveTo>
                  <a:pt x="94305" y="88148"/>
                </a:moveTo>
                <a:lnTo>
                  <a:pt x="94305" y="99259"/>
                </a:lnTo>
                <a:lnTo>
                  <a:pt x="94305" y="118148"/>
                </a:lnTo>
                <a:lnTo>
                  <a:pt x="94305" y="118148"/>
                </a:lnTo>
                <a:lnTo>
                  <a:pt x="94023" y="118888"/>
                </a:lnTo>
                <a:lnTo>
                  <a:pt x="94023" y="119629"/>
                </a:lnTo>
                <a:lnTo>
                  <a:pt x="93458" y="120000"/>
                </a:lnTo>
                <a:lnTo>
                  <a:pt x="92894" y="120000"/>
                </a:lnTo>
                <a:lnTo>
                  <a:pt x="27105" y="120000"/>
                </a:lnTo>
                <a:lnTo>
                  <a:pt x="27105" y="120000"/>
                </a:lnTo>
                <a:lnTo>
                  <a:pt x="26541" y="120000"/>
                </a:lnTo>
                <a:lnTo>
                  <a:pt x="25976" y="119629"/>
                </a:lnTo>
                <a:lnTo>
                  <a:pt x="25694" y="118888"/>
                </a:lnTo>
                <a:lnTo>
                  <a:pt x="25694" y="118148"/>
                </a:lnTo>
                <a:lnTo>
                  <a:pt x="25694" y="99259"/>
                </a:lnTo>
                <a:lnTo>
                  <a:pt x="25694" y="88148"/>
                </a:lnTo>
                <a:lnTo>
                  <a:pt x="25694" y="88148"/>
                </a:lnTo>
                <a:lnTo>
                  <a:pt x="25694" y="87407"/>
                </a:lnTo>
                <a:lnTo>
                  <a:pt x="25976" y="86666"/>
                </a:lnTo>
                <a:lnTo>
                  <a:pt x="26541" y="86296"/>
                </a:lnTo>
                <a:lnTo>
                  <a:pt x="27105" y="86296"/>
                </a:lnTo>
                <a:lnTo>
                  <a:pt x="27105" y="86296"/>
                </a:lnTo>
                <a:lnTo>
                  <a:pt x="27670" y="86296"/>
                </a:lnTo>
                <a:lnTo>
                  <a:pt x="28235" y="86666"/>
                </a:lnTo>
                <a:lnTo>
                  <a:pt x="28235" y="87407"/>
                </a:lnTo>
                <a:lnTo>
                  <a:pt x="28517" y="88148"/>
                </a:lnTo>
                <a:lnTo>
                  <a:pt x="28517" y="116296"/>
                </a:lnTo>
                <a:lnTo>
                  <a:pt x="91482" y="116296"/>
                </a:lnTo>
                <a:lnTo>
                  <a:pt x="91482" y="88148"/>
                </a:lnTo>
                <a:lnTo>
                  <a:pt x="91482" y="88148"/>
                </a:lnTo>
                <a:lnTo>
                  <a:pt x="91482" y="87407"/>
                </a:lnTo>
                <a:lnTo>
                  <a:pt x="91764" y="86666"/>
                </a:lnTo>
                <a:lnTo>
                  <a:pt x="92329" y="86296"/>
                </a:lnTo>
                <a:lnTo>
                  <a:pt x="92894" y="86296"/>
                </a:lnTo>
                <a:lnTo>
                  <a:pt x="92894" y="86296"/>
                </a:lnTo>
                <a:lnTo>
                  <a:pt x="93458" y="86296"/>
                </a:lnTo>
                <a:lnTo>
                  <a:pt x="94023" y="86666"/>
                </a:lnTo>
                <a:lnTo>
                  <a:pt x="94023" y="87407"/>
                </a:lnTo>
                <a:lnTo>
                  <a:pt x="94305" y="88148"/>
                </a:lnTo>
                <a:lnTo>
                  <a:pt x="94305" y="88148"/>
                </a:lnTo>
                <a:close/>
                <a:moveTo>
                  <a:pt x="28517" y="37407"/>
                </a:moveTo>
                <a:lnTo>
                  <a:pt x="91482" y="37407"/>
                </a:lnTo>
                <a:lnTo>
                  <a:pt x="91482" y="3703"/>
                </a:lnTo>
                <a:lnTo>
                  <a:pt x="28517" y="3703"/>
                </a:lnTo>
                <a:lnTo>
                  <a:pt x="28517" y="37407"/>
                </a:lnTo>
                <a:close/>
                <a:moveTo>
                  <a:pt x="97129" y="63703"/>
                </a:moveTo>
                <a:lnTo>
                  <a:pt x="97129" y="63703"/>
                </a:lnTo>
                <a:lnTo>
                  <a:pt x="98258" y="64074"/>
                </a:lnTo>
                <a:lnTo>
                  <a:pt x="99105" y="64814"/>
                </a:lnTo>
                <a:lnTo>
                  <a:pt x="99105" y="64814"/>
                </a:lnTo>
                <a:lnTo>
                  <a:pt x="99670" y="65925"/>
                </a:lnTo>
                <a:lnTo>
                  <a:pt x="99952" y="67407"/>
                </a:lnTo>
                <a:lnTo>
                  <a:pt x="99952" y="67407"/>
                </a:lnTo>
                <a:lnTo>
                  <a:pt x="99670" y="68888"/>
                </a:lnTo>
                <a:lnTo>
                  <a:pt x="99105" y="70370"/>
                </a:lnTo>
                <a:lnTo>
                  <a:pt x="99105" y="70370"/>
                </a:lnTo>
                <a:lnTo>
                  <a:pt x="98258" y="71111"/>
                </a:lnTo>
                <a:lnTo>
                  <a:pt x="97129" y="71481"/>
                </a:lnTo>
                <a:lnTo>
                  <a:pt x="97129" y="71481"/>
                </a:lnTo>
                <a:lnTo>
                  <a:pt x="96000" y="71111"/>
                </a:lnTo>
                <a:lnTo>
                  <a:pt x="95152" y="70370"/>
                </a:lnTo>
                <a:lnTo>
                  <a:pt x="95152" y="70370"/>
                </a:lnTo>
                <a:lnTo>
                  <a:pt x="94305" y="68888"/>
                </a:lnTo>
                <a:lnTo>
                  <a:pt x="94305" y="67407"/>
                </a:lnTo>
                <a:lnTo>
                  <a:pt x="94305" y="67407"/>
                </a:lnTo>
                <a:lnTo>
                  <a:pt x="94305" y="65925"/>
                </a:lnTo>
                <a:lnTo>
                  <a:pt x="95152" y="64814"/>
                </a:lnTo>
                <a:lnTo>
                  <a:pt x="95152" y="64814"/>
                </a:lnTo>
                <a:lnTo>
                  <a:pt x="96000" y="64074"/>
                </a:lnTo>
                <a:lnTo>
                  <a:pt x="97129" y="63703"/>
                </a:lnTo>
                <a:lnTo>
                  <a:pt x="97129" y="63703"/>
                </a:lnTo>
                <a:close/>
                <a:moveTo>
                  <a:pt x="108705" y="63703"/>
                </a:moveTo>
                <a:lnTo>
                  <a:pt x="108705" y="63703"/>
                </a:lnTo>
                <a:lnTo>
                  <a:pt x="109835" y="64074"/>
                </a:lnTo>
                <a:lnTo>
                  <a:pt x="110682" y="64814"/>
                </a:lnTo>
                <a:lnTo>
                  <a:pt x="110682" y="64814"/>
                </a:lnTo>
                <a:lnTo>
                  <a:pt x="111247" y="65925"/>
                </a:lnTo>
                <a:lnTo>
                  <a:pt x="111529" y="67407"/>
                </a:lnTo>
                <a:lnTo>
                  <a:pt x="111529" y="67407"/>
                </a:lnTo>
                <a:lnTo>
                  <a:pt x="111247" y="68888"/>
                </a:lnTo>
                <a:lnTo>
                  <a:pt x="110682" y="70370"/>
                </a:lnTo>
                <a:lnTo>
                  <a:pt x="110682" y="70370"/>
                </a:lnTo>
                <a:lnTo>
                  <a:pt x="109835" y="71111"/>
                </a:lnTo>
                <a:lnTo>
                  <a:pt x="108705" y="71481"/>
                </a:lnTo>
                <a:lnTo>
                  <a:pt x="108705" y="71481"/>
                </a:lnTo>
                <a:lnTo>
                  <a:pt x="107576" y="71111"/>
                </a:lnTo>
                <a:lnTo>
                  <a:pt x="106447" y="70370"/>
                </a:lnTo>
                <a:lnTo>
                  <a:pt x="106447" y="70370"/>
                </a:lnTo>
                <a:lnTo>
                  <a:pt x="105600" y="68888"/>
                </a:lnTo>
                <a:lnTo>
                  <a:pt x="105600" y="67407"/>
                </a:lnTo>
                <a:lnTo>
                  <a:pt x="105600" y="67407"/>
                </a:lnTo>
                <a:lnTo>
                  <a:pt x="105600" y="65925"/>
                </a:lnTo>
                <a:lnTo>
                  <a:pt x="106447" y="64814"/>
                </a:lnTo>
                <a:lnTo>
                  <a:pt x="106447" y="64814"/>
                </a:lnTo>
                <a:lnTo>
                  <a:pt x="107576" y="64074"/>
                </a:lnTo>
                <a:lnTo>
                  <a:pt x="108705" y="63703"/>
                </a:lnTo>
                <a:lnTo>
                  <a:pt x="108705" y="63703"/>
                </a:lnTo>
                <a:close/>
              </a:path>
            </a:pathLst>
          </a:custGeom>
          <a:solidFill>
            <a:srgbClr val="42A6E2"/>
          </a:solidFill>
          <a:ln>
            <a:noFill/>
          </a:ln>
        </p:spPr>
        <p:txBody>
          <a:bodyPr anchor="ctr"/>
          <a:lstStyle/>
          <a:p>
            <a:pPr algn="ctr"/>
            <a:endParaRPr/>
          </a:p>
        </p:txBody>
      </p:sp>
      <p:sp>
        <p:nvSpPr>
          <p:cNvPr id="7" name="iS1ide-任意多边形: 形状 7"/>
          <p:cNvSpPr/>
          <p:nvPr/>
        </p:nvSpPr>
        <p:spPr>
          <a:xfrm>
            <a:off x="4886113" y="2133106"/>
            <a:ext cx="512623" cy="391723"/>
          </a:xfrm>
          <a:custGeom>
            <a:avLst/>
            <a:gdLst/>
            <a:ahLst/>
            <a:cxnLst/>
            <a:rect l="0" t="0" r="0" b="0"/>
            <a:pathLst>
              <a:path w="120000" h="120000" extrusionOk="0">
                <a:moveTo>
                  <a:pt x="112941" y="60000"/>
                </a:moveTo>
                <a:lnTo>
                  <a:pt x="112941" y="60000"/>
                </a:lnTo>
                <a:lnTo>
                  <a:pt x="114635" y="62592"/>
                </a:lnTo>
                <a:lnTo>
                  <a:pt x="116047" y="65555"/>
                </a:lnTo>
                <a:lnTo>
                  <a:pt x="117458" y="68148"/>
                </a:lnTo>
                <a:lnTo>
                  <a:pt x="118305" y="71111"/>
                </a:lnTo>
                <a:lnTo>
                  <a:pt x="119152" y="74074"/>
                </a:lnTo>
                <a:lnTo>
                  <a:pt x="119717" y="77407"/>
                </a:lnTo>
                <a:lnTo>
                  <a:pt x="120000" y="80740"/>
                </a:lnTo>
                <a:lnTo>
                  <a:pt x="120000" y="84444"/>
                </a:lnTo>
                <a:lnTo>
                  <a:pt x="120000" y="84444"/>
                </a:lnTo>
                <a:lnTo>
                  <a:pt x="120000" y="87777"/>
                </a:lnTo>
                <a:lnTo>
                  <a:pt x="119717" y="90740"/>
                </a:lnTo>
                <a:lnTo>
                  <a:pt x="119152" y="93703"/>
                </a:lnTo>
                <a:lnTo>
                  <a:pt x="118305" y="96666"/>
                </a:lnTo>
                <a:lnTo>
                  <a:pt x="117176" y="99629"/>
                </a:lnTo>
                <a:lnTo>
                  <a:pt x="115764" y="102592"/>
                </a:lnTo>
                <a:lnTo>
                  <a:pt x="114070" y="105555"/>
                </a:lnTo>
                <a:lnTo>
                  <a:pt x="112376" y="108518"/>
                </a:lnTo>
                <a:lnTo>
                  <a:pt x="112376" y="108518"/>
                </a:lnTo>
                <a:lnTo>
                  <a:pt x="110400" y="111111"/>
                </a:lnTo>
                <a:lnTo>
                  <a:pt x="108423" y="113333"/>
                </a:lnTo>
                <a:lnTo>
                  <a:pt x="106164" y="115555"/>
                </a:lnTo>
                <a:lnTo>
                  <a:pt x="104188" y="117407"/>
                </a:lnTo>
                <a:lnTo>
                  <a:pt x="101929" y="118518"/>
                </a:lnTo>
                <a:lnTo>
                  <a:pt x="99388" y="119259"/>
                </a:lnTo>
                <a:lnTo>
                  <a:pt x="96847" y="120000"/>
                </a:lnTo>
                <a:lnTo>
                  <a:pt x="94305" y="120000"/>
                </a:lnTo>
                <a:lnTo>
                  <a:pt x="25694" y="120000"/>
                </a:lnTo>
                <a:lnTo>
                  <a:pt x="25694" y="120000"/>
                </a:lnTo>
                <a:lnTo>
                  <a:pt x="23435" y="120000"/>
                </a:lnTo>
                <a:lnTo>
                  <a:pt x="20894" y="119259"/>
                </a:lnTo>
                <a:lnTo>
                  <a:pt x="18635" y="118518"/>
                </a:lnTo>
                <a:lnTo>
                  <a:pt x="16376" y="117407"/>
                </a:lnTo>
                <a:lnTo>
                  <a:pt x="14117" y="115925"/>
                </a:lnTo>
                <a:lnTo>
                  <a:pt x="11858" y="113703"/>
                </a:lnTo>
                <a:lnTo>
                  <a:pt x="9882" y="111481"/>
                </a:lnTo>
                <a:lnTo>
                  <a:pt x="7905" y="109259"/>
                </a:lnTo>
                <a:lnTo>
                  <a:pt x="7905" y="109259"/>
                </a:lnTo>
                <a:lnTo>
                  <a:pt x="5929" y="106296"/>
                </a:lnTo>
                <a:lnTo>
                  <a:pt x="4517" y="103703"/>
                </a:lnTo>
                <a:lnTo>
                  <a:pt x="3105" y="100740"/>
                </a:lnTo>
                <a:lnTo>
                  <a:pt x="1976" y="97777"/>
                </a:lnTo>
                <a:lnTo>
                  <a:pt x="1129" y="94444"/>
                </a:lnTo>
                <a:lnTo>
                  <a:pt x="564" y="91481"/>
                </a:lnTo>
                <a:lnTo>
                  <a:pt x="282" y="88148"/>
                </a:lnTo>
                <a:lnTo>
                  <a:pt x="0" y="84444"/>
                </a:lnTo>
                <a:lnTo>
                  <a:pt x="0" y="84444"/>
                </a:lnTo>
                <a:lnTo>
                  <a:pt x="564" y="79259"/>
                </a:lnTo>
                <a:lnTo>
                  <a:pt x="1411" y="74074"/>
                </a:lnTo>
                <a:lnTo>
                  <a:pt x="3105" y="69259"/>
                </a:lnTo>
                <a:lnTo>
                  <a:pt x="5082" y="64074"/>
                </a:lnTo>
                <a:lnTo>
                  <a:pt x="5082" y="64074"/>
                </a:lnTo>
                <a:lnTo>
                  <a:pt x="6494" y="61481"/>
                </a:lnTo>
                <a:lnTo>
                  <a:pt x="8188" y="59259"/>
                </a:lnTo>
                <a:lnTo>
                  <a:pt x="9600" y="57407"/>
                </a:lnTo>
                <a:lnTo>
                  <a:pt x="11294" y="55555"/>
                </a:lnTo>
                <a:lnTo>
                  <a:pt x="12988" y="54074"/>
                </a:lnTo>
                <a:lnTo>
                  <a:pt x="14964" y="52592"/>
                </a:lnTo>
                <a:lnTo>
                  <a:pt x="16658" y="51481"/>
                </a:lnTo>
                <a:lnTo>
                  <a:pt x="18635" y="50000"/>
                </a:lnTo>
                <a:lnTo>
                  <a:pt x="18635" y="50000"/>
                </a:lnTo>
                <a:lnTo>
                  <a:pt x="19200" y="44814"/>
                </a:lnTo>
                <a:lnTo>
                  <a:pt x="19764" y="39629"/>
                </a:lnTo>
                <a:lnTo>
                  <a:pt x="20894" y="35185"/>
                </a:lnTo>
                <a:lnTo>
                  <a:pt x="22023" y="30370"/>
                </a:lnTo>
                <a:lnTo>
                  <a:pt x="23717" y="26296"/>
                </a:lnTo>
                <a:lnTo>
                  <a:pt x="25694" y="22222"/>
                </a:lnTo>
                <a:lnTo>
                  <a:pt x="28235" y="17777"/>
                </a:lnTo>
                <a:lnTo>
                  <a:pt x="31058" y="14074"/>
                </a:lnTo>
                <a:lnTo>
                  <a:pt x="31058" y="14074"/>
                </a:lnTo>
                <a:lnTo>
                  <a:pt x="33882" y="10740"/>
                </a:lnTo>
                <a:lnTo>
                  <a:pt x="36988" y="8148"/>
                </a:lnTo>
                <a:lnTo>
                  <a:pt x="40094" y="5555"/>
                </a:lnTo>
                <a:lnTo>
                  <a:pt x="43482" y="3703"/>
                </a:lnTo>
                <a:lnTo>
                  <a:pt x="47152" y="2222"/>
                </a:lnTo>
                <a:lnTo>
                  <a:pt x="50823" y="1111"/>
                </a:lnTo>
                <a:lnTo>
                  <a:pt x="54776" y="370"/>
                </a:lnTo>
                <a:lnTo>
                  <a:pt x="58729" y="0"/>
                </a:lnTo>
                <a:lnTo>
                  <a:pt x="58729" y="0"/>
                </a:lnTo>
                <a:lnTo>
                  <a:pt x="62964" y="370"/>
                </a:lnTo>
                <a:lnTo>
                  <a:pt x="66917" y="1111"/>
                </a:lnTo>
                <a:lnTo>
                  <a:pt x="70588" y="2222"/>
                </a:lnTo>
                <a:lnTo>
                  <a:pt x="73976" y="3703"/>
                </a:lnTo>
                <a:lnTo>
                  <a:pt x="77647" y="5555"/>
                </a:lnTo>
                <a:lnTo>
                  <a:pt x="80752" y="8148"/>
                </a:lnTo>
                <a:lnTo>
                  <a:pt x="83576" y="10740"/>
                </a:lnTo>
                <a:lnTo>
                  <a:pt x="86117" y="14074"/>
                </a:lnTo>
                <a:lnTo>
                  <a:pt x="86117" y="14074"/>
                </a:lnTo>
                <a:lnTo>
                  <a:pt x="88658" y="17777"/>
                </a:lnTo>
                <a:lnTo>
                  <a:pt x="90635" y="21851"/>
                </a:lnTo>
                <a:lnTo>
                  <a:pt x="92329" y="25925"/>
                </a:lnTo>
                <a:lnTo>
                  <a:pt x="94023" y="30000"/>
                </a:lnTo>
                <a:lnTo>
                  <a:pt x="95152" y="34444"/>
                </a:lnTo>
                <a:lnTo>
                  <a:pt x="96000" y="38888"/>
                </a:lnTo>
                <a:lnTo>
                  <a:pt x="96847" y="43703"/>
                </a:lnTo>
                <a:lnTo>
                  <a:pt x="97129" y="48518"/>
                </a:lnTo>
                <a:lnTo>
                  <a:pt x="97129" y="48518"/>
                </a:lnTo>
                <a:lnTo>
                  <a:pt x="99105" y="48888"/>
                </a:lnTo>
                <a:lnTo>
                  <a:pt x="101647" y="49629"/>
                </a:lnTo>
                <a:lnTo>
                  <a:pt x="103623" y="51111"/>
                </a:lnTo>
                <a:lnTo>
                  <a:pt x="105600" y="52222"/>
                </a:lnTo>
                <a:lnTo>
                  <a:pt x="107576" y="53703"/>
                </a:lnTo>
                <a:lnTo>
                  <a:pt x="109552" y="55555"/>
                </a:lnTo>
                <a:lnTo>
                  <a:pt x="111247" y="57777"/>
                </a:lnTo>
                <a:lnTo>
                  <a:pt x="112941" y="60000"/>
                </a:lnTo>
                <a:lnTo>
                  <a:pt x="112941" y="60000"/>
                </a:lnTo>
                <a:close/>
                <a:moveTo>
                  <a:pt x="110400" y="105925"/>
                </a:moveTo>
                <a:lnTo>
                  <a:pt x="110400" y="105925"/>
                </a:lnTo>
                <a:lnTo>
                  <a:pt x="112094" y="103333"/>
                </a:lnTo>
                <a:lnTo>
                  <a:pt x="113505" y="100740"/>
                </a:lnTo>
                <a:lnTo>
                  <a:pt x="114635" y="98148"/>
                </a:lnTo>
                <a:lnTo>
                  <a:pt x="115482" y="95555"/>
                </a:lnTo>
                <a:lnTo>
                  <a:pt x="116329" y="92592"/>
                </a:lnTo>
                <a:lnTo>
                  <a:pt x="116894" y="90000"/>
                </a:lnTo>
                <a:lnTo>
                  <a:pt x="117176" y="87407"/>
                </a:lnTo>
                <a:lnTo>
                  <a:pt x="117176" y="84444"/>
                </a:lnTo>
                <a:lnTo>
                  <a:pt x="117176" y="84444"/>
                </a:lnTo>
                <a:lnTo>
                  <a:pt x="117176" y="81111"/>
                </a:lnTo>
                <a:lnTo>
                  <a:pt x="116894" y="78148"/>
                </a:lnTo>
                <a:lnTo>
                  <a:pt x="116329" y="75185"/>
                </a:lnTo>
                <a:lnTo>
                  <a:pt x="115764" y="72222"/>
                </a:lnTo>
                <a:lnTo>
                  <a:pt x="114917" y="69629"/>
                </a:lnTo>
                <a:lnTo>
                  <a:pt x="113788" y="67037"/>
                </a:lnTo>
                <a:lnTo>
                  <a:pt x="112376" y="64814"/>
                </a:lnTo>
                <a:lnTo>
                  <a:pt x="110964" y="62592"/>
                </a:lnTo>
                <a:lnTo>
                  <a:pt x="110964" y="62592"/>
                </a:lnTo>
                <a:lnTo>
                  <a:pt x="107858" y="58518"/>
                </a:lnTo>
                <a:lnTo>
                  <a:pt x="106164" y="57037"/>
                </a:lnTo>
                <a:lnTo>
                  <a:pt x="104470" y="55555"/>
                </a:lnTo>
                <a:lnTo>
                  <a:pt x="102776" y="54444"/>
                </a:lnTo>
                <a:lnTo>
                  <a:pt x="101082" y="53703"/>
                </a:lnTo>
                <a:lnTo>
                  <a:pt x="99105" y="52962"/>
                </a:lnTo>
                <a:lnTo>
                  <a:pt x="97129" y="52592"/>
                </a:lnTo>
                <a:lnTo>
                  <a:pt x="97129" y="58148"/>
                </a:lnTo>
                <a:lnTo>
                  <a:pt x="97129" y="58148"/>
                </a:lnTo>
                <a:lnTo>
                  <a:pt x="97129" y="58888"/>
                </a:lnTo>
                <a:lnTo>
                  <a:pt x="96847" y="59629"/>
                </a:lnTo>
                <a:lnTo>
                  <a:pt x="96564" y="60000"/>
                </a:lnTo>
                <a:lnTo>
                  <a:pt x="95717" y="60000"/>
                </a:lnTo>
                <a:lnTo>
                  <a:pt x="95717" y="60000"/>
                </a:lnTo>
                <a:lnTo>
                  <a:pt x="95152" y="60000"/>
                </a:lnTo>
                <a:lnTo>
                  <a:pt x="94870" y="59629"/>
                </a:lnTo>
                <a:lnTo>
                  <a:pt x="94588" y="58888"/>
                </a:lnTo>
                <a:lnTo>
                  <a:pt x="94305" y="58148"/>
                </a:lnTo>
                <a:lnTo>
                  <a:pt x="94305" y="52592"/>
                </a:lnTo>
                <a:lnTo>
                  <a:pt x="94305" y="52592"/>
                </a:lnTo>
                <a:lnTo>
                  <a:pt x="94305" y="47407"/>
                </a:lnTo>
                <a:lnTo>
                  <a:pt x="93741" y="42962"/>
                </a:lnTo>
                <a:lnTo>
                  <a:pt x="93176" y="38518"/>
                </a:lnTo>
                <a:lnTo>
                  <a:pt x="92047" y="34444"/>
                </a:lnTo>
                <a:lnTo>
                  <a:pt x="90917" y="30000"/>
                </a:lnTo>
                <a:lnTo>
                  <a:pt x="89223" y="26296"/>
                </a:lnTo>
                <a:lnTo>
                  <a:pt x="87529" y="22222"/>
                </a:lnTo>
                <a:lnTo>
                  <a:pt x="85270" y="18148"/>
                </a:lnTo>
                <a:lnTo>
                  <a:pt x="85270" y="18148"/>
                </a:lnTo>
                <a:lnTo>
                  <a:pt x="82729" y="14814"/>
                </a:lnTo>
                <a:lnTo>
                  <a:pt x="80188" y="11851"/>
                </a:lnTo>
                <a:lnTo>
                  <a:pt x="77364" y="9259"/>
                </a:lnTo>
                <a:lnTo>
                  <a:pt x="73976" y="7407"/>
                </a:lnTo>
                <a:lnTo>
                  <a:pt x="70588" y="5925"/>
                </a:lnTo>
                <a:lnTo>
                  <a:pt x="66917" y="4814"/>
                </a:lnTo>
                <a:lnTo>
                  <a:pt x="62964" y="4074"/>
                </a:lnTo>
                <a:lnTo>
                  <a:pt x="58729" y="3703"/>
                </a:lnTo>
                <a:lnTo>
                  <a:pt x="58729" y="3703"/>
                </a:lnTo>
                <a:lnTo>
                  <a:pt x="55058" y="4074"/>
                </a:lnTo>
                <a:lnTo>
                  <a:pt x="50823" y="4444"/>
                </a:lnTo>
                <a:lnTo>
                  <a:pt x="47435" y="5555"/>
                </a:lnTo>
                <a:lnTo>
                  <a:pt x="44047" y="7037"/>
                </a:lnTo>
                <a:lnTo>
                  <a:pt x="40941" y="8888"/>
                </a:lnTo>
                <a:lnTo>
                  <a:pt x="38117" y="11481"/>
                </a:lnTo>
                <a:lnTo>
                  <a:pt x="35294" y="14074"/>
                </a:lnTo>
                <a:lnTo>
                  <a:pt x="32752" y="17037"/>
                </a:lnTo>
                <a:lnTo>
                  <a:pt x="32752" y="17037"/>
                </a:lnTo>
                <a:lnTo>
                  <a:pt x="30494" y="21111"/>
                </a:lnTo>
                <a:lnTo>
                  <a:pt x="28235" y="24444"/>
                </a:lnTo>
                <a:lnTo>
                  <a:pt x="26258" y="28148"/>
                </a:lnTo>
                <a:lnTo>
                  <a:pt x="24847" y="32222"/>
                </a:lnTo>
                <a:lnTo>
                  <a:pt x="23717" y="36296"/>
                </a:lnTo>
                <a:lnTo>
                  <a:pt x="22870" y="40370"/>
                </a:lnTo>
                <a:lnTo>
                  <a:pt x="22023" y="44444"/>
                </a:lnTo>
                <a:lnTo>
                  <a:pt x="21741" y="48888"/>
                </a:lnTo>
                <a:lnTo>
                  <a:pt x="21741" y="48888"/>
                </a:lnTo>
                <a:lnTo>
                  <a:pt x="25694" y="48518"/>
                </a:lnTo>
                <a:lnTo>
                  <a:pt x="29929" y="48518"/>
                </a:lnTo>
                <a:lnTo>
                  <a:pt x="29929" y="48518"/>
                </a:lnTo>
                <a:lnTo>
                  <a:pt x="31058" y="48518"/>
                </a:lnTo>
                <a:lnTo>
                  <a:pt x="31341" y="48888"/>
                </a:lnTo>
                <a:lnTo>
                  <a:pt x="31623" y="49629"/>
                </a:lnTo>
                <a:lnTo>
                  <a:pt x="31623" y="50370"/>
                </a:lnTo>
                <a:lnTo>
                  <a:pt x="31623" y="50370"/>
                </a:lnTo>
                <a:lnTo>
                  <a:pt x="31623" y="51481"/>
                </a:lnTo>
                <a:lnTo>
                  <a:pt x="31341" y="52222"/>
                </a:lnTo>
                <a:lnTo>
                  <a:pt x="31058" y="52592"/>
                </a:lnTo>
                <a:lnTo>
                  <a:pt x="29929" y="52592"/>
                </a:lnTo>
                <a:lnTo>
                  <a:pt x="25694" y="52592"/>
                </a:lnTo>
                <a:lnTo>
                  <a:pt x="25694" y="52592"/>
                </a:lnTo>
                <a:lnTo>
                  <a:pt x="23435" y="52962"/>
                </a:lnTo>
                <a:lnTo>
                  <a:pt x="20894" y="53333"/>
                </a:lnTo>
                <a:lnTo>
                  <a:pt x="18635" y="54074"/>
                </a:lnTo>
                <a:lnTo>
                  <a:pt x="16658" y="55185"/>
                </a:lnTo>
                <a:lnTo>
                  <a:pt x="14682" y="56666"/>
                </a:lnTo>
                <a:lnTo>
                  <a:pt x="12705" y="58518"/>
                </a:lnTo>
                <a:lnTo>
                  <a:pt x="11011" y="60740"/>
                </a:lnTo>
                <a:lnTo>
                  <a:pt x="9317" y="63333"/>
                </a:lnTo>
                <a:lnTo>
                  <a:pt x="9317" y="63333"/>
                </a:lnTo>
                <a:lnTo>
                  <a:pt x="6494" y="68518"/>
                </a:lnTo>
                <a:lnTo>
                  <a:pt x="4517" y="73703"/>
                </a:lnTo>
                <a:lnTo>
                  <a:pt x="3952" y="76296"/>
                </a:lnTo>
                <a:lnTo>
                  <a:pt x="3388" y="78888"/>
                </a:lnTo>
                <a:lnTo>
                  <a:pt x="3105" y="81481"/>
                </a:lnTo>
                <a:lnTo>
                  <a:pt x="2823" y="84444"/>
                </a:lnTo>
                <a:lnTo>
                  <a:pt x="2823" y="84444"/>
                </a:lnTo>
                <a:lnTo>
                  <a:pt x="3105" y="87407"/>
                </a:lnTo>
                <a:lnTo>
                  <a:pt x="3388" y="90740"/>
                </a:lnTo>
                <a:lnTo>
                  <a:pt x="3952" y="93333"/>
                </a:lnTo>
                <a:lnTo>
                  <a:pt x="4800" y="96296"/>
                </a:lnTo>
                <a:lnTo>
                  <a:pt x="5647" y="98888"/>
                </a:lnTo>
                <a:lnTo>
                  <a:pt x="7058" y="101481"/>
                </a:lnTo>
                <a:lnTo>
                  <a:pt x="8470" y="104074"/>
                </a:lnTo>
                <a:lnTo>
                  <a:pt x="10164" y="106666"/>
                </a:lnTo>
                <a:lnTo>
                  <a:pt x="10164" y="106666"/>
                </a:lnTo>
                <a:lnTo>
                  <a:pt x="11858" y="108888"/>
                </a:lnTo>
                <a:lnTo>
                  <a:pt x="13552" y="110740"/>
                </a:lnTo>
                <a:lnTo>
                  <a:pt x="15529" y="112222"/>
                </a:lnTo>
                <a:lnTo>
                  <a:pt x="17505" y="113703"/>
                </a:lnTo>
                <a:lnTo>
                  <a:pt x="19482" y="115185"/>
                </a:lnTo>
                <a:lnTo>
                  <a:pt x="21458" y="115925"/>
                </a:lnTo>
                <a:lnTo>
                  <a:pt x="23717" y="116296"/>
                </a:lnTo>
                <a:lnTo>
                  <a:pt x="25694" y="116296"/>
                </a:lnTo>
                <a:lnTo>
                  <a:pt x="94305" y="116296"/>
                </a:lnTo>
                <a:lnTo>
                  <a:pt x="94305" y="116296"/>
                </a:lnTo>
                <a:lnTo>
                  <a:pt x="96564" y="116296"/>
                </a:lnTo>
                <a:lnTo>
                  <a:pt x="98823" y="115555"/>
                </a:lnTo>
                <a:lnTo>
                  <a:pt x="101082" y="114814"/>
                </a:lnTo>
                <a:lnTo>
                  <a:pt x="103058" y="113333"/>
                </a:lnTo>
                <a:lnTo>
                  <a:pt x="105035" y="111851"/>
                </a:lnTo>
                <a:lnTo>
                  <a:pt x="106729" y="110370"/>
                </a:lnTo>
                <a:lnTo>
                  <a:pt x="108705" y="108148"/>
                </a:lnTo>
                <a:lnTo>
                  <a:pt x="110400" y="105925"/>
                </a:lnTo>
                <a:lnTo>
                  <a:pt x="110400" y="105925"/>
                </a:lnTo>
                <a:close/>
              </a:path>
            </a:pathLst>
          </a:custGeom>
          <a:solidFill>
            <a:srgbClr val="42A6E2"/>
          </a:solidFill>
          <a:ln>
            <a:noFill/>
          </a:ln>
        </p:spPr>
        <p:txBody>
          <a:bodyPr anchor="ctr"/>
          <a:lstStyle/>
          <a:p>
            <a:pPr algn="ctr"/>
            <a:endParaRPr/>
          </a:p>
        </p:txBody>
      </p:sp>
      <p:sp>
        <p:nvSpPr>
          <p:cNvPr id="8" name="iS1ide-任意多边形: 形状 12"/>
          <p:cNvSpPr/>
          <p:nvPr/>
        </p:nvSpPr>
        <p:spPr>
          <a:xfrm>
            <a:off x="4859385" y="4397355"/>
            <a:ext cx="642333" cy="488534"/>
          </a:xfrm>
          <a:custGeom>
            <a:avLst/>
            <a:gdLst/>
            <a:ahLst/>
            <a:cxnLst/>
            <a:rect l="0" t="0" r="0" b="0"/>
            <a:pathLst>
              <a:path w="120000" h="120000" extrusionOk="0">
                <a:moveTo>
                  <a:pt x="3105" y="79133"/>
                </a:moveTo>
                <a:lnTo>
                  <a:pt x="3105" y="79133"/>
                </a:lnTo>
                <a:lnTo>
                  <a:pt x="1976" y="78761"/>
                </a:lnTo>
                <a:lnTo>
                  <a:pt x="1129" y="77647"/>
                </a:lnTo>
                <a:lnTo>
                  <a:pt x="564" y="76160"/>
                </a:lnTo>
                <a:lnTo>
                  <a:pt x="282" y="74674"/>
                </a:lnTo>
                <a:lnTo>
                  <a:pt x="282" y="74674"/>
                </a:lnTo>
                <a:lnTo>
                  <a:pt x="0" y="71331"/>
                </a:lnTo>
                <a:lnTo>
                  <a:pt x="0" y="67987"/>
                </a:lnTo>
                <a:lnTo>
                  <a:pt x="0" y="67987"/>
                </a:lnTo>
                <a:lnTo>
                  <a:pt x="282" y="66501"/>
                </a:lnTo>
                <a:lnTo>
                  <a:pt x="1129" y="65015"/>
                </a:lnTo>
                <a:lnTo>
                  <a:pt x="1976" y="64272"/>
                </a:lnTo>
                <a:lnTo>
                  <a:pt x="3105" y="63900"/>
                </a:lnTo>
                <a:lnTo>
                  <a:pt x="10447" y="61300"/>
                </a:lnTo>
                <a:lnTo>
                  <a:pt x="10447" y="61300"/>
                </a:lnTo>
                <a:lnTo>
                  <a:pt x="11294" y="60557"/>
                </a:lnTo>
                <a:lnTo>
                  <a:pt x="11858" y="59442"/>
                </a:lnTo>
                <a:lnTo>
                  <a:pt x="12705" y="56099"/>
                </a:lnTo>
                <a:lnTo>
                  <a:pt x="12705" y="56099"/>
                </a:lnTo>
                <a:lnTo>
                  <a:pt x="12988" y="54984"/>
                </a:lnTo>
                <a:lnTo>
                  <a:pt x="12705" y="53498"/>
                </a:lnTo>
                <a:lnTo>
                  <a:pt x="9035" y="45325"/>
                </a:lnTo>
                <a:lnTo>
                  <a:pt x="9035" y="45325"/>
                </a:lnTo>
                <a:lnTo>
                  <a:pt x="8470" y="43839"/>
                </a:lnTo>
                <a:lnTo>
                  <a:pt x="8188" y="41981"/>
                </a:lnTo>
                <a:lnTo>
                  <a:pt x="8470" y="40495"/>
                </a:lnTo>
                <a:lnTo>
                  <a:pt x="9317" y="39380"/>
                </a:lnTo>
                <a:lnTo>
                  <a:pt x="12705" y="34922"/>
                </a:lnTo>
                <a:lnTo>
                  <a:pt x="12705" y="34922"/>
                </a:lnTo>
                <a:lnTo>
                  <a:pt x="14117" y="33808"/>
                </a:lnTo>
                <a:lnTo>
                  <a:pt x="15247" y="33436"/>
                </a:lnTo>
                <a:lnTo>
                  <a:pt x="16376" y="33436"/>
                </a:lnTo>
                <a:lnTo>
                  <a:pt x="17505" y="34179"/>
                </a:lnTo>
                <a:lnTo>
                  <a:pt x="23717" y="39380"/>
                </a:lnTo>
                <a:lnTo>
                  <a:pt x="23717" y="39380"/>
                </a:lnTo>
                <a:lnTo>
                  <a:pt x="24847" y="39752"/>
                </a:lnTo>
                <a:lnTo>
                  <a:pt x="25694" y="39380"/>
                </a:lnTo>
                <a:lnTo>
                  <a:pt x="27952" y="38266"/>
                </a:lnTo>
                <a:lnTo>
                  <a:pt x="27952" y="38266"/>
                </a:lnTo>
                <a:lnTo>
                  <a:pt x="28800" y="37523"/>
                </a:lnTo>
                <a:lnTo>
                  <a:pt x="29364" y="36408"/>
                </a:lnTo>
                <a:lnTo>
                  <a:pt x="31058" y="26377"/>
                </a:lnTo>
                <a:lnTo>
                  <a:pt x="31058" y="26377"/>
                </a:lnTo>
                <a:lnTo>
                  <a:pt x="31623" y="24891"/>
                </a:lnTo>
                <a:lnTo>
                  <a:pt x="32188" y="23777"/>
                </a:lnTo>
                <a:lnTo>
                  <a:pt x="33317" y="23034"/>
                </a:lnTo>
                <a:lnTo>
                  <a:pt x="34729" y="22662"/>
                </a:lnTo>
                <a:lnTo>
                  <a:pt x="34729" y="22662"/>
                </a:lnTo>
                <a:lnTo>
                  <a:pt x="36988" y="22291"/>
                </a:lnTo>
                <a:lnTo>
                  <a:pt x="36988" y="22291"/>
                </a:lnTo>
                <a:lnTo>
                  <a:pt x="39811" y="22291"/>
                </a:lnTo>
                <a:lnTo>
                  <a:pt x="39811" y="22291"/>
                </a:lnTo>
                <a:lnTo>
                  <a:pt x="41223" y="22662"/>
                </a:lnTo>
                <a:lnTo>
                  <a:pt x="42070" y="23405"/>
                </a:lnTo>
                <a:lnTo>
                  <a:pt x="42917" y="24891"/>
                </a:lnTo>
                <a:lnTo>
                  <a:pt x="43482" y="26377"/>
                </a:lnTo>
                <a:lnTo>
                  <a:pt x="45176" y="36408"/>
                </a:lnTo>
                <a:lnTo>
                  <a:pt x="45176" y="36408"/>
                </a:lnTo>
                <a:lnTo>
                  <a:pt x="45458" y="37523"/>
                </a:lnTo>
                <a:lnTo>
                  <a:pt x="46305" y="38266"/>
                </a:lnTo>
                <a:lnTo>
                  <a:pt x="48564" y="39380"/>
                </a:lnTo>
                <a:lnTo>
                  <a:pt x="48564" y="39380"/>
                </a:lnTo>
                <a:lnTo>
                  <a:pt x="49694" y="39752"/>
                </a:lnTo>
                <a:lnTo>
                  <a:pt x="50541" y="39380"/>
                </a:lnTo>
                <a:lnTo>
                  <a:pt x="57035" y="34179"/>
                </a:lnTo>
                <a:lnTo>
                  <a:pt x="57035" y="34179"/>
                </a:lnTo>
                <a:lnTo>
                  <a:pt x="58164" y="33436"/>
                </a:lnTo>
                <a:lnTo>
                  <a:pt x="59294" y="33436"/>
                </a:lnTo>
                <a:lnTo>
                  <a:pt x="60423" y="33808"/>
                </a:lnTo>
                <a:lnTo>
                  <a:pt x="61835" y="34922"/>
                </a:lnTo>
                <a:lnTo>
                  <a:pt x="65223" y="39380"/>
                </a:lnTo>
                <a:lnTo>
                  <a:pt x="65223" y="39380"/>
                </a:lnTo>
                <a:lnTo>
                  <a:pt x="65788" y="40495"/>
                </a:lnTo>
                <a:lnTo>
                  <a:pt x="66352" y="41981"/>
                </a:lnTo>
                <a:lnTo>
                  <a:pt x="66070" y="43839"/>
                </a:lnTo>
                <a:lnTo>
                  <a:pt x="65505" y="45325"/>
                </a:lnTo>
                <a:lnTo>
                  <a:pt x="61552" y="53869"/>
                </a:lnTo>
                <a:lnTo>
                  <a:pt x="61552" y="53869"/>
                </a:lnTo>
                <a:lnTo>
                  <a:pt x="61270" y="54984"/>
                </a:lnTo>
                <a:lnTo>
                  <a:pt x="61552" y="56099"/>
                </a:lnTo>
                <a:lnTo>
                  <a:pt x="62400" y="59071"/>
                </a:lnTo>
                <a:lnTo>
                  <a:pt x="62400" y="59071"/>
                </a:lnTo>
                <a:lnTo>
                  <a:pt x="62964" y="60557"/>
                </a:lnTo>
                <a:lnTo>
                  <a:pt x="63811" y="61300"/>
                </a:lnTo>
                <a:lnTo>
                  <a:pt x="71435" y="63900"/>
                </a:lnTo>
                <a:lnTo>
                  <a:pt x="71435" y="63900"/>
                </a:lnTo>
                <a:lnTo>
                  <a:pt x="72564" y="64272"/>
                </a:lnTo>
                <a:lnTo>
                  <a:pt x="73411" y="65015"/>
                </a:lnTo>
                <a:lnTo>
                  <a:pt x="73976" y="66501"/>
                </a:lnTo>
                <a:lnTo>
                  <a:pt x="74258" y="67987"/>
                </a:lnTo>
                <a:lnTo>
                  <a:pt x="74258" y="67987"/>
                </a:lnTo>
                <a:lnTo>
                  <a:pt x="74258" y="71331"/>
                </a:lnTo>
                <a:lnTo>
                  <a:pt x="74258" y="71331"/>
                </a:lnTo>
                <a:lnTo>
                  <a:pt x="74258" y="74674"/>
                </a:lnTo>
                <a:lnTo>
                  <a:pt x="74258" y="74674"/>
                </a:lnTo>
                <a:lnTo>
                  <a:pt x="73976" y="76160"/>
                </a:lnTo>
                <a:lnTo>
                  <a:pt x="73411" y="77647"/>
                </a:lnTo>
                <a:lnTo>
                  <a:pt x="72564" y="78761"/>
                </a:lnTo>
                <a:lnTo>
                  <a:pt x="71435" y="79133"/>
                </a:lnTo>
                <a:lnTo>
                  <a:pt x="63811" y="81733"/>
                </a:lnTo>
                <a:lnTo>
                  <a:pt x="63811" y="81733"/>
                </a:lnTo>
                <a:lnTo>
                  <a:pt x="62964" y="82105"/>
                </a:lnTo>
                <a:lnTo>
                  <a:pt x="62400" y="82848"/>
                </a:lnTo>
                <a:lnTo>
                  <a:pt x="61552" y="86191"/>
                </a:lnTo>
                <a:lnTo>
                  <a:pt x="61552" y="86191"/>
                </a:lnTo>
                <a:lnTo>
                  <a:pt x="61270" y="87678"/>
                </a:lnTo>
                <a:lnTo>
                  <a:pt x="61552" y="88792"/>
                </a:lnTo>
                <a:lnTo>
                  <a:pt x="65505" y="97708"/>
                </a:lnTo>
                <a:lnTo>
                  <a:pt x="65505" y="97708"/>
                </a:lnTo>
                <a:lnTo>
                  <a:pt x="66070" y="99195"/>
                </a:lnTo>
                <a:lnTo>
                  <a:pt x="66352" y="100681"/>
                </a:lnTo>
                <a:lnTo>
                  <a:pt x="65788" y="102167"/>
                </a:lnTo>
                <a:lnTo>
                  <a:pt x="65223" y="103653"/>
                </a:lnTo>
                <a:lnTo>
                  <a:pt x="61835" y="108111"/>
                </a:lnTo>
                <a:lnTo>
                  <a:pt x="61835" y="108111"/>
                </a:lnTo>
                <a:lnTo>
                  <a:pt x="60423" y="108854"/>
                </a:lnTo>
                <a:lnTo>
                  <a:pt x="59011" y="109226"/>
                </a:lnTo>
                <a:lnTo>
                  <a:pt x="59011" y="109226"/>
                </a:lnTo>
                <a:lnTo>
                  <a:pt x="57882" y="108854"/>
                </a:lnTo>
                <a:lnTo>
                  <a:pt x="57035" y="108482"/>
                </a:lnTo>
                <a:lnTo>
                  <a:pt x="50541" y="103281"/>
                </a:lnTo>
                <a:lnTo>
                  <a:pt x="50541" y="103281"/>
                </a:lnTo>
                <a:lnTo>
                  <a:pt x="49694" y="102910"/>
                </a:lnTo>
                <a:lnTo>
                  <a:pt x="48564" y="103281"/>
                </a:lnTo>
                <a:lnTo>
                  <a:pt x="46305" y="104396"/>
                </a:lnTo>
                <a:lnTo>
                  <a:pt x="46305" y="104396"/>
                </a:lnTo>
                <a:lnTo>
                  <a:pt x="45458" y="105139"/>
                </a:lnTo>
                <a:lnTo>
                  <a:pt x="45176" y="106253"/>
                </a:lnTo>
                <a:lnTo>
                  <a:pt x="43482" y="116284"/>
                </a:lnTo>
                <a:lnTo>
                  <a:pt x="43482" y="116284"/>
                </a:lnTo>
                <a:lnTo>
                  <a:pt x="42917" y="117770"/>
                </a:lnTo>
                <a:lnTo>
                  <a:pt x="42070" y="118885"/>
                </a:lnTo>
                <a:lnTo>
                  <a:pt x="41223" y="119628"/>
                </a:lnTo>
                <a:lnTo>
                  <a:pt x="39811" y="120000"/>
                </a:lnTo>
                <a:lnTo>
                  <a:pt x="39811" y="120000"/>
                </a:lnTo>
                <a:lnTo>
                  <a:pt x="36988" y="120000"/>
                </a:lnTo>
                <a:lnTo>
                  <a:pt x="36988" y="120000"/>
                </a:lnTo>
                <a:lnTo>
                  <a:pt x="34729" y="120000"/>
                </a:lnTo>
                <a:lnTo>
                  <a:pt x="34729" y="120000"/>
                </a:lnTo>
                <a:lnTo>
                  <a:pt x="33317" y="119628"/>
                </a:lnTo>
                <a:lnTo>
                  <a:pt x="32470" y="118885"/>
                </a:lnTo>
                <a:lnTo>
                  <a:pt x="31623" y="117770"/>
                </a:lnTo>
                <a:lnTo>
                  <a:pt x="31341" y="116284"/>
                </a:lnTo>
                <a:lnTo>
                  <a:pt x="29364" y="106253"/>
                </a:lnTo>
                <a:lnTo>
                  <a:pt x="29364" y="106253"/>
                </a:lnTo>
                <a:lnTo>
                  <a:pt x="29082" y="105139"/>
                </a:lnTo>
                <a:lnTo>
                  <a:pt x="28235" y="104396"/>
                </a:lnTo>
                <a:lnTo>
                  <a:pt x="25694" y="103281"/>
                </a:lnTo>
                <a:lnTo>
                  <a:pt x="25694" y="103281"/>
                </a:lnTo>
                <a:lnTo>
                  <a:pt x="24847" y="102910"/>
                </a:lnTo>
                <a:lnTo>
                  <a:pt x="24000" y="103281"/>
                </a:lnTo>
                <a:lnTo>
                  <a:pt x="17505" y="108482"/>
                </a:lnTo>
                <a:lnTo>
                  <a:pt x="17505" y="108482"/>
                </a:lnTo>
                <a:lnTo>
                  <a:pt x="16376" y="109226"/>
                </a:lnTo>
                <a:lnTo>
                  <a:pt x="15247" y="109226"/>
                </a:lnTo>
                <a:lnTo>
                  <a:pt x="14117" y="108854"/>
                </a:lnTo>
                <a:lnTo>
                  <a:pt x="12705" y="108111"/>
                </a:lnTo>
                <a:lnTo>
                  <a:pt x="9317" y="103653"/>
                </a:lnTo>
                <a:lnTo>
                  <a:pt x="9317" y="103653"/>
                </a:lnTo>
                <a:lnTo>
                  <a:pt x="8470" y="102167"/>
                </a:lnTo>
                <a:lnTo>
                  <a:pt x="8188" y="100681"/>
                </a:lnTo>
                <a:lnTo>
                  <a:pt x="8470" y="99195"/>
                </a:lnTo>
                <a:lnTo>
                  <a:pt x="9035" y="97708"/>
                </a:lnTo>
                <a:lnTo>
                  <a:pt x="12705" y="88792"/>
                </a:lnTo>
                <a:lnTo>
                  <a:pt x="12705" y="88792"/>
                </a:lnTo>
                <a:lnTo>
                  <a:pt x="12988" y="87678"/>
                </a:lnTo>
                <a:lnTo>
                  <a:pt x="12705" y="86191"/>
                </a:lnTo>
                <a:lnTo>
                  <a:pt x="11858" y="83219"/>
                </a:lnTo>
                <a:lnTo>
                  <a:pt x="11858" y="83219"/>
                </a:lnTo>
                <a:lnTo>
                  <a:pt x="11294" y="82105"/>
                </a:lnTo>
                <a:lnTo>
                  <a:pt x="10447" y="81733"/>
                </a:lnTo>
                <a:lnTo>
                  <a:pt x="3105" y="79133"/>
                </a:lnTo>
                <a:close/>
                <a:moveTo>
                  <a:pt x="2823" y="74303"/>
                </a:moveTo>
                <a:lnTo>
                  <a:pt x="2823" y="74303"/>
                </a:lnTo>
                <a:lnTo>
                  <a:pt x="3105" y="75046"/>
                </a:lnTo>
                <a:lnTo>
                  <a:pt x="3670" y="75417"/>
                </a:lnTo>
                <a:lnTo>
                  <a:pt x="11294" y="78018"/>
                </a:lnTo>
                <a:lnTo>
                  <a:pt x="11294" y="78018"/>
                </a:lnTo>
                <a:lnTo>
                  <a:pt x="12423" y="78390"/>
                </a:lnTo>
                <a:lnTo>
                  <a:pt x="13270" y="79133"/>
                </a:lnTo>
                <a:lnTo>
                  <a:pt x="14400" y="80247"/>
                </a:lnTo>
                <a:lnTo>
                  <a:pt x="14964" y="81733"/>
                </a:lnTo>
                <a:lnTo>
                  <a:pt x="15811" y="84705"/>
                </a:lnTo>
                <a:lnTo>
                  <a:pt x="15811" y="84705"/>
                </a:lnTo>
                <a:lnTo>
                  <a:pt x="16094" y="86191"/>
                </a:lnTo>
                <a:lnTo>
                  <a:pt x="16094" y="87678"/>
                </a:lnTo>
                <a:lnTo>
                  <a:pt x="16094" y="89164"/>
                </a:lnTo>
                <a:lnTo>
                  <a:pt x="15529" y="90650"/>
                </a:lnTo>
                <a:lnTo>
                  <a:pt x="11294" y="99566"/>
                </a:lnTo>
                <a:lnTo>
                  <a:pt x="11294" y="99566"/>
                </a:lnTo>
                <a:lnTo>
                  <a:pt x="11011" y="100309"/>
                </a:lnTo>
                <a:lnTo>
                  <a:pt x="11294" y="101052"/>
                </a:lnTo>
                <a:lnTo>
                  <a:pt x="14964" y="105139"/>
                </a:lnTo>
                <a:lnTo>
                  <a:pt x="14964" y="105139"/>
                </a:lnTo>
                <a:lnTo>
                  <a:pt x="15247" y="105510"/>
                </a:lnTo>
                <a:lnTo>
                  <a:pt x="15247" y="105510"/>
                </a:lnTo>
                <a:lnTo>
                  <a:pt x="16094" y="105510"/>
                </a:lnTo>
                <a:lnTo>
                  <a:pt x="22305" y="99938"/>
                </a:lnTo>
                <a:lnTo>
                  <a:pt x="22305" y="99938"/>
                </a:lnTo>
                <a:lnTo>
                  <a:pt x="23717" y="99566"/>
                </a:lnTo>
                <a:lnTo>
                  <a:pt x="24847" y="99566"/>
                </a:lnTo>
                <a:lnTo>
                  <a:pt x="24847" y="99566"/>
                </a:lnTo>
                <a:lnTo>
                  <a:pt x="25976" y="99566"/>
                </a:lnTo>
                <a:lnTo>
                  <a:pt x="27105" y="99938"/>
                </a:lnTo>
                <a:lnTo>
                  <a:pt x="29082" y="101052"/>
                </a:lnTo>
                <a:lnTo>
                  <a:pt x="29082" y="101052"/>
                </a:lnTo>
                <a:lnTo>
                  <a:pt x="30211" y="101795"/>
                </a:lnTo>
                <a:lnTo>
                  <a:pt x="31058" y="102538"/>
                </a:lnTo>
                <a:lnTo>
                  <a:pt x="31623" y="104024"/>
                </a:lnTo>
                <a:lnTo>
                  <a:pt x="32188" y="105510"/>
                </a:lnTo>
                <a:lnTo>
                  <a:pt x="33882" y="115170"/>
                </a:lnTo>
                <a:lnTo>
                  <a:pt x="33882" y="115170"/>
                </a:lnTo>
                <a:lnTo>
                  <a:pt x="34164" y="115913"/>
                </a:lnTo>
                <a:lnTo>
                  <a:pt x="35011" y="116284"/>
                </a:lnTo>
                <a:lnTo>
                  <a:pt x="35011" y="116284"/>
                </a:lnTo>
                <a:lnTo>
                  <a:pt x="36988" y="116284"/>
                </a:lnTo>
                <a:lnTo>
                  <a:pt x="36988" y="116284"/>
                </a:lnTo>
                <a:lnTo>
                  <a:pt x="39529" y="116284"/>
                </a:lnTo>
                <a:lnTo>
                  <a:pt x="39529" y="116284"/>
                </a:lnTo>
                <a:lnTo>
                  <a:pt x="40094" y="115913"/>
                </a:lnTo>
                <a:lnTo>
                  <a:pt x="40658" y="115170"/>
                </a:lnTo>
                <a:lnTo>
                  <a:pt x="42352" y="105510"/>
                </a:lnTo>
                <a:lnTo>
                  <a:pt x="42352" y="105510"/>
                </a:lnTo>
                <a:lnTo>
                  <a:pt x="42635" y="104024"/>
                </a:lnTo>
                <a:lnTo>
                  <a:pt x="43200" y="102538"/>
                </a:lnTo>
                <a:lnTo>
                  <a:pt x="44329" y="101795"/>
                </a:lnTo>
                <a:lnTo>
                  <a:pt x="45176" y="101052"/>
                </a:lnTo>
                <a:lnTo>
                  <a:pt x="47717" y="99938"/>
                </a:lnTo>
                <a:lnTo>
                  <a:pt x="47717" y="99938"/>
                </a:lnTo>
                <a:lnTo>
                  <a:pt x="48564" y="99195"/>
                </a:lnTo>
                <a:lnTo>
                  <a:pt x="49694" y="99195"/>
                </a:lnTo>
                <a:lnTo>
                  <a:pt x="50823" y="99566"/>
                </a:lnTo>
                <a:lnTo>
                  <a:pt x="51952" y="99938"/>
                </a:lnTo>
                <a:lnTo>
                  <a:pt x="58447" y="105510"/>
                </a:lnTo>
                <a:lnTo>
                  <a:pt x="58447" y="105510"/>
                </a:lnTo>
                <a:lnTo>
                  <a:pt x="59011" y="105510"/>
                </a:lnTo>
                <a:lnTo>
                  <a:pt x="59011" y="105510"/>
                </a:lnTo>
                <a:lnTo>
                  <a:pt x="59576" y="105139"/>
                </a:lnTo>
                <a:lnTo>
                  <a:pt x="62964" y="101052"/>
                </a:lnTo>
                <a:lnTo>
                  <a:pt x="62964" y="101052"/>
                </a:lnTo>
                <a:lnTo>
                  <a:pt x="63247" y="100309"/>
                </a:lnTo>
                <a:lnTo>
                  <a:pt x="63247" y="99566"/>
                </a:lnTo>
                <a:lnTo>
                  <a:pt x="59011" y="90650"/>
                </a:lnTo>
                <a:lnTo>
                  <a:pt x="59011" y="90650"/>
                </a:lnTo>
                <a:lnTo>
                  <a:pt x="58447" y="89164"/>
                </a:lnTo>
                <a:lnTo>
                  <a:pt x="58164" y="87678"/>
                </a:lnTo>
                <a:lnTo>
                  <a:pt x="58447" y="86191"/>
                </a:lnTo>
                <a:lnTo>
                  <a:pt x="58729" y="84705"/>
                </a:lnTo>
                <a:lnTo>
                  <a:pt x="59576" y="81733"/>
                </a:lnTo>
                <a:lnTo>
                  <a:pt x="59576" y="81733"/>
                </a:lnTo>
                <a:lnTo>
                  <a:pt x="60141" y="80247"/>
                </a:lnTo>
                <a:lnTo>
                  <a:pt x="61270" y="79133"/>
                </a:lnTo>
                <a:lnTo>
                  <a:pt x="62117" y="78390"/>
                </a:lnTo>
                <a:lnTo>
                  <a:pt x="63247" y="78018"/>
                </a:lnTo>
                <a:lnTo>
                  <a:pt x="70588" y="75417"/>
                </a:lnTo>
                <a:lnTo>
                  <a:pt x="70588" y="75417"/>
                </a:lnTo>
                <a:lnTo>
                  <a:pt x="71152" y="75046"/>
                </a:lnTo>
                <a:lnTo>
                  <a:pt x="71435" y="74303"/>
                </a:lnTo>
                <a:lnTo>
                  <a:pt x="71435" y="74303"/>
                </a:lnTo>
                <a:lnTo>
                  <a:pt x="71435" y="71331"/>
                </a:lnTo>
                <a:lnTo>
                  <a:pt x="71435" y="71331"/>
                </a:lnTo>
                <a:lnTo>
                  <a:pt x="71435" y="68730"/>
                </a:lnTo>
                <a:lnTo>
                  <a:pt x="71435" y="68730"/>
                </a:lnTo>
                <a:lnTo>
                  <a:pt x="71152" y="67616"/>
                </a:lnTo>
                <a:lnTo>
                  <a:pt x="70588" y="67244"/>
                </a:lnTo>
                <a:lnTo>
                  <a:pt x="63247" y="65015"/>
                </a:lnTo>
                <a:lnTo>
                  <a:pt x="63247" y="65015"/>
                </a:lnTo>
                <a:lnTo>
                  <a:pt x="62117" y="64272"/>
                </a:lnTo>
                <a:lnTo>
                  <a:pt x="61270" y="63529"/>
                </a:lnTo>
                <a:lnTo>
                  <a:pt x="60141" y="62414"/>
                </a:lnTo>
                <a:lnTo>
                  <a:pt x="59576" y="60928"/>
                </a:lnTo>
                <a:lnTo>
                  <a:pt x="58729" y="57585"/>
                </a:lnTo>
                <a:lnTo>
                  <a:pt x="58729" y="57585"/>
                </a:lnTo>
                <a:lnTo>
                  <a:pt x="58447" y="56099"/>
                </a:lnTo>
                <a:lnTo>
                  <a:pt x="58164" y="54613"/>
                </a:lnTo>
                <a:lnTo>
                  <a:pt x="58447" y="53126"/>
                </a:lnTo>
                <a:lnTo>
                  <a:pt x="59011" y="51640"/>
                </a:lnTo>
                <a:lnTo>
                  <a:pt x="63247" y="43467"/>
                </a:lnTo>
                <a:lnTo>
                  <a:pt x="63247" y="43467"/>
                </a:lnTo>
                <a:lnTo>
                  <a:pt x="63247" y="42352"/>
                </a:lnTo>
                <a:lnTo>
                  <a:pt x="62964" y="41609"/>
                </a:lnTo>
                <a:lnTo>
                  <a:pt x="59576" y="37523"/>
                </a:lnTo>
                <a:lnTo>
                  <a:pt x="59576" y="37523"/>
                </a:lnTo>
                <a:lnTo>
                  <a:pt x="59011" y="37523"/>
                </a:lnTo>
                <a:lnTo>
                  <a:pt x="59011" y="37523"/>
                </a:lnTo>
                <a:lnTo>
                  <a:pt x="58447" y="37523"/>
                </a:lnTo>
                <a:lnTo>
                  <a:pt x="51952" y="42724"/>
                </a:lnTo>
                <a:lnTo>
                  <a:pt x="51952" y="42724"/>
                </a:lnTo>
                <a:lnTo>
                  <a:pt x="50823" y="43467"/>
                </a:lnTo>
                <a:lnTo>
                  <a:pt x="49694" y="43467"/>
                </a:lnTo>
                <a:lnTo>
                  <a:pt x="48564" y="43467"/>
                </a:lnTo>
                <a:lnTo>
                  <a:pt x="47435" y="43095"/>
                </a:lnTo>
                <a:lnTo>
                  <a:pt x="45176" y="41609"/>
                </a:lnTo>
                <a:lnTo>
                  <a:pt x="45176" y="41609"/>
                </a:lnTo>
                <a:lnTo>
                  <a:pt x="44329" y="41238"/>
                </a:lnTo>
                <a:lnTo>
                  <a:pt x="43200" y="40123"/>
                </a:lnTo>
                <a:lnTo>
                  <a:pt x="42635" y="39009"/>
                </a:lnTo>
                <a:lnTo>
                  <a:pt x="42352" y="37523"/>
                </a:lnTo>
                <a:lnTo>
                  <a:pt x="40658" y="27120"/>
                </a:lnTo>
                <a:lnTo>
                  <a:pt x="40658" y="27120"/>
                </a:lnTo>
                <a:lnTo>
                  <a:pt x="40094" y="26377"/>
                </a:lnTo>
                <a:lnTo>
                  <a:pt x="39529" y="26006"/>
                </a:lnTo>
                <a:lnTo>
                  <a:pt x="39529" y="26006"/>
                </a:lnTo>
                <a:lnTo>
                  <a:pt x="36988" y="26006"/>
                </a:lnTo>
                <a:lnTo>
                  <a:pt x="36988" y="26006"/>
                </a:lnTo>
                <a:lnTo>
                  <a:pt x="35011" y="26006"/>
                </a:lnTo>
                <a:lnTo>
                  <a:pt x="35011" y="26006"/>
                </a:lnTo>
                <a:lnTo>
                  <a:pt x="34164" y="26377"/>
                </a:lnTo>
                <a:lnTo>
                  <a:pt x="33882" y="27120"/>
                </a:lnTo>
                <a:lnTo>
                  <a:pt x="32188" y="37523"/>
                </a:lnTo>
                <a:lnTo>
                  <a:pt x="32188" y="37523"/>
                </a:lnTo>
                <a:lnTo>
                  <a:pt x="31623" y="39009"/>
                </a:lnTo>
                <a:lnTo>
                  <a:pt x="31058" y="40123"/>
                </a:lnTo>
                <a:lnTo>
                  <a:pt x="30211" y="41238"/>
                </a:lnTo>
                <a:lnTo>
                  <a:pt x="29082" y="41609"/>
                </a:lnTo>
                <a:lnTo>
                  <a:pt x="26823" y="43095"/>
                </a:lnTo>
                <a:lnTo>
                  <a:pt x="26823" y="43095"/>
                </a:lnTo>
                <a:lnTo>
                  <a:pt x="25694" y="43467"/>
                </a:lnTo>
                <a:lnTo>
                  <a:pt x="24564" y="43467"/>
                </a:lnTo>
                <a:lnTo>
                  <a:pt x="23435" y="43467"/>
                </a:lnTo>
                <a:lnTo>
                  <a:pt x="22305" y="42724"/>
                </a:lnTo>
                <a:lnTo>
                  <a:pt x="16094" y="37523"/>
                </a:lnTo>
                <a:lnTo>
                  <a:pt x="16094" y="37523"/>
                </a:lnTo>
                <a:lnTo>
                  <a:pt x="15529" y="37151"/>
                </a:lnTo>
                <a:lnTo>
                  <a:pt x="14964" y="37523"/>
                </a:lnTo>
                <a:lnTo>
                  <a:pt x="11294" y="41609"/>
                </a:lnTo>
                <a:lnTo>
                  <a:pt x="11294" y="41609"/>
                </a:lnTo>
                <a:lnTo>
                  <a:pt x="11011" y="42352"/>
                </a:lnTo>
                <a:lnTo>
                  <a:pt x="11294" y="43467"/>
                </a:lnTo>
                <a:lnTo>
                  <a:pt x="15529" y="51640"/>
                </a:lnTo>
                <a:lnTo>
                  <a:pt x="15529" y="51640"/>
                </a:lnTo>
                <a:lnTo>
                  <a:pt x="16094" y="53126"/>
                </a:lnTo>
                <a:lnTo>
                  <a:pt x="16094" y="54613"/>
                </a:lnTo>
                <a:lnTo>
                  <a:pt x="16094" y="56099"/>
                </a:lnTo>
                <a:lnTo>
                  <a:pt x="15811" y="57956"/>
                </a:lnTo>
                <a:lnTo>
                  <a:pt x="14964" y="60928"/>
                </a:lnTo>
                <a:lnTo>
                  <a:pt x="14964" y="60928"/>
                </a:lnTo>
                <a:lnTo>
                  <a:pt x="14400" y="62414"/>
                </a:lnTo>
                <a:lnTo>
                  <a:pt x="13270" y="63529"/>
                </a:lnTo>
                <a:lnTo>
                  <a:pt x="12423" y="64272"/>
                </a:lnTo>
                <a:lnTo>
                  <a:pt x="11294" y="65015"/>
                </a:lnTo>
                <a:lnTo>
                  <a:pt x="3670" y="67244"/>
                </a:lnTo>
                <a:lnTo>
                  <a:pt x="3670" y="67244"/>
                </a:lnTo>
                <a:lnTo>
                  <a:pt x="3105" y="67616"/>
                </a:lnTo>
                <a:lnTo>
                  <a:pt x="3105" y="68359"/>
                </a:lnTo>
                <a:lnTo>
                  <a:pt x="3105" y="68359"/>
                </a:lnTo>
                <a:lnTo>
                  <a:pt x="2823" y="71331"/>
                </a:lnTo>
                <a:lnTo>
                  <a:pt x="2823" y="71331"/>
                </a:lnTo>
                <a:lnTo>
                  <a:pt x="2823" y="74303"/>
                </a:lnTo>
                <a:lnTo>
                  <a:pt x="2823" y="74303"/>
                </a:lnTo>
                <a:close/>
                <a:moveTo>
                  <a:pt x="21458" y="71331"/>
                </a:moveTo>
                <a:lnTo>
                  <a:pt x="21458" y="71331"/>
                </a:lnTo>
                <a:lnTo>
                  <a:pt x="21741" y="67244"/>
                </a:lnTo>
                <a:lnTo>
                  <a:pt x="22588" y="63529"/>
                </a:lnTo>
                <a:lnTo>
                  <a:pt x="24000" y="59814"/>
                </a:lnTo>
                <a:lnTo>
                  <a:pt x="26258" y="56470"/>
                </a:lnTo>
                <a:lnTo>
                  <a:pt x="26258" y="56470"/>
                </a:lnTo>
                <a:lnTo>
                  <a:pt x="28517" y="53869"/>
                </a:lnTo>
                <a:lnTo>
                  <a:pt x="31058" y="52012"/>
                </a:lnTo>
                <a:lnTo>
                  <a:pt x="33882" y="50897"/>
                </a:lnTo>
                <a:lnTo>
                  <a:pt x="36988" y="50526"/>
                </a:lnTo>
                <a:lnTo>
                  <a:pt x="36988" y="50526"/>
                </a:lnTo>
                <a:lnTo>
                  <a:pt x="40376" y="50897"/>
                </a:lnTo>
                <a:lnTo>
                  <a:pt x="43200" y="52012"/>
                </a:lnTo>
                <a:lnTo>
                  <a:pt x="46023" y="53869"/>
                </a:lnTo>
                <a:lnTo>
                  <a:pt x="48282" y="56470"/>
                </a:lnTo>
                <a:lnTo>
                  <a:pt x="48282" y="56470"/>
                </a:lnTo>
                <a:lnTo>
                  <a:pt x="50258" y="59814"/>
                </a:lnTo>
                <a:lnTo>
                  <a:pt x="51670" y="63529"/>
                </a:lnTo>
                <a:lnTo>
                  <a:pt x="52517" y="67244"/>
                </a:lnTo>
                <a:lnTo>
                  <a:pt x="52800" y="71331"/>
                </a:lnTo>
                <a:lnTo>
                  <a:pt x="52800" y="71331"/>
                </a:lnTo>
                <a:lnTo>
                  <a:pt x="52517" y="75417"/>
                </a:lnTo>
                <a:lnTo>
                  <a:pt x="51670" y="79133"/>
                </a:lnTo>
                <a:lnTo>
                  <a:pt x="50258" y="82476"/>
                </a:lnTo>
                <a:lnTo>
                  <a:pt x="48282" y="85820"/>
                </a:lnTo>
                <a:lnTo>
                  <a:pt x="48282" y="85820"/>
                </a:lnTo>
                <a:lnTo>
                  <a:pt x="46023" y="88421"/>
                </a:lnTo>
                <a:lnTo>
                  <a:pt x="43200" y="90278"/>
                </a:lnTo>
                <a:lnTo>
                  <a:pt x="40376" y="91393"/>
                </a:lnTo>
                <a:lnTo>
                  <a:pt x="36988" y="92136"/>
                </a:lnTo>
                <a:lnTo>
                  <a:pt x="36988" y="92136"/>
                </a:lnTo>
                <a:lnTo>
                  <a:pt x="33882" y="91393"/>
                </a:lnTo>
                <a:lnTo>
                  <a:pt x="31058" y="90278"/>
                </a:lnTo>
                <a:lnTo>
                  <a:pt x="28517" y="88421"/>
                </a:lnTo>
                <a:lnTo>
                  <a:pt x="26258" y="85820"/>
                </a:lnTo>
                <a:lnTo>
                  <a:pt x="26258" y="85820"/>
                </a:lnTo>
                <a:lnTo>
                  <a:pt x="24000" y="82476"/>
                </a:lnTo>
                <a:lnTo>
                  <a:pt x="22588" y="79133"/>
                </a:lnTo>
                <a:lnTo>
                  <a:pt x="21741" y="75417"/>
                </a:lnTo>
                <a:lnTo>
                  <a:pt x="21458" y="71331"/>
                </a:lnTo>
                <a:lnTo>
                  <a:pt x="21458" y="71331"/>
                </a:lnTo>
                <a:close/>
                <a:moveTo>
                  <a:pt x="24282" y="71331"/>
                </a:moveTo>
                <a:lnTo>
                  <a:pt x="24282" y="71331"/>
                </a:lnTo>
                <a:lnTo>
                  <a:pt x="24564" y="74674"/>
                </a:lnTo>
                <a:lnTo>
                  <a:pt x="25411" y="78018"/>
                </a:lnTo>
                <a:lnTo>
                  <a:pt x="26541" y="80619"/>
                </a:lnTo>
                <a:lnTo>
                  <a:pt x="27952" y="83219"/>
                </a:lnTo>
                <a:lnTo>
                  <a:pt x="27952" y="83219"/>
                </a:lnTo>
                <a:lnTo>
                  <a:pt x="29929" y="85448"/>
                </a:lnTo>
                <a:lnTo>
                  <a:pt x="32188" y="86934"/>
                </a:lnTo>
                <a:lnTo>
                  <a:pt x="34447" y="87678"/>
                </a:lnTo>
                <a:lnTo>
                  <a:pt x="36988" y="88049"/>
                </a:lnTo>
                <a:lnTo>
                  <a:pt x="36988" y="88049"/>
                </a:lnTo>
                <a:lnTo>
                  <a:pt x="39811" y="87678"/>
                </a:lnTo>
                <a:lnTo>
                  <a:pt x="42352" y="86934"/>
                </a:lnTo>
                <a:lnTo>
                  <a:pt x="44329" y="85448"/>
                </a:lnTo>
                <a:lnTo>
                  <a:pt x="46305" y="83219"/>
                </a:lnTo>
                <a:lnTo>
                  <a:pt x="46305" y="83219"/>
                </a:lnTo>
                <a:lnTo>
                  <a:pt x="48000" y="80619"/>
                </a:lnTo>
                <a:lnTo>
                  <a:pt x="49129" y="78018"/>
                </a:lnTo>
                <a:lnTo>
                  <a:pt x="49976" y="74674"/>
                </a:lnTo>
                <a:lnTo>
                  <a:pt x="49976" y="71331"/>
                </a:lnTo>
                <a:lnTo>
                  <a:pt x="49976" y="71331"/>
                </a:lnTo>
                <a:lnTo>
                  <a:pt x="49976" y="67987"/>
                </a:lnTo>
                <a:lnTo>
                  <a:pt x="49129" y="65015"/>
                </a:lnTo>
                <a:lnTo>
                  <a:pt x="48000" y="62043"/>
                </a:lnTo>
                <a:lnTo>
                  <a:pt x="46305" y="59071"/>
                </a:lnTo>
                <a:lnTo>
                  <a:pt x="46305" y="59071"/>
                </a:lnTo>
                <a:lnTo>
                  <a:pt x="44329" y="57213"/>
                </a:lnTo>
                <a:lnTo>
                  <a:pt x="42352" y="55356"/>
                </a:lnTo>
                <a:lnTo>
                  <a:pt x="39811" y="54613"/>
                </a:lnTo>
                <a:lnTo>
                  <a:pt x="36988" y="54241"/>
                </a:lnTo>
                <a:lnTo>
                  <a:pt x="36988" y="54241"/>
                </a:lnTo>
                <a:lnTo>
                  <a:pt x="34447" y="54613"/>
                </a:lnTo>
                <a:lnTo>
                  <a:pt x="32188" y="55356"/>
                </a:lnTo>
                <a:lnTo>
                  <a:pt x="29929" y="57213"/>
                </a:lnTo>
                <a:lnTo>
                  <a:pt x="27952" y="59071"/>
                </a:lnTo>
                <a:lnTo>
                  <a:pt x="27952" y="59071"/>
                </a:lnTo>
                <a:lnTo>
                  <a:pt x="26541" y="62043"/>
                </a:lnTo>
                <a:lnTo>
                  <a:pt x="25411" y="65015"/>
                </a:lnTo>
                <a:lnTo>
                  <a:pt x="24564" y="67987"/>
                </a:lnTo>
                <a:lnTo>
                  <a:pt x="24282" y="71331"/>
                </a:lnTo>
                <a:lnTo>
                  <a:pt x="24282" y="71331"/>
                </a:lnTo>
                <a:close/>
                <a:moveTo>
                  <a:pt x="79623" y="17832"/>
                </a:moveTo>
                <a:lnTo>
                  <a:pt x="79623" y="17832"/>
                </a:lnTo>
                <a:lnTo>
                  <a:pt x="79905" y="17461"/>
                </a:lnTo>
                <a:lnTo>
                  <a:pt x="79905" y="16718"/>
                </a:lnTo>
                <a:lnTo>
                  <a:pt x="78211" y="10402"/>
                </a:lnTo>
                <a:lnTo>
                  <a:pt x="78211" y="10402"/>
                </a:lnTo>
                <a:lnTo>
                  <a:pt x="77929" y="8916"/>
                </a:lnTo>
                <a:lnTo>
                  <a:pt x="78211" y="7430"/>
                </a:lnTo>
                <a:lnTo>
                  <a:pt x="78776" y="6687"/>
                </a:lnTo>
                <a:lnTo>
                  <a:pt x="79341" y="5572"/>
                </a:lnTo>
                <a:lnTo>
                  <a:pt x="82164" y="3343"/>
                </a:lnTo>
                <a:lnTo>
                  <a:pt x="82164" y="3343"/>
                </a:lnTo>
                <a:lnTo>
                  <a:pt x="83294" y="2972"/>
                </a:lnTo>
                <a:lnTo>
                  <a:pt x="84141" y="2972"/>
                </a:lnTo>
                <a:lnTo>
                  <a:pt x="85552" y="3343"/>
                </a:lnTo>
                <a:lnTo>
                  <a:pt x="86400" y="4086"/>
                </a:lnTo>
                <a:lnTo>
                  <a:pt x="90070" y="8916"/>
                </a:lnTo>
                <a:lnTo>
                  <a:pt x="90070" y="8916"/>
                </a:lnTo>
                <a:lnTo>
                  <a:pt x="90352" y="9287"/>
                </a:lnTo>
                <a:lnTo>
                  <a:pt x="90635" y="9287"/>
                </a:lnTo>
                <a:lnTo>
                  <a:pt x="92329" y="8916"/>
                </a:lnTo>
                <a:lnTo>
                  <a:pt x="92329" y="8916"/>
                </a:lnTo>
                <a:lnTo>
                  <a:pt x="92894" y="8916"/>
                </a:lnTo>
                <a:lnTo>
                  <a:pt x="93458" y="8544"/>
                </a:lnTo>
                <a:lnTo>
                  <a:pt x="95717" y="2229"/>
                </a:lnTo>
                <a:lnTo>
                  <a:pt x="95717" y="2229"/>
                </a:lnTo>
                <a:lnTo>
                  <a:pt x="96282" y="1114"/>
                </a:lnTo>
                <a:lnTo>
                  <a:pt x="96847" y="743"/>
                </a:lnTo>
                <a:lnTo>
                  <a:pt x="97694" y="371"/>
                </a:lnTo>
                <a:lnTo>
                  <a:pt x="98541" y="0"/>
                </a:lnTo>
                <a:lnTo>
                  <a:pt x="98541" y="0"/>
                </a:lnTo>
                <a:lnTo>
                  <a:pt x="99105" y="0"/>
                </a:lnTo>
                <a:lnTo>
                  <a:pt x="100800" y="371"/>
                </a:lnTo>
                <a:lnTo>
                  <a:pt x="100800" y="371"/>
                </a:lnTo>
                <a:lnTo>
                  <a:pt x="102211" y="1114"/>
                </a:lnTo>
                <a:lnTo>
                  <a:pt x="102211" y="1114"/>
                </a:lnTo>
                <a:lnTo>
                  <a:pt x="103341" y="1857"/>
                </a:lnTo>
                <a:lnTo>
                  <a:pt x="103905" y="2600"/>
                </a:lnTo>
                <a:lnTo>
                  <a:pt x="104188" y="3715"/>
                </a:lnTo>
                <a:lnTo>
                  <a:pt x="104470" y="5201"/>
                </a:lnTo>
                <a:lnTo>
                  <a:pt x="104470" y="11888"/>
                </a:lnTo>
                <a:lnTo>
                  <a:pt x="104470" y="11888"/>
                </a:lnTo>
                <a:lnTo>
                  <a:pt x="104470" y="12631"/>
                </a:lnTo>
                <a:lnTo>
                  <a:pt x="104752" y="13003"/>
                </a:lnTo>
                <a:lnTo>
                  <a:pt x="106164" y="14489"/>
                </a:lnTo>
                <a:lnTo>
                  <a:pt x="106164" y="14489"/>
                </a:lnTo>
                <a:lnTo>
                  <a:pt x="107011" y="14860"/>
                </a:lnTo>
                <a:lnTo>
                  <a:pt x="112376" y="12631"/>
                </a:lnTo>
                <a:lnTo>
                  <a:pt x="112376" y="12631"/>
                </a:lnTo>
                <a:lnTo>
                  <a:pt x="113505" y="12260"/>
                </a:lnTo>
                <a:lnTo>
                  <a:pt x="114352" y="12631"/>
                </a:lnTo>
                <a:lnTo>
                  <a:pt x="115200" y="13003"/>
                </a:lnTo>
                <a:lnTo>
                  <a:pt x="115764" y="14117"/>
                </a:lnTo>
                <a:lnTo>
                  <a:pt x="117741" y="17832"/>
                </a:lnTo>
                <a:lnTo>
                  <a:pt x="117741" y="17832"/>
                </a:lnTo>
                <a:lnTo>
                  <a:pt x="118023" y="19318"/>
                </a:lnTo>
                <a:lnTo>
                  <a:pt x="118023" y="20433"/>
                </a:lnTo>
                <a:lnTo>
                  <a:pt x="117741" y="21919"/>
                </a:lnTo>
                <a:lnTo>
                  <a:pt x="117176" y="22662"/>
                </a:lnTo>
                <a:lnTo>
                  <a:pt x="113505" y="27863"/>
                </a:lnTo>
                <a:lnTo>
                  <a:pt x="113505" y="27863"/>
                </a:lnTo>
                <a:lnTo>
                  <a:pt x="112941" y="28978"/>
                </a:lnTo>
                <a:lnTo>
                  <a:pt x="113505" y="31207"/>
                </a:lnTo>
                <a:lnTo>
                  <a:pt x="113505" y="31207"/>
                </a:lnTo>
                <a:lnTo>
                  <a:pt x="113505" y="31950"/>
                </a:lnTo>
                <a:lnTo>
                  <a:pt x="113788" y="32321"/>
                </a:lnTo>
                <a:lnTo>
                  <a:pt x="118588" y="35665"/>
                </a:lnTo>
                <a:lnTo>
                  <a:pt x="118588" y="35665"/>
                </a:lnTo>
                <a:lnTo>
                  <a:pt x="119435" y="36408"/>
                </a:lnTo>
                <a:lnTo>
                  <a:pt x="120000" y="37151"/>
                </a:lnTo>
                <a:lnTo>
                  <a:pt x="120000" y="38637"/>
                </a:lnTo>
                <a:lnTo>
                  <a:pt x="120000" y="39752"/>
                </a:lnTo>
                <a:lnTo>
                  <a:pt x="119717" y="42352"/>
                </a:lnTo>
                <a:lnTo>
                  <a:pt x="119717" y="42352"/>
                </a:lnTo>
                <a:lnTo>
                  <a:pt x="119152" y="44210"/>
                </a:lnTo>
                <a:lnTo>
                  <a:pt x="119152" y="44210"/>
                </a:lnTo>
                <a:lnTo>
                  <a:pt x="118870" y="45696"/>
                </a:lnTo>
                <a:lnTo>
                  <a:pt x="118023" y="46439"/>
                </a:lnTo>
                <a:lnTo>
                  <a:pt x="117176" y="46811"/>
                </a:lnTo>
                <a:lnTo>
                  <a:pt x="116329" y="47182"/>
                </a:lnTo>
                <a:lnTo>
                  <a:pt x="110964" y="47182"/>
                </a:lnTo>
                <a:lnTo>
                  <a:pt x="110964" y="47182"/>
                </a:lnTo>
                <a:lnTo>
                  <a:pt x="110682" y="47182"/>
                </a:lnTo>
                <a:lnTo>
                  <a:pt x="110117" y="47554"/>
                </a:lnTo>
                <a:lnTo>
                  <a:pt x="109270" y="49411"/>
                </a:lnTo>
                <a:lnTo>
                  <a:pt x="109270" y="49411"/>
                </a:lnTo>
                <a:lnTo>
                  <a:pt x="108988" y="50154"/>
                </a:lnTo>
                <a:lnTo>
                  <a:pt x="108988" y="50526"/>
                </a:lnTo>
                <a:lnTo>
                  <a:pt x="110682" y="57213"/>
                </a:lnTo>
                <a:lnTo>
                  <a:pt x="110682" y="57213"/>
                </a:lnTo>
                <a:lnTo>
                  <a:pt x="110682" y="58699"/>
                </a:lnTo>
                <a:lnTo>
                  <a:pt x="110682" y="59814"/>
                </a:lnTo>
                <a:lnTo>
                  <a:pt x="110117" y="61300"/>
                </a:lnTo>
                <a:lnTo>
                  <a:pt x="109270" y="62043"/>
                </a:lnTo>
                <a:lnTo>
                  <a:pt x="106164" y="64272"/>
                </a:lnTo>
                <a:lnTo>
                  <a:pt x="106164" y="64272"/>
                </a:lnTo>
                <a:lnTo>
                  <a:pt x="105317" y="65015"/>
                </a:lnTo>
                <a:lnTo>
                  <a:pt x="104188" y="65015"/>
                </a:lnTo>
                <a:lnTo>
                  <a:pt x="103341" y="64643"/>
                </a:lnTo>
                <a:lnTo>
                  <a:pt x="102494" y="63900"/>
                </a:lnTo>
                <a:lnTo>
                  <a:pt x="98823" y="58328"/>
                </a:lnTo>
                <a:lnTo>
                  <a:pt x="98823" y="58328"/>
                </a:lnTo>
                <a:lnTo>
                  <a:pt x="98541" y="57956"/>
                </a:lnTo>
                <a:lnTo>
                  <a:pt x="97976" y="57956"/>
                </a:lnTo>
                <a:lnTo>
                  <a:pt x="96282" y="58328"/>
                </a:lnTo>
                <a:lnTo>
                  <a:pt x="96282" y="58328"/>
                </a:lnTo>
                <a:lnTo>
                  <a:pt x="95717" y="58699"/>
                </a:lnTo>
                <a:lnTo>
                  <a:pt x="95435" y="59071"/>
                </a:lnTo>
                <a:lnTo>
                  <a:pt x="93176" y="65758"/>
                </a:lnTo>
                <a:lnTo>
                  <a:pt x="93176" y="65758"/>
                </a:lnTo>
                <a:lnTo>
                  <a:pt x="92611" y="66501"/>
                </a:lnTo>
                <a:lnTo>
                  <a:pt x="92047" y="67244"/>
                </a:lnTo>
                <a:lnTo>
                  <a:pt x="91200" y="67616"/>
                </a:lnTo>
                <a:lnTo>
                  <a:pt x="90070" y="67616"/>
                </a:lnTo>
                <a:lnTo>
                  <a:pt x="90070" y="67616"/>
                </a:lnTo>
                <a:lnTo>
                  <a:pt x="89788" y="67616"/>
                </a:lnTo>
                <a:lnTo>
                  <a:pt x="88094" y="67244"/>
                </a:lnTo>
                <a:lnTo>
                  <a:pt x="88094" y="67244"/>
                </a:lnTo>
                <a:lnTo>
                  <a:pt x="86400" y="66501"/>
                </a:lnTo>
                <a:lnTo>
                  <a:pt x="86400" y="66501"/>
                </a:lnTo>
                <a:lnTo>
                  <a:pt x="85552" y="65758"/>
                </a:lnTo>
                <a:lnTo>
                  <a:pt x="84988" y="65015"/>
                </a:lnTo>
                <a:lnTo>
                  <a:pt x="84141" y="63900"/>
                </a:lnTo>
                <a:lnTo>
                  <a:pt x="84141" y="62414"/>
                </a:lnTo>
                <a:lnTo>
                  <a:pt x="84141" y="55356"/>
                </a:lnTo>
                <a:lnTo>
                  <a:pt x="84141" y="55356"/>
                </a:lnTo>
                <a:lnTo>
                  <a:pt x="83576" y="54241"/>
                </a:lnTo>
                <a:lnTo>
                  <a:pt x="82164" y="52755"/>
                </a:lnTo>
                <a:lnTo>
                  <a:pt x="82164" y="52755"/>
                </a:lnTo>
                <a:lnTo>
                  <a:pt x="81600" y="52755"/>
                </a:lnTo>
                <a:lnTo>
                  <a:pt x="76517" y="54613"/>
                </a:lnTo>
                <a:lnTo>
                  <a:pt x="76517" y="54613"/>
                </a:lnTo>
                <a:lnTo>
                  <a:pt x="75388" y="54984"/>
                </a:lnTo>
                <a:lnTo>
                  <a:pt x="74541" y="54984"/>
                </a:lnTo>
                <a:lnTo>
                  <a:pt x="73694" y="54241"/>
                </a:lnTo>
                <a:lnTo>
                  <a:pt x="72847" y="53126"/>
                </a:lnTo>
                <a:lnTo>
                  <a:pt x="71152" y="49411"/>
                </a:lnTo>
                <a:lnTo>
                  <a:pt x="71152" y="49411"/>
                </a:lnTo>
                <a:lnTo>
                  <a:pt x="70870" y="47925"/>
                </a:lnTo>
                <a:lnTo>
                  <a:pt x="70870" y="46811"/>
                </a:lnTo>
                <a:lnTo>
                  <a:pt x="71152" y="45696"/>
                </a:lnTo>
                <a:lnTo>
                  <a:pt x="71717" y="44582"/>
                </a:lnTo>
                <a:lnTo>
                  <a:pt x="75388" y="39752"/>
                </a:lnTo>
                <a:lnTo>
                  <a:pt x="75388" y="39752"/>
                </a:lnTo>
                <a:lnTo>
                  <a:pt x="75670" y="38637"/>
                </a:lnTo>
                <a:lnTo>
                  <a:pt x="75388" y="36408"/>
                </a:lnTo>
                <a:lnTo>
                  <a:pt x="75388" y="36408"/>
                </a:lnTo>
                <a:lnTo>
                  <a:pt x="75388" y="35665"/>
                </a:lnTo>
                <a:lnTo>
                  <a:pt x="75105" y="35294"/>
                </a:lnTo>
                <a:lnTo>
                  <a:pt x="70305" y="32321"/>
                </a:lnTo>
                <a:lnTo>
                  <a:pt x="70305" y="32321"/>
                </a:lnTo>
                <a:lnTo>
                  <a:pt x="69458" y="31578"/>
                </a:lnTo>
                <a:lnTo>
                  <a:pt x="68894" y="30464"/>
                </a:lnTo>
                <a:lnTo>
                  <a:pt x="68611" y="29349"/>
                </a:lnTo>
                <a:lnTo>
                  <a:pt x="68611" y="27492"/>
                </a:lnTo>
                <a:lnTo>
                  <a:pt x="69176" y="25263"/>
                </a:lnTo>
                <a:lnTo>
                  <a:pt x="69176" y="25263"/>
                </a:lnTo>
                <a:lnTo>
                  <a:pt x="69458" y="23034"/>
                </a:lnTo>
                <a:lnTo>
                  <a:pt x="69458" y="23034"/>
                </a:lnTo>
                <a:lnTo>
                  <a:pt x="70023" y="21919"/>
                </a:lnTo>
                <a:lnTo>
                  <a:pt x="70588" y="20804"/>
                </a:lnTo>
                <a:lnTo>
                  <a:pt x="71435" y="20433"/>
                </a:lnTo>
                <a:lnTo>
                  <a:pt x="72564" y="20433"/>
                </a:lnTo>
                <a:lnTo>
                  <a:pt x="77647" y="20433"/>
                </a:lnTo>
                <a:lnTo>
                  <a:pt x="77647" y="20433"/>
                </a:lnTo>
                <a:lnTo>
                  <a:pt x="78211" y="20061"/>
                </a:lnTo>
                <a:lnTo>
                  <a:pt x="78494" y="19690"/>
                </a:lnTo>
                <a:lnTo>
                  <a:pt x="79623" y="17832"/>
                </a:lnTo>
                <a:close/>
                <a:moveTo>
                  <a:pt x="77647" y="24148"/>
                </a:moveTo>
                <a:lnTo>
                  <a:pt x="72564" y="24148"/>
                </a:lnTo>
                <a:lnTo>
                  <a:pt x="72564" y="24148"/>
                </a:lnTo>
                <a:lnTo>
                  <a:pt x="72282" y="24148"/>
                </a:lnTo>
                <a:lnTo>
                  <a:pt x="72282" y="24148"/>
                </a:lnTo>
                <a:lnTo>
                  <a:pt x="71717" y="26006"/>
                </a:lnTo>
                <a:lnTo>
                  <a:pt x="71717" y="26006"/>
                </a:lnTo>
                <a:lnTo>
                  <a:pt x="71435" y="27863"/>
                </a:lnTo>
                <a:lnTo>
                  <a:pt x="71435" y="27863"/>
                </a:lnTo>
                <a:lnTo>
                  <a:pt x="71717" y="28235"/>
                </a:lnTo>
                <a:lnTo>
                  <a:pt x="76235" y="31950"/>
                </a:lnTo>
                <a:lnTo>
                  <a:pt x="76235" y="31950"/>
                </a:lnTo>
                <a:lnTo>
                  <a:pt x="77082" y="32693"/>
                </a:lnTo>
                <a:lnTo>
                  <a:pt x="77647" y="33436"/>
                </a:lnTo>
                <a:lnTo>
                  <a:pt x="77929" y="34551"/>
                </a:lnTo>
                <a:lnTo>
                  <a:pt x="78211" y="36037"/>
                </a:lnTo>
                <a:lnTo>
                  <a:pt x="78494" y="37894"/>
                </a:lnTo>
                <a:lnTo>
                  <a:pt x="78494" y="37894"/>
                </a:lnTo>
                <a:lnTo>
                  <a:pt x="78776" y="39380"/>
                </a:lnTo>
                <a:lnTo>
                  <a:pt x="78494" y="40495"/>
                </a:lnTo>
                <a:lnTo>
                  <a:pt x="78211" y="41609"/>
                </a:lnTo>
                <a:lnTo>
                  <a:pt x="77647" y="42352"/>
                </a:lnTo>
                <a:lnTo>
                  <a:pt x="73694" y="47182"/>
                </a:lnTo>
                <a:lnTo>
                  <a:pt x="73694" y="47182"/>
                </a:lnTo>
                <a:lnTo>
                  <a:pt x="73694" y="47554"/>
                </a:lnTo>
                <a:lnTo>
                  <a:pt x="75105" y="50897"/>
                </a:lnTo>
                <a:lnTo>
                  <a:pt x="75388" y="50897"/>
                </a:lnTo>
                <a:lnTo>
                  <a:pt x="75670" y="51269"/>
                </a:lnTo>
                <a:lnTo>
                  <a:pt x="80470" y="49040"/>
                </a:lnTo>
                <a:lnTo>
                  <a:pt x="80470" y="49040"/>
                </a:lnTo>
                <a:lnTo>
                  <a:pt x="81600" y="49040"/>
                </a:lnTo>
                <a:lnTo>
                  <a:pt x="81600" y="49040"/>
                </a:lnTo>
                <a:lnTo>
                  <a:pt x="83011" y="49411"/>
                </a:lnTo>
                <a:lnTo>
                  <a:pt x="84141" y="50154"/>
                </a:lnTo>
                <a:lnTo>
                  <a:pt x="85552" y="51269"/>
                </a:lnTo>
                <a:lnTo>
                  <a:pt x="85552" y="51269"/>
                </a:lnTo>
                <a:lnTo>
                  <a:pt x="86400" y="52012"/>
                </a:lnTo>
                <a:lnTo>
                  <a:pt x="86682" y="53126"/>
                </a:lnTo>
                <a:lnTo>
                  <a:pt x="86964" y="54241"/>
                </a:lnTo>
                <a:lnTo>
                  <a:pt x="87247" y="55356"/>
                </a:lnTo>
                <a:lnTo>
                  <a:pt x="87247" y="62414"/>
                </a:lnTo>
                <a:lnTo>
                  <a:pt x="87247" y="62414"/>
                </a:lnTo>
                <a:lnTo>
                  <a:pt x="87247" y="63157"/>
                </a:lnTo>
                <a:lnTo>
                  <a:pt x="87247" y="63157"/>
                </a:lnTo>
                <a:lnTo>
                  <a:pt x="88941" y="63529"/>
                </a:lnTo>
                <a:lnTo>
                  <a:pt x="88941" y="63529"/>
                </a:lnTo>
                <a:lnTo>
                  <a:pt x="90070" y="63900"/>
                </a:lnTo>
                <a:lnTo>
                  <a:pt x="90070" y="63900"/>
                </a:lnTo>
                <a:lnTo>
                  <a:pt x="90635" y="63900"/>
                </a:lnTo>
                <a:lnTo>
                  <a:pt x="92894" y="57213"/>
                </a:lnTo>
                <a:lnTo>
                  <a:pt x="92894" y="57213"/>
                </a:lnTo>
                <a:lnTo>
                  <a:pt x="93458" y="56470"/>
                </a:lnTo>
                <a:lnTo>
                  <a:pt x="94305" y="55356"/>
                </a:lnTo>
                <a:lnTo>
                  <a:pt x="94870" y="54984"/>
                </a:lnTo>
                <a:lnTo>
                  <a:pt x="96000" y="54613"/>
                </a:lnTo>
                <a:lnTo>
                  <a:pt x="97694" y="54241"/>
                </a:lnTo>
                <a:lnTo>
                  <a:pt x="97694" y="54241"/>
                </a:lnTo>
                <a:lnTo>
                  <a:pt x="97976" y="54241"/>
                </a:lnTo>
                <a:lnTo>
                  <a:pt x="97976" y="54241"/>
                </a:lnTo>
                <a:lnTo>
                  <a:pt x="99670" y="54613"/>
                </a:lnTo>
                <a:lnTo>
                  <a:pt x="100800" y="55727"/>
                </a:lnTo>
                <a:lnTo>
                  <a:pt x="104470" y="60928"/>
                </a:lnTo>
                <a:lnTo>
                  <a:pt x="104752" y="61300"/>
                </a:lnTo>
                <a:lnTo>
                  <a:pt x="107576" y="58699"/>
                </a:lnTo>
                <a:lnTo>
                  <a:pt x="107576" y="58328"/>
                </a:lnTo>
                <a:lnTo>
                  <a:pt x="107576" y="58328"/>
                </a:lnTo>
                <a:lnTo>
                  <a:pt x="106164" y="51640"/>
                </a:lnTo>
                <a:lnTo>
                  <a:pt x="106164" y="51640"/>
                </a:lnTo>
                <a:lnTo>
                  <a:pt x="105882" y="50526"/>
                </a:lnTo>
                <a:lnTo>
                  <a:pt x="105882" y="49411"/>
                </a:lnTo>
                <a:lnTo>
                  <a:pt x="106164" y="48297"/>
                </a:lnTo>
                <a:lnTo>
                  <a:pt x="106729" y="47182"/>
                </a:lnTo>
                <a:lnTo>
                  <a:pt x="107576" y="45325"/>
                </a:lnTo>
                <a:lnTo>
                  <a:pt x="107576" y="45325"/>
                </a:lnTo>
                <a:lnTo>
                  <a:pt x="108423" y="44582"/>
                </a:lnTo>
                <a:lnTo>
                  <a:pt x="109270" y="43839"/>
                </a:lnTo>
                <a:lnTo>
                  <a:pt x="110117" y="43467"/>
                </a:lnTo>
                <a:lnTo>
                  <a:pt x="110964" y="43467"/>
                </a:lnTo>
                <a:lnTo>
                  <a:pt x="116329" y="43467"/>
                </a:lnTo>
                <a:lnTo>
                  <a:pt x="116329" y="43467"/>
                </a:lnTo>
                <a:lnTo>
                  <a:pt x="116611" y="43095"/>
                </a:lnTo>
                <a:lnTo>
                  <a:pt x="116611" y="43095"/>
                </a:lnTo>
                <a:lnTo>
                  <a:pt x="116894" y="41238"/>
                </a:lnTo>
                <a:lnTo>
                  <a:pt x="116894" y="41238"/>
                </a:lnTo>
                <a:lnTo>
                  <a:pt x="117176" y="39380"/>
                </a:lnTo>
                <a:lnTo>
                  <a:pt x="117176" y="39380"/>
                </a:lnTo>
                <a:lnTo>
                  <a:pt x="117176" y="39009"/>
                </a:lnTo>
                <a:lnTo>
                  <a:pt x="112376" y="35665"/>
                </a:lnTo>
                <a:lnTo>
                  <a:pt x="112376" y="35665"/>
                </a:lnTo>
                <a:lnTo>
                  <a:pt x="111811" y="34922"/>
                </a:lnTo>
                <a:lnTo>
                  <a:pt x="111247" y="34179"/>
                </a:lnTo>
                <a:lnTo>
                  <a:pt x="110682" y="33065"/>
                </a:lnTo>
                <a:lnTo>
                  <a:pt x="110682" y="31950"/>
                </a:lnTo>
                <a:lnTo>
                  <a:pt x="110117" y="29721"/>
                </a:lnTo>
                <a:lnTo>
                  <a:pt x="110117" y="29721"/>
                </a:lnTo>
                <a:lnTo>
                  <a:pt x="110117" y="28235"/>
                </a:lnTo>
                <a:lnTo>
                  <a:pt x="110400" y="27120"/>
                </a:lnTo>
                <a:lnTo>
                  <a:pt x="110682" y="26006"/>
                </a:lnTo>
                <a:lnTo>
                  <a:pt x="111247" y="24891"/>
                </a:lnTo>
                <a:lnTo>
                  <a:pt x="114917" y="20433"/>
                </a:lnTo>
                <a:lnTo>
                  <a:pt x="114917" y="20433"/>
                </a:lnTo>
                <a:lnTo>
                  <a:pt x="115200" y="19690"/>
                </a:lnTo>
                <a:lnTo>
                  <a:pt x="113505" y="16346"/>
                </a:lnTo>
                <a:lnTo>
                  <a:pt x="113505" y="16346"/>
                </a:lnTo>
                <a:lnTo>
                  <a:pt x="113223" y="15975"/>
                </a:lnTo>
                <a:lnTo>
                  <a:pt x="108141" y="18204"/>
                </a:lnTo>
                <a:lnTo>
                  <a:pt x="108141" y="18204"/>
                </a:lnTo>
                <a:lnTo>
                  <a:pt x="107011" y="18575"/>
                </a:lnTo>
                <a:lnTo>
                  <a:pt x="106164" y="18575"/>
                </a:lnTo>
                <a:lnTo>
                  <a:pt x="105317" y="17832"/>
                </a:lnTo>
                <a:lnTo>
                  <a:pt x="104470" y="17089"/>
                </a:lnTo>
                <a:lnTo>
                  <a:pt x="103341" y="15975"/>
                </a:lnTo>
                <a:lnTo>
                  <a:pt x="103341" y="15975"/>
                </a:lnTo>
                <a:lnTo>
                  <a:pt x="102494" y="15232"/>
                </a:lnTo>
                <a:lnTo>
                  <a:pt x="101929" y="14489"/>
                </a:lnTo>
                <a:lnTo>
                  <a:pt x="101647" y="13374"/>
                </a:lnTo>
                <a:lnTo>
                  <a:pt x="101647" y="11888"/>
                </a:lnTo>
                <a:lnTo>
                  <a:pt x="101647" y="5201"/>
                </a:lnTo>
                <a:lnTo>
                  <a:pt x="101647" y="5201"/>
                </a:lnTo>
                <a:lnTo>
                  <a:pt x="101364" y="4829"/>
                </a:lnTo>
                <a:lnTo>
                  <a:pt x="101364" y="4829"/>
                </a:lnTo>
                <a:lnTo>
                  <a:pt x="99952" y="4086"/>
                </a:lnTo>
                <a:lnTo>
                  <a:pt x="99952" y="4086"/>
                </a:lnTo>
                <a:lnTo>
                  <a:pt x="98541" y="3715"/>
                </a:lnTo>
                <a:lnTo>
                  <a:pt x="98541" y="3715"/>
                </a:lnTo>
                <a:lnTo>
                  <a:pt x="98258" y="4086"/>
                </a:lnTo>
                <a:lnTo>
                  <a:pt x="95717" y="10030"/>
                </a:lnTo>
                <a:lnTo>
                  <a:pt x="95717" y="10030"/>
                </a:lnTo>
                <a:lnTo>
                  <a:pt x="95152" y="11145"/>
                </a:lnTo>
                <a:lnTo>
                  <a:pt x="94588" y="11888"/>
                </a:lnTo>
                <a:lnTo>
                  <a:pt x="93741" y="12260"/>
                </a:lnTo>
                <a:lnTo>
                  <a:pt x="92894" y="12631"/>
                </a:lnTo>
                <a:lnTo>
                  <a:pt x="91200" y="13003"/>
                </a:lnTo>
                <a:lnTo>
                  <a:pt x="91200" y="13003"/>
                </a:lnTo>
                <a:lnTo>
                  <a:pt x="90635" y="13003"/>
                </a:lnTo>
                <a:lnTo>
                  <a:pt x="90635" y="13003"/>
                </a:lnTo>
                <a:lnTo>
                  <a:pt x="89223" y="12631"/>
                </a:lnTo>
                <a:lnTo>
                  <a:pt x="87811" y="11517"/>
                </a:lnTo>
                <a:lnTo>
                  <a:pt x="84141" y="6687"/>
                </a:lnTo>
                <a:lnTo>
                  <a:pt x="83576" y="6687"/>
                </a:lnTo>
                <a:lnTo>
                  <a:pt x="81035" y="8544"/>
                </a:lnTo>
                <a:lnTo>
                  <a:pt x="81035" y="8916"/>
                </a:lnTo>
                <a:lnTo>
                  <a:pt x="80752" y="9287"/>
                </a:lnTo>
                <a:lnTo>
                  <a:pt x="82447" y="15603"/>
                </a:lnTo>
                <a:lnTo>
                  <a:pt x="82447" y="15603"/>
                </a:lnTo>
                <a:lnTo>
                  <a:pt x="82729" y="16718"/>
                </a:lnTo>
                <a:lnTo>
                  <a:pt x="82729" y="18204"/>
                </a:lnTo>
                <a:lnTo>
                  <a:pt x="82447" y="19318"/>
                </a:lnTo>
                <a:lnTo>
                  <a:pt x="81882" y="20433"/>
                </a:lnTo>
                <a:lnTo>
                  <a:pt x="80752" y="21919"/>
                </a:lnTo>
                <a:lnTo>
                  <a:pt x="80752" y="21919"/>
                </a:lnTo>
                <a:lnTo>
                  <a:pt x="80188" y="22662"/>
                </a:lnTo>
                <a:lnTo>
                  <a:pt x="79623" y="23405"/>
                </a:lnTo>
                <a:lnTo>
                  <a:pt x="78776" y="23777"/>
                </a:lnTo>
                <a:lnTo>
                  <a:pt x="77647" y="24148"/>
                </a:lnTo>
                <a:lnTo>
                  <a:pt x="77647" y="24148"/>
                </a:lnTo>
                <a:close/>
                <a:moveTo>
                  <a:pt x="85835" y="33808"/>
                </a:moveTo>
                <a:lnTo>
                  <a:pt x="85835" y="33808"/>
                </a:lnTo>
                <a:lnTo>
                  <a:pt x="86117" y="31578"/>
                </a:lnTo>
                <a:lnTo>
                  <a:pt x="86682" y="29721"/>
                </a:lnTo>
                <a:lnTo>
                  <a:pt x="87247" y="27492"/>
                </a:lnTo>
                <a:lnTo>
                  <a:pt x="88376" y="25634"/>
                </a:lnTo>
                <a:lnTo>
                  <a:pt x="88376" y="25634"/>
                </a:lnTo>
                <a:lnTo>
                  <a:pt x="89788" y="24148"/>
                </a:lnTo>
                <a:lnTo>
                  <a:pt x="91200" y="23034"/>
                </a:lnTo>
                <a:lnTo>
                  <a:pt x="92611" y="22662"/>
                </a:lnTo>
                <a:lnTo>
                  <a:pt x="94305" y="22291"/>
                </a:lnTo>
                <a:lnTo>
                  <a:pt x="94305" y="22291"/>
                </a:lnTo>
                <a:lnTo>
                  <a:pt x="96000" y="22662"/>
                </a:lnTo>
                <a:lnTo>
                  <a:pt x="97694" y="23034"/>
                </a:lnTo>
                <a:lnTo>
                  <a:pt x="99105" y="24148"/>
                </a:lnTo>
                <a:lnTo>
                  <a:pt x="100517" y="25634"/>
                </a:lnTo>
                <a:lnTo>
                  <a:pt x="100517" y="25634"/>
                </a:lnTo>
                <a:lnTo>
                  <a:pt x="101364" y="27492"/>
                </a:lnTo>
                <a:lnTo>
                  <a:pt x="102211" y="29721"/>
                </a:lnTo>
                <a:lnTo>
                  <a:pt x="102776" y="31578"/>
                </a:lnTo>
                <a:lnTo>
                  <a:pt x="102776" y="33808"/>
                </a:lnTo>
                <a:lnTo>
                  <a:pt x="102776" y="33808"/>
                </a:lnTo>
                <a:lnTo>
                  <a:pt x="102776" y="36037"/>
                </a:lnTo>
                <a:lnTo>
                  <a:pt x="102211" y="38266"/>
                </a:lnTo>
                <a:lnTo>
                  <a:pt x="101364" y="40123"/>
                </a:lnTo>
                <a:lnTo>
                  <a:pt x="100517" y="41609"/>
                </a:lnTo>
                <a:lnTo>
                  <a:pt x="100517" y="41609"/>
                </a:lnTo>
                <a:lnTo>
                  <a:pt x="99105" y="43095"/>
                </a:lnTo>
                <a:lnTo>
                  <a:pt x="97694" y="44210"/>
                </a:lnTo>
                <a:lnTo>
                  <a:pt x="96000" y="44953"/>
                </a:lnTo>
                <a:lnTo>
                  <a:pt x="94305" y="44953"/>
                </a:lnTo>
                <a:lnTo>
                  <a:pt x="94305" y="44953"/>
                </a:lnTo>
                <a:lnTo>
                  <a:pt x="92611" y="44953"/>
                </a:lnTo>
                <a:lnTo>
                  <a:pt x="91200" y="44210"/>
                </a:lnTo>
                <a:lnTo>
                  <a:pt x="89788" y="43095"/>
                </a:lnTo>
                <a:lnTo>
                  <a:pt x="88376" y="41609"/>
                </a:lnTo>
                <a:lnTo>
                  <a:pt x="88376" y="41609"/>
                </a:lnTo>
                <a:lnTo>
                  <a:pt x="87247" y="40123"/>
                </a:lnTo>
                <a:lnTo>
                  <a:pt x="86682" y="38266"/>
                </a:lnTo>
                <a:lnTo>
                  <a:pt x="86117" y="36037"/>
                </a:lnTo>
                <a:lnTo>
                  <a:pt x="85835" y="33808"/>
                </a:lnTo>
                <a:lnTo>
                  <a:pt x="85835" y="33808"/>
                </a:lnTo>
                <a:close/>
                <a:moveTo>
                  <a:pt x="88658" y="33808"/>
                </a:moveTo>
                <a:lnTo>
                  <a:pt x="88658" y="33808"/>
                </a:lnTo>
                <a:lnTo>
                  <a:pt x="88941" y="35294"/>
                </a:lnTo>
                <a:lnTo>
                  <a:pt x="89223" y="36780"/>
                </a:lnTo>
                <a:lnTo>
                  <a:pt x="89788" y="37894"/>
                </a:lnTo>
                <a:lnTo>
                  <a:pt x="90352" y="39009"/>
                </a:lnTo>
                <a:lnTo>
                  <a:pt x="90352" y="39009"/>
                </a:lnTo>
                <a:lnTo>
                  <a:pt x="91200" y="40123"/>
                </a:lnTo>
                <a:lnTo>
                  <a:pt x="92329" y="40866"/>
                </a:lnTo>
                <a:lnTo>
                  <a:pt x="93176" y="41238"/>
                </a:lnTo>
                <a:lnTo>
                  <a:pt x="94305" y="41238"/>
                </a:lnTo>
                <a:lnTo>
                  <a:pt x="94305" y="41238"/>
                </a:lnTo>
                <a:lnTo>
                  <a:pt x="95435" y="41238"/>
                </a:lnTo>
                <a:lnTo>
                  <a:pt x="96564" y="40866"/>
                </a:lnTo>
                <a:lnTo>
                  <a:pt x="97411" y="40123"/>
                </a:lnTo>
                <a:lnTo>
                  <a:pt x="98258" y="39009"/>
                </a:lnTo>
                <a:lnTo>
                  <a:pt x="98258" y="39009"/>
                </a:lnTo>
                <a:lnTo>
                  <a:pt x="99105" y="37894"/>
                </a:lnTo>
                <a:lnTo>
                  <a:pt x="99670" y="36780"/>
                </a:lnTo>
                <a:lnTo>
                  <a:pt x="99952" y="35294"/>
                </a:lnTo>
                <a:lnTo>
                  <a:pt x="99952" y="33808"/>
                </a:lnTo>
                <a:lnTo>
                  <a:pt x="99952" y="33808"/>
                </a:lnTo>
                <a:lnTo>
                  <a:pt x="99952" y="32321"/>
                </a:lnTo>
                <a:lnTo>
                  <a:pt x="99670" y="31207"/>
                </a:lnTo>
                <a:lnTo>
                  <a:pt x="99105" y="29721"/>
                </a:lnTo>
                <a:lnTo>
                  <a:pt x="98258" y="28235"/>
                </a:lnTo>
                <a:lnTo>
                  <a:pt x="98258" y="28235"/>
                </a:lnTo>
                <a:lnTo>
                  <a:pt x="97411" y="27492"/>
                </a:lnTo>
                <a:lnTo>
                  <a:pt x="96564" y="26749"/>
                </a:lnTo>
                <a:lnTo>
                  <a:pt x="95435" y="26377"/>
                </a:lnTo>
                <a:lnTo>
                  <a:pt x="94305" y="26006"/>
                </a:lnTo>
                <a:lnTo>
                  <a:pt x="94305" y="26006"/>
                </a:lnTo>
                <a:lnTo>
                  <a:pt x="93176" y="26377"/>
                </a:lnTo>
                <a:lnTo>
                  <a:pt x="92329" y="26749"/>
                </a:lnTo>
                <a:lnTo>
                  <a:pt x="91200" y="27492"/>
                </a:lnTo>
                <a:lnTo>
                  <a:pt x="90352" y="28235"/>
                </a:lnTo>
                <a:lnTo>
                  <a:pt x="90352" y="28235"/>
                </a:lnTo>
                <a:lnTo>
                  <a:pt x="89788" y="29721"/>
                </a:lnTo>
                <a:lnTo>
                  <a:pt x="89223" y="31207"/>
                </a:lnTo>
                <a:lnTo>
                  <a:pt x="88941" y="32321"/>
                </a:lnTo>
                <a:lnTo>
                  <a:pt x="88658" y="33808"/>
                </a:lnTo>
                <a:lnTo>
                  <a:pt x="88658" y="33808"/>
                </a:lnTo>
                <a:close/>
              </a:path>
            </a:pathLst>
          </a:custGeom>
          <a:solidFill>
            <a:srgbClr val="42A6E2"/>
          </a:solidFill>
          <a:ln>
            <a:noFill/>
          </a:ln>
        </p:spPr>
        <p:txBody>
          <a:bodyPr anchor="ctr"/>
          <a:lstStyle/>
          <a:p>
            <a:pPr algn="ctr"/>
            <a:endParaRPr/>
          </a:p>
        </p:txBody>
      </p:sp>
      <p:sp>
        <p:nvSpPr>
          <p:cNvPr id="9" name="iS1ide-任意多边形: 形状 13"/>
          <p:cNvSpPr/>
          <p:nvPr/>
        </p:nvSpPr>
        <p:spPr>
          <a:xfrm>
            <a:off x="1237127" y="4326495"/>
            <a:ext cx="678352" cy="512743"/>
          </a:xfrm>
          <a:custGeom>
            <a:avLst/>
            <a:gdLst/>
            <a:ahLst/>
            <a:cxnLst/>
            <a:rect l="0" t="0" r="0" b="0"/>
            <a:pathLst>
              <a:path w="120000" h="120000" extrusionOk="0">
                <a:moveTo>
                  <a:pt x="119717" y="51851"/>
                </a:moveTo>
                <a:lnTo>
                  <a:pt x="113223" y="61851"/>
                </a:lnTo>
                <a:lnTo>
                  <a:pt x="119717" y="71851"/>
                </a:lnTo>
                <a:lnTo>
                  <a:pt x="119717" y="71851"/>
                </a:lnTo>
                <a:lnTo>
                  <a:pt x="120000" y="72592"/>
                </a:lnTo>
                <a:lnTo>
                  <a:pt x="120000" y="73703"/>
                </a:lnTo>
                <a:lnTo>
                  <a:pt x="119717" y="74444"/>
                </a:lnTo>
                <a:lnTo>
                  <a:pt x="119435" y="75185"/>
                </a:lnTo>
                <a:lnTo>
                  <a:pt x="119435" y="75185"/>
                </a:lnTo>
                <a:lnTo>
                  <a:pt x="118870" y="75185"/>
                </a:lnTo>
                <a:lnTo>
                  <a:pt x="118588" y="75555"/>
                </a:lnTo>
                <a:lnTo>
                  <a:pt x="118588" y="75555"/>
                </a:lnTo>
                <a:lnTo>
                  <a:pt x="117741" y="75185"/>
                </a:lnTo>
                <a:lnTo>
                  <a:pt x="117176" y="74444"/>
                </a:lnTo>
                <a:lnTo>
                  <a:pt x="110682" y="63703"/>
                </a:lnTo>
                <a:lnTo>
                  <a:pt x="110682" y="63703"/>
                </a:lnTo>
                <a:lnTo>
                  <a:pt x="110400" y="63703"/>
                </a:lnTo>
                <a:lnTo>
                  <a:pt x="110117" y="63703"/>
                </a:lnTo>
                <a:lnTo>
                  <a:pt x="106164" y="63703"/>
                </a:lnTo>
                <a:lnTo>
                  <a:pt x="111247" y="71851"/>
                </a:lnTo>
                <a:lnTo>
                  <a:pt x="111247" y="71851"/>
                </a:lnTo>
                <a:lnTo>
                  <a:pt x="111529" y="72592"/>
                </a:lnTo>
                <a:lnTo>
                  <a:pt x="111811" y="73703"/>
                </a:lnTo>
                <a:lnTo>
                  <a:pt x="111529" y="74444"/>
                </a:lnTo>
                <a:lnTo>
                  <a:pt x="110964" y="75185"/>
                </a:lnTo>
                <a:lnTo>
                  <a:pt x="110964" y="75185"/>
                </a:lnTo>
                <a:lnTo>
                  <a:pt x="110682" y="75185"/>
                </a:lnTo>
                <a:lnTo>
                  <a:pt x="110117" y="75555"/>
                </a:lnTo>
                <a:lnTo>
                  <a:pt x="110117" y="75555"/>
                </a:lnTo>
                <a:lnTo>
                  <a:pt x="109552" y="75185"/>
                </a:lnTo>
                <a:lnTo>
                  <a:pt x="108988" y="74444"/>
                </a:lnTo>
                <a:lnTo>
                  <a:pt x="102494" y="63703"/>
                </a:lnTo>
                <a:lnTo>
                  <a:pt x="97411" y="63703"/>
                </a:lnTo>
                <a:lnTo>
                  <a:pt x="103058" y="71851"/>
                </a:lnTo>
                <a:lnTo>
                  <a:pt x="103058" y="71851"/>
                </a:lnTo>
                <a:lnTo>
                  <a:pt x="103341" y="72592"/>
                </a:lnTo>
                <a:lnTo>
                  <a:pt x="103341" y="73703"/>
                </a:lnTo>
                <a:lnTo>
                  <a:pt x="103058" y="74444"/>
                </a:lnTo>
                <a:lnTo>
                  <a:pt x="102494" y="75185"/>
                </a:lnTo>
                <a:lnTo>
                  <a:pt x="102494" y="75185"/>
                </a:lnTo>
                <a:lnTo>
                  <a:pt x="102211" y="75185"/>
                </a:lnTo>
                <a:lnTo>
                  <a:pt x="101364" y="75555"/>
                </a:lnTo>
                <a:lnTo>
                  <a:pt x="101364" y="75555"/>
                </a:lnTo>
                <a:lnTo>
                  <a:pt x="100800" y="75185"/>
                </a:lnTo>
                <a:lnTo>
                  <a:pt x="100235" y="74444"/>
                </a:lnTo>
                <a:lnTo>
                  <a:pt x="93741" y="63703"/>
                </a:lnTo>
                <a:lnTo>
                  <a:pt x="91482" y="63703"/>
                </a:lnTo>
                <a:lnTo>
                  <a:pt x="91482" y="63703"/>
                </a:lnTo>
                <a:lnTo>
                  <a:pt x="90917" y="69629"/>
                </a:lnTo>
                <a:lnTo>
                  <a:pt x="90070" y="75555"/>
                </a:lnTo>
                <a:lnTo>
                  <a:pt x="88941" y="80740"/>
                </a:lnTo>
                <a:lnTo>
                  <a:pt x="87247" y="85555"/>
                </a:lnTo>
                <a:lnTo>
                  <a:pt x="85270" y="90370"/>
                </a:lnTo>
                <a:lnTo>
                  <a:pt x="83011" y="95185"/>
                </a:lnTo>
                <a:lnTo>
                  <a:pt x="80470" y="99629"/>
                </a:lnTo>
                <a:lnTo>
                  <a:pt x="77082" y="103703"/>
                </a:lnTo>
                <a:lnTo>
                  <a:pt x="77082" y="103703"/>
                </a:lnTo>
                <a:lnTo>
                  <a:pt x="73694" y="107777"/>
                </a:lnTo>
                <a:lnTo>
                  <a:pt x="70023" y="111111"/>
                </a:lnTo>
                <a:lnTo>
                  <a:pt x="66635" y="113703"/>
                </a:lnTo>
                <a:lnTo>
                  <a:pt x="62682" y="115925"/>
                </a:lnTo>
                <a:lnTo>
                  <a:pt x="58729" y="117777"/>
                </a:lnTo>
                <a:lnTo>
                  <a:pt x="54494" y="118888"/>
                </a:lnTo>
                <a:lnTo>
                  <a:pt x="50258" y="120000"/>
                </a:lnTo>
                <a:lnTo>
                  <a:pt x="45741" y="120000"/>
                </a:lnTo>
                <a:lnTo>
                  <a:pt x="45741" y="120000"/>
                </a:lnTo>
                <a:lnTo>
                  <a:pt x="41223" y="119629"/>
                </a:lnTo>
                <a:lnTo>
                  <a:pt x="36705" y="118888"/>
                </a:lnTo>
                <a:lnTo>
                  <a:pt x="32470" y="117777"/>
                </a:lnTo>
                <a:lnTo>
                  <a:pt x="28235" y="115555"/>
                </a:lnTo>
                <a:lnTo>
                  <a:pt x="24282" y="113333"/>
                </a:lnTo>
                <a:lnTo>
                  <a:pt x="20611" y="110370"/>
                </a:lnTo>
                <a:lnTo>
                  <a:pt x="16941" y="106666"/>
                </a:lnTo>
                <a:lnTo>
                  <a:pt x="13552" y="102222"/>
                </a:lnTo>
                <a:lnTo>
                  <a:pt x="13552" y="102222"/>
                </a:lnTo>
                <a:lnTo>
                  <a:pt x="10447" y="97777"/>
                </a:lnTo>
                <a:lnTo>
                  <a:pt x="7623" y="93333"/>
                </a:lnTo>
                <a:lnTo>
                  <a:pt x="5364" y="88148"/>
                </a:lnTo>
                <a:lnTo>
                  <a:pt x="3388" y="83333"/>
                </a:lnTo>
                <a:lnTo>
                  <a:pt x="1976" y="77777"/>
                </a:lnTo>
                <a:lnTo>
                  <a:pt x="847" y="71851"/>
                </a:lnTo>
                <a:lnTo>
                  <a:pt x="282" y="65925"/>
                </a:lnTo>
                <a:lnTo>
                  <a:pt x="0" y="60000"/>
                </a:lnTo>
                <a:lnTo>
                  <a:pt x="0" y="60000"/>
                </a:lnTo>
                <a:lnTo>
                  <a:pt x="282" y="54074"/>
                </a:lnTo>
                <a:lnTo>
                  <a:pt x="847" y="48148"/>
                </a:lnTo>
                <a:lnTo>
                  <a:pt x="1976" y="42592"/>
                </a:lnTo>
                <a:lnTo>
                  <a:pt x="3388" y="37037"/>
                </a:lnTo>
                <a:lnTo>
                  <a:pt x="5364" y="31851"/>
                </a:lnTo>
                <a:lnTo>
                  <a:pt x="7623" y="27037"/>
                </a:lnTo>
                <a:lnTo>
                  <a:pt x="10447" y="22222"/>
                </a:lnTo>
                <a:lnTo>
                  <a:pt x="13552" y="17777"/>
                </a:lnTo>
                <a:lnTo>
                  <a:pt x="13552" y="17777"/>
                </a:lnTo>
                <a:lnTo>
                  <a:pt x="16941" y="13703"/>
                </a:lnTo>
                <a:lnTo>
                  <a:pt x="20611" y="10370"/>
                </a:lnTo>
                <a:lnTo>
                  <a:pt x="24282" y="6666"/>
                </a:lnTo>
                <a:lnTo>
                  <a:pt x="28235" y="4444"/>
                </a:lnTo>
                <a:lnTo>
                  <a:pt x="32470" y="2592"/>
                </a:lnTo>
                <a:lnTo>
                  <a:pt x="36705" y="1111"/>
                </a:lnTo>
                <a:lnTo>
                  <a:pt x="41223" y="370"/>
                </a:lnTo>
                <a:lnTo>
                  <a:pt x="45741" y="0"/>
                </a:lnTo>
                <a:lnTo>
                  <a:pt x="45741" y="0"/>
                </a:lnTo>
                <a:lnTo>
                  <a:pt x="50541" y="370"/>
                </a:lnTo>
                <a:lnTo>
                  <a:pt x="55058" y="1111"/>
                </a:lnTo>
                <a:lnTo>
                  <a:pt x="59294" y="2592"/>
                </a:lnTo>
                <a:lnTo>
                  <a:pt x="63529" y="4444"/>
                </a:lnTo>
                <a:lnTo>
                  <a:pt x="67200" y="6666"/>
                </a:lnTo>
                <a:lnTo>
                  <a:pt x="71152" y="10370"/>
                </a:lnTo>
                <a:lnTo>
                  <a:pt x="74541" y="13703"/>
                </a:lnTo>
                <a:lnTo>
                  <a:pt x="77929" y="17777"/>
                </a:lnTo>
                <a:lnTo>
                  <a:pt x="77929" y="17777"/>
                </a:lnTo>
                <a:lnTo>
                  <a:pt x="81317" y="22222"/>
                </a:lnTo>
                <a:lnTo>
                  <a:pt x="84141" y="27037"/>
                </a:lnTo>
                <a:lnTo>
                  <a:pt x="86400" y="31851"/>
                </a:lnTo>
                <a:lnTo>
                  <a:pt x="88376" y="37037"/>
                </a:lnTo>
                <a:lnTo>
                  <a:pt x="89788" y="42592"/>
                </a:lnTo>
                <a:lnTo>
                  <a:pt x="90635" y="48148"/>
                </a:lnTo>
                <a:lnTo>
                  <a:pt x="91482" y="54074"/>
                </a:lnTo>
                <a:lnTo>
                  <a:pt x="91482" y="60000"/>
                </a:lnTo>
                <a:lnTo>
                  <a:pt x="93741" y="60000"/>
                </a:lnTo>
                <a:lnTo>
                  <a:pt x="100235" y="49629"/>
                </a:lnTo>
                <a:lnTo>
                  <a:pt x="100235" y="49629"/>
                </a:lnTo>
                <a:lnTo>
                  <a:pt x="100800" y="48888"/>
                </a:lnTo>
                <a:lnTo>
                  <a:pt x="101364" y="48888"/>
                </a:lnTo>
                <a:lnTo>
                  <a:pt x="102211" y="48888"/>
                </a:lnTo>
                <a:lnTo>
                  <a:pt x="102776" y="49259"/>
                </a:lnTo>
                <a:lnTo>
                  <a:pt x="102776" y="49259"/>
                </a:lnTo>
                <a:lnTo>
                  <a:pt x="103058" y="50000"/>
                </a:lnTo>
                <a:lnTo>
                  <a:pt x="103341" y="50740"/>
                </a:lnTo>
                <a:lnTo>
                  <a:pt x="103341" y="51111"/>
                </a:lnTo>
                <a:lnTo>
                  <a:pt x="103058" y="51851"/>
                </a:lnTo>
                <a:lnTo>
                  <a:pt x="97411" y="60000"/>
                </a:lnTo>
                <a:lnTo>
                  <a:pt x="102494" y="60000"/>
                </a:lnTo>
                <a:lnTo>
                  <a:pt x="108988" y="49629"/>
                </a:lnTo>
                <a:lnTo>
                  <a:pt x="108988" y="49629"/>
                </a:lnTo>
                <a:lnTo>
                  <a:pt x="109552" y="48888"/>
                </a:lnTo>
                <a:lnTo>
                  <a:pt x="109835" y="48888"/>
                </a:lnTo>
                <a:lnTo>
                  <a:pt x="110400" y="48888"/>
                </a:lnTo>
                <a:lnTo>
                  <a:pt x="110964" y="49259"/>
                </a:lnTo>
                <a:lnTo>
                  <a:pt x="110964" y="49259"/>
                </a:lnTo>
                <a:lnTo>
                  <a:pt x="111529" y="50000"/>
                </a:lnTo>
                <a:lnTo>
                  <a:pt x="111811" y="50740"/>
                </a:lnTo>
                <a:lnTo>
                  <a:pt x="111529" y="51111"/>
                </a:lnTo>
                <a:lnTo>
                  <a:pt x="111247" y="51851"/>
                </a:lnTo>
                <a:lnTo>
                  <a:pt x="106164" y="60000"/>
                </a:lnTo>
                <a:lnTo>
                  <a:pt x="110117" y="60000"/>
                </a:lnTo>
                <a:lnTo>
                  <a:pt x="110117" y="60000"/>
                </a:lnTo>
                <a:lnTo>
                  <a:pt x="110400" y="60000"/>
                </a:lnTo>
                <a:lnTo>
                  <a:pt x="110682" y="60000"/>
                </a:lnTo>
                <a:lnTo>
                  <a:pt x="117176" y="49629"/>
                </a:lnTo>
                <a:lnTo>
                  <a:pt x="117176" y="49629"/>
                </a:lnTo>
                <a:lnTo>
                  <a:pt x="117741" y="48888"/>
                </a:lnTo>
                <a:lnTo>
                  <a:pt x="118305" y="48888"/>
                </a:lnTo>
                <a:lnTo>
                  <a:pt x="118870" y="48888"/>
                </a:lnTo>
                <a:lnTo>
                  <a:pt x="119435" y="49259"/>
                </a:lnTo>
                <a:lnTo>
                  <a:pt x="119435" y="49259"/>
                </a:lnTo>
                <a:lnTo>
                  <a:pt x="120000" y="50000"/>
                </a:lnTo>
                <a:lnTo>
                  <a:pt x="120000" y="50740"/>
                </a:lnTo>
                <a:lnTo>
                  <a:pt x="120000" y="51111"/>
                </a:lnTo>
                <a:lnTo>
                  <a:pt x="119717" y="51851"/>
                </a:lnTo>
                <a:lnTo>
                  <a:pt x="119717" y="51851"/>
                </a:lnTo>
                <a:close/>
                <a:moveTo>
                  <a:pt x="75105" y="101111"/>
                </a:moveTo>
                <a:lnTo>
                  <a:pt x="75105" y="101111"/>
                </a:lnTo>
                <a:lnTo>
                  <a:pt x="77929" y="97037"/>
                </a:lnTo>
                <a:lnTo>
                  <a:pt x="80752" y="92962"/>
                </a:lnTo>
                <a:lnTo>
                  <a:pt x="83011" y="88888"/>
                </a:lnTo>
                <a:lnTo>
                  <a:pt x="84705" y="84074"/>
                </a:lnTo>
                <a:lnTo>
                  <a:pt x="86117" y="79629"/>
                </a:lnTo>
                <a:lnTo>
                  <a:pt x="87247" y="74444"/>
                </a:lnTo>
                <a:lnTo>
                  <a:pt x="88094" y="69259"/>
                </a:lnTo>
                <a:lnTo>
                  <a:pt x="88658" y="63703"/>
                </a:lnTo>
                <a:lnTo>
                  <a:pt x="80188" y="63703"/>
                </a:lnTo>
                <a:lnTo>
                  <a:pt x="80188" y="63703"/>
                </a:lnTo>
                <a:lnTo>
                  <a:pt x="79623" y="68148"/>
                </a:lnTo>
                <a:lnTo>
                  <a:pt x="79058" y="71851"/>
                </a:lnTo>
                <a:lnTo>
                  <a:pt x="77929" y="76296"/>
                </a:lnTo>
                <a:lnTo>
                  <a:pt x="76517" y="80000"/>
                </a:lnTo>
                <a:lnTo>
                  <a:pt x="75105" y="83333"/>
                </a:lnTo>
                <a:lnTo>
                  <a:pt x="73411" y="86666"/>
                </a:lnTo>
                <a:lnTo>
                  <a:pt x="71435" y="90000"/>
                </a:lnTo>
                <a:lnTo>
                  <a:pt x="68894" y="92962"/>
                </a:lnTo>
                <a:lnTo>
                  <a:pt x="68894" y="92962"/>
                </a:lnTo>
                <a:lnTo>
                  <a:pt x="66635" y="95925"/>
                </a:lnTo>
                <a:lnTo>
                  <a:pt x="64094" y="98148"/>
                </a:lnTo>
                <a:lnTo>
                  <a:pt x="61270" y="100370"/>
                </a:lnTo>
                <a:lnTo>
                  <a:pt x="58447" y="101851"/>
                </a:lnTo>
                <a:lnTo>
                  <a:pt x="55623" y="103333"/>
                </a:lnTo>
                <a:lnTo>
                  <a:pt x="52235" y="104074"/>
                </a:lnTo>
                <a:lnTo>
                  <a:pt x="49129" y="105185"/>
                </a:lnTo>
                <a:lnTo>
                  <a:pt x="45741" y="105185"/>
                </a:lnTo>
                <a:lnTo>
                  <a:pt x="45741" y="105185"/>
                </a:lnTo>
                <a:lnTo>
                  <a:pt x="42352" y="105185"/>
                </a:lnTo>
                <a:lnTo>
                  <a:pt x="38964" y="104074"/>
                </a:lnTo>
                <a:lnTo>
                  <a:pt x="35858" y="102962"/>
                </a:lnTo>
                <a:lnTo>
                  <a:pt x="32752" y="101481"/>
                </a:lnTo>
                <a:lnTo>
                  <a:pt x="29647" y="99629"/>
                </a:lnTo>
                <a:lnTo>
                  <a:pt x="26823" y="97407"/>
                </a:lnTo>
                <a:lnTo>
                  <a:pt x="24282" y="94814"/>
                </a:lnTo>
                <a:lnTo>
                  <a:pt x="21741" y="91851"/>
                </a:lnTo>
                <a:lnTo>
                  <a:pt x="21741" y="91851"/>
                </a:lnTo>
                <a:lnTo>
                  <a:pt x="19200" y="88518"/>
                </a:lnTo>
                <a:lnTo>
                  <a:pt x="17223" y="84814"/>
                </a:lnTo>
                <a:lnTo>
                  <a:pt x="15529" y="81111"/>
                </a:lnTo>
                <a:lnTo>
                  <a:pt x="14117" y="77407"/>
                </a:lnTo>
                <a:lnTo>
                  <a:pt x="12988" y="73333"/>
                </a:lnTo>
                <a:lnTo>
                  <a:pt x="12141" y="68888"/>
                </a:lnTo>
                <a:lnTo>
                  <a:pt x="11858" y="64444"/>
                </a:lnTo>
                <a:lnTo>
                  <a:pt x="11576" y="60000"/>
                </a:lnTo>
                <a:lnTo>
                  <a:pt x="11576" y="60000"/>
                </a:lnTo>
                <a:lnTo>
                  <a:pt x="11858" y="55555"/>
                </a:lnTo>
                <a:lnTo>
                  <a:pt x="12141" y="51111"/>
                </a:lnTo>
                <a:lnTo>
                  <a:pt x="12988" y="47037"/>
                </a:lnTo>
                <a:lnTo>
                  <a:pt x="14117" y="42962"/>
                </a:lnTo>
                <a:lnTo>
                  <a:pt x="15529" y="38888"/>
                </a:lnTo>
                <a:lnTo>
                  <a:pt x="17223" y="35185"/>
                </a:lnTo>
                <a:lnTo>
                  <a:pt x="19200" y="31851"/>
                </a:lnTo>
                <a:lnTo>
                  <a:pt x="21741" y="28148"/>
                </a:lnTo>
                <a:lnTo>
                  <a:pt x="21741" y="28148"/>
                </a:lnTo>
                <a:lnTo>
                  <a:pt x="24282" y="25185"/>
                </a:lnTo>
                <a:lnTo>
                  <a:pt x="26823" y="22592"/>
                </a:lnTo>
                <a:lnTo>
                  <a:pt x="29647" y="20370"/>
                </a:lnTo>
                <a:lnTo>
                  <a:pt x="32752" y="18518"/>
                </a:lnTo>
                <a:lnTo>
                  <a:pt x="35858" y="17037"/>
                </a:lnTo>
                <a:lnTo>
                  <a:pt x="38964" y="15925"/>
                </a:lnTo>
                <a:lnTo>
                  <a:pt x="42352" y="15555"/>
                </a:lnTo>
                <a:lnTo>
                  <a:pt x="45741" y="15185"/>
                </a:lnTo>
                <a:lnTo>
                  <a:pt x="45741" y="15185"/>
                </a:lnTo>
                <a:lnTo>
                  <a:pt x="49129" y="15555"/>
                </a:lnTo>
                <a:lnTo>
                  <a:pt x="52517" y="15925"/>
                </a:lnTo>
                <a:lnTo>
                  <a:pt x="55905" y="17037"/>
                </a:lnTo>
                <a:lnTo>
                  <a:pt x="59011" y="18518"/>
                </a:lnTo>
                <a:lnTo>
                  <a:pt x="61835" y="20370"/>
                </a:lnTo>
                <a:lnTo>
                  <a:pt x="64658" y="22592"/>
                </a:lnTo>
                <a:lnTo>
                  <a:pt x="67482" y="25185"/>
                </a:lnTo>
                <a:lnTo>
                  <a:pt x="70023" y="28148"/>
                </a:lnTo>
                <a:lnTo>
                  <a:pt x="70023" y="28148"/>
                </a:lnTo>
                <a:lnTo>
                  <a:pt x="72282" y="31481"/>
                </a:lnTo>
                <a:lnTo>
                  <a:pt x="74258" y="35185"/>
                </a:lnTo>
                <a:lnTo>
                  <a:pt x="75952" y="38888"/>
                </a:lnTo>
                <a:lnTo>
                  <a:pt x="77364" y="42962"/>
                </a:lnTo>
                <a:lnTo>
                  <a:pt x="78776" y="47037"/>
                </a:lnTo>
                <a:lnTo>
                  <a:pt x="79623" y="51111"/>
                </a:lnTo>
                <a:lnTo>
                  <a:pt x="80188" y="55555"/>
                </a:lnTo>
                <a:lnTo>
                  <a:pt x="80188" y="60000"/>
                </a:lnTo>
                <a:lnTo>
                  <a:pt x="88658" y="60000"/>
                </a:lnTo>
                <a:lnTo>
                  <a:pt x="88658" y="60000"/>
                </a:lnTo>
                <a:lnTo>
                  <a:pt x="88658" y="54444"/>
                </a:lnTo>
                <a:lnTo>
                  <a:pt x="87811" y="48888"/>
                </a:lnTo>
                <a:lnTo>
                  <a:pt x="86964" y="43703"/>
                </a:lnTo>
                <a:lnTo>
                  <a:pt x="85552" y="38518"/>
                </a:lnTo>
                <a:lnTo>
                  <a:pt x="83858" y="33703"/>
                </a:lnTo>
                <a:lnTo>
                  <a:pt x="81600" y="28888"/>
                </a:lnTo>
                <a:lnTo>
                  <a:pt x="79341" y="24814"/>
                </a:lnTo>
                <a:lnTo>
                  <a:pt x="75952" y="20370"/>
                </a:lnTo>
                <a:lnTo>
                  <a:pt x="75952" y="20370"/>
                </a:lnTo>
                <a:lnTo>
                  <a:pt x="72847" y="16666"/>
                </a:lnTo>
                <a:lnTo>
                  <a:pt x="69458" y="13333"/>
                </a:lnTo>
                <a:lnTo>
                  <a:pt x="66070" y="10370"/>
                </a:lnTo>
                <a:lnTo>
                  <a:pt x="62400" y="7777"/>
                </a:lnTo>
                <a:lnTo>
                  <a:pt x="58447" y="5925"/>
                </a:lnTo>
                <a:lnTo>
                  <a:pt x="54211" y="4814"/>
                </a:lnTo>
                <a:lnTo>
                  <a:pt x="49976" y="4074"/>
                </a:lnTo>
                <a:lnTo>
                  <a:pt x="45741" y="3703"/>
                </a:lnTo>
                <a:lnTo>
                  <a:pt x="45741" y="3703"/>
                </a:lnTo>
                <a:lnTo>
                  <a:pt x="41505" y="4074"/>
                </a:lnTo>
                <a:lnTo>
                  <a:pt x="37270" y="4814"/>
                </a:lnTo>
                <a:lnTo>
                  <a:pt x="33317" y="5925"/>
                </a:lnTo>
                <a:lnTo>
                  <a:pt x="29364" y="7777"/>
                </a:lnTo>
                <a:lnTo>
                  <a:pt x="25694" y="10370"/>
                </a:lnTo>
                <a:lnTo>
                  <a:pt x="22023" y="13333"/>
                </a:lnTo>
                <a:lnTo>
                  <a:pt x="18917" y="16666"/>
                </a:lnTo>
                <a:lnTo>
                  <a:pt x="15529" y="20370"/>
                </a:lnTo>
                <a:lnTo>
                  <a:pt x="15529" y="20370"/>
                </a:lnTo>
                <a:lnTo>
                  <a:pt x="12705" y="24814"/>
                </a:lnTo>
                <a:lnTo>
                  <a:pt x="10164" y="28888"/>
                </a:lnTo>
                <a:lnTo>
                  <a:pt x="7623" y="33703"/>
                </a:lnTo>
                <a:lnTo>
                  <a:pt x="5929" y="38518"/>
                </a:lnTo>
                <a:lnTo>
                  <a:pt x="4517" y="43703"/>
                </a:lnTo>
                <a:lnTo>
                  <a:pt x="3670" y="48888"/>
                </a:lnTo>
                <a:lnTo>
                  <a:pt x="3105" y="54444"/>
                </a:lnTo>
                <a:lnTo>
                  <a:pt x="2823" y="60000"/>
                </a:lnTo>
                <a:lnTo>
                  <a:pt x="2823" y="60000"/>
                </a:lnTo>
                <a:lnTo>
                  <a:pt x="3105" y="65555"/>
                </a:lnTo>
                <a:lnTo>
                  <a:pt x="3670" y="71111"/>
                </a:lnTo>
                <a:lnTo>
                  <a:pt x="4517" y="76666"/>
                </a:lnTo>
                <a:lnTo>
                  <a:pt x="5929" y="81851"/>
                </a:lnTo>
                <a:lnTo>
                  <a:pt x="7623" y="86666"/>
                </a:lnTo>
                <a:lnTo>
                  <a:pt x="10164" y="91111"/>
                </a:lnTo>
                <a:lnTo>
                  <a:pt x="12705" y="95555"/>
                </a:lnTo>
                <a:lnTo>
                  <a:pt x="15529" y="99629"/>
                </a:lnTo>
                <a:lnTo>
                  <a:pt x="15529" y="99629"/>
                </a:lnTo>
                <a:lnTo>
                  <a:pt x="18917" y="103333"/>
                </a:lnTo>
                <a:lnTo>
                  <a:pt x="22023" y="107037"/>
                </a:lnTo>
                <a:lnTo>
                  <a:pt x="25694" y="110000"/>
                </a:lnTo>
                <a:lnTo>
                  <a:pt x="29364" y="112222"/>
                </a:lnTo>
                <a:lnTo>
                  <a:pt x="33317" y="114074"/>
                </a:lnTo>
                <a:lnTo>
                  <a:pt x="37270" y="115185"/>
                </a:lnTo>
                <a:lnTo>
                  <a:pt x="41505" y="115925"/>
                </a:lnTo>
                <a:lnTo>
                  <a:pt x="45741" y="116296"/>
                </a:lnTo>
                <a:lnTo>
                  <a:pt x="45741" y="116296"/>
                </a:lnTo>
                <a:lnTo>
                  <a:pt x="49976" y="116296"/>
                </a:lnTo>
                <a:lnTo>
                  <a:pt x="53929" y="115555"/>
                </a:lnTo>
                <a:lnTo>
                  <a:pt x="57882" y="114074"/>
                </a:lnTo>
                <a:lnTo>
                  <a:pt x="61835" y="112592"/>
                </a:lnTo>
                <a:lnTo>
                  <a:pt x="65223" y="110370"/>
                </a:lnTo>
                <a:lnTo>
                  <a:pt x="68611" y="107777"/>
                </a:lnTo>
                <a:lnTo>
                  <a:pt x="72000" y="104814"/>
                </a:lnTo>
                <a:lnTo>
                  <a:pt x="75105" y="101111"/>
                </a:lnTo>
                <a:lnTo>
                  <a:pt x="75105" y="101111"/>
                </a:lnTo>
                <a:close/>
                <a:moveTo>
                  <a:pt x="77082" y="60000"/>
                </a:moveTo>
                <a:lnTo>
                  <a:pt x="77082" y="60000"/>
                </a:lnTo>
                <a:lnTo>
                  <a:pt x="77082" y="55925"/>
                </a:lnTo>
                <a:lnTo>
                  <a:pt x="76517" y="51851"/>
                </a:lnTo>
                <a:lnTo>
                  <a:pt x="75952" y="48148"/>
                </a:lnTo>
                <a:lnTo>
                  <a:pt x="74823" y="44444"/>
                </a:lnTo>
                <a:lnTo>
                  <a:pt x="73694" y="40370"/>
                </a:lnTo>
                <a:lnTo>
                  <a:pt x="72000" y="37037"/>
                </a:lnTo>
                <a:lnTo>
                  <a:pt x="70305" y="34074"/>
                </a:lnTo>
                <a:lnTo>
                  <a:pt x="68047" y="30740"/>
                </a:lnTo>
                <a:lnTo>
                  <a:pt x="68047" y="30740"/>
                </a:lnTo>
                <a:lnTo>
                  <a:pt x="65788" y="28148"/>
                </a:lnTo>
                <a:lnTo>
                  <a:pt x="63247" y="25555"/>
                </a:lnTo>
                <a:lnTo>
                  <a:pt x="60705" y="23703"/>
                </a:lnTo>
                <a:lnTo>
                  <a:pt x="58164" y="21851"/>
                </a:lnTo>
                <a:lnTo>
                  <a:pt x="55341" y="20740"/>
                </a:lnTo>
                <a:lnTo>
                  <a:pt x="51952" y="19629"/>
                </a:lnTo>
                <a:lnTo>
                  <a:pt x="48847" y="19259"/>
                </a:lnTo>
                <a:lnTo>
                  <a:pt x="45741" y="18888"/>
                </a:lnTo>
                <a:lnTo>
                  <a:pt x="45741" y="18888"/>
                </a:lnTo>
                <a:lnTo>
                  <a:pt x="42635" y="19259"/>
                </a:lnTo>
                <a:lnTo>
                  <a:pt x="39529" y="19629"/>
                </a:lnTo>
                <a:lnTo>
                  <a:pt x="36705" y="20740"/>
                </a:lnTo>
                <a:lnTo>
                  <a:pt x="33882" y="21851"/>
                </a:lnTo>
                <a:lnTo>
                  <a:pt x="30776" y="23703"/>
                </a:lnTo>
                <a:lnTo>
                  <a:pt x="28235" y="25555"/>
                </a:lnTo>
                <a:lnTo>
                  <a:pt x="25976" y="28148"/>
                </a:lnTo>
                <a:lnTo>
                  <a:pt x="23435" y="30740"/>
                </a:lnTo>
                <a:lnTo>
                  <a:pt x="23435" y="30740"/>
                </a:lnTo>
                <a:lnTo>
                  <a:pt x="21458" y="34074"/>
                </a:lnTo>
                <a:lnTo>
                  <a:pt x="19482" y="37037"/>
                </a:lnTo>
                <a:lnTo>
                  <a:pt x="18070" y="40370"/>
                </a:lnTo>
                <a:lnTo>
                  <a:pt x="16658" y="44444"/>
                </a:lnTo>
                <a:lnTo>
                  <a:pt x="15811" y="48148"/>
                </a:lnTo>
                <a:lnTo>
                  <a:pt x="14964" y="51851"/>
                </a:lnTo>
                <a:lnTo>
                  <a:pt x="14682" y="55925"/>
                </a:lnTo>
                <a:lnTo>
                  <a:pt x="14400" y="60000"/>
                </a:lnTo>
                <a:lnTo>
                  <a:pt x="14400" y="60000"/>
                </a:lnTo>
                <a:lnTo>
                  <a:pt x="14682" y="64074"/>
                </a:lnTo>
                <a:lnTo>
                  <a:pt x="14964" y="68148"/>
                </a:lnTo>
                <a:lnTo>
                  <a:pt x="15811" y="72222"/>
                </a:lnTo>
                <a:lnTo>
                  <a:pt x="16658" y="75925"/>
                </a:lnTo>
                <a:lnTo>
                  <a:pt x="18070" y="79629"/>
                </a:lnTo>
                <a:lnTo>
                  <a:pt x="19482" y="82962"/>
                </a:lnTo>
                <a:lnTo>
                  <a:pt x="21458" y="86296"/>
                </a:lnTo>
                <a:lnTo>
                  <a:pt x="23435" y="89259"/>
                </a:lnTo>
                <a:lnTo>
                  <a:pt x="23435" y="89259"/>
                </a:lnTo>
                <a:lnTo>
                  <a:pt x="25976" y="92222"/>
                </a:lnTo>
                <a:lnTo>
                  <a:pt x="28235" y="94444"/>
                </a:lnTo>
                <a:lnTo>
                  <a:pt x="30776" y="96666"/>
                </a:lnTo>
                <a:lnTo>
                  <a:pt x="33882" y="98148"/>
                </a:lnTo>
                <a:lnTo>
                  <a:pt x="36705" y="99629"/>
                </a:lnTo>
                <a:lnTo>
                  <a:pt x="39529" y="100370"/>
                </a:lnTo>
                <a:lnTo>
                  <a:pt x="42635" y="101111"/>
                </a:lnTo>
                <a:lnTo>
                  <a:pt x="45741" y="101111"/>
                </a:lnTo>
                <a:lnTo>
                  <a:pt x="45741" y="101111"/>
                </a:lnTo>
                <a:lnTo>
                  <a:pt x="48847" y="101111"/>
                </a:lnTo>
                <a:lnTo>
                  <a:pt x="51670" y="100370"/>
                </a:lnTo>
                <a:lnTo>
                  <a:pt x="54494" y="99629"/>
                </a:lnTo>
                <a:lnTo>
                  <a:pt x="57317" y="98518"/>
                </a:lnTo>
                <a:lnTo>
                  <a:pt x="59858" y="97037"/>
                </a:lnTo>
                <a:lnTo>
                  <a:pt x="62400" y="95185"/>
                </a:lnTo>
                <a:lnTo>
                  <a:pt x="64658" y="92962"/>
                </a:lnTo>
                <a:lnTo>
                  <a:pt x="66917" y="90370"/>
                </a:lnTo>
                <a:lnTo>
                  <a:pt x="66917" y="90370"/>
                </a:lnTo>
                <a:lnTo>
                  <a:pt x="69176" y="87777"/>
                </a:lnTo>
                <a:lnTo>
                  <a:pt x="70870" y="84814"/>
                </a:lnTo>
                <a:lnTo>
                  <a:pt x="72564" y="81851"/>
                </a:lnTo>
                <a:lnTo>
                  <a:pt x="73976" y="78518"/>
                </a:lnTo>
                <a:lnTo>
                  <a:pt x="75105" y="75185"/>
                </a:lnTo>
                <a:lnTo>
                  <a:pt x="75952" y="71481"/>
                </a:lnTo>
                <a:lnTo>
                  <a:pt x="76517" y="67777"/>
                </a:lnTo>
                <a:lnTo>
                  <a:pt x="77082" y="63703"/>
                </a:lnTo>
                <a:lnTo>
                  <a:pt x="68611" y="63703"/>
                </a:lnTo>
                <a:lnTo>
                  <a:pt x="68611" y="63703"/>
                </a:lnTo>
                <a:lnTo>
                  <a:pt x="68047" y="66666"/>
                </a:lnTo>
                <a:lnTo>
                  <a:pt x="67764" y="69259"/>
                </a:lnTo>
                <a:lnTo>
                  <a:pt x="66917" y="71481"/>
                </a:lnTo>
                <a:lnTo>
                  <a:pt x="66070" y="74444"/>
                </a:lnTo>
                <a:lnTo>
                  <a:pt x="64941" y="76666"/>
                </a:lnTo>
                <a:lnTo>
                  <a:pt x="63811" y="78888"/>
                </a:lnTo>
                <a:lnTo>
                  <a:pt x="62400" y="80740"/>
                </a:lnTo>
                <a:lnTo>
                  <a:pt x="60988" y="82592"/>
                </a:lnTo>
                <a:lnTo>
                  <a:pt x="60988" y="82592"/>
                </a:lnTo>
                <a:lnTo>
                  <a:pt x="59294" y="84444"/>
                </a:lnTo>
                <a:lnTo>
                  <a:pt x="57600" y="85925"/>
                </a:lnTo>
                <a:lnTo>
                  <a:pt x="55905" y="87037"/>
                </a:lnTo>
                <a:lnTo>
                  <a:pt x="53647" y="88148"/>
                </a:lnTo>
                <a:lnTo>
                  <a:pt x="51952" y="88888"/>
                </a:lnTo>
                <a:lnTo>
                  <a:pt x="49976" y="89629"/>
                </a:lnTo>
                <a:lnTo>
                  <a:pt x="48000" y="90000"/>
                </a:lnTo>
                <a:lnTo>
                  <a:pt x="45741" y="90000"/>
                </a:lnTo>
                <a:lnTo>
                  <a:pt x="45741" y="90000"/>
                </a:lnTo>
                <a:lnTo>
                  <a:pt x="43482" y="90000"/>
                </a:lnTo>
                <a:lnTo>
                  <a:pt x="41223" y="89629"/>
                </a:lnTo>
                <a:lnTo>
                  <a:pt x="39247" y="88888"/>
                </a:lnTo>
                <a:lnTo>
                  <a:pt x="37270" y="87777"/>
                </a:lnTo>
                <a:lnTo>
                  <a:pt x="35294" y="86666"/>
                </a:lnTo>
                <a:lnTo>
                  <a:pt x="33317" y="85185"/>
                </a:lnTo>
                <a:lnTo>
                  <a:pt x="31623" y="83333"/>
                </a:lnTo>
                <a:lnTo>
                  <a:pt x="29647" y="81481"/>
                </a:lnTo>
                <a:lnTo>
                  <a:pt x="29647" y="81481"/>
                </a:lnTo>
                <a:lnTo>
                  <a:pt x="27952" y="79259"/>
                </a:lnTo>
                <a:lnTo>
                  <a:pt x="26541" y="76666"/>
                </a:lnTo>
                <a:lnTo>
                  <a:pt x="25411" y="74444"/>
                </a:lnTo>
                <a:lnTo>
                  <a:pt x="24564" y="71481"/>
                </a:lnTo>
                <a:lnTo>
                  <a:pt x="24000" y="68888"/>
                </a:lnTo>
                <a:lnTo>
                  <a:pt x="23435" y="65925"/>
                </a:lnTo>
                <a:lnTo>
                  <a:pt x="23152" y="62962"/>
                </a:lnTo>
                <a:lnTo>
                  <a:pt x="22870" y="60000"/>
                </a:lnTo>
                <a:lnTo>
                  <a:pt x="22870" y="60000"/>
                </a:lnTo>
                <a:lnTo>
                  <a:pt x="23152" y="57037"/>
                </a:lnTo>
                <a:lnTo>
                  <a:pt x="23435" y="54074"/>
                </a:lnTo>
                <a:lnTo>
                  <a:pt x="24000" y="51481"/>
                </a:lnTo>
                <a:lnTo>
                  <a:pt x="24564" y="48518"/>
                </a:lnTo>
                <a:lnTo>
                  <a:pt x="25411" y="46296"/>
                </a:lnTo>
                <a:lnTo>
                  <a:pt x="26541" y="43703"/>
                </a:lnTo>
                <a:lnTo>
                  <a:pt x="27952" y="41111"/>
                </a:lnTo>
                <a:lnTo>
                  <a:pt x="29647" y="38888"/>
                </a:lnTo>
                <a:lnTo>
                  <a:pt x="29647" y="38888"/>
                </a:lnTo>
                <a:lnTo>
                  <a:pt x="31623" y="36666"/>
                </a:lnTo>
                <a:lnTo>
                  <a:pt x="33317" y="34814"/>
                </a:lnTo>
                <a:lnTo>
                  <a:pt x="35294" y="33333"/>
                </a:lnTo>
                <a:lnTo>
                  <a:pt x="37270" y="32222"/>
                </a:lnTo>
                <a:lnTo>
                  <a:pt x="39247" y="31111"/>
                </a:lnTo>
                <a:lnTo>
                  <a:pt x="41223" y="30740"/>
                </a:lnTo>
                <a:lnTo>
                  <a:pt x="43482" y="30370"/>
                </a:lnTo>
                <a:lnTo>
                  <a:pt x="45741" y="30000"/>
                </a:lnTo>
                <a:lnTo>
                  <a:pt x="45741" y="30000"/>
                </a:lnTo>
                <a:lnTo>
                  <a:pt x="48000" y="30370"/>
                </a:lnTo>
                <a:lnTo>
                  <a:pt x="50258" y="30740"/>
                </a:lnTo>
                <a:lnTo>
                  <a:pt x="52517" y="31111"/>
                </a:lnTo>
                <a:lnTo>
                  <a:pt x="54494" y="32222"/>
                </a:lnTo>
                <a:lnTo>
                  <a:pt x="56752" y="33333"/>
                </a:lnTo>
                <a:lnTo>
                  <a:pt x="58447" y="34814"/>
                </a:lnTo>
                <a:lnTo>
                  <a:pt x="60423" y="36666"/>
                </a:lnTo>
                <a:lnTo>
                  <a:pt x="62117" y="38888"/>
                </a:lnTo>
                <a:lnTo>
                  <a:pt x="62117" y="38888"/>
                </a:lnTo>
                <a:lnTo>
                  <a:pt x="63529" y="41111"/>
                </a:lnTo>
                <a:lnTo>
                  <a:pt x="64941" y="43703"/>
                </a:lnTo>
                <a:lnTo>
                  <a:pt x="66070" y="46296"/>
                </a:lnTo>
                <a:lnTo>
                  <a:pt x="66917" y="48518"/>
                </a:lnTo>
                <a:lnTo>
                  <a:pt x="67764" y="51481"/>
                </a:lnTo>
                <a:lnTo>
                  <a:pt x="68329" y="54074"/>
                </a:lnTo>
                <a:lnTo>
                  <a:pt x="68611" y="57037"/>
                </a:lnTo>
                <a:lnTo>
                  <a:pt x="68611" y="60000"/>
                </a:lnTo>
                <a:lnTo>
                  <a:pt x="77082" y="60000"/>
                </a:lnTo>
                <a:close/>
                <a:moveTo>
                  <a:pt x="65788" y="60000"/>
                </a:moveTo>
                <a:lnTo>
                  <a:pt x="65788" y="60000"/>
                </a:lnTo>
                <a:lnTo>
                  <a:pt x="65788" y="57407"/>
                </a:lnTo>
                <a:lnTo>
                  <a:pt x="65505" y="54814"/>
                </a:lnTo>
                <a:lnTo>
                  <a:pt x="64941" y="52222"/>
                </a:lnTo>
                <a:lnTo>
                  <a:pt x="64376" y="50000"/>
                </a:lnTo>
                <a:lnTo>
                  <a:pt x="63529" y="47777"/>
                </a:lnTo>
                <a:lnTo>
                  <a:pt x="62682" y="45555"/>
                </a:lnTo>
                <a:lnTo>
                  <a:pt x="61270" y="43703"/>
                </a:lnTo>
                <a:lnTo>
                  <a:pt x="60141" y="41111"/>
                </a:lnTo>
                <a:lnTo>
                  <a:pt x="60141" y="41111"/>
                </a:lnTo>
                <a:lnTo>
                  <a:pt x="58447" y="39629"/>
                </a:lnTo>
                <a:lnTo>
                  <a:pt x="57035" y="38148"/>
                </a:lnTo>
                <a:lnTo>
                  <a:pt x="55341" y="36666"/>
                </a:lnTo>
                <a:lnTo>
                  <a:pt x="53364" y="35555"/>
                </a:lnTo>
                <a:lnTo>
                  <a:pt x="51670" y="34814"/>
                </a:lnTo>
                <a:lnTo>
                  <a:pt x="49694" y="34074"/>
                </a:lnTo>
                <a:lnTo>
                  <a:pt x="47717" y="33703"/>
                </a:lnTo>
                <a:lnTo>
                  <a:pt x="45741" y="33703"/>
                </a:lnTo>
                <a:lnTo>
                  <a:pt x="45741" y="33703"/>
                </a:lnTo>
                <a:lnTo>
                  <a:pt x="43764" y="34074"/>
                </a:lnTo>
                <a:lnTo>
                  <a:pt x="41788" y="34074"/>
                </a:lnTo>
                <a:lnTo>
                  <a:pt x="40094" y="34814"/>
                </a:lnTo>
                <a:lnTo>
                  <a:pt x="38400" y="35555"/>
                </a:lnTo>
                <a:lnTo>
                  <a:pt x="36423" y="36666"/>
                </a:lnTo>
                <a:lnTo>
                  <a:pt x="35011" y="38148"/>
                </a:lnTo>
                <a:lnTo>
                  <a:pt x="33317" y="39629"/>
                </a:lnTo>
                <a:lnTo>
                  <a:pt x="31905" y="41851"/>
                </a:lnTo>
                <a:lnTo>
                  <a:pt x="31905" y="41851"/>
                </a:lnTo>
                <a:lnTo>
                  <a:pt x="30211" y="43703"/>
                </a:lnTo>
                <a:lnTo>
                  <a:pt x="29082" y="45925"/>
                </a:lnTo>
                <a:lnTo>
                  <a:pt x="27952" y="47777"/>
                </a:lnTo>
                <a:lnTo>
                  <a:pt x="27105" y="50000"/>
                </a:lnTo>
                <a:lnTo>
                  <a:pt x="26541" y="52592"/>
                </a:lnTo>
                <a:lnTo>
                  <a:pt x="26258" y="54814"/>
                </a:lnTo>
                <a:lnTo>
                  <a:pt x="25976" y="57407"/>
                </a:lnTo>
                <a:lnTo>
                  <a:pt x="25694" y="60000"/>
                </a:lnTo>
                <a:lnTo>
                  <a:pt x="25694" y="60000"/>
                </a:lnTo>
                <a:lnTo>
                  <a:pt x="25976" y="62592"/>
                </a:lnTo>
                <a:lnTo>
                  <a:pt x="26258" y="65185"/>
                </a:lnTo>
                <a:lnTo>
                  <a:pt x="26541" y="67777"/>
                </a:lnTo>
                <a:lnTo>
                  <a:pt x="27105" y="70000"/>
                </a:lnTo>
                <a:lnTo>
                  <a:pt x="27952" y="72222"/>
                </a:lnTo>
                <a:lnTo>
                  <a:pt x="29082" y="74814"/>
                </a:lnTo>
                <a:lnTo>
                  <a:pt x="30211" y="76666"/>
                </a:lnTo>
                <a:lnTo>
                  <a:pt x="31905" y="78888"/>
                </a:lnTo>
                <a:lnTo>
                  <a:pt x="31905" y="78888"/>
                </a:lnTo>
                <a:lnTo>
                  <a:pt x="33317" y="80370"/>
                </a:lnTo>
                <a:lnTo>
                  <a:pt x="35011" y="82222"/>
                </a:lnTo>
                <a:lnTo>
                  <a:pt x="36423" y="83333"/>
                </a:lnTo>
                <a:lnTo>
                  <a:pt x="38400" y="84444"/>
                </a:lnTo>
                <a:lnTo>
                  <a:pt x="40094" y="85185"/>
                </a:lnTo>
                <a:lnTo>
                  <a:pt x="41788" y="85925"/>
                </a:lnTo>
                <a:lnTo>
                  <a:pt x="43764" y="86296"/>
                </a:lnTo>
                <a:lnTo>
                  <a:pt x="45741" y="86296"/>
                </a:lnTo>
                <a:lnTo>
                  <a:pt x="45741" y="86296"/>
                </a:lnTo>
                <a:lnTo>
                  <a:pt x="49411" y="85925"/>
                </a:lnTo>
                <a:lnTo>
                  <a:pt x="52800" y="84814"/>
                </a:lnTo>
                <a:lnTo>
                  <a:pt x="56188" y="82962"/>
                </a:lnTo>
                <a:lnTo>
                  <a:pt x="59011" y="80000"/>
                </a:lnTo>
                <a:lnTo>
                  <a:pt x="59011" y="80000"/>
                </a:lnTo>
                <a:lnTo>
                  <a:pt x="61552" y="76666"/>
                </a:lnTo>
                <a:lnTo>
                  <a:pt x="63529" y="72592"/>
                </a:lnTo>
                <a:lnTo>
                  <a:pt x="64941" y="68148"/>
                </a:lnTo>
                <a:lnTo>
                  <a:pt x="65788" y="63703"/>
                </a:lnTo>
                <a:lnTo>
                  <a:pt x="57035" y="63703"/>
                </a:lnTo>
                <a:lnTo>
                  <a:pt x="57035" y="63703"/>
                </a:lnTo>
                <a:lnTo>
                  <a:pt x="56470" y="65925"/>
                </a:lnTo>
                <a:lnTo>
                  <a:pt x="55623" y="68148"/>
                </a:lnTo>
                <a:lnTo>
                  <a:pt x="54211" y="70000"/>
                </a:lnTo>
                <a:lnTo>
                  <a:pt x="52800" y="71851"/>
                </a:lnTo>
                <a:lnTo>
                  <a:pt x="52800" y="71851"/>
                </a:lnTo>
                <a:lnTo>
                  <a:pt x="51105" y="73333"/>
                </a:lnTo>
                <a:lnTo>
                  <a:pt x="49411" y="74444"/>
                </a:lnTo>
                <a:lnTo>
                  <a:pt x="47717" y="75185"/>
                </a:lnTo>
                <a:lnTo>
                  <a:pt x="45741" y="75185"/>
                </a:lnTo>
                <a:lnTo>
                  <a:pt x="45741" y="75185"/>
                </a:lnTo>
                <a:lnTo>
                  <a:pt x="43482" y="74814"/>
                </a:lnTo>
                <a:lnTo>
                  <a:pt x="41505" y="74074"/>
                </a:lnTo>
                <a:lnTo>
                  <a:pt x="39529" y="72592"/>
                </a:lnTo>
                <a:lnTo>
                  <a:pt x="37835" y="70370"/>
                </a:lnTo>
                <a:lnTo>
                  <a:pt x="37835" y="70370"/>
                </a:lnTo>
                <a:lnTo>
                  <a:pt x="36423" y="68148"/>
                </a:lnTo>
                <a:lnTo>
                  <a:pt x="35294" y="65555"/>
                </a:lnTo>
                <a:lnTo>
                  <a:pt x="34729" y="62962"/>
                </a:lnTo>
                <a:lnTo>
                  <a:pt x="34447" y="60000"/>
                </a:lnTo>
                <a:lnTo>
                  <a:pt x="34447" y="60000"/>
                </a:lnTo>
                <a:lnTo>
                  <a:pt x="34729" y="57037"/>
                </a:lnTo>
                <a:lnTo>
                  <a:pt x="35294" y="54444"/>
                </a:lnTo>
                <a:lnTo>
                  <a:pt x="36423" y="51851"/>
                </a:lnTo>
                <a:lnTo>
                  <a:pt x="37835" y="49629"/>
                </a:lnTo>
                <a:lnTo>
                  <a:pt x="37835" y="49629"/>
                </a:lnTo>
                <a:lnTo>
                  <a:pt x="39529" y="47777"/>
                </a:lnTo>
                <a:lnTo>
                  <a:pt x="41505" y="46296"/>
                </a:lnTo>
                <a:lnTo>
                  <a:pt x="43482" y="45555"/>
                </a:lnTo>
                <a:lnTo>
                  <a:pt x="45741" y="45185"/>
                </a:lnTo>
                <a:lnTo>
                  <a:pt x="45741" y="45185"/>
                </a:lnTo>
                <a:lnTo>
                  <a:pt x="48000" y="45555"/>
                </a:lnTo>
                <a:lnTo>
                  <a:pt x="49976" y="46296"/>
                </a:lnTo>
                <a:lnTo>
                  <a:pt x="51952" y="47777"/>
                </a:lnTo>
                <a:lnTo>
                  <a:pt x="53647" y="49629"/>
                </a:lnTo>
                <a:lnTo>
                  <a:pt x="53647" y="49629"/>
                </a:lnTo>
                <a:lnTo>
                  <a:pt x="55623" y="51851"/>
                </a:lnTo>
                <a:lnTo>
                  <a:pt x="56470" y="54444"/>
                </a:lnTo>
                <a:lnTo>
                  <a:pt x="57317" y="57037"/>
                </a:lnTo>
                <a:lnTo>
                  <a:pt x="57317" y="60000"/>
                </a:lnTo>
                <a:lnTo>
                  <a:pt x="65788" y="60000"/>
                </a:lnTo>
                <a:close/>
                <a:moveTo>
                  <a:pt x="45741" y="61851"/>
                </a:moveTo>
                <a:lnTo>
                  <a:pt x="45741" y="61851"/>
                </a:lnTo>
                <a:lnTo>
                  <a:pt x="45741" y="61111"/>
                </a:lnTo>
                <a:lnTo>
                  <a:pt x="46023" y="60370"/>
                </a:lnTo>
                <a:lnTo>
                  <a:pt x="46588" y="60000"/>
                </a:lnTo>
                <a:lnTo>
                  <a:pt x="47152" y="60000"/>
                </a:lnTo>
                <a:lnTo>
                  <a:pt x="54211" y="60000"/>
                </a:lnTo>
                <a:lnTo>
                  <a:pt x="54211" y="60000"/>
                </a:lnTo>
                <a:lnTo>
                  <a:pt x="54211" y="57777"/>
                </a:lnTo>
                <a:lnTo>
                  <a:pt x="53647" y="55925"/>
                </a:lnTo>
                <a:lnTo>
                  <a:pt x="52800" y="54074"/>
                </a:lnTo>
                <a:lnTo>
                  <a:pt x="51670" y="52222"/>
                </a:lnTo>
                <a:lnTo>
                  <a:pt x="51670" y="52222"/>
                </a:lnTo>
                <a:lnTo>
                  <a:pt x="50541" y="50740"/>
                </a:lnTo>
                <a:lnTo>
                  <a:pt x="49129" y="49629"/>
                </a:lnTo>
                <a:lnTo>
                  <a:pt x="47435" y="49259"/>
                </a:lnTo>
                <a:lnTo>
                  <a:pt x="45741" y="48888"/>
                </a:lnTo>
                <a:lnTo>
                  <a:pt x="45741" y="48888"/>
                </a:lnTo>
                <a:lnTo>
                  <a:pt x="44047" y="49259"/>
                </a:lnTo>
                <a:lnTo>
                  <a:pt x="42635" y="49629"/>
                </a:lnTo>
                <a:lnTo>
                  <a:pt x="41223" y="50740"/>
                </a:lnTo>
                <a:lnTo>
                  <a:pt x="39811" y="52222"/>
                </a:lnTo>
                <a:lnTo>
                  <a:pt x="39811" y="52222"/>
                </a:lnTo>
                <a:lnTo>
                  <a:pt x="38682" y="54074"/>
                </a:lnTo>
                <a:lnTo>
                  <a:pt x="37835" y="55925"/>
                </a:lnTo>
                <a:lnTo>
                  <a:pt x="37552" y="57777"/>
                </a:lnTo>
                <a:lnTo>
                  <a:pt x="37270" y="60000"/>
                </a:lnTo>
                <a:lnTo>
                  <a:pt x="37270" y="60000"/>
                </a:lnTo>
                <a:lnTo>
                  <a:pt x="37552" y="62222"/>
                </a:lnTo>
                <a:lnTo>
                  <a:pt x="37835" y="64444"/>
                </a:lnTo>
                <a:lnTo>
                  <a:pt x="38682" y="66296"/>
                </a:lnTo>
                <a:lnTo>
                  <a:pt x="39811" y="67777"/>
                </a:lnTo>
                <a:lnTo>
                  <a:pt x="39811" y="67777"/>
                </a:lnTo>
                <a:lnTo>
                  <a:pt x="41223" y="69259"/>
                </a:lnTo>
                <a:lnTo>
                  <a:pt x="42635" y="70370"/>
                </a:lnTo>
                <a:lnTo>
                  <a:pt x="44047" y="71111"/>
                </a:lnTo>
                <a:lnTo>
                  <a:pt x="45741" y="71111"/>
                </a:lnTo>
                <a:lnTo>
                  <a:pt x="45741" y="71111"/>
                </a:lnTo>
                <a:lnTo>
                  <a:pt x="47152" y="71111"/>
                </a:lnTo>
                <a:lnTo>
                  <a:pt x="48282" y="70740"/>
                </a:lnTo>
                <a:lnTo>
                  <a:pt x="49411" y="70000"/>
                </a:lnTo>
                <a:lnTo>
                  <a:pt x="50541" y="69259"/>
                </a:lnTo>
                <a:lnTo>
                  <a:pt x="50541" y="69259"/>
                </a:lnTo>
                <a:lnTo>
                  <a:pt x="51670" y="68148"/>
                </a:lnTo>
                <a:lnTo>
                  <a:pt x="52517" y="66666"/>
                </a:lnTo>
                <a:lnTo>
                  <a:pt x="53364" y="65185"/>
                </a:lnTo>
                <a:lnTo>
                  <a:pt x="53647" y="63703"/>
                </a:lnTo>
                <a:lnTo>
                  <a:pt x="47152" y="63703"/>
                </a:lnTo>
                <a:lnTo>
                  <a:pt x="47152" y="63703"/>
                </a:lnTo>
                <a:lnTo>
                  <a:pt x="46588" y="63703"/>
                </a:lnTo>
                <a:lnTo>
                  <a:pt x="46023" y="63333"/>
                </a:lnTo>
                <a:lnTo>
                  <a:pt x="45741" y="62962"/>
                </a:lnTo>
                <a:lnTo>
                  <a:pt x="45741" y="61851"/>
                </a:lnTo>
                <a:lnTo>
                  <a:pt x="45741" y="61851"/>
                </a:lnTo>
                <a:close/>
              </a:path>
            </a:pathLst>
          </a:custGeom>
          <a:solidFill>
            <a:srgbClr val="42A6E2"/>
          </a:solidFill>
          <a:ln>
            <a:noFill/>
          </a:ln>
        </p:spPr>
        <p:txBody>
          <a:bodyPr anchor="ctr"/>
          <a:lstStyle/>
          <a:p>
            <a:pPr algn="ctr"/>
            <a:endParaRPr/>
          </a:p>
        </p:txBody>
      </p:sp>
      <p:sp>
        <p:nvSpPr>
          <p:cNvPr id="10" name="iS1ide-任意多边形: 形状 14"/>
          <p:cNvSpPr/>
          <p:nvPr/>
        </p:nvSpPr>
        <p:spPr>
          <a:xfrm>
            <a:off x="8489864" y="2135056"/>
            <a:ext cx="455178" cy="455178"/>
          </a:xfrm>
          <a:custGeom>
            <a:avLst/>
            <a:gdLst/>
            <a:ahLst/>
            <a:cxnLst/>
            <a:rect l="0" t="0" r="0" b="0"/>
            <a:pathLst>
              <a:path w="120000" h="120000" extrusionOk="0">
                <a:moveTo>
                  <a:pt x="0" y="117407"/>
                </a:moveTo>
                <a:lnTo>
                  <a:pt x="12184" y="80740"/>
                </a:lnTo>
                <a:lnTo>
                  <a:pt x="12184" y="80740"/>
                </a:lnTo>
                <a:lnTo>
                  <a:pt x="12553" y="80370"/>
                </a:lnTo>
                <a:lnTo>
                  <a:pt x="76430" y="15925"/>
                </a:lnTo>
                <a:lnTo>
                  <a:pt x="76800" y="15555"/>
                </a:lnTo>
                <a:lnTo>
                  <a:pt x="90461" y="1851"/>
                </a:lnTo>
                <a:lnTo>
                  <a:pt x="90461" y="1851"/>
                </a:lnTo>
                <a:lnTo>
                  <a:pt x="91569" y="1111"/>
                </a:lnTo>
                <a:lnTo>
                  <a:pt x="92307" y="370"/>
                </a:lnTo>
                <a:lnTo>
                  <a:pt x="93415" y="0"/>
                </a:lnTo>
                <a:lnTo>
                  <a:pt x="94523" y="0"/>
                </a:lnTo>
                <a:lnTo>
                  <a:pt x="94523" y="0"/>
                </a:lnTo>
                <a:lnTo>
                  <a:pt x="95630" y="0"/>
                </a:lnTo>
                <a:lnTo>
                  <a:pt x="96738" y="370"/>
                </a:lnTo>
                <a:lnTo>
                  <a:pt x="97846" y="1111"/>
                </a:lnTo>
                <a:lnTo>
                  <a:pt x="98584" y="1851"/>
                </a:lnTo>
                <a:lnTo>
                  <a:pt x="118523" y="21481"/>
                </a:lnTo>
                <a:lnTo>
                  <a:pt x="118523" y="21481"/>
                </a:lnTo>
                <a:lnTo>
                  <a:pt x="119630" y="23333"/>
                </a:lnTo>
                <a:lnTo>
                  <a:pt x="120000" y="25555"/>
                </a:lnTo>
                <a:lnTo>
                  <a:pt x="120000" y="25555"/>
                </a:lnTo>
                <a:lnTo>
                  <a:pt x="119630" y="27777"/>
                </a:lnTo>
                <a:lnTo>
                  <a:pt x="118523" y="30000"/>
                </a:lnTo>
                <a:lnTo>
                  <a:pt x="104861" y="43333"/>
                </a:lnTo>
                <a:lnTo>
                  <a:pt x="104492" y="43333"/>
                </a:lnTo>
                <a:lnTo>
                  <a:pt x="40984" y="108148"/>
                </a:lnTo>
                <a:lnTo>
                  <a:pt x="40984" y="108148"/>
                </a:lnTo>
                <a:lnTo>
                  <a:pt x="39507" y="108518"/>
                </a:lnTo>
                <a:lnTo>
                  <a:pt x="2215" y="120000"/>
                </a:lnTo>
                <a:lnTo>
                  <a:pt x="2215" y="120000"/>
                </a:lnTo>
                <a:lnTo>
                  <a:pt x="1846" y="120000"/>
                </a:lnTo>
                <a:lnTo>
                  <a:pt x="1846" y="120000"/>
                </a:lnTo>
                <a:lnTo>
                  <a:pt x="1107" y="120000"/>
                </a:lnTo>
                <a:lnTo>
                  <a:pt x="369" y="119259"/>
                </a:lnTo>
                <a:lnTo>
                  <a:pt x="369" y="119259"/>
                </a:lnTo>
                <a:lnTo>
                  <a:pt x="0" y="118518"/>
                </a:lnTo>
                <a:lnTo>
                  <a:pt x="0" y="117407"/>
                </a:lnTo>
                <a:lnTo>
                  <a:pt x="0" y="117407"/>
                </a:lnTo>
                <a:close/>
                <a:moveTo>
                  <a:pt x="21046" y="2222"/>
                </a:moveTo>
                <a:lnTo>
                  <a:pt x="21046" y="2222"/>
                </a:lnTo>
                <a:lnTo>
                  <a:pt x="23261" y="1111"/>
                </a:lnTo>
                <a:lnTo>
                  <a:pt x="25846" y="370"/>
                </a:lnTo>
                <a:lnTo>
                  <a:pt x="25846" y="370"/>
                </a:lnTo>
                <a:lnTo>
                  <a:pt x="27323" y="370"/>
                </a:lnTo>
                <a:lnTo>
                  <a:pt x="28430" y="740"/>
                </a:lnTo>
                <a:lnTo>
                  <a:pt x="29907" y="1481"/>
                </a:lnTo>
                <a:lnTo>
                  <a:pt x="31384" y="2222"/>
                </a:lnTo>
                <a:lnTo>
                  <a:pt x="31384" y="2222"/>
                </a:lnTo>
                <a:lnTo>
                  <a:pt x="42461" y="14074"/>
                </a:lnTo>
                <a:lnTo>
                  <a:pt x="55015" y="27777"/>
                </a:lnTo>
                <a:lnTo>
                  <a:pt x="55015" y="27777"/>
                </a:lnTo>
                <a:lnTo>
                  <a:pt x="55753" y="28518"/>
                </a:lnTo>
                <a:lnTo>
                  <a:pt x="55753" y="29259"/>
                </a:lnTo>
                <a:lnTo>
                  <a:pt x="55384" y="29629"/>
                </a:lnTo>
                <a:lnTo>
                  <a:pt x="55015" y="30370"/>
                </a:lnTo>
                <a:lnTo>
                  <a:pt x="55015" y="30370"/>
                </a:lnTo>
                <a:lnTo>
                  <a:pt x="54276" y="30740"/>
                </a:lnTo>
                <a:lnTo>
                  <a:pt x="53907" y="31111"/>
                </a:lnTo>
                <a:lnTo>
                  <a:pt x="53169" y="30740"/>
                </a:lnTo>
                <a:lnTo>
                  <a:pt x="52430" y="30370"/>
                </a:lnTo>
                <a:lnTo>
                  <a:pt x="52430" y="30370"/>
                </a:lnTo>
                <a:lnTo>
                  <a:pt x="40246" y="17037"/>
                </a:lnTo>
                <a:lnTo>
                  <a:pt x="28430" y="4814"/>
                </a:lnTo>
                <a:lnTo>
                  <a:pt x="28430" y="4814"/>
                </a:lnTo>
                <a:lnTo>
                  <a:pt x="27323" y="4074"/>
                </a:lnTo>
                <a:lnTo>
                  <a:pt x="26215" y="3703"/>
                </a:lnTo>
                <a:lnTo>
                  <a:pt x="25107" y="4074"/>
                </a:lnTo>
                <a:lnTo>
                  <a:pt x="24000" y="5185"/>
                </a:lnTo>
                <a:lnTo>
                  <a:pt x="5169" y="24074"/>
                </a:lnTo>
                <a:lnTo>
                  <a:pt x="5169" y="24074"/>
                </a:lnTo>
                <a:lnTo>
                  <a:pt x="4061" y="25185"/>
                </a:lnTo>
                <a:lnTo>
                  <a:pt x="3692" y="26296"/>
                </a:lnTo>
                <a:lnTo>
                  <a:pt x="4061" y="27407"/>
                </a:lnTo>
                <a:lnTo>
                  <a:pt x="5169" y="28518"/>
                </a:lnTo>
                <a:lnTo>
                  <a:pt x="5169" y="28518"/>
                </a:lnTo>
                <a:lnTo>
                  <a:pt x="5538" y="29629"/>
                </a:lnTo>
                <a:lnTo>
                  <a:pt x="5538" y="29629"/>
                </a:lnTo>
                <a:lnTo>
                  <a:pt x="6646" y="30370"/>
                </a:lnTo>
                <a:lnTo>
                  <a:pt x="6646" y="30370"/>
                </a:lnTo>
                <a:lnTo>
                  <a:pt x="7753" y="31481"/>
                </a:lnTo>
                <a:lnTo>
                  <a:pt x="7753" y="31481"/>
                </a:lnTo>
                <a:lnTo>
                  <a:pt x="9600" y="32962"/>
                </a:lnTo>
                <a:lnTo>
                  <a:pt x="22892" y="19259"/>
                </a:lnTo>
                <a:lnTo>
                  <a:pt x="22892" y="19259"/>
                </a:lnTo>
                <a:lnTo>
                  <a:pt x="23630" y="18518"/>
                </a:lnTo>
                <a:lnTo>
                  <a:pt x="24369" y="18518"/>
                </a:lnTo>
                <a:lnTo>
                  <a:pt x="25107" y="18518"/>
                </a:lnTo>
                <a:lnTo>
                  <a:pt x="25476" y="19629"/>
                </a:lnTo>
                <a:lnTo>
                  <a:pt x="25476" y="19629"/>
                </a:lnTo>
                <a:lnTo>
                  <a:pt x="26215" y="20000"/>
                </a:lnTo>
                <a:lnTo>
                  <a:pt x="26215" y="20740"/>
                </a:lnTo>
                <a:lnTo>
                  <a:pt x="26215" y="21481"/>
                </a:lnTo>
                <a:lnTo>
                  <a:pt x="25846" y="22222"/>
                </a:lnTo>
                <a:lnTo>
                  <a:pt x="12184" y="35555"/>
                </a:lnTo>
                <a:lnTo>
                  <a:pt x="12184" y="35555"/>
                </a:lnTo>
                <a:lnTo>
                  <a:pt x="20676" y="44074"/>
                </a:lnTo>
                <a:lnTo>
                  <a:pt x="26584" y="37777"/>
                </a:lnTo>
                <a:lnTo>
                  <a:pt x="26584" y="37777"/>
                </a:lnTo>
                <a:lnTo>
                  <a:pt x="27323" y="37407"/>
                </a:lnTo>
                <a:lnTo>
                  <a:pt x="28061" y="37407"/>
                </a:lnTo>
                <a:lnTo>
                  <a:pt x="28800" y="37407"/>
                </a:lnTo>
                <a:lnTo>
                  <a:pt x="29169" y="38148"/>
                </a:lnTo>
                <a:lnTo>
                  <a:pt x="29169" y="38148"/>
                </a:lnTo>
                <a:lnTo>
                  <a:pt x="29907" y="38518"/>
                </a:lnTo>
                <a:lnTo>
                  <a:pt x="29907" y="39259"/>
                </a:lnTo>
                <a:lnTo>
                  <a:pt x="29907" y="40000"/>
                </a:lnTo>
                <a:lnTo>
                  <a:pt x="29538" y="40740"/>
                </a:lnTo>
                <a:lnTo>
                  <a:pt x="23261" y="46666"/>
                </a:lnTo>
                <a:lnTo>
                  <a:pt x="23261" y="46666"/>
                </a:lnTo>
                <a:lnTo>
                  <a:pt x="29538" y="52962"/>
                </a:lnTo>
                <a:lnTo>
                  <a:pt x="29538" y="52962"/>
                </a:lnTo>
                <a:lnTo>
                  <a:pt x="29907" y="53703"/>
                </a:lnTo>
                <a:lnTo>
                  <a:pt x="29907" y="54074"/>
                </a:lnTo>
                <a:lnTo>
                  <a:pt x="29907" y="54814"/>
                </a:lnTo>
                <a:lnTo>
                  <a:pt x="29538" y="55555"/>
                </a:lnTo>
                <a:lnTo>
                  <a:pt x="29538" y="55555"/>
                </a:lnTo>
                <a:lnTo>
                  <a:pt x="28800" y="55925"/>
                </a:lnTo>
                <a:lnTo>
                  <a:pt x="28061" y="56296"/>
                </a:lnTo>
                <a:lnTo>
                  <a:pt x="28061" y="56296"/>
                </a:lnTo>
                <a:lnTo>
                  <a:pt x="27323" y="55925"/>
                </a:lnTo>
                <a:lnTo>
                  <a:pt x="26953" y="55555"/>
                </a:lnTo>
                <a:lnTo>
                  <a:pt x="26953" y="55555"/>
                </a:lnTo>
                <a:lnTo>
                  <a:pt x="2584" y="31481"/>
                </a:lnTo>
                <a:lnTo>
                  <a:pt x="2584" y="31481"/>
                </a:lnTo>
                <a:lnTo>
                  <a:pt x="1476" y="30370"/>
                </a:lnTo>
                <a:lnTo>
                  <a:pt x="738" y="29259"/>
                </a:lnTo>
                <a:lnTo>
                  <a:pt x="369" y="27777"/>
                </a:lnTo>
                <a:lnTo>
                  <a:pt x="369" y="26666"/>
                </a:lnTo>
                <a:lnTo>
                  <a:pt x="369" y="26666"/>
                </a:lnTo>
                <a:lnTo>
                  <a:pt x="369" y="25185"/>
                </a:lnTo>
                <a:lnTo>
                  <a:pt x="738" y="23703"/>
                </a:lnTo>
                <a:lnTo>
                  <a:pt x="1476" y="22592"/>
                </a:lnTo>
                <a:lnTo>
                  <a:pt x="2215" y="21111"/>
                </a:lnTo>
                <a:lnTo>
                  <a:pt x="21046" y="2222"/>
                </a:lnTo>
                <a:close/>
                <a:moveTo>
                  <a:pt x="4430" y="115555"/>
                </a:moveTo>
                <a:lnTo>
                  <a:pt x="36184" y="105555"/>
                </a:lnTo>
                <a:lnTo>
                  <a:pt x="33969" y="97407"/>
                </a:lnTo>
                <a:lnTo>
                  <a:pt x="24369" y="97407"/>
                </a:lnTo>
                <a:lnTo>
                  <a:pt x="24369" y="97407"/>
                </a:lnTo>
                <a:lnTo>
                  <a:pt x="23630" y="97407"/>
                </a:lnTo>
                <a:lnTo>
                  <a:pt x="22892" y="97037"/>
                </a:lnTo>
                <a:lnTo>
                  <a:pt x="22523" y="96296"/>
                </a:lnTo>
                <a:lnTo>
                  <a:pt x="22523" y="95555"/>
                </a:lnTo>
                <a:lnTo>
                  <a:pt x="22523" y="85555"/>
                </a:lnTo>
                <a:lnTo>
                  <a:pt x="15138" y="84074"/>
                </a:lnTo>
                <a:lnTo>
                  <a:pt x="4430" y="115555"/>
                </a:lnTo>
                <a:close/>
                <a:moveTo>
                  <a:pt x="17353" y="80370"/>
                </a:moveTo>
                <a:lnTo>
                  <a:pt x="24000" y="81851"/>
                </a:lnTo>
                <a:lnTo>
                  <a:pt x="81969" y="23703"/>
                </a:lnTo>
                <a:lnTo>
                  <a:pt x="78276" y="20000"/>
                </a:lnTo>
                <a:lnTo>
                  <a:pt x="17353" y="80370"/>
                </a:lnTo>
                <a:close/>
                <a:moveTo>
                  <a:pt x="26215" y="93703"/>
                </a:moveTo>
                <a:lnTo>
                  <a:pt x="34707" y="93703"/>
                </a:lnTo>
                <a:lnTo>
                  <a:pt x="93415" y="35555"/>
                </a:lnTo>
                <a:lnTo>
                  <a:pt x="84553" y="26296"/>
                </a:lnTo>
                <a:lnTo>
                  <a:pt x="26215" y="85185"/>
                </a:lnTo>
                <a:lnTo>
                  <a:pt x="26215" y="93703"/>
                </a:lnTo>
                <a:close/>
                <a:moveTo>
                  <a:pt x="96000" y="38148"/>
                </a:moveTo>
                <a:lnTo>
                  <a:pt x="37292" y="95925"/>
                </a:lnTo>
                <a:lnTo>
                  <a:pt x="39507" y="103333"/>
                </a:lnTo>
                <a:lnTo>
                  <a:pt x="100430" y="42222"/>
                </a:lnTo>
                <a:lnTo>
                  <a:pt x="96000" y="38148"/>
                </a:lnTo>
                <a:close/>
                <a:moveTo>
                  <a:pt x="81969" y="93333"/>
                </a:moveTo>
                <a:lnTo>
                  <a:pt x="75692" y="99259"/>
                </a:lnTo>
                <a:lnTo>
                  <a:pt x="75692" y="99259"/>
                </a:lnTo>
                <a:lnTo>
                  <a:pt x="84184" y="107777"/>
                </a:lnTo>
                <a:lnTo>
                  <a:pt x="97476" y="94074"/>
                </a:lnTo>
                <a:lnTo>
                  <a:pt x="97476" y="94074"/>
                </a:lnTo>
                <a:lnTo>
                  <a:pt x="98215" y="93703"/>
                </a:lnTo>
                <a:lnTo>
                  <a:pt x="98953" y="93703"/>
                </a:lnTo>
                <a:lnTo>
                  <a:pt x="99692" y="93703"/>
                </a:lnTo>
                <a:lnTo>
                  <a:pt x="100061" y="94444"/>
                </a:lnTo>
                <a:lnTo>
                  <a:pt x="100061" y="94444"/>
                </a:lnTo>
                <a:lnTo>
                  <a:pt x="100800" y="94814"/>
                </a:lnTo>
                <a:lnTo>
                  <a:pt x="100800" y="95555"/>
                </a:lnTo>
                <a:lnTo>
                  <a:pt x="100800" y="96296"/>
                </a:lnTo>
                <a:lnTo>
                  <a:pt x="100430" y="97037"/>
                </a:lnTo>
                <a:lnTo>
                  <a:pt x="86769" y="110370"/>
                </a:lnTo>
                <a:lnTo>
                  <a:pt x="86769" y="110370"/>
                </a:lnTo>
                <a:lnTo>
                  <a:pt x="91200" y="115185"/>
                </a:lnTo>
                <a:lnTo>
                  <a:pt x="91200" y="115185"/>
                </a:lnTo>
                <a:lnTo>
                  <a:pt x="91938" y="115925"/>
                </a:lnTo>
                <a:lnTo>
                  <a:pt x="93415" y="116296"/>
                </a:lnTo>
                <a:lnTo>
                  <a:pt x="93415" y="116296"/>
                </a:lnTo>
                <a:lnTo>
                  <a:pt x="94892" y="115925"/>
                </a:lnTo>
                <a:lnTo>
                  <a:pt x="95630" y="115185"/>
                </a:lnTo>
                <a:lnTo>
                  <a:pt x="114461" y="95925"/>
                </a:lnTo>
                <a:lnTo>
                  <a:pt x="114461" y="95925"/>
                </a:lnTo>
                <a:lnTo>
                  <a:pt x="115200" y="95185"/>
                </a:lnTo>
                <a:lnTo>
                  <a:pt x="115569" y="94444"/>
                </a:lnTo>
                <a:lnTo>
                  <a:pt x="115569" y="93703"/>
                </a:lnTo>
                <a:lnTo>
                  <a:pt x="114830" y="92962"/>
                </a:lnTo>
                <a:lnTo>
                  <a:pt x="89723" y="67777"/>
                </a:lnTo>
                <a:lnTo>
                  <a:pt x="89723" y="67777"/>
                </a:lnTo>
                <a:lnTo>
                  <a:pt x="89353" y="67037"/>
                </a:lnTo>
                <a:lnTo>
                  <a:pt x="88984" y="66296"/>
                </a:lnTo>
                <a:lnTo>
                  <a:pt x="89353" y="65555"/>
                </a:lnTo>
                <a:lnTo>
                  <a:pt x="89723" y="65185"/>
                </a:lnTo>
                <a:lnTo>
                  <a:pt x="89723" y="65185"/>
                </a:lnTo>
                <a:lnTo>
                  <a:pt x="90461" y="64444"/>
                </a:lnTo>
                <a:lnTo>
                  <a:pt x="91200" y="64444"/>
                </a:lnTo>
                <a:lnTo>
                  <a:pt x="91938" y="64814"/>
                </a:lnTo>
                <a:lnTo>
                  <a:pt x="92307" y="65185"/>
                </a:lnTo>
                <a:lnTo>
                  <a:pt x="117415" y="90370"/>
                </a:lnTo>
                <a:lnTo>
                  <a:pt x="117415" y="90370"/>
                </a:lnTo>
                <a:lnTo>
                  <a:pt x="118153" y="91111"/>
                </a:lnTo>
                <a:lnTo>
                  <a:pt x="118523" y="92222"/>
                </a:lnTo>
                <a:lnTo>
                  <a:pt x="118892" y="93333"/>
                </a:lnTo>
                <a:lnTo>
                  <a:pt x="118892" y="94444"/>
                </a:lnTo>
                <a:lnTo>
                  <a:pt x="118892" y="94444"/>
                </a:lnTo>
                <a:lnTo>
                  <a:pt x="118523" y="96666"/>
                </a:lnTo>
                <a:lnTo>
                  <a:pt x="117415" y="98888"/>
                </a:lnTo>
                <a:lnTo>
                  <a:pt x="98584" y="118148"/>
                </a:lnTo>
                <a:lnTo>
                  <a:pt x="98584" y="118148"/>
                </a:lnTo>
                <a:lnTo>
                  <a:pt x="97476" y="118888"/>
                </a:lnTo>
                <a:lnTo>
                  <a:pt x="96000" y="119259"/>
                </a:lnTo>
                <a:lnTo>
                  <a:pt x="94892" y="119629"/>
                </a:lnTo>
                <a:lnTo>
                  <a:pt x="93415" y="120000"/>
                </a:lnTo>
                <a:lnTo>
                  <a:pt x="93415" y="120000"/>
                </a:lnTo>
                <a:lnTo>
                  <a:pt x="91938" y="119629"/>
                </a:lnTo>
                <a:lnTo>
                  <a:pt x="90461" y="119259"/>
                </a:lnTo>
                <a:lnTo>
                  <a:pt x="89353" y="118888"/>
                </a:lnTo>
                <a:lnTo>
                  <a:pt x="88246" y="118148"/>
                </a:lnTo>
                <a:lnTo>
                  <a:pt x="88246" y="118148"/>
                </a:lnTo>
                <a:lnTo>
                  <a:pt x="78276" y="107037"/>
                </a:lnTo>
                <a:lnTo>
                  <a:pt x="64615" y="93333"/>
                </a:lnTo>
                <a:lnTo>
                  <a:pt x="64615" y="93333"/>
                </a:lnTo>
                <a:lnTo>
                  <a:pt x="64246" y="92592"/>
                </a:lnTo>
                <a:lnTo>
                  <a:pt x="63876" y="92222"/>
                </a:lnTo>
                <a:lnTo>
                  <a:pt x="64246" y="91481"/>
                </a:lnTo>
                <a:lnTo>
                  <a:pt x="64615" y="90740"/>
                </a:lnTo>
                <a:lnTo>
                  <a:pt x="64615" y="90740"/>
                </a:lnTo>
                <a:lnTo>
                  <a:pt x="65353" y="90370"/>
                </a:lnTo>
                <a:lnTo>
                  <a:pt x="66092" y="90000"/>
                </a:lnTo>
                <a:lnTo>
                  <a:pt x="66461" y="90370"/>
                </a:lnTo>
                <a:lnTo>
                  <a:pt x="67200" y="90740"/>
                </a:lnTo>
                <a:lnTo>
                  <a:pt x="67200" y="90740"/>
                </a:lnTo>
                <a:lnTo>
                  <a:pt x="73107" y="96666"/>
                </a:lnTo>
                <a:lnTo>
                  <a:pt x="79015" y="90370"/>
                </a:lnTo>
                <a:lnTo>
                  <a:pt x="79015" y="90370"/>
                </a:lnTo>
                <a:lnTo>
                  <a:pt x="79753" y="90000"/>
                </a:lnTo>
                <a:lnTo>
                  <a:pt x="80492" y="90000"/>
                </a:lnTo>
                <a:lnTo>
                  <a:pt x="81230" y="90000"/>
                </a:lnTo>
                <a:lnTo>
                  <a:pt x="81600" y="90740"/>
                </a:lnTo>
                <a:lnTo>
                  <a:pt x="81600" y="90740"/>
                </a:lnTo>
                <a:lnTo>
                  <a:pt x="82338" y="91111"/>
                </a:lnTo>
                <a:lnTo>
                  <a:pt x="82338" y="91851"/>
                </a:lnTo>
                <a:lnTo>
                  <a:pt x="82338" y="92592"/>
                </a:lnTo>
                <a:lnTo>
                  <a:pt x="81969" y="93333"/>
                </a:lnTo>
                <a:lnTo>
                  <a:pt x="81969" y="93333"/>
                </a:lnTo>
                <a:close/>
                <a:moveTo>
                  <a:pt x="80492" y="17037"/>
                </a:moveTo>
                <a:lnTo>
                  <a:pt x="103015" y="39629"/>
                </a:lnTo>
                <a:lnTo>
                  <a:pt x="115569" y="27037"/>
                </a:lnTo>
                <a:lnTo>
                  <a:pt x="115569" y="27037"/>
                </a:lnTo>
                <a:lnTo>
                  <a:pt x="116307" y="26296"/>
                </a:lnTo>
                <a:lnTo>
                  <a:pt x="116307" y="25555"/>
                </a:lnTo>
                <a:lnTo>
                  <a:pt x="116307" y="25555"/>
                </a:lnTo>
                <a:lnTo>
                  <a:pt x="116307" y="24814"/>
                </a:lnTo>
                <a:lnTo>
                  <a:pt x="115569" y="24444"/>
                </a:lnTo>
                <a:lnTo>
                  <a:pt x="96000" y="4444"/>
                </a:lnTo>
                <a:lnTo>
                  <a:pt x="96000" y="4444"/>
                </a:lnTo>
                <a:lnTo>
                  <a:pt x="95261" y="4074"/>
                </a:lnTo>
                <a:lnTo>
                  <a:pt x="94523" y="3703"/>
                </a:lnTo>
                <a:lnTo>
                  <a:pt x="93784" y="4074"/>
                </a:lnTo>
                <a:lnTo>
                  <a:pt x="93046" y="4444"/>
                </a:lnTo>
                <a:lnTo>
                  <a:pt x="80492" y="17037"/>
                </a:lnTo>
                <a:close/>
              </a:path>
            </a:pathLst>
          </a:custGeom>
          <a:solidFill>
            <a:srgbClr val="42A6E2"/>
          </a:solidFill>
          <a:ln>
            <a:noFill/>
          </a:ln>
        </p:spPr>
        <p:txBody>
          <a:bodyPr anchor="ctr"/>
          <a:lstStyle/>
          <a:p>
            <a:pPr algn="ctr"/>
            <a:endParaRPr/>
          </a:p>
        </p:txBody>
      </p:sp>
      <p:sp>
        <p:nvSpPr>
          <p:cNvPr id="11" name="ïšḻïďê-任意多边形: 形状 19"/>
          <p:cNvSpPr/>
          <p:nvPr/>
        </p:nvSpPr>
        <p:spPr>
          <a:xfrm>
            <a:off x="8445624" y="4389535"/>
            <a:ext cx="460348" cy="457505"/>
          </a:xfrm>
          <a:custGeom>
            <a:avLst/>
            <a:gdLst/>
            <a:ahLst/>
            <a:cxnLst/>
            <a:rect l="0" t="0" r="0" b="0"/>
            <a:pathLst>
              <a:path w="120000" h="120000" extrusionOk="0">
                <a:moveTo>
                  <a:pt x="92592" y="103703"/>
                </a:moveTo>
                <a:lnTo>
                  <a:pt x="92592" y="103703"/>
                </a:lnTo>
                <a:lnTo>
                  <a:pt x="88518" y="107777"/>
                </a:lnTo>
                <a:lnTo>
                  <a:pt x="84074" y="111111"/>
                </a:lnTo>
                <a:lnTo>
                  <a:pt x="79629" y="113703"/>
                </a:lnTo>
                <a:lnTo>
                  <a:pt x="75185" y="115925"/>
                </a:lnTo>
                <a:lnTo>
                  <a:pt x="70370" y="117777"/>
                </a:lnTo>
                <a:lnTo>
                  <a:pt x="64814" y="118888"/>
                </a:lnTo>
                <a:lnTo>
                  <a:pt x="60000" y="120000"/>
                </a:lnTo>
                <a:lnTo>
                  <a:pt x="54444" y="120000"/>
                </a:lnTo>
                <a:lnTo>
                  <a:pt x="54444" y="120000"/>
                </a:lnTo>
                <a:lnTo>
                  <a:pt x="48888" y="120000"/>
                </a:lnTo>
                <a:lnTo>
                  <a:pt x="43703" y="119259"/>
                </a:lnTo>
                <a:lnTo>
                  <a:pt x="38518" y="117777"/>
                </a:lnTo>
                <a:lnTo>
                  <a:pt x="32962" y="116296"/>
                </a:lnTo>
                <a:lnTo>
                  <a:pt x="28518" y="114074"/>
                </a:lnTo>
                <a:lnTo>
                  <a:pt x="24074" y="111481"/>
                </a:lnTo>
                <a:lnTo>
                  <a:pt x="20000" y="108148"/>
                </a:lnTo>
                <a:lnTo>
                  <a:pt x="15925" y="104814"/>
                </a:lnTo>
                <a:lnTo>
                  <a:pt x="15925" y="104814"/>
                </a:lnTo>
                <a:lnTo>
                  <a:pt x="12222" y="100370"/>
                </a:lnTo>
                <a:lnTo>
                  <a:pt x="9259" y="96296"/>
                </a:lnTo>
                <a:lnTo>
                  <a:pt x="6296" y="91851"/>
                </a:lnTo>
                <a:lnTo>
                  <a:pt x="4074" y="87037"/>
                </a:lnTo>
                <a:lnTo>
                  <a:pt x="2222" y="82222"/>
                </a:lnTo>
                <a:lnTo>
                  <a:pt x="1111" y="77037"/>
                </a:lnTo>
                <a:lnTo>
                  <a:pt x="370" y="71111"/>
                </a:lnTo>
                <a:lnTo>
                  <a:pt x="0" y="65555"/>
                </a:lnTo>
                <a:lnTo>
                  <a:pt x="0" y="65555"/>
                </a:lnTo>
                <a:lnTo>
                  <a:pt x="370" y="60000"/>
                </a:lnTo>
                <a:lnTo>
                  <a:pt x="1111" y="54814"/>
                </a:lnTo>
                <a:lnTo>
                  <a:pt x="2222" y="50000"/>
                </a:lnTo>
                <a:lnTo>
                  <a:pt x="4074" y="45185"/>
                </a:lnTo>
                <a:lnTo>
                  <a:pt x="6666" y="40000"/>
                </a:lnTo>
                <a:lnTo>
                  <a:pt x="9259" y="35555"/>
                </a:lnTo>
                <a:lnTo>
                  <a:pt x="12592" y="31481"/>
                </a:lnTo>
                <a:lnTo>
                  <a:pt x="16296" y="27407"/>
                </a:lnTo>
                <a:lnTo>
                  <a:pt x="16296" y="27407"/>
                </a:lnTo>
                <a:lnTo>
                  <a:pt x="20370" y="23703"/>
                </a:lnTo>
                <a:lnTo>
                  <a:pt x="24444" y="20370"/>
                </a:lnTo>
                <a:lnTo>
                  <a:pt x="28888" y="17777"/>
                </a:lnTo>
                <a:lnTo>
                  <a:pt x="33703" y="15555"/>
                </a:lnTo>
                <a:lnTo>
                  <a:pt x="38888" y="13703"/>
                </a:lnTo>
                <a:lnTo>
                  <a:pt x="43703" y="12592"/>
                </a:lnTo>
                <a:lnTo>
                  <a:pt x="49259" y="11851"/>
                </a:lnTo>
                <a:lnTo>
                  <a:pt x="54444" y="11481"/>
                </a:lnTo>
                <a:lnTo>
                  <a:pt x="54444" y="11481"/>
                </a:lnTo>
                <a:lnTo>
                  <a:pt x="55185" y="11481"/>
                </a:lnTo>
                <a:lnTo>
                  <a:pt x="55925" y="11851"/>
                </a:lnTo>
                <a:lnTo>
                  <a:pt x="56296" y="12592"/>
                </a:lnTo>
                <a:lnTo>
                  <a:pt x="56296" y="13333"/>
                </a:lnTo>
                <a:lnTo>
                  <a:pt x="56296" y="63703"/>
                </a:lnTo>
                <a:lnTo>
                  <a:pt x="107037" y="63703"/>
                </a:lnTo>
                <a:lnTo>
                  <a:pt x="107037" y="63703"/>
                </a:lnTo>
                <a:lnTo>
                  <a:pt x="107777" y="63703"/>
                </a:lnTo>
                <a:lnTo>
                  <a:pt x="108518" y="64074"/>
                </a:lnTo>
                <a:lnTo>
                  <a:pt x="108888" y="64814"/>
                </a:lnTo>
                <a:lnTo>
                  <a:pt x="108888" y="65555"/>
                </a:lnTo>
                <a:lnTo>
                  <a:pt x="108888" y="65555"/>
                </a:lnTo>
                <a:lnTo>
                  <a:pt x="108888" y="70740"/>
                </a:lnTo>
                <a:lnTo>
                  <a:pt x="108148" y="76296"/>
                </a:lnTo>
                <a:lnTo>
                  <a:pt x="106666" y="81481"/>
                </a:lnTo>
                <a:lnTo>
                  <a:pt x="104814" y="86296"/>
                </a:lnTo>
                <a:lnTo>
                  <a:pt x="102592" y="90740"/>
                </a:lnTo>
                <a:lnTo>
                  <a:pt x="100000" y="95185"/>
                </a:lnTo>
                <a:lnTo>
                  <a:pt x="96296" y="99629"/>
                </a:lnTo>
                <a:lnTo>
                  <a:pt x="92592" y="103703"/>
                </a:lnTo>
                <a:lnTo>
                  <a:pt x="92592" y="103703"/>
                </a:lnTo>
                <a:close/>
                <a:moveTo>
                  <a:pt x="18518" y="101481"/>
                </a:moveTo>
                <a:lnTo>
                  <a:pt x="18518" y="101481"/>
                </a:lnTo>
                <a:lnTo>
                  <a:pt x="22222" y="105555"/>
                </a:lnTo>
                <a:lnTo>
                  <a:pt x="26296" y="108148"/>
                </a:lnTo>
                <a:lnTo>
                  <a:pt x="30370" y="110740"/>
                </a:lnTo>
                <a:lnTo>
                  <a:pt x="34444" y="112592"/>
                </a:lnTo>
                <a:lnTo>
                  <a:pt x="39629" y="114444"/>
                </a:lnTo>
                <a:lnTo>
                  <a:pt x="44444" y="115555"/>
                </a:lnTo>
                <a:lnTo>
                  <a:pt x="49259" y="116296"/>
                </a:lnTo>
                <a:lnTo>
                  <a:pt x="54444" y="116296"/>
                </a:lnTo>
                <a:lnTo>
                  <a:pt x="54444" y="116296"/>
                </a:lnTo>
                <a:lnTo>
                  <a:pt x="59259" y="116296"/>
                </a:lnTo>
                <a:lnTo>
                  <a:pt x="64074" y="115555"/>
                </a:lnTo>
                <a:lnTo>
                  <a:pt x="68888" y="114444"/>
                </a:lnTo>
                <a:lnTo>
                  <a:pt x="73333" y="112592"/>
                </a:lnTo>
                <a:lnTo>
                  <a:pt x="77407" y="110740"/>
                </a:lnTo>
                <a:lnTo>
                  <a:pt x="81481" y="108148"/>
                </a:lnTo>
                <a:lnTo>
                  <a:pt x="85555" y="105555"/>
                </a:lnTo>
                <a:lnTo>
                  <a:pt x="89259" y="101481"/>
                </a:lnTo>
                <a:lnTo>
                  <a:pt x="89259" y="101481"/>
                </a:lnTo>
                <a:lnTo>
                  <a:pt x="92592" y="98148"/>
                </a:lnTo>
                <a:lnTo>
                  <a:pt x="95555" y="94074"/>
                </a:lnTo>
                <a:lnTo>
                  <a:pt x="98518" y="90000"/>
                </a:lnTo>
                <a:lnTo>
                  <a:pt x="100740" y="85925"/>
                </a:lnTo>
                <a:lnTo>
                  <a:pt x="102592" y="81851"/>
                </a:lnTo>
                <a:lnTo>
                  <a:pt x="104074" y="77407"/>
                </a:lnTo>
                <a:lnTo>
                  <a:pt x="104814" y="72222"/>
                </a:lnTo>
                <a:lnTo>
                  <a:pt x="105185" y="67407"/>
                </a:lnTo>
                <a:lnTo>
                  <a:pt x="54444" y="67407"/>
                </a:lnTo>
                <a:lnTo>
                  <a:pt x="54444" y="67407"/>
                </a:lnTo>
                <a:lnTo>
                  <a:pt x="53703" y="67407"/>
                </a:lnTo>
                <a:lnTo>
                  <a:pt x="52962" y="67037"/>
                </a:lnTo>
                <a:lnTo>
                  <a:pt x="52962" y="66666"/>
                </a:lnTo>
                <a:lnTo>
                  <a:pt x="52592" y="65555"/>
                </a:lnTo>
                <a:lnTo>
                  <a:pt x="52592" y="15185"/>
                </a:lnTo>
                <a:lnTo>
                  <a:pt x="52592" y="15185"/>
                </a:lnTo>
                <a:lnTo>
                  <a:pt x="47777" y="15555"/>
                </a:lnTo>
                <a:lnTo>
                  <a:pt x="42962" y="16296"/>
                </a:lnTo>
                <a:lnTo>
                  <a:pt x="38518" y="17777"/>
                </a:lnTo>
                <a:lnTo>
                  <a:pt x="33703" y="19259"/>
                </a:lnTo>
                <a:lnTo>
                  <a:pt x="29629" y="21481"/>
                </a:lnTo>
                <a:lnTo>
                  <a:pt x="25555" y="24074"/>
                </a:lnTo>
                <a:lnTo>
                  <a:pt x="21851" y="27037"/>
                </a:lnTo>
                <a:lnTo>
                  <a:pt x="18148" y="30370"/>
                </a:lnTo>
                <a:lnTo>
                  <a:pt x="18148" y="30370"/>
                </a:lnTo>
                <a:lnTo>
                  <a:pt x="14814" y="34444"/>
                </a:lnTo>
                <a:lnTo>
                  <a:pt x="12222" y="38148"/>
                </a:lnTo>
                <a:lnTo>
                  <a:pt x="9629" y="42592"/>
                </a:lnTo>
                <a:lnTo>
                  <a:pt x="7777" y="47037"/>
                </a:lnTo>
                <a:lnTo>
                  <a:pt x="6296" y="51481"/>
                </a:lnTo>
                <a:lnTo>
                  <a:pt x="4814" y="55925"/>
                </a:lnTo>
                <a:lnTo>
                  <a:pt x="4074" y="60740"/>
                </a:lnTo>
                <a:lnTo>
                  <a:pt x="3703" y="65555"/>
                </a:lnTo>
                <a:lnTo>
                  <a:pt x="3703" y="65555"/>
                </a:lnTo>
                <a:lnTo>
                  <a:pt x="4074" y="70740"/>
                </a:lnTo>
                <a:lnTo>
                  <a:pt x="4814" y="76296"/>
                </a:lnTo>
                <a:lnTo>
                  <a:pt x="6296" y="81111"/>
                </a:lnTo>
                <a:lnTo>
                  <a:pt x="7777" y="85555"/>
                </a:lnTo>
                <a:lnTo>
                  <a:pt x="9629" y="90000"/>
                </a:lnTo>
                <a:lnTo>
                  <a:pt x="12222" y="94074"/>
                </a:lnTo>
                <a:lnTo>
                  <a:pt x="15185" y="97777"/>
                </a:lnTo>
                <a:lnTo>
                  <a:pt x="18518" y="101481"/>
                </a:lnTo>
                <a:lnTo>
                  <a:pt x="18518" y="101481"/>
                </a:lnTo>
                <a:close/>
                <a:moveTo>
                  <a:pt x="63703" y="54444"/>
                </a:moveTo>
                <a:lnTo>
                  <a:pt x="63703" y="1851"/>
                </a:lnTo>
                <a:lnTo>
                  <a:pt x="63703" y="1851"/>
                </a:lnTo>
                <a:lnTo>
                  <a:pt x="64074" y="1111"/>
                </a:lnTo>
                <a:lnTo>
                  <a:pt x="64074" y="370"/>
                </a:lnTo>
                <a:lnTo>
                  <a:pt x="64814" y="0"/>
                </a:lnTo>
                <a:lnTo>
                  <a:pt x="65555" y="0"/>
                </a:lnTo>
                <a:lnTo>
                  <a:pt x="65555" y="0"/>
                </a:lnTo>
                <a:lnTo>
                  <a:pt x="71481" y="370"/>
                </a:lnTo>
                <a:lnTo>
                  <a:pt x="76666" y="1111"/>
                </a:lnTo>
                <a:lnTo>
                  <a:pt x="81851" y="2222"/>
                </a:lnTo>
                <a:lnTo>
                  <a:pt x="86666" y="4074"/>
                </a:lnTo>
                <a:lnTo>
                  <a:pt x="91111" y="6296"/>
                </a:lnTo>
                <a:lnTo>
                  <a:pt x="95555" y="8888"/>
                </a:lnTo>
                <a:lnTo>
                  <a:pt x="100370" y="12592"/>
                </a:lnTo>
                <a:lnTo>
                  <a:pt x="104444" y="16296"/>
                </a:lnTo>
                <a:lnTo>
                  <a:pt x="104444" y="16296"/>
                </a:lnTo>
                <a:lnTo>
                  <a:pt x="108148" y="20370"/>
                </a:lnTo>
                <a:lnTo>
                  <a:pt x="111111" y="24444"/>
                </a:lnTo>
                <a:lnTo>
                  <a:pt x="114074" y="28888"/>
                </a:lnTo>
                <a:lnTo>
                  <a:pt x="116296" y="33703"/>
                </a:lnTo>
                <a:lnTo>
                  <a:pt x="117777" y="38518"/>
                </a:lnTo>
                <a:lnTo>
                  <a:pt x="119259" y="43703"/>
                </a:lnTo>
                <a:lnTo>
                  <a:pt x="120000" y="48888"/>
                </a:lnTo>
                <a:lnTo>
                  <a:pt x="120000" y="54444"/>
                </a:lnTo>
                <a:lnTo>
                  <a:pt x="120000" y="54444"/>
                </a:lnTo>
                <a:lnTo>
                  <a:pt x="120000" y="55555"/>
                </a:lnTo>
                <a:lnTo>
                  <a:pt x="119629" y="55925"/>
                </a:lnTo>
                <a:lnTo>
                  <a:pt x="118888" y="56296"/>
                </a:lnTo>
                <a:lnTo>
                  <a:pt x="118148" y="56296"/>
                </a:lnTo>
                <a:lnTo>
                  <a:pt x="65555" y="56296"/>
                </a:lnTo>
                <a:lnTo>
                  <a:pt x="65555" y="56296"/>
                </a:lnTo>
                <a:lnTo>
                  <a:pt x="64814" y="56296"/>
                </a:lnTo>
                <a:lnTo>
                  <a:pt x="64074" y="55925"/>
                </a:lnTo>
                <a:lnTo>
                  <a:pt x="64074" y="55555"/>
                </a:lnTo>
                <a:lnTo>
                  <a:pt x="63703" y="54444"/>
                </a:lnTo>
                <a:lnTo>
                  <a:pt x="63703" y="54444"/>
                </a:lnTo>
                <a:close/>
                <a:moveTo>
                  <a:pt x="67777" y="52592"/>
                </a:moveTo>
                <a:lnTo>
                  <a:pt x="116296" y="52592"/>
                </a:lnTo>
                <a:lnTo>
                  <a:pt x="116296" y="52592"/>
                </a:lnTo>
                <a:lnTo>
                  <a:pt x="115925" y="47777"/>
                </a:lnTo>
                <a:lnTo>
                  <a:pt x="115185" y="43333"/>
                </a:lnTo>
                <a:lnTo>
                  <a:pt x="114074" y="38518"/>
                </a:lnTo>
                <a:lnTo>
                  <a:pt x="112222" y="34074"/>
                </a:lnTo>
                <a:lnTo>
                  <a:pt x="110370" y="30000"/>
                </a:lnTo>
                <a:lnTo>
                  <a:pt x="107777" y="26296"/>
                </a:lnTo>
                <a:lnTo>
                  <a:pt x="105185" y="22592"/>
                </a:lnTo>
                <a:lnTo>
                  <a:pt x="101851" y="18888"/>
                </a:lnTo>
                <a:lnTo>
                  <a:pt x="101851" y="18888"/>
                </a:lnTo>
                <a:lnTo>
                  <a:pt x="98148" y="15555"/>
                </a:lnTo>
                <a:lnTo>
                  <a:pt x="94074" y="12592"/>
                </a:lnTo>
                <a:lnTo>
                  <a:pt x="90370" y="10370"/>
                </a:lnTo>
                <a:lnTo>
                  <a:pt x="85925" y="7777"/>
                </a:lnTo>
                <a:lnTo>
                  <a:pt x="81851" y="6296"/>
                </a:lnTo>
                <a:lnTo>
                  <a:pt x="77407" y="4814"/>
                </a:lnTo>
                <a:lnTo>
                  <a:pt x="72592" y="4074"/>
                </a:lnTo>
                <a:lnTo>
                  <a:pt x="67777" y="3703"/>
                </a:lnTo>
                <a:lnTo>
                  <a:pt x="67777" y="52592"/>
                </a:lnTo>
                <a:close/>
              </a:path>
            </a:pathLst>
          </a:custGeom>
          <a:solidFill>
            <a:srgbClr val="42A6E2"/>
          </a:solidFill>
          <a:ln>
            <a:noFill/>
          </a:ln>
        </p:spPr>
        <p:txBody>
          <a:bodyPr anchor="ctr"/>
          <a:lstStyle/>
          <a:p>
            <a:pPr algn="ctr"/>
            <a:endParaRPr/>
          </a:p>
        </p:txBody>
      </p:sp>
      <p:cxnSp>
        <p:nvCxnSpPr>
          <p:cNvPr id="12" name="ïšḻïďê-Straight Arrow Connector 20"/>
          <p:cNvCxnSpPr/>
          <p:nvPr/>
        </p:nvCxnSpPr>
        <p:spPr>
          <a:xfrm>
            <a:off x="1235959" y="3933996"/>
            <a:ext cx="9756314" cy="1946"/>
          </a:xfrm>
          <a:prstGeom prst="straightConnector1">
            <a:avLst/>
          </a:prstGeom>
          <a:noFill/>
          <a:ln w="12700" cap="flat" cmpd="sng">
            <a:solidFill>
              <a:schemeClr val="bg1">
                <a:lumMod val="85000"/>
                <a:alpha val="40000"/>
              </a:schemeClr>
            </a:solidFill>
            <a:prstDash val="solid"/>
            <a:round/>
            <a:headEnd type="none" w="med" len="med"/>
            <a:tailEnd type="none" w="med" len="med"/>
          </a:ln>
        </p:spPr>
      </p:cxnSp>
      <p:cxnSp>
        <p:nvCxnSpPr>
          <p:cNvPr id="13" name="ïšḻïďê-Straight Arrow Connector 21"/>
          <p:cNvCxnSpPr/>
          <p:nvPr/>
        </p:nvCxnSpPr>
        <p:spPr>
          <a:xfrm rot="5400000">
            <a:off x="2506492" y="3938860"/>
            <a:ext cx="3708848" cy="1946"/>
          </a:xfrm>
          <a:prstGeom prst="straightConnector1">
            <a:avLst/>
          </a:prstGeom>
          <a:noFill/>
          <a:ln w="12700" cap="flat" cmpd="sng">
            <a:solidFill>
              <a:schemeClr val="bg1">
                <a:lumMod val="85000"/>
                <a:alpha val="40000"/>
              </a:schemeClr>
            </a:solidFill>
            <a:prstDash val="solid"/>
            <a:round/>
            <a:headEnd type="none" w="med" len="med"/>
            <a:tailEnd type="none" w="med" len="med"/>
          </a:ln>
        </p:spPr>
      </p:cxnSp>
      <p:cxnSp>
        <p:nvCxnSpPr>
          <p:cNvPr id="14" name="ïšḻïďê-Straight Arrow Connector 22"/>
          <p:cNvCxnSpPr/>
          <p:nvPr/>
        </p:nvCxnSpPr>
        <p:spPr>
          <a:xfrm rot="5400000">
            <a:off x="6088818" y="3938860"/>
            <a:ext cx="3708848" cy="1946"/>
          </a:xfrm>
          <a:prstGeom prst="straightConnector1">
            <a:avLst/>
          </a:prstGeom>
          <a:noFill/>
          <a:ln w="12700" cap="flat" cmpd="sng">
            <a:solidFill>
              <a:schemeClr val="bg1">
                <a:lumMod val="85000"/>
                <a:alpha val="40000"/>
              </a:schemeClr>
            </a:solidFill>
            <a:prstDash val="solid"/>
            <a:round/>
            <a:headEnd type="none" w="med" len="med"/>
            <a:tailEnd type="none" w="med" len="med"/>
          </a:ln>
        </p:spPr>
      </p:cxnSp>
      <p:grpSp>
        <p:nvGrpSpPr>
          <p:cNvPr id="15" name="组合 14"/>
          <p:cNvGrpSpPr/>
          <p:nvPr/>
        </p:nvGrpSpPr>
        <p:grpSpPr>
          <a:xfrm>
            <a:off x="1111983" y="2185688"/>
            <a:ext cx="3002817" cy="1314981"/>
            <a:chOff x="1111983" y="2035217"/>
            <a:chExt cx="3002817" cy="1314981"/>
          </a:xfrm>
        </p:grpSpPr>
        <p:sp>
          <p:nvSpPr>
            <p:cNvPr id="16" name="矩形 15"/>
            <p:cNvSpPr/>
            <p:nvPr/>
          </p:nvSpPr>
          <p:spPr>
            <a:xfrm>
              <a:off x="1111983" y="2593068"/>
              <a:ext cx="3002817"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t>用户可以在投影仪或者计算机上进行演示，也可以将演示文稿打印出来，制作成胶片，以便应用到更广泛的领域中</a:t>
              </a:r>
            </a:p>
          </p:txBody>
        </p:sp>
        <p:sp>
          <p:nvSpPr>
            <p:cNvPr id="17" name="矩形 16"/>
            <p:cNvSpPr/>
            <p:nvPr/>
          </p:nvSpPr>
          <p:spPr>
            <a:xfrm>
              <a:off x="1915479" y="2035217"/>
              <a:ext cx="2084387" cy="39696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dirty="0">
                  <a:solidFill>
                    <a:srgbClr val="42A6E2"/>
                  </a:solidFill>
                  <a:latin typeface="迷你简菱心" panose="02010609000101010101" pitchFamily="49" charset="-122"/>
                  <a:ea typeface="迷你简菱心" panose="02010609000101010101" pitchFamily="49" charset="-122"/>
                </a:rPr>
                <a:t>借力打力</a:t>
              </a:r>
            </a:p>
          </p:txBody>
        </p:sp>
      </p:grpSp>
      <p:grpSp>
        <p:nvGrpSpPr>
          <p:cNvPr id="18" name="组合 17"/>
          <p:cNvGrpSpPr/>
          <p:nvPr/>
        </p:nvGrpSpPr>
        <p:grpSpPr>
          <a:xfrm>
            <a:off x="4826991" y="2185688"/>
            <a:ext cx="3002817" cy="1314981"/>
            <a:chOff x="1111983" y="2035217"/>
            <a:chExt cx="3002817" cy="1314981"/>
          </a:xfrm>
        </p:grpSpPr>
        <p:sp>
          <p:nvSpPr>
            <p:cNvPr id="19" name="矩形 18"/>
            <p:cNvSpPr/>
            <p:nvPr/>
          </p:nvSpPr>
          <p:spPr>
            <a:xfrm>
              <a:off x="1111983" y="2593068"/>
              <a:ext cx="3002817"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t>用户可以在投影仪或者计算机上进行演示，也可以将演示文稿打印出来，制作成胶片，以便应用到更广泛的领域中</a:t>
              </a:r>
            </a:p>
          </p:txBody>
        </p:sp>
        <p:sp>
          <p:nvSpPr>
            <p:cNvPr id="20" name="矩形 19"/>
            <p:cNvSpPr/>
            <p:nvPr/>
          </p:nvSpPr>
          <p:spPr>
            <a:xfrm>
              <a:off x="1915479" y="2035217"/>
              <a:ext cx="2084387" cy="39696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dirty="0">
                  <a:solidFill>
                    <a:srgbClr val="42A6E2"/>
                  </a:solidFill>
                  <a:latin typeface="迷你简菱心" panose="02010609000101010101" pitchFamily="49" charset="-122"/>
                  <a:ea typeface="迷你简菱心" panose="02010609000101010101" pitchFamily="49" charset="-122"/>
                </a:rPr>
                <a:t>借力打力</a:t>
              </a:r>
            </a:p>
          </p:txBody>
        </p:sp>
      </p:grpSp>
      <p:grpSp>
        <p:nvGrpSpPr>
          <p:cNvPr id="21" name="组合 20"/>
          <p:cNvGrpSpPr/>
          <p:nvPr/>
        </p:nvGrpSpPr>
        <p:grpSpPr>
          <a:xfrm>
            <a:off x="8314471" y="2185688"/>
            <a:ext cx="3002817" cy="1314981"/>
            <a:chOff x="1111983" y="2035217"/>
            <a:chExt cx="3002817" cy="1314981"/>
          </a:xfrm>
        </p:grpSpPr>
        <p:sp>
          <p:nvSpPr>
            <p:cNvPr id="22" name="矩形 21"/>
            <p:cNvSpPr/>
            <p:nvPr/>
          </p:nvSpPr>
          <p:spPr>
            <a:xfrm>
              <a:off x="1111983" y="2593068"/>
              <a:ext cx="3002817"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t>用户可以在投影仪或者计算机上进行演示，也可以将演示文稿打印出来，制作成胶片，以便应用到更广泛的领域中</a:t>
              </a:r>
            </a:p>
          </p:txBody>
        </p:sp>
        <p:sp>
          <p:nvSpPr>
            <p:cNvPr id="23" name="矩形 22"/>
            <p:cNvSpPr/>
            <p:nvPr/>
          </p:nvSpPr>
          <p:spPr>
            <a:xfrm>
              <a:off x="1915479" y="2035217"/>
              <a:ext cx="2084387" cy="39696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dirty="0">
                  <a:solidFill>
                    <a:srgbClr val="42A6E2"/>
                  </a:solidFill>
                  <a:latin typeface="迷你简菱心" panose="02010609000101010101" pitchFamily="49" charset="-122"/>
                  <a:ea typeface="迷你简菱心" panose="02010609000101010101" pitchFamily="49" charset="-122"/>
                </a:rPr>
                <a:t>借力打力</a:t>
              </a:r>
            </a:p>
          </p:txBody>
        </p:sp>
      </p:grpSp>
      <p:grpSp>
        <p:nvGrpSpPr>
          <p:cNvPr id="24" name="组合 23"/>
          <p:cNvGrpSpPr/>
          <p:nvPr/>
        </p:nvGrpSpPr>
        <p:grpSpPr>
          <a:xfrm>
            <a:off x="1111983" y="4411332"/>
            <a:ext cx="3002817" cy="1314981"/>
            <a:chOff x="1111983" y="2035217"/>
            <a:chExt cx="3002817" cy="1314981"/>
          </a:xfrm>
        </p:grpSpPr>
        <p:sp>
          <p:nvSpPr>
            <p:cNvPr id="25" name="矩形 24"/>
            <p:cNvSpPr/>
            <p:nvPr/>
          </p:nvSpPr>
          <p:spPr>
            <a:xfrm>
              <a:off x="1111983" y="2593068"/>
              <a:ext cx="3002817"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t>用户可以在投影仪或者计算机上进行演示，也可以将演示文稿打印出来，制作成胶片，以便应用到更广泛的领域中</a:t>
              </a:r>
            </a:p>
          </p:txBody>
        </p:sp>
        <p:sp>
          <p:nvSpPr>
            <p:cNvPr id="26" name="矩形 25"/>
            <p:cNvSpPr/>
            <p:nvPr/>
          </p:nvSpPr>
          <p:spPr>
            <a:xfrm>
              <a:off x="1915479" y="2035217"/>
              <a:ext cx="2084387" cy="39696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dirty="0">
                  <a:solidFill>
                    <a:srgbClr val="42A6E2"/>
                  </a:solidFill>
                  <a:latin typeface="迷你简菱心" panose="02010609000101010101" pitchFamily="49" charset="-122"/>
                  <a:ea typeface="迷你简菱心" panose="02010609000101010101" pitchFamily="49" charset="-122"/>
                </a:rPr>
                <a:t>借力打力</a:t>
              </a:r>
            </a:p>
          </p:txBody>
        </p:sp>
      </p:grpSp>
      <p:grpSp>
        <p:nvGrpSpPr>
          <p:cNvPr id="27" name="组合 26"/>
          <p:cNvGrpSpPr/>
          <p:nvPr/>
        </p:nvGrpSpPr>
        <p:grpSpPr>
          <a:xfrm>
            <a:off x="4826991" y="4411332"/>
            <a:ext cx="3002817" cy="1314981"/>
            <a:chOff x="1111983" y="2035217"/>
            <a:chExt cx="3002817" cy="1314981"/>
          </a:xfrm>
        </p:grpSpPr>
        <p:sp>
          <p:nvSpPr>
            <p:cNvPr id="28" name="矩形 27"/>
            <p:cNvSpPr/>
            <p:nvPr/>
          </p:nvSpPr>
          <p:spPr>
            <a:xfrm>
              <a:off x="1111983" y="2593068"/>
              <a:ext cx="3002817"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t>用户可以在投影仪或者计算机上进行演示，也可以将演示文稿打印出来，制作成胶片，以便应用到更广泛的领域中</a:t>
              </a:r>
            </a:p>
          </p:txBody>
        </p:sp>
        <p:sp>
          <p:nvSpPr>
            <p:cNvPr id="29" name="矩形 28"/>
            <p:cNvSpPr/>
            <p:nvPr/>
          </p:nvSpPr>
          <p:spPr>
            <a:xfrm>
              <a:off x="1915479" y="2035217"/>
              <a:ext cx="2084387" cy="39696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dirty="0">
                  <a:solidFill>
                    <a:srgbClr val="42A6E2"/>
                  </a:solidFill>
                  <a:latin typeface="迷你简菱心" panose="02010609000101010101" pitchFamily="49" charset="-122"/>
                  <a:ea typeface="迷你简菱心" panose="02010609000101010101" pitchFamily="49" charset="-122"/>
                </a:rPr>
                <a:t>借力打力</a:t>
              </a:r>
            </a:p>
          </p:txBody>
        </p:sp>
      </p:grpSp>
      <p:grpSp>
        <p:nvGrpSpPr>
          <p:cNvPr id="30" name="组合 29"/>
          <p:cNvGrpSpPr/>
          <p:nvPr/>
        </p:nvGrpSpPr>
        <p:grpSpPr>
          <a:xfrm>
            <a:off x="8314471" y="4411332"/>
            <a:ext cx="3002817" cy="1314981"/>
            <a:chOff x="1111983" y="2035217"/>
            <a:chExt cx="3002817" cy="1314981"/>
          </a:xfrm>
        </p:grpSpPr>
        <p:sp>
          <p:nvSpPr>
            <p:cNvPr id="31" name="矩形 30"/>
            <p:cNvSpPr/>
            <p:nvPr/>
          </p:nvSpPr>
          <p:spPr>
            <a:xfrm>
              <a:off x="1111983" y="2593068"/>
              <a:ext cx="3002817"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t>用户可以在投影仪或者计算机上进行演示，也可以将演示文稿打印出来，制作成胶片，以便应用到更广泛的领域中</a:t>
              </a:r>
            </a:p>
          </p:txBody>
        </p:sp>
        <p:sp>
          <p:nvSpPr>
            <p:cNvPr id="32" name="矩形 31"/>
            <p:cNvSpPr/>
            <p:nvPr/>
          </p:nvSpPr>
          <p:spPr>
            <a:xfrm>
              <a:off x="1915479" y="2035217"/>
              <a:ext cx="2084387" cy="39696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dirty="0">
                  <a:solidFill>
                    <a:srgbClr val="42A6E2"/>
                  </a:solidFill>
                  <a:latin typeface="迷你简菱心" panose="02010609000101010101" pitchFamily="49" charset="-122"/>
                  <a:ea typeface="迷你简菱心" panose="02010609000101010101" pitchFamily="49" charset="-122"/>
                </a:rPr>
                <a:t>借力打力</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149"/>
                            </p:stCondLst>
                            <p:childTnLst>
                              <p:par>
                                <p:cTn id="15" presetID="5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par>
                          <p:cTn id="45" fill="hold">
                            <p:stCondLst>
                              <p:cond delay="1649"/>
                            </p:stCondLst>
                            <p:childTnLst>
                              <p:par>
                                <p:cTn id="46" presetID="42" presetClass="entr" presetSubtype="0"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anim calcmode="lin" valueType="num">
                                      <p:cBhvr>
                                        <p:cTn id="54" dur="1000" fill="hold"/>
                                        <p:tgtEl>
                                          <p:spTgt spid="18"/>
                                        </p:tgtEl>
                                        <p:attrNameLst>
                                          <p:attrName>ppt_x</p:attrName>
                                        </p:attrNameLst>
                                      </p:cBhvr>
                                      <p:tavLst>
                                        <p:tav tm="0">
                                          <p:val>
                                            <p:strVal val="#ppt_x"/>
                                          </p:val>
                                        </p:tav>
                                        <p:tav tm="100000">
                                          <p:val>
                                            <p:strVal val="#ppt_x"/>
                                          </p:val>
                                        </p:tav>
                                      </p:tavLst>
                                    </p:anim>
                                    <p:anim calcmode="lin" valueType="num">
                                      <p:cBhvr>
                                        <p:cTn id="55" dur="1000" fill="hold"/>
                                        <p:tgtEl>
                                          <p:spTgt spid="18"/>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1000"/>
                                        <p:tgtEl>
                                          <p:spTgt spid="24"/>
                                        </p:tgtEl>
                                      </p:cBhvr>
                                    </p:animEffect>
                                    <p:anim calcmode="lin" valueType="num">
                                      <p:cBhvr>
                                        <p:cTn id="64" dur="1000" fill="hold"/>
                                        <p:tgtEl>
                                          <p:spTgt spid="24"/>
                                        </p:tgtEl>
                                        <p:attrNameLst>
                                          <p:attrName>ppt_x</p:attrName>
                                        </p:attrNameLst>
                                      </p:cBhvr>
                                      <p:tavLst>
                                        <p:tav tm="0">
                                          <p:val>
                                            <p:strVal val="#ppt_x"/>
                                          </p:val>
                                        </p:tav>
                                        <p:tav tm="100000">
                                          <p:val>
                                            <p:strVal val="#ppt_x"/>
                                          </p:val>
                                        </p:tav>
                                      </p:tavLst>
                                    </p:anim>
                                    <p:anim calcmode="lin" valueType="num">
                                      <p:cBhvr>
                                        <p:cTn id="65" dur="1000" fill="hold"/>
                                        <p:tgtEl>
                                          <p:spTgt spid="24"/>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000"/>
                                        <p:tgtEl>
                                          <p:spTgt spid="27"/>
                                        </p:tgtEl>
                                      </p:cBhvr>
                                    </p:animEffect>
                                    <p:anim calcmode="lin" valueType="num">
                                      <p:cBhvr>
                                        <p:cTn id="69" dur="1000" fill="hold"/>
                                        <p:tgtEl>
                                          <p:spTgt spid="27"/>
                                        </p:tgtEl>
                                        <p:attrNameLst>
                                          <p:attrName>ppt_x</p:attrName>
                                        </p:attrNameLst>
                                      </p:cBhvr>
                                      <p:tavLst>
                                        <p:tav tm="0">
                                          <p:val>
                                            <p:strVal val="#ppt_x"/>
                                          </p:val>
                                        </p:tav>
                                        <p:tav tm="100000">
                                          <p:val>
                                            <p:strVal val="#ppt_x"/>
                                          </p:val>
                                        </p:tav>
                                      </p:tavLst>
                                    </p:anim>
                                    <p:anim calcmode="lin" valueType="num">
                                      <p:cBhvr>
                                        <p:cTn id="70" dur="1000" fill="hold"/>
                                        <p:tgtEl>
                                          <p:spTgt spid="27"/>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2649"/>
                            </p:stCondLst>
                            <p:childTnLst>
                              <p:par>
                                <p:cTn id="77" presetID="10" presetClass="entr" presetSubtype="0" fill="hold"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500"/>
                                        <p:tgtEl>
                                          <p:spTgt spid="12"/>
                                        </p:tgtEl>
                                      </p:cBhvr>
                                    </p:animEffect>
                                  </p:childTnLst>
                                </p:cTn>
                              </p:par>
                              <p:par>
                                <p:cTn id="80" presetID="10" presetClass="entr" presetSubtype="0" fill="hold" nodeType="with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500"/>
                                        <p:tgtEl>
                                          <p:spTgt spid="13"/>
                                        </p:tgtEl>
                                      </p:cBhvr>
                                    </p:animEffect>
                                  </p:childTnLst>
                                </p:cTn>
                              </p:par>
                              <p:par>
                                <p:cTn id="83" presetID="10" presetClass="entr" presetSubtype="0" fill="hold" nodeType="with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7"/>
          <p:cNvSpPr txBox="1">
            <a:spLocks noChangeArrowheads="1"/>
          </p:cNvSpPr>
          <p:nvPr/>
        </p:nvSpPr>
        <p:spPr bwMode="auto">
          <a:xfrm>
            <a:off x="1711583" y="416973"/>
            <a:ext cx="19287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spcBef>
                <a:spcPct val="0"/>
              </a:spcBef>
              <a:buNone/>
            </a:pPr>
            <a:r>
              <a:rPr lang="zh-CN" altLang="en-US" sz="2800" spc="600" dirty="0">
                <a:solidFill>
                  <a:srgbClr val="42A6E2"/>
                </a:solidFill>
                <a:latin typeface="方正尚酷简体" panose="03000509000000000000" pitchFamily="65" charset="-122"/>
                <a:ea typeface="方正尚酷简体" panose="03000509000000000000" pitchFamily="65" charset="-122"/>
              </a:rPr>
              <a:t>销售技巧</a:t>
            </a:r>
          </a:p>
        </p:txBody>
      </p:sp>
      <p:grpSp>
        <p:nvGrpSpPr>
          <p:cNvPr id="3" name="组合 2"/>
          <p:cNvGrpSpPr/>
          <p:nvPr/>
        </p:nvGrpSpPr>
        <p:grpSpPr>
          <a:xfrm>
            <a:off x="-19052" y="319730"/>
            <a:ext cx="1623000" cy="707886"/>
            <a:chOff x="-19052" y="319730"/>
            <a:chExt cx="1623000" cy="707886"/>
          </a:xfrm>
        </p:grpSpPr>
        <p:sp>
          <p:nvSpPr>
            <p:cNvPr id="4" name="任意多边形 3"/>
            <p:cNvSpPr/>
            <p:nvPr/>
          </p:nvSpPr>
          <p:spPr>
            <a:xfrm flipH="1">
              <a:off x="-19052" y="340071"/>
              <a:ext cx="1623000" cy="675970"/>
            </a:xfrm>
            <a:custGeom>
              <a:avLst/>
              <a:gdLst>
                <a:gd name="connsiteX0" fmla="*/ 1623000 w 1623000"/>
                <a:gd name="connsiteY0" fmla="*/ 0 h 675970"/>
                <a:gd name="connsiteX1" fmla="*/ 309120 w 1623000"/>
                <a:gd name="connsiteY1" fmla="*/ 0 h 675970"/>
                <a:gd name="connsiteX2" fmla="*/ 270629 w 1623000"/>
                <a:gd name="connsiteY2" fmla="*/ 0 h 675970"/>
                <a:gd name="connsiteX3" fmla="*/ 270629 w 1623000"/>
                <a:gd name="connsiteY3" fmla="*/ 4243 h 675970"/>
                <a:gd name="connsiteX4" fmla="*/ 246822 w 1623000"/>
                <a:gd name="connsiteY4" fmla="*/ 6867 h 675970"/>
                <a:gd name="connsiteX5" fmla="*/ 0 w 1623000"/>
                <a:gd name="connsiteY5" fmla="*/ 337985 h 675970"/>
                <a:gd name="connsiteX6" fmla="*/ 246822 w 1623000"/>
                <a:gd name="connsiteY6" fmla="*/ 669103 h 675970"/>
                <a:gd name="connsiteX7" fmla="*/ 270629 w 1623000"/>
                <a:gd name="connsiteY7" fmla="*/ 671727 h 675970"/>
                <a:gd name="connsiteX8" fmla="*/ 270629 w 1623000"/>
                <a:gd name="connsiteY8" fmla="*/ 675969 h 675970"/>
                <a:gd name="connsiteX9" fmla="*/ 309111 w 1623000"/>
                <a:gd name="connsiteY9" fmla="*/ 675969 h 675970"/>
                <a:gd name="connsiteX10" fmla="*/ 309120 w 1623000"/>
                <a:gd name="connsiteY10" fmla="*/ 675970 h 675970"/>
                <a:gd name="connsiteX11" fmla="*/ 309129 w 1623000"/>
                <a:gd name="connsiteY11" fmla="*/ 675969 h 675970"/>
                <a:gd name="connsiteX12" fmla="*/ 1623000 w 1623000"/>
                <a:gd name="connsiteY12" fmla="*/ 675969 h 6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3000" h="675970">
                  <a:moveTo>
                    <a:pt x="1623000" y="0"/>
                  </a:moveTo>
                  <a:lnTo>
                    <a:pt x="309120" y="0"/>
                  </a:lnTo>
                  <a:lnTo>
                    <a:pt x="270629" y="0"/>
                  </a:lnTo>
                  <a:lnTo>
                    <a:pt x="270629" y="4243"/>
                  </a:lnTo>
                  <a:lnTo>
                    <a:pt x="246822" y="6867"/>
                  </a:lnTo>
                  <a:cubicBezTo>
                    <a:pt x="105961" y="38383"/>
                    <a:pt x="0" y="174654"/>
                    <a:pt x="0" y="337985"/>
                  </a:cubicBezTo>
                  <a:cubicBezTo>
                    <a:pt x="0" y="501316"/>
                    <a:pt x="105961" y="637588"/>
                    <a:pt x="246822" y="669103"/>
                  </a:cubicBezTo>
                  <a:lnTo>
                    <a:pt x="270629" y="671727"/>
                  </a:lnTo>
                  <a:lnTo>
                    <a:pt x="270629" y="675969"/>
                  </a:lnTo>
                  <a:lnTo>
                    <a:pt x="309111" y="675969"/>
                  </a:lnTo>
                  <a:lnTo>
                    <a:pt x="309120" y="675970"/>
                  </a:lnTo>
                  <a:lnTo>
                    <a:pt x="309129" y="675969"/>
                  </a:lnTo>
                  <a:lnTo>
                    <a:pt x="1623000" y="675969"/>
                  </a:lnTo>
                  <a:close/>
                </a:path>
              </a:pathLst>
            </a:custGeom>
            <a:solidFill>
              <a:srgbClr val="42A6E2"/>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sz="1350">
                <a:solidFill>
                  <a:schemeClr val="bg1"/>
                </a:solidFill>
              </a:endParaRPr>
            </a:p>
          </p:txBody>
        </p:sp>
        <p:sp>
          <p:nvSpPr>
            <p:cNvPr id="5" name="文本框 4"/>
            <p:cNvSpPr txBox="1"/>
            <p:nvPr/>
          </p:nvSpPr>
          <p:spPr>
            <a:xfrm>
              <a:off x="842157" y="319730"/>
              <a:ext cx="659155" cy="707886"/>
            </a:xfrm>
            <a:prstGeom prst="rect">
              <a:avLst/>
            </a:prstGeom>
            <a:noFill/>
          </p:spPr>
          <p:txBody>
            <a:bodyPr wrap="none" rtlCol="0">
              <a:spAutoFit/>
            </a:bodyPr>
            <a:lstStyle/>
            <a:p>
              <a:r>
                <a:rPr lang="en-US" altLang="zh-CN" sz="4000" b="1" dirty="0">
                  <a:solidFill>
                    <a:schemeClr val="bg1"/>
                  </a:solidFill>
                  <a:latin typeface="Agency FB" panose="020B0503020202020204" pitchFamily="34" charset="0"/>
                </a:rPr>
                <a:t>03</a:t>
              </a:r>
              <a:endParaRPr lang="zh-CN" altLang="en-US" sz="4000" b="1" dirty="0">
                <a:solidFill>
                  <a:schemeClr val="bg1"/>
                </a:solidFill>
                <a:latin typeface="Agency FB" panose="020B0503020202020204" pitchFamily="34" charset="0"/>
              </a:endParaRPr>
            </a:p>
          </p:txBody>
        </p:sp>
      </p:grpSp>
      <p:sp>
        <p:nvSpPr>
          <p:cNvPr id="6" name="Freeform 330"/>
          <p:cNvSpPr/>
          <p:nvPr/>
        </p:nvSpPr>
        <p:spPr bwMode="auto">
          <a:xfrm>
            <a:off x="2957513" y="2613025"/>
            <a:ext cx="1570038" cy="1606550"/>
          </a:xfrm>
          <a:custGeom>
            <a:avLst/>
            <a:gdLst>
              <a:gd name="T0" fmla="*/ 2 w 989"/>
              <a:gd name="T1" fmla="*/ 902 h 1012"/>
              <a:gd name="T2" fmla="*/ 0 w 989"/>
              <a:gd name="T3" fmla="*/ 900 h 1012"/>
              <a:gd name="T4" fmla="*/ 0 w 989"/>
              <a:gd name="T5" fmla="*/ 1012 h 1012"/>
              <a:gd name="T6" fmla="*/ 989 w 989"/>
              <a:gd name="T7" fmla="*/ 108 h 1012"/>
              <a:gd name="T8" fmla="*/ 989 w 989"/>
              <a:gd name="T9" fmla="*/ 0 h 1012"/>
              <a:gd name="T10" fmla="*/ 2 w 989"/>
              <a:gd name="T11" fmla="*/ 902 h 1012"/>
            </a:gdLst>
            <a:ahLst/>
            <a:cxnLst>
              <a:cxn ang="0">
                <a:pos x="T0" y="T1"/>
              </a:cxn>
              <a:cxn ang="0">
                <a:pos x="T2" y="T3"/>
              </a:cxn>
              <a:cxn ang="0">
                <a:pos x="T4" y="T5"/>
              </a:cxn>
              <a:cxn ang="0">
                <a:pos x="T6" y="T7"/>
              </a:cxn>
              <a:cxn ang="0">
                <a:pos x="T8" y="T9"/>
              </a:cxn>
              <a:cxn ang="0">
                <a:pos x="T10" y="T11"/>
              </a:cxn>
            </a:cxnLst>
            <a:rect l="0" t="0" r="r" b="b"/>
            <a:pathLst>
              <a:path w="989" h="1012">
                <a:moveTo>
                  <a:pt x="2" y="902"/>
                </a:moveTo>
                <a:lnTo>
                  <a:pt x="0" y="900"/>
                </a:lnTo>
                <a:lnTo>
                  <a:pt x="0" y="1012"/>
                </a:lnTo>
                <a:lnTo>
                  <a:pt x="989" y="108"/>
                </a:lnTo>
                <a:lnTo>
                  <a:pt x="989" y="0"/>
                </a:lnTo>
                <a:lnTo>
                  <a:pt x="2" y="902"/>
                </a:lnTo>
                <a:close/>
              </a:path>
            </a:pathLst>
          </a:custGeom>
          <a:solidFill>
            <a:schemeClr val="bg1">
              <a:alpha val="10000"/>
            </a:schemeClr>
          </a:solidFill>
          <a:ln>
            <a:noFill/>
          </a:ln>
        </p:spPr>
        <p:txBody>
          <a:bodyPr vert="horz" wrap="square" lIns="91440" tIns="45720" rIns="91440" bIns="45720" numCol="1" anchor="t" anchorCtr="0" compatLnSpc="1"/>
          <a:lstStyle/>
          <a:p>
            <a:endParaRPr lang="en-US"/>
          </a:p>
        </p:txBody>
      </p:sp>
      <p:sp>
        <p:nvSpPr>
          <p:cNvPr id="7" name="Freeform 331"/>
          <p:cNvSpPr/>
          <p:nvPr/>
        </p:nvSpPr>
        <p:spPr bwMode="auto">
          <a:xfrm>
            <a:off x="6099177" y="2613026"/>
            <a:ext cx="1571625" cy="1603375"/>
          </a:xfrm>
          <a:custGeom>
            <a:avLst/>
            <a:gdLst>
              <a:gd name="T0" fmla="*/ 986 w 990"/>
              <a:gd name="T1" fmla="*/ 0 h 1010"/>
              <a:gd name="T2" fmla="*/ 0 w 990"/>
              <a:gd name="T3" fmla="*/ 902 h 1010"/>
              <a:gd name="T4" fmla="*/ 0 w 990"/>
              <a:gd name="T5" fmla="*/ 1010 h 1010"/>
              <a:gd name="T6" fmla="*/ 986 w 990"/>
              <a:gd name="T7" fmla="*/ 108 h 1010"/>
              <a:gd name="T8" fmla="*/ 990 w 990"/>
              <a:gd name="T9" fmla="*/ 112 h 1010"/>
              <a:gd name="T10" fmla="*/ 990 w 990"/>
              <a:gd name="T11" fmla="*/ 2 h 1010"/>
              <a:gd name="T12" fmla="*/ 986 w 990"/>
              <a:gd name="T13" fmla="*/ 0 h 1010"/>
            </a:gdLst>
            <a:ahLst/>
            <a:cxnLst>
              <a:cxn ang="0">
                <a:pos x="T0" y="T1"/>
              </a:cxn>
              <a:cxn ang="0">
                <a:pos x="T2" y="T3"/>
              </a:cxn>
              <a:cxn ang="0">
                <a:pos x="T4" y="T5"/>
              </a:cxn>
              <a:cxn ang="0">
                <a:pos x="T6" y="T7"/>
              </a:cxn>
              <a:cxn ang="0">
                <a:pos x="T8" y="T9"/>
              </a:cxn>
              <a:cxn ang="0">
                <a:pos x="T10" y="T11"/>
              </a:cxn>
              <a:cxn ang="0">
                <a:pos x="T12" y="T13"/>
              </a:cxn>
            </a:cxnLst>
            <a:rect l="0" t="0" r="r" b="b"/>
            <a:pathLst>
              <a:path w="990" h="1010">
                <a:moveTo>
                  <a:pt x="986" y="0"/>
                </a:moveTo>
                <a:lnTo>
                  <a:pt x="0" y="902"/>
                </a:lnTo>
                <a:lnTo>
                  <a:pt x="0" y="1010"/>
                </a:lnTo>
                <a:lnTo>
                  <a:pt x="986" y="108"/>
                </a:lnTo>
                <a:lnTo>
                  <a:pt x="990" y="112"/>
                </a:lnTo>
                <a:lnTo>
                  <a:pt x="990" y="2"/>
                </a:lnTo>
                <a:lnTo>
                  <a:pt x="986" y="0"/>
                </a:lnTo>
                <a:close/>
              </a:path>
            </a:pathLst>
          </a:custGeom>
          <a:solidFill>
            <a:schemeClr val="bg1">
              <a:alpha val="10000"/>
            </a:schemeClr>
          </a:solidFill>
          <a:ln>
            <a:noFill/>
          </a:ln>
        </p:spPr>
        <p:txBody>
          <a:bodyPr vert="horz" wrap="square" lIns="91440" tIns="45720" rIns="91440" bIns="45720" numCol="1" anchor="t" anchorCtr="0" compatLnSpc="1"/>
          <a:lstStyle/>
          <a:p>
            <a:endParaRPr lang="en-US"/>
          </a:p>
        </p:txBody>
      </p:sp>
      <p:grpSp>
        <p:nvGrpSpPr>
          <p:cNvPr id="8" name="组合 7"/>
          <p:cNvGrpSpPr/>
          <p:nvPr/>
        </p:nvGrpSpPr>
        <p:grpSpPr>
          <a:xfrm>
            <a:off x="7172327" y="1863725"/>
            <a:ext cx="987425" cy="1416050"/>
            <a:chOff x="7172327" y="1863725"/>
            <a:chExt cx="987425" cy="1416050"/>
          </a:xfrm>
        </p:grpSpPr>
        <p:sp>
          <p:nvSpPr>
            <p:cNvPr id="9" name="Freeform 341"/>
            <p:cNvSpPr/>
            <p:nvPr/>
          </p:nvSpPr>
          <p:spPr bwMode="auto">
            <a:xfrm>
              <a:off x="7172327" y="1863725"/>
              <a:ext cx="987425" cy="1130300"/>
            </a:xfrm>
            <a:custGeom>
              <a:avLst/>
              <a:gdLst>
                <a:gd name="T0" fmla="*/ 256 w 311"/>
                <a:gd name="T1" fmla="*/ 256 h 356"/>
                <a:gd name="T2" fmla="*/ 155 w 311"/>
                <a:gd name="T3" fmla="*/ 356 h 356"/>
                <a:gd name="T4" fmla="*/ 55 w 311"/>
                <a:gd name="T5" fmla="*/ 256 h 356"/>
                <a:gd name="T6" fmla="*/ 55 w 311"/>
                <a:gd name="T7" fmla="*/ 55 h 356"/>
                <a:gd name="T8" fmla="*/ 256 w 311"/>
                <a:gd name="T9" fmla="*/ 55 h 356"/>
                <a:gd name="T10" fmla="*/ 256 w 311"/>
                <a:gd name="T11" fmla="*/ 256 h 356"/>
              </a:gdLst>
              <a:ahLst/>
              <a:cxnLst>
                <a:cxn ang="0">
                  <a:pos x="T0" y="T1"/>
                </a:cxn>
                <a:cxn ang="0">
                  <a:pos x="T2" y="T3"/>
                </a:cxn>
                <a:cxn ang="0">
                  <a:pos x="T4" y="T5"/>
                </a:cxn>
                <a:cxn ang="0">
                  <a:pos x="T6" y="T7"/>
                </a:cxn>
                <a:cxn ang="0">
                  <a:pos x="T8" y="T9"/>
                </a:cxn>
                <a:cxn ang="0">
                  <a:pos x="T10" y="T11"/>
                </a:cxn>
              </a:cxnLst>
              <a:rect l="0" t="0" r="r" b="b"/>
              <a:pathLst>
                <a:path w="311" h="356">
                  <a:moveTo>
                    <a:pt x="256" y="256"/>
                  </a:moveTo>
                  <a:cubicBezTo>
                    <a:pt x="155" y="356"/>
                    <a:pt x="155" y="356"/>
                    <a:pt x="155" y="356"/>
                  </a:cubicBezTo>
                  <a:cubicBezTo>
                    <a:pt x="55" y="256"/>
                    <a:pt x="55" y="256"/>
                    <a:pt x="55" y="256"/>
                  </a:cubicBezTo>
                  <a:cubicBezTo>
                    <a:pt x="0" y="201"/>
                    <a:pt x="0" y="111"/>
                    <a:pt x="55" y="55"/>
                  </a:cubicBezTo>
                  <a:cubicBezTo>
                    <a:pt x="110" y="0"/>
                    <a:pt x="200" y="0"/>
                    <a:pt x="256" y="55"/>
                  </a:cubicBezTo>
                  <a:cubicBezTo>
                    <a:pt x="311" y="111"/>
                    <a:pt x="311" y="201"/>
                    <a:pt x="256" y="256"/>
                  </a:cubicBezTo>
                  <a:close/>
                </a:path>
              </a:pathLst>
            </a:custGeom>
            <a:solidFill>
              <a:srgbClr val="42A6E2"/>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en-US"/>
            </a:p>
          </p:txBody>
        </p:sp>
        <p:sp>
          <p:nvSpPr>
            <p:cNvPr id="10" name="Freeform 342"/>
            <p:cNvSpPr>
              <a:spLocks noEditPoints="1"/>
            </p:cNvSpPr>
            <p:nvPr/>
          </p:nvSpPr>
          <p:spPr bwMode="auto">
            <a:xfrm>
              <a:off x="7635877" y="2981325"/>
              <a:ext cx="60325" cy="298450"/>
            </a:xfrm>
            <a:custGeom>
              <a:avLst/>
              <a:gdLst>
                <a:gd name="T0" fmla="*/ 9 w 19"/>
                <a:gd name="T1" fmla="*/ 8 h 94"/>
                <a:gd name="T2" fmla="*/ 12 w 19"/>
                <a:gd name="T3" fmla="*/ 7 h 94"/>
                <a:gd name="T4" fmla="*/ 13 w 19"/>
                <a:gd name="T5" fmla="*/ 4 h 94"/>
                <a:gd name="T6" fmla="*/ 12 w 19"/>
                <a:gd name="T7" fmla="*/ 1 h 94"/>
                <a:gd name="T8" fmla="*/ 7 w 19"/>
                <a:gd name="T9" fmla="*/ 1 h 94"/>
                <a:gd name="T10" fmla="*/ 5 w 19"/>
                <a:gd name="T11" fmla="*/ 4 h 94"/>
                <a:gd name="T12" fmla="*/ 7 w 19"/>
                <a:gd name="T13" fmla="*/ 7 h 94"/>
                <a:gd name="T14" fmla="*/ 9 w 19"/>
                <a:gd name="T15" fmla="*/ 8 h 94"/>
                <a:gd name="T16" fmla="*/ 9 w 19"/>
                <a:gd name="T17" fmla="*/ 38 h 94"/>
                <a:gd name="T18" fmla="*/ 13 w 19"/>
                <a:gd name="T19" fmla="*/ 34 h 94"/>
                <a:gd name="T20" fmla="*/ 9 w 19"/>
                <a:gd name="T21" fmla="*/ 30 h 94"/>
                <a:gd name="T22" fmla="*/ 5 w 19"/>
                <a:gd name="T23" fmla="*/ 34 h 94"/>
                <a:gd name="T24" fmla="*/ 9 w 19"/>
                <a:gd name="T25" fmla="*/ 38 h 94"/>
                <a:gd name="T26" fmla="*/ 9 w 19"/>
                <a:gd name="T27" fmla="*/ 23 h 94"/>
                <a:gd name="T28" fmla="*/ 13 w 19"/>
                <a:gd name="T29" fmla="*/ 19 h 94"/>
                <a:gd name="T30" fmla="*/ 9 w 19"/>
                <a:gd name="T31" fmla="*/ 15 h 94"/>
                <a:gd name="T32" fmla="*/ 5 w 19"/>
                <a:gd name="T33" fmla="*/ 19 h 94"/>
                <a:gd name="T34" fmla="*/ 9 w 19"/>
                <a:gd name="T35" fmla="*/ 23 h 94"/>
                <a:gd name="T36" fmla="*/ 9 w 19"/>
                <a:gd name="T37" fmla="*/ 75 h 94"/>
                <a:gd name="T38" fmla="*/ 0 w 19"/>
                <a:gd name="T39" fmla="*/ 84 h 94"/>
                <a:gd name="T40" fmla="*/ 9 w 19"/>
                <a:gd name="T41" fmla="*/ 94 h 94"/>
                <a:gd name="T42" fmla="*/ 19 w 19"/>
                <a:gd name="T43" fmla="*/ 84 h 94"/>
                <a:gd name="T44" fmla="*/ 9 w 19"/>
                <a:gd name="T45" fmla="*/ 75 h 94"/>
                <a:gd name="T46" fmla="*/ 9 w 19"/>
                <a:gd name="T47" fmla="*/ 53 h 94"/>
                <a:gd name="T48" fmla="*/ 13 w 19"/>
                <a:gd name="T49" fmla="*/ 49 h 94"/>
                <a:gd name="T50" fmla="*/ 9 w 19"/>
                <a:gd name="T51" fmla="*/ 45 h 94"/>
                <a:gd name="T52" fmla="*/ 5 w 19"/>
                <a:gd name="T53" fmla="*/ 49 h 94"/>
                <a:gd name="T54" fmla="*/ 9 w 19"/>
                <a:gd name="T55" fmla="*/ 53 h 94"/>
                <a:gd name="T56" fmla="*/ 9 w 19"/>
                <a:gd name="T57" fmla="*/ 68 h 94"/>
                <a:gd name="T58" fmla="*/ 13 w 19"/>
                <a:gd name="T59" fmla="*/ 64 h 94"/>
                <a:gd name="T60" fmla="*/ 9 w 19"/>
                <a:gd name="T61" fmla="*/ 60 h 94"/>
                <a:gd name="T62" fmla="*/ 5 w 19"/>
                <a:gd name="T63" fmla="*/ 64 h 94"/>
                <a:gd name="T64" fmla="*/ 9 w 19"/>
                <a:gd name="T65" fmla="*/ 6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94">
                  <a:moveTo>
                    <a:pt x="9" y="8"/>
                  </a:moveTo>
                  <a:cubicBezTo>
                    <a:pt x="10" y="8"/>
                    <a:pt x="11" y="8"/>
                    <a:pt x="12" y="7"/>
                  </a:cubicBezTo>
                  <a:cubicBezTo>
                    <a:pt x="13" y="6"/>
                    <a:pt x="13" y="5"/>
                    <a:pt x="13" y="4"/>
                  </a:cubicBezTo>
                  <a:cubicBezTo>
                    <a:pt x="13" y="3"/>
                    <a:pt x="13" y="2"/>
                    <a:pt x="12" y="1"/>
                  </a:cubicBezTo>
                  <a:cubicBezTo>
                    <a:pt x="11" y="0"/>
                    <a:pt x="8" y="0"/>
                    <a:pt x="7" y="1"/>
                  </a:cubicBezTo>
                  <a:cubicBezTo>
                    <a:pt x="6" y="2"/>
                    <a:pt x="5" y="3"/>
                    <a:pt x="5" y="4"/>
                  </a:cubicBezTo>
                  <a:cubicBezTo>
                    <a:pt x="5" y="5"/>
                    <a:pt x="6" y="6"/>
                    <a:pt x="7" y="7"/>
                  </a:cubicBezTo>
                  <a:cubicBezTo>
                    <a:pt x="7" y="8"/>
                    <a:pt x="8" y="8"/>
                    <a:pt x="9" y="8"/>
                  </a:cubicBezTo>
                  <a:close/>
                  <a:moveTo>
                    <a:pt x="9" y="38"/>
                  </a:moveTo>
                  <a:cubicBezTo>
                    <a:pt x="12" y="38"/>
                    <a:pt x="13" y="36"/>
                    <a:pt x="13" y="34"/>
                  </a:cubicBezTo>
                  <a:cubicBezTo>
                    <a:pt x="13" y="32"/>
                    <a:pt x="12" y="30"/>
                    <a:pt x="9" y="30"/>
                  </a:cubicBezTo>
                  <a:cubicBezTo>
                    <a:pt x="7" y="30"/>
                    <a:pt x="5" y="32"/>
                    <a:pt x="5" y="34"/>
                  </a:cubicBezTo>
                  <a:cubicBezTo>
                    <a:pt x="5" y="36"/>
                    <a:pt x="7" y="38"/>
                    <a:pt x="9" y="38"/>
                  </a:cubicBezTo>
                  <a:close/>
                  <a:moveTo>
                    <a:pt x="9" y="23"/>
                  </a:moveTo>
                  <a:cubicBezTo>
                    <a:pt x="12" y="23"/>
                    <a:pt x="13" y="21"/>
                    <a:pt x="13" y="19"/>
                  </a:cubicBezTo>
                  <a:cubicBezTo>
                    <a:pt x="13" y="17"/>
                    <a:pt x="12" y="15"/>
                    <a:pt x="9" y="15"/>
                  </a:cubicBezTo>
                  <a:cubicBezTo>
                    <a:pt x="7" y="15"/>
                    <a:pt x="5" y="17"/>
                    <a:pt x="5" y="19"/>
                  </a:cubicBezTo>
                  <a:cubicBezTo>
                    <a:pt x="5" y="21"/>
                    <a:pt x="7" y="23"/>
                    <a:pt x="9" y="23"/>
                  </a:cubicBezTo>
                  <a:close/>
                  <a:moveTo>
                    <a:pt x="9" y="75"/>
                  </a:moveTo>
                  <a:cubicBezTo>
                    <a:pt x="4" y="75"/>
                    <a:pt x="0" y="79"/>
                    <a:pt x="0" y="84"/>
                  </a:cubicBezTo>
                  <a:cubicBezTo>
                    <a:pt x="0" y="90"/>
                    <a:pt x="4" y="94"/>
                    <a:pt x="9" y="94"/>
                  </a:cubicBezTo>
                  <a:cubicBezTo>
                    <a:pt x="15" y="94"/>
                    <a:pt x="19" y="90"/>
                    <a:pt x="19" y="84"/>
                  </a:cubicBezTo>
                  <a:cubicBezTo>
                    <a:pt x="19" y="79"/>
                    <a:pt x="15" y="75"/>
                    <a:pt x="9" y="75"/>
                  </a:cubicBezTo>
                  <a:close/>
                  <a:moveTo>
                    <a:pt x="9" y="53"/>
                  </a:moveTo>
                  <a:cubicBezTo>
                    <a:pt x="12" y="53"/>
                    <a:pt x="13" y="51"/>
                    <a:pt x="13" y="49"/>
                  </a:cubicBezTo>
                  <a:cubicBezTo>
                    <a:pt x="13" y="47"/>
                    <a:pt x="12" y="45"/>
                    <a:pt x="9" y="45"/>
                  </a:cubicBezTo>
                  <a:cubicBezTo>
                    <a:pt x="7" y="45"/>
                    <a:pt x="5" y="47"/>
                    <a:pt x="5" y="49"/>
                  </a:cubicBezTo>
                  <a:cubicBezTo>
                    <a:pt x="5" y="51"/>
                    <a:pt x="7" y="53"/>
                    <a:pt x="9" y="53"/>
                  </a:cubicBezTo>
                  <a:close/>
                  <a:moveTo>
                    <a:pt x="9" y="68"/>
                  </a:moveTo>
                  <a:cubicBezTo>
                    <a:pt x="12" y="68"/>
                    <a:pt x="13" y="66"/>
                    <a:pt x="13" y="64"/>
                  </a:cubicBezTo>
                  <a:cubicBezTo>
                    <a:pt x="13" y="62"/>
                    <a:pt x="12" y="60"/>
                    <a:pt x="9" y="60"/>
                  </a:cubicBezTo>
                  <a:cubicBezTo>
                    <a:pt x="7" y="60"/>
                    <a:pt x="5" y="62"/>
                    <a:pt x="5" y="64"/>
                  </a:cubicBezTo>
                  <a:cubicBezTo>
                    <a:pt x="5" y="66"/>
                    <a:pt x="7" y="68"/>
                    <a:pt x="9" y="68"/>
                  </a:cubicBezTo>
                  <a:close/>
                </a:path>
              </a:pathLst>
            </a:custGeom>
            <a:solidFill>
              <a:srgbClr val="555555"/>
            </a:solidFill>
            <a:ln>
              <a:solidFill>
                <a:srgbClr val="555555"/>
              </a:solidFill>
            </a:ln>
          </p:spPr>
          <p:txBody>
            <a:bodyPr vert="horz" wrap="square" lIns="91440" tIns="45720" rIns="91440" bIns="45720" numCol="1" anchor="t" anchorCtr="0" compatLnSpc="1"/>
            <a:lstStyle/>
            <a:p>
              <a:endParaRPr lang="en-US"/>
            </a:p>
          </p:txBody>
        </p:sp>
        <p:sp>
          <p:nvSpPr>
            <p:cNvPr id="11" name="Freeform 343"/>
            <p:cNvSpPr>
              <a:spLocks noEditPoints="1"/>
            </p:cNvSpPr>
            <p:nvPr/>
          </p:nvSpPr>
          <p:spPr bwMode="auto">
            <a:xfrm>
              <a:off x="7429501" y="2120900"/>
              <a:ext cx="520700" cy="520700"/>
            </a:xfrm>
            <a:custGeom>
              <a:avLst/>
              <a:gdLst>
                <a:gd name="T0" fmla="*/ 129 w 164"/>
                <a:gd name="T1" fmla="*/ 36 h 164"/>
                <a:gd name="T2" fmla="*/ 124 w 164"/>
                <a:gd name="T3" fmla="*/ 36 h 164"/>
                <a:gd name="T4" fmla="*/ 124 w 164"/>
                <a:gd name="T5" fmla="*/ 41 h 164"/>
                <a:gd name="T6" fmla="*/ 124 w 164"/>
                <a:gd name="T7" fmla="*/ 89 h 164"/>
                <a:gd name="T8" fmla="*/ 124 w 164"/>
                <a:gd name="T9" fmla="*/ 94 h 164"/>
                <a:gd name="T10" fmla="*/ 129 w 164"/>
                <a:gd name="T11" fmla="*/ 94 h 164"/>
                <a:gd name="T12" fmla="*/ 129 w 164"/>
                <a:gd name="T13" fmla="*/ 36 h 164"/>
                <a:gd name="T14" fmla="*/ 141 w 164"/>
                <a:gd name="T15" fmla="*/ 23 h 164"/>
                <a:gd name="T16" fmla="*/ 59 w 164"/>
                <a:gd name="T17" fmla="*/ 23 h 164"/>
                <a:gd name="T18" fmla="*/ 50 w 164"/>
                <a:gd name="T19" fmla="*/ 95 h 164"/>
                <a:gd name="T20" fmla="*/ 7 w 164"/>
                <a:gd name="T21" fmla="*/ 138 h 164"/>
                <a:gd name="T22" fmla="*/ 11 w 164"/>
                <a:gd name="T23" fmla="*/ 153 h 164"/>
                <a:gd name="T24" fmla="*/ 26 w 164"/>
                <a:gd name="T25" fmla="*/ 157 h 164"/>
                <a:gd name="T26" fmla="*/ 69 w 164"/>
                <a:gd name="T27" fmla="*/ 115 h 164"/>
                <a:gd name="T28" fmla="*/ 141 w 164"/>
                <a:gd name="T29" fmla="*/ 106 h 164"/>
                <a:gd name="T30" fmla="*/ 141 w 164"/>
                <a:gd name="T31" fmla="*/ 23 h 164"/>
                <a:gd name="T32" fmla="*/ 134 w 164"/>
                <a:gd name="T33" fmla="*/ 99 h 164"/>
                <a:gd name="T34" fmla="*/ 66 w 164"/>
                <a:gd name="T35" fmla="*/ 99 h 164"/>
                <a:gd name="T36" fmla="*/ 66 w 164"/>
                <a:gd name="T37" fmla="*/ 31 h 164"/>
                <a:gd name="T38" fmla="*/ 134 w 164"/>
                <a:gd name="T39" fmla="*/ 31 h 164"/>
                <a:gd name="T40" fmla="*/ 134 w 164"/>
                <a:gd name="T41" fmla="*/ 9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 h="164">
                  <a:moveTo>
                    <a:pt x="129" y="36"/>
                  </a:moveTo>
                  <a:cubicBezTo>
                    <a:pt x="128" y="34"/>
                    <a:pt x="125" y="34"/>
                    <a:pt x="124" y="36"/>
                  </a:cubicBezTo>
                  <a:cubicBezTo>
                    <a:pt x="123" y="37"/>
                    <a:pt x="123" y="39"/>
                    <a:pt x="124" y="41"/>
                  </a:cubicBezTo>
                  <a:cubicBezTo>
                    <a:pt x="137" y="54"/>
                    <a:pt x="137" y="75"/>
                    <a:pt x="124" y="89"/>
                  </a:cubicBezTo>
                  <a:cubicBezTo>
                    <a:pt x="123" y="90"/>
                    <a:pt x="123" y="92"/>
                    <a:pt x="124" y="94"/>
                  </a:cubicBezTo>
                  <a:cubicBezTo>
                    <a:pt x="125" y="95"/>
                    <a:pt x="128" y="95"/>
                    <a:pt x="129" y="94"/>
                  </a:cubicBezTo>
                  <a:cubicBezTo>
                    <a:pt x="145" y="78"/>
                    <a:pt x="145" y="52"/>
                    <a:pt x="129" y="36"/>
                  </a:cubicBezTo>
                  <a:close/>
                  <a:moveTo>
                    <a:pt x="141" y="23"/>
                  </a:moveTo>
                  <a:cubicBezTo>
                    <a:pt x="119" y="0"/>
                    <a:pt x="81" y="0"/>
                    <a:pt x="59" y="23"/>
                  </a:cubicBezTo>
                  <a:cubicBezTo>
                    <a:pt x="39" y="43"/>
                    <a:pt x="36" y="73"/>
                    <a:pt x="50" y="95"/>
                  </a:cubicBezTo>
                  <a:cubicBezTo>
                    <a:pt x="7" y="138"/>
                    <a:pt x="7" y="138"/>
                    <a:pt x="7" y="138"/>
                  </a:cubicBezTo>
                  <a:cubicBezTo>
                    <a:pt x="7" y="138"/>
                    <a:pt x="0" y="143"/>
                    <a:pt x="11" y="153"/>
                  </a:cubicBezTo>
                  <a:cubicBezTo>
                    <a:pt x="22" y="164"/>
                    <a:pt x="26" y="157"/>
                    <a:pt x="26" y="157"/>
                  </a:cubicBezTo>
                  <a:cubicBezTo>
                    <a:pt x="69" y="115"/>
                    <a:pt x="69" y="115"/>
                    <a:pt x="69" y="115"/>
                  </a:cubicBezTo>
                  <a:cubicBezTo>
                    <a:pt x="92" y="128"/>
                    <a:pt x="122" y="126"/>
                    <a:pt x="141" y="106"/>
                  </a:cubicBezTo>
                  <a:cubicBezTo>
                    <a:pt x="164" y="83"/>
                    <a:pt x="164" y="46"/>
                    <a:pt x="141" y="23"/>
                  </a:cubicBezTo>
                  <a:close/>
                  <a:moveTo>
                    <a:pt x="134" y="99"/>
                  </a:moveTo>
                  <a:cubicBezTo>
                    <a:pt x="115" y="118"/>
                    <a:pt x="85" y="118"/>
                    <a:pt x="66" y="99"/>
                  </a:cubicBezTo>
                  <a:cubicBezTo>
                    <a:pt x="47" y="80"/>
                    <a:pt x="47" y="49"/>
                    <a:pt x="66" y="31"/>
                  </a:cubicBezTo>
                  <a:cubicBezTo>
                    <a:pt x="85" y="12"/>
                    <a:pt x="115" y="12"/>
                    <a:pt x="134" y="31"/>
                  </a:cubicBezTo>
                  <a:cubicBezTo>
                    <a:pt x="153" y="49"/>
                    <a:pt x="153" y="80"/>
                    <a:pt x="134" y="99"/>
                  </a:cubicBezTo>
                  <a:close/>
                </a:path>
              </a:pathLst>
            </a:custGeom>
            <a:solidFill>
              <a:schemeClr val="bg1"/>
            </a:solidFill>
            <a:ln>
              <a:noFill/>
            </a:ln>
          </p:spPr>
          <p:txBody>
            <a:bodyPr vert="horz" wrap="square" lIns="91440" tIns="45720" rIns="91440" bIns="45720" numCol="1" anchor="t" anchorCtr="0" compatLnSpc="1"/>
            <a:lstStyle/>
            <a:p>
              <a:endParaRPr lang="en-US"/>
            </a:p>
          </p:txBody>
        </p:sp>
      </p:grpSp>
      <p:grpSp>
        <p:nvGrpSpPr>
          <p:cNvPr id="12" name="组合 11"/>
          <p:cNvGrpSpPr/>
          <p:nvPr/>
        </p:nvGrpSpPr>
        <p:grpSpPr>
          <a:xfrm>
            <a:off x="2465389" y="3295650"/>
            <a:ext cx="987425" cy="1416050"/>
            <a:chOff x="2465389" y="3295650"/>
            <a:chExt cx="987425" cy="1416050"/>
          </a:xfrm>
        </p:grpSpPr>
        <p:sp>
          <p:nvSpPr>
            <p:cNvPr id="13" name="Freeform 344"/>
            <p:cNvSpPr/>
            <p:nvPr/>
          </p:nvSpPr>
          <p:spPr bwMode="auto">
            <a:xfrm>
              <a:off x="2465389" y="3295650"/>
              <a:ext cx="987425" cy="1130300"/>
            </a:xfrm>
            <a:custGeom>
              <a:avLst/>
              <a:gdLst>
                <a:gd name="T0" fmla="*/ 255 w 311"/>
                <a:gd name="T1" fmla="*/ 256 h 356"/>
                <a:gd name="T2" fmla="*/ 155 w 311"/>
                <a:gd name="T3" fmla="*/ 356 h 356"/>
                <a:gd name="T4" fmla="*/ 55 w 311"/>
                <a:gd name="T5" fmla="*/ 256 h 356"/>
                <a:gd name="T6" fmla="*/ 55 w 311"/>
                <a:gd name="T7" fmla="*/ 56 h 356"/>
                <a:gd name="T8" fmla="*/ 255 w 311"/>
                <a:gd name="T9" fmla="*/ 56 h 356"/>
                <a:gd name="T10" fmla="*/ 255 w 311"/>
                <a:gd name="T11" fmla="*/ 256 h 356"/>
              </a:gdLst>
              <a:ahLst/>
              <a:cxnLst>
                <a:cxn ang="0">
                  <a:pos x="T0" y="T1"/>
                </a:cxn>
                <a:cxn ang="0">
                  <a:pos x="T2" y="T3"/>
                </a:cxn>
                <a:cxn ang="0">
                  <a:pos x="T4" y="T5"/>
                </a:cxn>
                <a:cxn ang="0">
                  <a:pos x="T6" y="T7"/>
                </a:cxn>
                <a:cxn ang="0">
                  <a:pos x="T8" y="T9"/>
                </a:cxn>
                <a:cxn ang="0">
                  <a:pos x="T10" y="T11"/>
                </a:cxn>
              </a:cxnLst>
              <a:rect l="0" t="0" r="r" b="b"/>
              <a:pathLst>
                <a:path w="311" h="356">
                  <a:moveTo>
                    <a:pt x="255" y="256"/>
                  </a:moveTo>
                  <a:cubicBezTo>
                    <a:pt x="155" y="356"/>
                    <a:pt x="155" y="356"/>
                    <a:pt x="155" y="356"/>
                  </a:cubicBezTo>
                  <a:cubicBezTo>
                    <a:pt x="55" y="256"/>
                    <a:pt x="55" y="256"/>
                    <a:pt x="55" y="256"/>
                  </a:cubicBezTo>
                  <a:cubicBezTo>
                    <a:pt x="0" y="201"/>
                    <a:pt x="0" y="111"/>
                    <a:pt x="55" y="56"/>
                  </a:cubicBezTo>
                  <a:cubicBezTo>
                    <a:pt x="110" y="0"/>
                    <a:pt x="200" y="0"/>
                    <a:pt x="255" y="56"/>
                  </a:cubicBezTo>
                  <a:cubicBezTo>
                    <a:pt x="311" y="111"/>
                    <a:pt x="311" y="201"/>
                    <a:pt x="255" y="256"/>
                  </a:cubicBezTo>
                  <a:close/>
                </a:path>
              </a:pathLst>
            </a:custGeom>
            <a:solidFill>
              <a:srgbClr val="42A6E2"/>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en-US"/>
            </a:p>
          </p:txBody>
        </p:sp>
        <p:sp>
          <p:nvSpPr>
            <p:cNvPr id="14" name="Freeform 345"/>
            <p:cNvSpPr>
              <a:spLocks noEditPoints="1"/>
            </p:cNvSpPr>
            <p:nvPr/>
          </p:nvSpPr>
          <p:spPr bwMode="auto">
            <a:xfrm>
              <a:off x="2928939" y="4413250"/>
              <a:ext cx="60325" cy="298450"/>
            </a:xfrm>
            <a:custGeom>
              <a:avLst/>
              <a:gdLst>
                <a:gd name="T0" fmla="*/ 9 w 19"/>
                <a:gd name="T1" fmla="*/ 23 h 94"/>
                <a:gd name="T2" fmla="*/ 13 w 19"/>
                <a:gd name="T3" fmla="*/ 19 h 94"/>
                <a:gd name="T4" fmla="*/ 9 w 19"/>
                <a:gd name="T5" fmla="*/ 15 h 94"/>
                <a:gd name="T6" fmla="*/ 5 w 19"/>
                <a:gd name="T7" fmla="*/ 19 h 94"/>
                <a:gd name="T8" fmla="*/ 9 w 19"/>
                <a:gd name="T9" fmla="*/ 23 h 94"/>
                <a:gd name="T10" fmla="*/ 9 w 19"/>
                <a:gd name="T11" fmla="*/ 8 h 94"/>
                <a:gd name="T12" fmla="*/ 12 w 19"/>
                <a:gd name="T13" fmla="*/ 7 h 94"/>
                <a:gd name="T14" fmla="*/ 13 w 19"/>
                <a:gd name="T15" fmla="*/ 4 h 94"/>
                <a:gd name="T16" fmla="*/ 12 w 19"/>
                <a:gd name="T17" fmla="*/ 2 h 94"/>
                <a:gd name="T18" fmla="*/ 6 w 19"/>
                <a:gd name="T19" fmla="*/ 2 h 94"/>
                <a:gd name="T20" fmla="*/ 5 w 19"/>
                <a:gd name="T21" fmla="*/ 4 h 94"/>
                <a:gd name="T22" fmla="*/ 6 w 19"/>
                <a:gd name="T23" fmla="*/ 7 h 94"/>
                <a:gd name="T24" fmla="*/ 9 w 19"/>
                <a:gd name="T25" fmla="*/ 8 h 94"/>
                <a:gd name="T26" fmla="*/ 9 w 19"/>
                <a:gd name="T27" fmla="*/ 38 h 94"/>
                <a:gd name="T28" fmla="*/ 13 w 19"/>
                <a:gd name="T29" fmla="*/ 34 h 94"/>
                <a:gd name="T30" fmla="*/ 9 w 19"/>
                <a:gd name="T31" fmla="*/ 30 h 94"/>
                <a:gd name="T32" fmla="*/ 5 w 19"/>
                <a:gd name="T33" fmla="*/ 34 h 94"/>
                <a:gd name="T34" fmla="*/ 9 w 19"/>
                <a:gd name="T35" fmla="*/ 38 h 94"/>
                <a:gd name="T36" fmla="*/ 9 w 19"/>
                <a:gd name="T37" fmla="*/ 68 h 94"/>
                <a:gd name="T38" fmla="*/ 13 w 19"/>
                <a:gd name="T39" fmla="*/ 64 h 94"/>
                <a:gd name="T40" fmla="*/ 9 w 19"/>
                <a:gd name="T41" fmla="*/ 60 h 94"/>
                <a:gd name="T42" fmla="*/ 5 w 19"/>
                <a:gd name="T43" fmla="*/ 64 h 94"/>
                <a:gd name="T44" fmla="*/ 9 w 19"/>
                <a:gd name="T45" fmla="*/ 68 h 94"/>
                <a:gd name="T46" fmla="*/ 9 w 19"/>
                <a:gd name="T47" fmla="*/ 53 h 94"/>
                <a:gd name="T48" fmla="*/ 13 w 19"/>
                <a:gd name="T49" fmla="*/ 49 h 94"/>
                <a:gd name="T50" fmla="*/ 9 w 19"/>
                <a:gd name="T51" fmla="*/ 45 h 94"/>
                <a:gd name="T52" fmla="*/ 5 w 19"/>
                <a:gd name="T53" fmla="*/ 49 h 94"/>
                <a:gd name="T54" fmla="*/ 9 w 19"/>
                <a:gd name="T55" fmla="*/ 53 h 94"/>
                <a:gd name="T56" fmla="*/ 9 w 19"/>
                <a:gd name="T57" fmla="*/ 75 h 94"/>
                <a:gd name="T58" fmla="*/ 0 w 19"/>
                <a:gd name="T59" fmla="*/ 85 h 94"/>
                <a:gd name="T60" fmla="*/ 9 w 19"/>
                <a:gd name="T61" fmla="*/ 94 h 94"/>
                <a:gd name="T62" fmla="*/ 19 w 19"/>
                <a:gd name="T63" fmla="*/ 85 h 94"/>
                <a:gd name="T64" fmla="*/ 9 w 19"/>
                <a:gd name="T65" fmla="*/ 7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94">
                  <a:moveTo>
                    <a:pt x="9" y="23"/>
                  </a:moveTo>
                  <a:cubicBezTo>
                    <a:pt x="11" y="23"/>
                    <a:pt x="13" y="22"/>
                    <a:pt x="13" y="19"/>
                  </a:cubicBezTo>
                  <a:cubicBezTo>
                    <a:pt x="13" y="17"/>
                    <a:pt x="11" y="15"/>
                    <a:pt x="9" y="15"/>
                  </a:cubicBezTo>
                  <a:cubicBezTo>
                    <a:pt x="7" y="15"/>
                    <a:pt x="5" y="17"/>
                    <a:pt x="5" y="19"/>
                  </a:cubicBezTo>
                  <a:cubicBezTo>
                    <a:pt x="5" y="22"/>
                    <a:pt x="7" y="23"/>
                    <a:pt x="9" y="23"/>
                  </a:cubicBezTo>
                  <a:close/>
                  <a:moveTo>
                    <a:pt x="9" y="8"/>
                  </a:moveTo>
                  <a:cubicBezTo>
                    <a:pt x="10" y="8"/>
                    <a:pt x="11" y="8"/>
                    <a:pt x="12" y="7"/>
                  </a:cubicBezTo>
                  <a:cubicBezTo>
                    <a:pt x="13" y="6"/>
                    <a:pt x="13" y="5"/>
                    <a:pt x="13" y="4"/>
                  </a:cubicBezTo>
                  <a:cubicBezTo>
                    <a:pt x="13" y="3"/>
                    <a:pt x="13" y="2"/>
                    <a:pt x="12" y="2"/>
                  </a:cubicBezTo>
                  <a:cubicBezTo>
                    <a:pt x="11" y="0"/>
                    <a:pt x="8" y="0"/>
                    <a:pt x="6" y="2"/>
                  </a:cubicBezTo>
                  <a:cubicBezTo>
                    <a:pt x="6" y="2"/>
                    <a:pt x="5" y="3"/>
                    <a:pt x="5" y="4"/>
                  </a:cubicBezTo>
                  <a:cubicBezTo>
                    <a:pt x="5" y="5"/>
                    <a:pt x="6" y="6"/>
                    <a:pt x="6" y="7"/>
                  </a:cubicBezTo>
                  <a:cubicBezTo>
                    <a:pt x="7" y="8"/>
                    <a:pt x="8" y="8"/>
                    <a:pt x="9" y="8"/>
                  </a:cubicBezTo>
                  <a:close/>
                  <a:moveTo>
                    <a:pt x="9" y="38"/>
                  </a:moveTo>
                  <a:cubicBezTo>
                    <a:pt x="11" y="38"/>
                    <a:pt x="13" y="36"/>
                    <a:pt x="13" y="34"/>
                  </a:cubicBezTo>
                  <a:cubicBezTo>
                    <a:pt x="13" y="32"/>
                    <a:pt x="11" y="30"/>
                    <a:pt x="9" y="30"/>
                  </a:cubicBezTo>
                  <a:cubicBezTo>
                    <a:pt x="7" y="30"/>
                    <a:pt x="5" y="32"/>
                    <a:pt x="5" y="34"/>
                  </a:cubicBezTo>
                  <a:cubicBezTo>
                    <a:pt x="5" y="36"/>
                    <a:pt x="7" y="38"/>
                    <a:pt x="9" y="38"/>
                  </a:cubicBezTo>
                  <a:close/>
                  <a:moveTo>
                    <a:pt x="9" y="68"/>
                  </a:moveTo>
                  <a:cubicBezTo>
                    <a:pt x="11" y="68"/>
                    <a:pt x="13" y="66"/>
                    <a:pt x="13" y="64"/>
                  </a:cubicBezTo>
                  <a:cubicBezTo>
                    <a:pt x="13" y="62"/>
                    <a:pt x="11" y="60"/>
                    <a:pt x="9" y="60"/>
                  </a:cubicBezTo>
                  <a:cubicBezTo>
                    <a:pt x="7" y="60"/>
                    <a:pt x="5" y="62"/>
                    <a:pt x="5" y="64"/>
                  </a:cubicBezTo>
                  <a:cubicBezTo>
                    <a:pt x="5" y="66"/>
                    <a:pt x="7" y="68"/>
                    <a:pt x="9" y="68"/>
                  </a:cubicBezTo>
                  <a:close/>
                  <a:moveTo>
                    <a:pt x="9" y="53"/>
                  </a:moveTo>
                  <a:cubicBezTo>
                    <a:pt x="11" y="53"/>
                    <a:pt x="13" y="51"/>
                    <a:pt x="13" y="49"/>
                  </a:cubicBezTo>
                  <a:cubicBezTo>
                    <a:pt x="13" y="47"/>
                    <a:pt x="11" y="45"/>
                    <a:pt x="9" y="45"/>
                  </a:cubicBezTo>
                  <a:cubicBezTo>
                    <a:pt x="7" y="45"/>
                    <a:pt x="5" y="47"/>
                    <a:pt x="5" y="49"/>
                  </a:cubicBezTo>
                  <a:cubicBezTo>
                    <a:pt x="5" y="51"/>
                    <a:pt x="7" y="53"/>
                    <a:pt x="9" y="53"/>
                  </a:cubicBezTo>
                  <a:close/>
                  <a:moveTo>
                    <a:pt x="9" y="75"/>
                  </a:moveTo>
                  <a:cubicBezTo>
                    <a:pt x="4" y="75"/>
                    <a:pt x="0" y="79"/>
                    <a:pt x="0" y="85"/>
                  </a:cubicBezTo>
                  <a:cubicBezTo>
                    <a:pt x="0" y="90"/>
                    <a:pt x="4" y="94"/>
                    <a:pt x="9" y="94"/>
                  </a:cubicBezTo>
                  <a:cubicBezTo>
                    <a:pt x="15" y="94"/>
                    <a:pt x="19" y="90"/>
                    <a:pt x="19" y="85"/>
                  </a:cubicBezTo>
                  <a:cubicBezTo>
                    <a:pt x="19" y="79"/>
                    <a:pt x="15" y="75"/>
                    <a:pt x="9" y="75"/>
                  </a:cubicBezTo>
                  <a:close/>
                </a:path>
              </a:pathLst>
            </a:custGeom>
            <a:solidFill>
              <a:srgbClr val="555555"/>
            </a:solidFill>
            <a:ln>
              <a:solidFill>
                <a:srgbClr val="555555"/>
              </a:solidFill>
            </a:ln>
          </p:spPr>
          <p:txBody>
            <a:bodyPr vert="horz" wrap="square" lIns="91440" tIns="45720" rIns="91440" bIns="45720" numCol="1" anchor="t" anchorCtr="0" compatLnSpc="1"/>
            <a:lstStyle/>
            <a:p>
              <a:endParaRPr lang="en-US"/>
            </a:p>
          </p:txBody>
        </p:sp>
        <p:sp>
          <p:nvSpPr>
            <p:cNvPr id="15" name="Freeform 346"/>
            <p:cNvSpPr>
              <a:spLocks noEditPoints="1"/>
            </p:cNvSpPr>
            <p:nvPr/>
          </p:nvSpPr>
          <p:spPr bwMode="auto">
            <a:xfrm>
              <a:off x="2779713" y="3559175"/>
              <a:ext cx="355600" cy="514350"/>
            </a:xfrm>
            <a:custGeom>
              <a:avLst/>
              <a:gdLst>
                <a:gd name="T0" fmla="*/ 30 w 112"/>
                <a:gd name="T1" fmla="*/ 125 h 162"/>
                <a:gd name="T2" fmla="*/ 32 w 112"/>
                <a:gd name="T3" fmla="*/ 133 h 162"/>
                <a:gd name="T4" fmla="*/ 56 w 112"/>
                <a:gd name="T5" fmla="*/ 138 h 162"/>
                <a:gd name="T6" fmla="*/ 81 w 112"/>
                <a:gd name="T7" fmla="*/ 133 h 162"/>
                <a:gd name="T8" fmla="*/ 82 w 112"/>
                <a:gd name="T9" fmla="*/ 125 h 162"/>
                <a:gd name="T10" fmla="*/ 56 w 112"/>
                <a:gd name="T11" fmla="*/ 129 h 162"/>
                <a:gd name="T12" fmla="*/ 30 w 112"/>
                <a:gd name="T13" fmla="*/ 125 h 162"/>
                <a:gd name="T14" fmla="*/ 33 w 112"/>
                <a:gd name="T15" fmla="*/ 140 h 162"/>
                <a:gd name="T16" fmla="*/ 34 w 112"/>
                <a:gd name="T17" fmla="*/ 149 h 162"/>
                <a:gd name="T18" fmla="*/ 42 w 112"/>
                <a:gd name="T19" fmla="*/ 153 h 162"/>
                <a:gd name="T20" fmla="*/ 42 w 112"/>
                <a:gd name="T21" fmla="*/ 158 h 162"/>
                <a:gd name="T22" fmla="*/ 56 w 112"/>
                <a:gd name="T23" fmla="*/ 162 h 162"/>
                <a:gd name="T24" fmla="*/ 70 w 112"/>
                <a:gd name="T25" fmla="*/ 158 h 162"/>
                <a:gd name="T26" fmla="*/ 71 w 112"/>
                <a:gd name="T27" fmla="*/ 153 h 162"/>
                <a:gd name="T28" fmla="*/ 79 w 112"/>
                <a:gd name="T29" fmla="*/ 149 h 162"/>
                <a:gd name="T30" fmla="*/ 80 w 112"/>
                <a:gd name="T31" fmla="*/ 140 h 162"/>
                <a:gd name="T32" fmla="*/ 56 w 112"/>
                <a:gd name="T33" fmla="*/ 144 h 162"/>
                <a:gd name="T34" fmla="*/ 33 w 112"/>
                <a:gd name="T35" fmla="*/ 140 h 162"/>
                <a:gd name="T36" fmla="*/ 56 w 112"/>
                <a:gd name="T37" fmla="*/ 23 h 162"/>
                <a:gd name="T38" fmla="*/ 59 w 112"/>
                <a:gd name="T39" fmla="*/ 20 h 162"/>
                <a:gd name="T40" fmla="*/ 56 w 112"/>
                <a:gd name="T41" fmla="*/ 17 h 162"/>
                <a:gd name="T42" fmla="*/ 18 w 112"/>
                <a:gd name="T43" fmla="*/ 56 h 162"/>
                <a:gd name="T44" fmla="*/ 20 w 112"/>
                <a:gd name="T45" fmla="*/ 59 h 162"/>
                <a:gd name="T46" fmla="*/ 23 w 112"/>
                <a:gd name="T47" fmla="*/ 56 h 162"/>
                <a:gd name="T48" fmla="*/ 56 w 112"/>
                <a:gd name="T49" fmla="*/ 23 h 162"/>
                <a:gd name="T50" fmla="*/ 69 w 112"/>
                <a:gd name="T51" fmla="*/ 76 h 162"/>
                <a:gd name="T52" fmla="*/ 56 w 112"/>
                <a:gd name="T53" fmla="*/ 54 h 162"/>
                <a:gd name="T54" fmla="*/ 44 w 112"/>
                <a:gd name="T55" fmla="*/ 76 h 162"/>
                <a:gd name="T56" fmla="*/ 39 w 112"/>
                <a:gd name="T57" fmla="*/ 65 h 162"/>
                <a:gd name="T58" fmla="*/ 31 w 112"/>
                <a:gd name="T59" fmla="*/ 69 h 162"/>
                <a:gd name="T60" fmla="*/ 43 w 112"/>
                <a:gd name="T61" fmla="*/ 96 h 162"/>
                <a:gd name="T62" fmla="*/ 56 w 112"/>
                <a:gd name="T63" fmla="*/ 72 h 162"/>
                <a:gd name="T64" fmla="*/ 69 w 112"/>
                <a:gd name="T65" fmla="*/ 96 h 162"/>
                <a:gd name="T66" fmla="*/ 82 w 112"/>
                <a:gd name="T67" fmla="*/ 69 h 162"/>
                <a:gd name="T68" fmla="*/ 74 w 112"/>
                <a:gd name="T69" fmla="*/ 65 h 162"/>
                <a:gd name="T70" fmla="*/ 69 w 112"/>
                <a:gd name="T71" fmla="*/ 76 h 162"/>
                <a:gd name="T72" fmla="*/ 56 w 112"/>
                <a:gd name="T73" fmla="*/ 0 h 162"/>
                <a:gd name="T74" fmla="*/ 0 w 112"/>
                <a:gd name="T75" fmla="*/ 56 h 162"/>
                <a:gd name="T76" fmla="*/ 27 w 112"/>
                <a:gd name="T77" fmla="*/ 103 h 162"/>
                <a:gd name="T78" fmla="*/ 29 w 112"/>
                <a:gd name="T79" fmla="*/ 117 h 162"/>
                <a:gd name="T80" fmla="*/ 56 w 112"/>
                <a:gd name="T81" fmla="*/ 123 h 162"/>
                <a:gd name="T82" fmla="*/ 83 w 112"/>
                <a:gd name="T83" fmla="*/ 117 h 162"/>
                <a:gd name="T84" fmla="*/ 85 w 112"/>
                <a:gd name="T85" fmla="*/ 103 h 162"/>
                <a:gd name="T86" fmla="*/ 112 w 112"/>
                <a:gd name="T87" fmla="*/ 56 h 162"/>
                <a:gd name="T88" fmla="*/ 56 w 112"/>
                <a:gd name="T89" fmla="*/ 0 h 162"/>
                <a:gd name="T90" fmla="*/ 77 w 112"/>
                <a:gd name="T91" fmla="*/ 97 h 162"/>
                <a:gd name="T92" fmla="*/ 76 w 112"/>
                <a:gd name="T93" fmla="*/ 110 h 162"/>
                <a:gd name="T94" fmla="*/ 56 w 112"/>
                <a:gd name="T95" fmla="*/ 113 h 162"/>
                <a:gd name="T96" fmla="*/ 37 w 112"/>
                <a:gd name="T97" fmla="*/ 110 h 162"/>
                <a:gd name="T98" fmla="*/ 36 w 112"/>
                <a:gd name="T99" fmla="*/ 97 h 162"/>
                <a:gd name="T100" fmla="*/ 10 w 112"/>
                <a:gd name="T101" fmla="*/ 56 h 162"/>
                <a:gd name="T102" fmla="*/ 56 w 112"/>
                <a:gd name="T103" fmla="*/ 10 h 162"/>
                <a:gd name="T104" fmla="*/ 102 w 112"/>
                <a:gd name="T105" fmla="*/ 56 h 162"/>
                <a:gd name="T106" fmla="*/ 77 w 112"/>
                <a:gd name="T107" fmla="*/ 9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2" h="162">
                  <a:moveTo>
                    <a:pt x="30" y="125"/>
                  </a:moveTo>
                  <a:cubicBezTo>
                    <a:pt x="32" y="133"/>
                    <a:pt x="32" y="133"/>
                    <a:pt x="32" y="133"/>
                  </a:cubicBezTo>
                  <a:cubicBezTo>
                    <a:pt x="39" y="136"/>
                    <a:pt x="47" y="138"/>
                    <a:pt x="56" y="138"/>
                  </a:cubicBezTo>
                  <a:cubicBezTo>
                    <a:pt x="65" y="138"/>
                    <a:pt x="74" y="136"/>
                    <a:pt x="81" y="133"/>
                  </a:cubicBezTo>
                  <a:cubicBezTo>
                    <a:pt x="82" y="125"/>
                    <a:pt x="82" y="125"/>
                    <a:pt x="82" y="125"/>
                  </a:cubicBezTo>
                  <a:cubicBezTo>
                    <a:pt x="74" y="128"/>
                    <a:pt x="66" y="129"/>
                    <a:pt x="56" y="129"/>
                  </a:cubicBezTo>
                  <a:cubicBezTo>
                    <a:pt x="47" y="129"/>
                    <a:pt x="38" y="128"/>
                    <a:pt x="30" y="125"/>
                  </a:cubicBezTo>
                  <a:close/>
                  <a:moveTo>
                    <a:pt x="33" y="140"/>
                  </a:moveTo>
                  <a:cubicBezTo>
                    <a:pt x="34" y="149"/>
                    <a:pt x="34" y="149"/>
                    <a:pt x="34" y="149"/>
                  </a:cubicBezTo>
                  <a:cubicBezTo>
                    <a:pt x="34" y="149"/>
                    <a:pt x="36" y="151"/>
                    <a:pt x="42" y="153"/>
                  </a:cubicBezTo>
                  <a:cubicBezTo>
                    <a:pt x="42" y="158"/>
                    <a:pt x="42" y="158"/>
                    <a:pt x="42" y="158"/>
                  </a:cubicBezTo>
                  <a:cubicBezTo>
                    <a:pt x="42" y="158"/>
                    <a:pt x="45" y="162"/>
                    <a:pt x="56" y="162"/>
                  </a:cubicBezTo>
                  <a:cubicBezTo>
                    <a:pt x="67" y="162"/>
                    <a:pt x="70" y="158"/>
                    <a:pt x="70" y="158"/>
                  </a:cubicBezTo>
                  <a:cubicBezTo>
                    <a:pt x="71" y="153"/>
                    <a:pt x="71" y="153"/>
                    <a:pt x="71" y="153"/>
                  </a:cubicBezTo>
                  <a:cubicBezTo>
                    <a:pt x="77" y="151"/>
                    <a:pt x="79" y="149"/>
                    <a:pt x="79" y="149"/>
                  </a:cubicBezTo>
                  <a:cubicBezTo>
                    <a:pt x="80" y="140"/>
                    <a:pt x="80" y="140"/>
                    <a:pt x="80" y="140"/>
                  </a:cubicBezTo>
                  <a:cubicBezTo>
                    <a:pt x="73" y="143"/>
                    <a:pt x="65" y="144"/>
                    <a:pt x="56" y="144"/>
                  </a:cubicBezTo>
                  <a:cubicBezTo>
                    <a:pt x="48" y="144"/>
                    <a:pt x="40" y="143"/>
                    <a:pt x="33" y="140"/>
                  </a:cubicBezTo>
                  <a:close/>
                  <a:moveTo>
                    <a:pt x="56" y="23"/>
                  </a:moveTo>
                  <a:cubicBezTo>
                    <a:pt x="58" y="23"/>
                    <a:pt x="59" y="22"/>
                    <a:pt x="59" y="20"/>
                  </a:cubicBezTo>
                  <a:cubicBezTo>
                    <a:pt x="59" y="18"/>
                    <a:pt x="58" y="17"/>
                    <a:pt x="56" y="17"/>
                  </a:cubicBezTo>
                  <a:cubicBezTo>
                    <a:pt x="35" y="17"/>
                    <a:pt x="18" y="34"/>
                    <a:pt x="18" y="56"/>
                  </a:cubicBezTo>
                  <a:cubicBezTo>
                    <a:pt x="18" y="57"/>
                    <a:pt x="19" y="59"/>
                    <a:pt x="20" y="59"/>
                  </a:cubicBezTo>
                  <a:cubicBezTo>
                    <a:pt x="22" y="59"/>
                    <a:pt x="23" y="57"/>
                    <a:pt x="23" y="56"/>
                  </a:cubicBezTo>
                  <a:cubicBezTo>
                    <a:pt x="23" y="38"/>
                    <a:pt x="38" y="23"/>
                    <a:pt x="56" y="23"/>
                  </a:cubicBezTo>
                  <a:close/>
                  <a:moveTo>
                    <a:pt x="69" y="76"/>
                  </a:moveTo>
                  <a:cubicBezTo>
                    <a:pt x="56" y="54"/>
                    <a:pt x="56" y="54"/>
                    <a:pt x="56" y="54"/>
                  </a:cubicBezTo>
                  <a:cubicBezTo>
                    <a:pt x="44" y="76"/>
                    <a:pt x="44" y="76"/>
                    <a:pt x="44" y="76"/>
                  </a:cubicBezTo>
                  <a:cubicBezTo>
                    <a:pt x="39" y="65"/>
                    <a:pt x="39" y="65"/>
                    <a:pt x="39" y="65"/>
                  </a:cubicBezTo>
                  <a:cubicBezTo>
                    <a:pt x="31" y="69"/>
                    <a:pt x="31" y="69"/>
                    <a:pt x="31" y="69"/>
                  </a:cubicBezTo>
                  <a:cubicBezTo>
                    <a:pt x="43" y="96"/>
                    <a:pt x="43" y="96"/>
                    <a:pt x="43" y="96"/>
                  </a:cubicBezTo>
                  <a:cubicBezTo>
                    <a:pt x="56" y="72"/>
                    <a:pt x="56" y="72"/>
                    <a:pt x="56" y="72"/>
                  </a:cubicBezTo>
                  <a:cubicBezTo>
                    <a:pt x="69" y="96"/>
                    <a:pt x="69" y="96"/>
                    <a:pt x="69" y="96"/>
                  </a:cubicBezTo>
                  <a:cubicBezTo>
                    <a:pt x="82" y="69"/>
                    <a:pt x="82" y="69"/>
                    <a:pt x="82" y="69"/>
                  </a:cubicBezTo>
                  <a:cubicBezTo>
                    <a:pt x="74" y="65"/>
                    <a:pt x="74" y="65"/>
                    <a:pt x="74" y="65"/>
                  </a:cubicBezTo>
                  <a:lnTo>
                    <a:pt x="69" y="76"/>
                  </a:lnTo>
                  <a:close/>
                  <a:moveTo>
                    <a:pt x="56" y="0"/>
                  </a:moveTo>
                  <a:cubicBezTo>
                    <a:pt x="26" y="0"/>
                    <a:pt x="0" y="25"/>
                    <a:pt x="0" y="56"/>
                  </a:cubicBezTo>
                  <a:cubicBezTo>
                    <a:pt x="0" y="76"/>
                    <a:pt x="11" y="94"/>
                    <a:pt x="27" y="103"/>
                  </a:cubicBezTo>
                  <a:cubicBezTo>
                    <a:pt x="29" y="117"/>
                    <a:pt x="29" y="117"/>
                    <a:pt x="29" y="117"/>
                  </a:cubicBezTo>
                  <a:cubicBezTo>
                    <a:pt x="37" y="121"/>
                    <a:pt x="46" y="123"/>
                    <a:pt x="56" y="123"/>
                  </a:cubicBezTo>
                  <a:cubicBezTo>
                    <a:pt x="66" y="123"/>
                    <a:pt x="75" y="121"/>
                    <a:pt x="83" y="117"/>
                  </a:cubicBezTo>
                  <a:cubicBezTo>
                    <a:pt x="85" y="103"/>
                    <a:pt x="85" y="103"/>
                    <a:pt x="85" y="103"/>
                  </a:cubicBezTo>
                  <a:cubicBezTo>
                    <a:pt x="101" y="94"/>
                    <a:pt x="112" y="76"/>
                    <a:pt x="112" y="56"/>
                  </a:cubicBezTo>
                  <a:cubicBezTo>
                    <a:pt x="112" y="25"/>
                    <a:pt x="87" y="0"/>
                    <a:pt x="56" y="0"/>
                  </a:cubicBezTo>
                  <a:close/>
                  <a:moveTo>
                    <a:pt x="77" y="97"/>
                  </a:moveTo>
                  <a:cubicBezTo>
                    <a:pt x="76" y="110"/>
                    <a:pt x="76" y="110"/>
                    <a:pt x="76" y="110"/>
                  </a:cubicBezTo>
                  <a:cubicBezTo>
                    <a:pt x="76" y="110"/>
                    <a:pt x="70" y="113"/>
                    <a:pt x="56" y="113"/>
                  </a:cubicBezTo>
                  <a:cubicBezTo>
                    <a:pt x="42" y="113"/>
                    <a:pt x="37" y="110"/>
                    <a:pt x="37" y="110"/>
                  </a:cubicBezTo>
                  <a:cubicBezTo>
                    <a:pt x="36" y="97"/>
                    <a:pt x="36" y="97"/>
                    <a:pt x="36" y="97"/>
                  </a:cubicBezTo>
                  <a:cubicBezTo>
                    <a:pt x="21" y="89"/>
                    <a:pt x="10" y="74"/>
                    <a:pt x="10" y="56"/>
                  </a:cubicBezTo>
                  <a:cubicBezTo>
                    <a:pt x="10" y="30"/>
                    <a:pt x="31" y="10"/>
                    <a:pt x="56" y="10"/>
                  </a:cubicBezTo>
                  <a:cubicBezTo>
                    <a:pt x="82" y="10"/>
                    <a:pt x="102" y="30"/>
                    <a:pt x="102" y="56"/>
                  </a:cubicBezTo>
                  <a:cubicBezTo>
                    <a:pt x="102" y="74"/>
                    <a:pt x="92" y="89"/>
                    <a:pt x="77" y="97"/>
                  </a:cubicBezTo>
                  <a:close/>
                </a:path>
              </a:pathLst>
            </a:custGeom>
            <a:solidFill>
              <a:schemeClr val="bg1"/>
            </a:solidFill>
            <a:ln>
              <a:noFill/>
            </a:ln>
          </p:spPr>
          <p:txBody>
            <a:bodyPr vert="horz" wrap="square" lIns="91440" tIns="45720" rIns="91440" bIns="45720" numCol="1" anchor="t" anchorCtr="0" compatLnSpc="1"/>
            <a:lstStyle/>
            <a:p>
              <a:endParaRPr lang="en-US"/>
            </a:p>
          </p:txBody>
        </p:sp>
      </p:grpSp>
      <p:grpSp>
        <p:nvGrpSpPr>
          <p:cNvPr id="16" name="组合 15"/>
          <p:cNvGrpSpPr/>
          <p:nvPr/>
        </p:nvGrpSpPr>
        <p:grpSpPr>
          <a:xfrm>
            <a:off x="4032252" y="1863725"/>
            <a:ext cx="987425" cy="1416050"/>
            <a:chOff x="4032252" y="1863725"/>
            <a:chExt cx="987425" cy="1416050"/>
          </a:xfrm>
        </p:grpSpPr>
        <p:sp>
          <p:nvSpPr>
            <p:cNvPr id="17" name="Freeform 347"/>
            <p:cNvSpPr/>
            <p:nvPr/>
          </p:nvSpPr>
          <p:spPr bwMode="auto">
            <a:xfrm>
              <a:off x="4032252" y="1863725"/>
              <a:ext cx="987425" cy="1130300"/>
            </a:xfrm>
            <a:custGeom>
              <a:avLst/>
              <a:gdLst>
                <a:gd name="T0" fmla="*/ 256 w 311"/>
                <a:gd name="T1" fmla="*/ 256 h 356"/>
                <a:gd name="T2" fmla="*/ 156 w 311"/>
                <a:gd name="T3" fmla="*/ 356 h 356"/>
                <a:gd name="T4" fmla="*/ 55 w 311"/>
                <a:gd name="T5" fmla="*/ 256 h 356"/>
                <a:gd name="T6" fmla="*/ 55 w 311"/>
                <a:gd name="T7" fmla="*/ 55 h 356"/>
                <a:gd name="T8" fmla="*/ 256 w 311"/>
                <a:gd name="T9" fmla="*/ 55 h 356"/>
                <a:gd name="T10" fmla="*/ 256 w 311"/>
                <a:gd name="T11" fmla="*/ 256 h 356"/>
              </a:gdLst>
              <a:ahLst/>
              <a:cxnLst>
                <a:cxn ang="0">
                  <a:pos x="T0" y="T1"/>
                </a:cxn>
                <a:cxn ang="0">
                  <a:pos x="T2" y="T3"/>
                </a:cxn>
                <a:cxn ang="0">
                  <a:pos x="T4" y="T5"/>
                </a:cxn>
                <a:cxn ang="0">
                  <a:pos x="T6" y="T7"/>
                </a:cxn>
                <a:cxn ang="0">
                  <a:pos x="T8" y="T9"/>
                </a:cxn>
                <a:cxn ang="0">
                  <a:pos x="T10" y="T11"/>
                </a:cxn>
              </a:cxnLst>
              <a:rect l="0" t="0" r="r" b="b"/>
              <a:pathLst>
                <a:path w="311" h="356">
                  <a:moveTo>
                    <a:pt x="256" y="256"/>
                  </a:moveTo>
                  <a:cubicBezTo>
                    <a:pt x="156" y="356"/>
                    <a:pt x="156" y="356"/>
                    <a:pt x="156" y="356"/>
                  </a:cubicBezTo>
                  <a:cubicBezTo>
                    <a:pt x="55" y="256"/>
                    <a:pt x="55" y="256"/>
                    <a:pt x="55" y="256"/>
                  </a:cubicBezTo>
                  <a:cubicBezTo>
                    <a:pt x="0" y="201"/>
                    <a:pt x="0" y="111"/>
                    <a:pt x="55" y="55"/>
                  </a:cubicBezTo>
                  <a:cubicBezTo>
                    <a:pt x="111" y="0"/>
                    <a:pt x="201" y="0"/>
                    <a:pt x="256" y="55"/>
                  </a:cubicBezTo>
                  <a:cubicBezTo>
                    <a:pt x="311" y="111"/>
                    <a:pt x="311" y="201"/>
                    <a:pt x="256" y="256"/>
                  </a:cubicBezTo>
                  <a:close/>
                </a:path>
              </a:pathLst>
            </a:custGeom>
            <a:solidFill>
              <a:srgbClr val="42A6E2"/>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en-US"/>
            </a:p>
          </p:txBody>
        </p:sp>
        <p:sp>
          <p:nvSpPr>
            <p:cNvPr id="18" name="Freeform 348"/>
            <p:cNvSpPr>
              <a:spLocks noEditPoints="1"/>
            </p:cNvSpPr>
            <p:nvPr/>
          </p:nvSpPr>
          <p:spPr bwMode="auto">
            <a:xfrm>
              <a:off x="4495802" y="2981325"/>
              <a:ext cx="60325" cy="298450"/>
            </a:xfrm>
            <a:custGeom>
              <a:avLst/>
              <a:gdLst>
                <a:gd name="T0" fmla="*/ 10 w 19"/>
                <a:gd name="T1" fmla="*/ 23 h 94"/>
                <a:gd name="T2" fmla="*/ 14 w 19"/>
                <a:gd name="T3" fmla="*/ 19 h 94"/>
                <a:gd name="T4" fmla="*/ 10 w 19"/>
                <a:gd name="T5" fmla="*/ 15 h 94"/>
                <a:gd name="T6" fmla="*/ 6 w 19"/>
                <a:gd name="T7" fmla="*/ 19 h 94"/>
                <a:gd name="T8" fmla="*/ 10 w 19"/>
                <a:gd name="T9" fmla="*/ 23 h 94"/>
                <a:gd name="T10" fmla="*/ 10 w 19"/>
                <a:gd name="T11" fmla="*/ 8 h 94"/>
                <a:gd name="T12" fmla="*/ 12 w 19"/>
                <a:gd name="T13" fmla="*/ 7 h 94"/>
                <a:gd name="T14" fmla="*/ 14 w 19"/>
                <a:gd name="T15" fmla="*/ 4 h 94"/>
                <a:gd name="T16" fmla="*/ 12 w 19"/>
                <a:gd name="T17" fmla="*/ 1 h 94"/>
                <a:gd name="T18" fmla="*/ 7 w 19"/>
                <a:gd name="T19" fmla="*/ 1 h 94"/>
                <a:gd name="T20" fmla="*/ 6 w 19"/>
                <a:gd name="T21" fmla="*/ 4 h 94"/>
                <a:gd name="T22" fmla="*/ 7 w 19"/>
                <a:gd name="T23" fmla="*/ 7 h 94"/>
                <a:gd name="T24" fmla="*/ 10 w 19"/>
                <a:gd name="T25" fmla="*/ 8 h 94"/>
                <a:gd name="T26" fmla="*/ 10 w 19"/>
                <a:gd name="T27" fmla="*/ 38 h 94"/>
                <a:gd name="T28" fmla="*/ 14 w 19"/>
                <a:gd name="T29" fmla="*/ 34 h 94"/>
                <a:gd name="T30" fmla="*/ 10 w 19"/>
                <a:gd name="T31" fmla="*/ 30 h 94"/>
                <a:gd name="T32" fmla="*/ 6 w 19"/>
                <a:gd name="T33" fmla="*/ 34 h 94"/>
                <a:gd name="T34" fmla="*/ 10 w 19"/>
                <a:gd name="T35" fmla="*/ 38 h 94"/>
                <a:gd name="T36" fmla="*/ 10 w 19"/>
                <a:gd name="T37" fmla="*/ 53 h 94"/>
                <a:gd name="T38" fmla="*/ 14 w 19"/>
                <a:gd name="T39" fmla="*/ 49 h 94"/>
                <a:gd name="T40" fmla="*/ 10 w 19"/>
                <a:gd name="T41" fmla="*/ 45 h 94"/>
                <a:gd name="T42" fmla="*/ 6 w 19"/>
                <a:gd name="T43" fmla="*/ 49 h 94"/>
                <a:gd name="T44" fmla="*/ 10 w 19"/>
                <a:gd name="T45" fmla="*/ 53 h 94"/>
                <a:gd name="T46" fmla="*/ 10 w 19"/>
                <a:gd name="T47" fmla="*/ 68 h 94"/>
                <a:gd name="T48" fmla="*/ 14 w 19"/>
                <a:gd name="T49" fmla="*/ 64 h 94"/>
                <a:gd name="T50" fmla="*/ 10 w 19"/>
                <a:gd name="T51" fmla="*/ 60 h 94"/>
                <a:gd name="T52" fmla="*/ 6 w 19"/>
                <a:gd name="T53" fmla="*/ 64 h 94"/>
                <a:gd name="T54" fmla="*/ 10 w 19"/>
                <a:gd name="T55" fmla="*/ 68 h 94"/>
                <a:gd name="T56" fmla="*/ 10 w 19"/>
                <a:gd name="T57" fmla="*/ 75 h 94"/>
                <a:gd name="T58" fmla="*/ 0 w 19"/>
                <a:gd name="T59" fmla="*/ 84 h 94"/>
                <a:gd name="T60" fmla="*/ 10 w 19"/>
                <a:gd name="T61" fmla="*/ 94 h 94"/>
                <a:gd name="T62" fmla="*/ 19 w 19"/>
                <a:gd name="T63" fmla="*/ 84 h 94"/>
                <a:gd name="T64" fmla="*/ 10 w 19"/>
                <a:gd name="T65" fmla="*/ 7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94">
                  <a:moveTo>
                    <a:pt x="10" y="23"/>
                  </a:moveTo>
                  <a:cubicBezTo>
                    <a:pt x="12" y="23"/>
                    <a:pt x="14" y="21"/>
                    <a:pt x="14" y="19"/>
                  </a:cubicBezTo>
                  <a:cubicBezTo>
                    <a:pt x="14" y="17"/>
                    <a:pt x="12" y="15"/>
                    <a:pt x="10" y="15"/>
                  </a:cubicBezTo>
                  <a:cubicBezTo>
                    <a:pt x="7" y="15"/>
                    <a:pt x="6" y="17"/>
                    <a:pt x="6" y="19"/>
                  </a:cubicBezTo>
                  <a:cubicBezTo>
                    <a:pt x="6" y="21"/>
                    <a:pt x="7" y="23"/>
                    <a:pt x="10" y="23"/>
                  </a:cubicBezTo>
                  <a:close/>
                  <a:moveTo>
                    <a:pt x="10" y="8"/>
                  </a:moveTo>
                  <a:cubicBezTo>
                    <a:pt x="11" y="8"/>
                    <a:pt x="12" y="8"/>
                    <a:pt x="12" y="7"/>
                  </a:cubicBezTo>
                  <a:cubicBezTo>
                    <a:pt x="13" y="6"/>
                    <a:pt x="14" y="5"/>
                    <a:pt x="14" y="4"/>
                  </a:cubicBezTo>
                  <a:cubicBezTo>
                    <a:pt x="14" y="3"/>
                    <a:pt x="13" y="2"/>
                    <a:pt x="12" y="1"/>
                  </a:cubicBezTo>
                  <a:cubicBezTo>
                    <a:pt x="11" y="0"/>
                    <a:pt x="8" y="0"/>
                    <a:pt x="7" y="1"/>
                  </a:cubicBezTo>
                  <a:cubicBezTo>
                    <a:pt x="6" y="2"/>
                    <a:pt x="6" y="3"/>
                    <a:pt x="6" y="4"/>
                  </a:cubicBezTo>
                  <a:cubicBezTo>
                    <a:pt x="6" y="5"/>
                    <a:pt x="6" y="6"/>
                    <a:pt x="7" y="7"/>
                  </a:cubicBezTo>
                  <a:cubicBezTo>
                    <a:pt x="8" y="8"/>
                    <a:pt x="9" y="8"/>
                    <a:pt x="10" y="8"/>
                  </a:cubicBezTo>
                  <a:close/>
                  <a:moveTo>
                    <a:pt x="10" y="38"/>
                  </a:moveTo>
                  <a:cubicBezTo>
                    <a:pt x="12" y="38"/>
                    <a:pt x="14" y="36"/>
                    <a:pt x="14" y="34"/>
                  </a:cubicBezTo>
                  <a:cubicBezTo>
                    <a:pt x="14" y="32"/>
                    <a:pt x="12" y="30"/>
                    <a:pt x="10" y="30"/>
                  </a:cubicBezTo>
                  <a:cubicBezTo>
                    <a:pt x="7" y="30"/>
                    <a:pt x="6" y="32"/>
                    <a:pt x="6" y="34"/>
                  </a:cubicBezTo>
                  <a:cubicBezTo>
                    <a:pt x="6" y="36"/>
                    <a:pt x="7" y="38"/>
                    <a:pt x="10" y="38"/>
                  </a:cubicBezTo>
                  <a:close/>
                  <a:moveTo>
                    <a:pt x="10" y="53"/>
                  </a:moveTo>
                  <a:cubicBezTo>
                    <a:pt x="12" y="53"/>
                    <a:pt x="14" y="51"/>
                    <a:pt x="14" y="49"/>
                  </a:cubicBezTo>
                  <a:cubicBezTo>
                    <a:pt x="14" y="47"/>
                    <a:pt x="12" y="45"/>
                    <a:pt x="10" y="45"/>
                  </a:cubicBezTo>
                  <a:cubicBezTo>
                    <a:pt x="7" y="45"/>
                    <a:pt x="6" y="47"/>
                    <a:pt x="6" y="49"/>
                  </a:cubicBezTo>
                  <a:cubicBezTo>
                    <a:pt x="6" y="51"/>
                    <a:pt x="7" y="53"/>
                    <a:pt x="10" y="53"/>
                  </a:cubicBezTo>
                  <a:close/>
                  <a:moveTo>
                    <a:pt x="10" y="68"/>
                  </a:moveTo>
                  <a:cubicBezTo>
                    <a:pt x="12" y="68"/>
                    <a:pt x="14" y="66"/>
                    <a:pt x="14" y="64"/>
                  </a:cubicBezTo>
                  <a:cubicBezTo>
                    <a:pt x="14" y="62"/>
                    <a:pt x="12" y="60"/>
                    <a:pt x="10" y="60"/>
                  </a:cubicBezTo>
                  <a:cubicBezTo>
                    <a:pt x="7" y="60"/>
                    <a:pt x="6" y="62"/>
                    <a:pt x="6" y="64"/>
                  </a:cubicBezTo>
                  <a:cubicBezTo>
                    <a:pt x="6" y="66"/>
                    <a:pt x="7" y="68"/>
                    <a:pt x="10" y="68"/>
                  </a:cubicBezTo>
                  <a:close/>
                  <a:moveTo>
                    <a:pt x="10" y="75"/>
                  </a:moveTo>
                  <a:cubicBezTo>
                    <a:pt x="4" y="75"/>
                    <a:pt x="0" y="79"/>
                    <a:pt x="0" y="84"/>
                  </a:cubicBezTo>
                  <a:cubicBezTo>
                    <a:pt x="0" y="90"/>
                    <a:pt x="4" y="94"/>
                    <a:pt x="10" y="94"/>
                  </a:cubicBezTo>
                  <a:cubicBezTo>
                    <a:pt x="15" y="94"/>
                    <a:pt x="19" y="90"/>
                    <a:pt x="19" y="84"/>
                  </a:cubicBezTo>
                  <a:cubicBezTo>
                    <a:pt x="19" y="79"/>
                    <a:pt x="15" y="75"/>
                    <a:pt x="10" y="75"/>
                  </a:cubicBezTo>
                  <a:close/>
                </a:path>
              </a:pathLst>
            </a:custGeom>
            <a:solidFill>
              <a:srgbClr val="555555"/>
            </a:solidFill>
            <a:ln>
              <a:solidFill>
                <a:srgbClr val="555555"/>
              </a:solidFill>
            </a:ln>
          </p:spPr>
          <p:txBody>
            <a:bodyPr vert="horz" wrap="square" lIns="91440" tIns="45720" rIns="91440" bIns="45720" numCol="1" anchor="t" anchorCtr="0" compatLnSpc="1"/>
            <a:lstStyle/>
            <a:p>
              <a:endParaRPr lang="en-US"/>
            </a:p>
          </p:txBody>
        </p:sp>
        <p:sp>
          <p:nvSpPr>
            <p:cNvPr id="19" name="Freeform 349"/>
            <p:cNvSpPr>
              <a:spLocks noEditPoints="1"/>
            </p:cNvSpPr>
            <p:nvPr/>
          </p:nvSpPr>
          <p:spPr bwMode="auto">
            <a:xfrm>
              <a:off x="4298951" y="2184400"/>
              <a:ext cx="469900" cy="400050"/>
            </a:xfrm>
            <a:custGeom>
              <a:avLst/>
              <a:gdLst>
                <a:gd name="T0" fmla="*/ 52 w 148"/>
                <a:gd name="T1" fmla="*/ 82 h 126"/>
                <a:gd name="T2" fmla="*/ 52 w 148"/>
                <a:gd name="T3" fmla="*/ 126 h 126"/>
                <a:gd name="T4" fmla="*/ 85 w 148"/>
                <a:gd name="T5" fmla="*/ 126 h 126"/>
                <a:gd name="T6" fmla="*/ 85 w 148"/>
                <a:gd name="T7" fmla="*/ 86 h 126"/>
                <a:gd name="T8" fmla="*/ 71 w 148"/>
                <a:gd name="T9" fmla="*/ 100 h 126"/>
                <a:gd name="T10" fmla="*/ 52 w 148"/>
                <a:gd name="T11" fmla="*/ 82 h 126"/>
                <a:gd name="T12" fmla="*/ 6 w 148"/>
                <a:gd name="T13" fmla="*/ 120 h 126"/>
                <a:gd name="T14" fmla="*/ 12 w 148"/>
                <a:gd name="T15" fmla="*/ 126 h 126"/>
                <a:gd name="T16" fmla="*/ 39 w 148"/>
                <a:gd name="T17" fmla="*/ 126 h 126"/>
                <a:gd name="T18" fmla="*/ 39 w 148"/>
                <a:gd name="T19" fmla="*/ 68 h 126"/>
                <a:gd name="T20" fmla="*/ 6 w 148"/>
                <a:gd name="T21" fmla="*/ 101 h 126"/>
                <a:gd name="T22" fmla="*/ 6 w 148"/>
                <a:gd name="T23" fmla="*/ 120 h 126"/>
                <a:gd name="T24" fmla="*/ 98 w 148"/>
                <a:gd name="T25" fmla="*/ 73 h 126"/>
                <a:gd name="T26" fmla="*/ 98 w 148"/>
                <a:gd name="T27" fmla="*/ 126 h 126"/>
                <a:gd name="T28" fmla="*/ 126 w 148"/>
                <a:gd name="T29" fmla="*/ 126 h 126"/>
                <a:gd name="T30" fmla="*/ 131 w 148"/>
                <a:gd name="T31" fmla="*/ 120 h 126"/>
                <a:gd name="T32" fmla="*/ 131 w 148"/>
                <a:gd name="T33" fmla="*/ 40 h 126"/>
                <a:gd name="T34" fmla="*/ 103 w 148"/>
                <a:gd name="T35" fmla="*/ 68 h 126"/>
                <a:gd name="T36" fmla="*/ 98 w 148"/>
                <a:gd name="T37" fmla="*/ 73 h 126"/>
                <a:gd name="T38" fmla="*/ 118 w 148"/>
                <a:gd name="T39" fmla="*/ 3 h 126"/>
                <a:gd name="T40" fmla="*/ 113 w 148"/>
                <a:gd name="T41" fmla="*/ 9 h 126"/>
                <a:gd name="T42" fmla="*/ 119 w 148"/>
                <a:gd name="T43" fmla="*/ 14 h 126"/>
                <a:gd name="T44" fmla="*/ 125 w 148"/>
                <a:gd name="T45" fmla="*/ 14 h 126"/>
                <a:gd name="T46" fmla="*/ 71 w 148"/>
                <a:gd name="T47" fmla="*/ 68 h 126"/>
                <a:gd name="T48" fmla="*/ 39 w 148"/>
                <a:gd name="T49" fmla="*/ 36 h 126"/>
                <a:gd name="T50" fmla="*/ 2 w 148"/>
                <a:gd name="T51" fmla="*/ 74 h 126"/>
                <a:gd name="T52" fmla="*/ 2 w 148"/>
                <a:gd name="T53" fmla="*/ 82 h 126"/>
                <a:gd name="T54" fmla="*/ 10 w 148"/>
                <a:gd name="T55" fmla="*/ 82 h 126"/>
                <a:gd name="T56" fmla="*/ 39 w 148"/>
                <a:gd name="T57" fmla="*/ 53 h 126"/>
                <a:gd name="T58" fmla="*/ 71 w 148"/>
                <a:gd name="T59" fmla="*/ 85 h 126"/>
                <a:gd name="T60" fmla="*/ 134 w 148"/>
                <a:gd name="T61" fmla="*/ 22 h 126"/>
                <a:gd name="T62" fmla="*/ 133 w 148"/>
                <a:gd name="T63" fmla="*/ 29 h 126"/>
                <a:gd name="T64" fmla="*/ 139 w 148"/>
                <a:gd name="T65" fmla="*/ 35 h 126"/>
                <a:gd name="T66" fmla="*/ 139 w 148"/>
                <a:gd name="T67" fmla="*/ 35 h 126"/>
                <a:gd name="T68" fmla="*/ 145 w 148"/>
                <a:gd name="T69" fmla="*/ 30 h 126"/>
                <a:gd name="T70" fmla="*/ 148 w 148"/>
                <a:gd name="T71" fmla="*/ 0 h 126"/>
                <a:gd name="T72" fmla="*/ 118 w 148"/>
                <a:gd name="T73" fmla="*/ 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8" h="126">
                  <a:moveTo>
                    <a:pt x="52" y="82"/>
                  </a:moveTo>
                  <a:cubicBezTo>
                    <a:pt x="52" y="126"/>
                    <a:pt x="52" y="126"/>
                    <a:pt x="52" y="126"/>
                  </a:cubicBezTo>
                  <a:cubicBezTo>
                    <a:pt x="85" y="126"/>
                    <a:pt x="85" y="126"/>
                    <a:pt x="85" y="126"/>
                  </a:cubicBezTo>
                  <a:cubicBezTo>
                    <a:pt x="85" y="86"/>
                    <a:pt x="85" y="86"/>
                    <a:pt x="85" y="86"/>
                  </a:cubicBezTo>
                  <a:cubicBezTo>
                    <a:pt x="71" y="100"/>
                    <a:pt x="71" y="100"/>
                    <a:pt x="71" y="100"/>
                  </a:cubicBezTo>
                  <a:lnTo>
                    <a:pt x="52" y="82"/>
                  </a:lnTo>
                  <a:close/>
                  <a:moveTo>
                    <a:pt x="6" y="120"/>
                  </a:moveTo>
                  <a:cubicBezTo>
                    <a:pt x="6" y="123"/>
                    <a:pt x="9" y="126"/>
                    <a:pt x="12" y="126"/>
                  </a:cubicBezTo>
                  <a:cubicBezTo>
                    <a:pt x="39" y="126"/>
                    <a:pt x="39" y="126"/>
                    <a:pt x="39" y="126"/>
                  </a:cubicBezTo>
                  <a:cubicBezTo>
                    <a:pt x="39" y="68"/>
                    <a:pt x="39" y="68"/>
                    <a:pt x="39" y="68"/>
                  </a:cubicBezTo>
                  <a:cubicBezTo>
                    <a:pt x="6" y="101"/>
                    <a:pt x="6" y="101"/>
                    <a:pt x="6" y="101"/>
                  </a:cubicBezTo>
                  <a:lnTo>
                    <a:pt x="6" y="120"/>
                  </a:lnTo>
                  <a:close/>
                  <a:moveTo>
                    <a:pt x="98" y="73"/>
                  </a:moveTo>
                  <a:cubicBezTo>
                    <a:pt x="98" y="126"/>
                    <a:pt x="98" y="126"/>
                    <a:pt x="98" y="126"/>
                  </a:cubicBezTo>
                  <a:cubicBezTo>
                    <a:pt x="126" y="126"/>
                    <a:pt x="126" y="126"/>
                    <a:pt x="126" y="126"/>
                  </a:cubicBezTo>
                  <a:cubicBezTo>
                    <a:pt x="129" y="126"/>
                    <a:pt x="131" y="123"/>
                    <a:pt x="131" y="120"/>
                  </a:cubicBezTo>
                  <a:cubicBezTo>
                    <a:pt x="131" y="40"/>
                    <a:pt x="131" y="40"/>
                    <a:pt x="131" y="40"/>
                  </a:cubicBezTo>
                  <a:cubicBezTo>
                    <a:pt x="103" y="68"/>
                    <a:pt x="103" y="68"/>
                    <a:pt x="103" y="68"/>
                  </a:cubicBezTo>
                  <a:lnTo>
                    <a:pt x="98" y="73"/>
                  </a:lnTo>
                  <a:close/>
                  <a:moveTo>
                    <a:pt x="118" y="3"/>
                  </a:moveTo>
                  <a:cubicBezTo>
                    <a:pt x="115" y="3"/>
                    <a:pt x="112" y="6"/>
                    <a:pt x="113" y="9"/>
                  </a:cubicBezTo>
                  <a:cubicBezTo>
                    <a:pt x="113" y="12"/>
                    <a:pt x="116" y="15"/>
                    <a:pt x="119" y="14"/>
                  </a:cubicBezTo>
                  <a:cubicBezTo>
                    <a:pt x="125" y="14"/>
                    <a:pt x="125" y="14"/>
                    <a:pt x="125" y="14"/>
                  </a:cubicBezTo>
                  <a:cubicBezTo>
                    <a:pt x="71" y="68"/>
                    <a:pt x="71" y="68"/>
                    <a:pt x="71" y="68"/>
                  </a:cubicBezTo>
                  <a:cubicBezTo>
                    <a:pt x="39" y="36"/>
                    <a:pt x="39" y="36"/>
                    <a:pt x="39" y="36"/>
                  </a:cubicBezTo>
                  <a:cubicBezTo>
                    <a:pt x="2" y="74"/>
                    <a:pt x="2" y="74"/>
                    <a:pt x="2" y="74"/>
                  </a:cubicBezTo>
                  <a:cubicBezTo>
                    <a:pt x="0" y="76"/>
                    <a:pt x="0" y="80"/>
                    <a:pt x="2" y="82"/>
                  </a:cubicBezTo>
                  <a:cubicBezTo>
                    <a:pt x="4" y="84"/>
                    <a:pt x="8" y="84"/>
                    <a:pt x="10" y="82"/>
                  </a:cubicBezTo>
                  <a:cubicBezTo>
                    <a:pt x="39" y="53"/>
                    <a:pt x="39" y="53"/>
                    <a:pt x="39" y="53"/>
                  </a:cubicBezTo>
                  <a:cubicBezTo>
                    <a:pt x="71" y="85"/>
                    <a:pt x="71" y="85"/>
                    <a:pt x="71" y="85"/>
                  </a:cubicBezTo>
                  <a:cubicBezTo>
                    <a:pt x="134" y="22"/>
                    <a:pt x="134" y="22"/>
                    <a:pt x="134" y="22"/>
                  </a:cubicBezTo>
                  <a:cubicBezTo>
                    <a:pt x="133" y="29"/>
                    <a:pt x="133" y="29"/>
                    <a:pt x="133" y="29"/>
                  </a:cubicBezTo>
                  <a:cubicBezTo>
                    <a:pt x="133" y="32"/>
                    <a:pt x="135" y="35"/>
                    <a:pt x="139" y="35"/>
                  </a:cubicBezTo>
                  <a:cubicBezTo>
                    <a:pt x="139" y="35"/>
                    <a:pt x="139" y="35"/>
                    <a:pt x="139" y="35"/>
                  </a:cubicBezTo>
                  <a:cubicBezTo>
                    <a:pt x="142" y="35"/>
                    <a:pt x="145" y="33"/>
                    <a:pt x="145" y="30"/>
                  </a:cubicBezTo>
                  <a:cubicBezTo>
                    <a:pt x="148" y="0"/>
                    <a:pt x="148" y="0"/>
                    <a:pt x="148" y="0"/>
                  </a:cubicBezTo>
                  <a:lnTo>
                    <a:pt x="118" y="3"/>
                  </a:lnTo>
                  <a:close/>
                </a:path>
              </a:pathLst>
            </a:custGeom>
            <a:solidFill>
              <a:schemeClr val="bg1"/>
            </a:solidFill>
            <a:ln>
              <a:noFill/>
            </a:ln>
          </p:spPr>
          <p:txBody>
            <a:bodyPr vert="horz" wrap="square" lIns="91440" tIns="45720" rIns="91440" bIns="45720" numCol="1" anchor="t" anchorCtr="0" compatLnSpc="1"/>
            <a:lstStyle/>
            <a:p>
              <a:endParaRPr lang="en-US"/>
            </a:p>
          </p:txBody>
        </p:sp>
      </p:grpSp>
      <p:grpSp>
        <p:nvGrpSpPr>
          <p:cNvPr id="20" name="组合 19"/>
          <p:cNvGrpSpPr/>
          <p:nvPr/>
        </p:nvGrpSpPr>
        <p:grpSpPr>
          <a:xfrm>
            <a:off x="5600701" y="3295650"/>
            <a:ext cx="990600" cy="1416050"/>
            <a:chOff x="5600701" y="3295650"/>
            <a:chExt cx="990600" cy="1416050"/>
          </a:xfrm>
        </p:grpSpPr>
        <p:sp>
          <p:nvSpPr>
            <p:cNvPr id="21" name="Freeform 350"/>
            <p:cNvSpPr/>
            <p:nvPr/>
          </p:nvSpPr>
          <p:spPr bwMode="auto">
            <a:xfrm>
              <a:off x="5600701" y="3295650"/>
              <a:ext cx="990600" cy="1130300"/>
            </a:xfrm>
            <a:custGeom>
              <a:avLst/>
              <a:gdLst>
                <a:gd name="T0" fmla="*/ 256 w 312"/>
                <a:gd name="T1" fmla="*/ 256 h 356"/>
                <a:gd name="T2" fmla="*/ 156 w 312"/>
                <a:gd name="T3" fmla="*/ 356 h 356"/>
                <a:gd name="T4" fmla="*/ 56 w 312"/>
                <a:gd name="T5" fmla="*/ 256 h 356"/>
                <a:gd name="T6" fmla="*/ 56 w 312"/>
                <a:gd name="T7" fmla="*/ 56 h 356"/>
                <a:gd name="T8" fmla="*/ 256 w 312"/>
                <a:gd name="T9" fmla="*/ 56 h 356"/>
                <a:gd name="T10" fmla="*/ 256 w 312"/>
                <a:gd name="T11" fmla="*/ 256 h 356"/>
              </a:gdLst>
              <a:ahLst/>
              <a:cxnLst>
                <a:cxn ang="0">
                  <a:pos x="T0" y="T1"/>
                </a:cxn>
                <a:cxn ang="0">
                  <a:pos x="T2" y="T3"/>
                </a:cxn>
                <a:cxn ang="0">
                  <a:pos x="T4" y="T5"/>
                </a:cxn>
                <a:cxn ang="0">
                  <a:pos x="T6" y="T7"/>
                </a:cxn>
                <a:cxn ang="0">
                  <a:pos x="T8" y="T9"/>
                </a:cxn>
                <a:cxn ang="0">
                  <a:pos x="T10" y="T11"/>
                </a:cxn>
              </a:cxnLst>
              <a:rect l="0" t="0" r="r" b="b"/>
              <a:pathLst>
                <a:path w="312" h="356">
                  <a:moveTo>
                    <a:pt x="256" y="256"/>
                  </a:moveTo>
                  <a:cubicBezTo>
                    <a:pt x="156" y="356"/>
                    <a:pt x="156" y="356"/>
                    <a:pt x="156" y="356"/>
                  </a:cubicBezTo>
                  <a:cubicBezTo>
                    <a:pt x="56" y="256"/>
                    <a:pt x="56" y="256"/>
                    <a:pt x="56" y="256"/>
                  </a:cubicBezTo>
                  <a:cubicBezTo>
                    <a:pt x="0" y="201"/>
                    <a:pt x="0" y="111"/>
                    <a:pt x="56" y="56"/>
                  </a:cubicBezTo>
                  <a:cubicBezTo>
                    <a:pt x="111" y="0"/>
                    <a:pt x="201" y="0"/>
                    <a:pt x="256" y="56"/>
                  </a:cubicBezTo>
                  <a:cubicBezTo>
                    <a:pt x="312" y="111"/>
                    <a:pt x="312" y="201"/>
                    <a:pt x="256" y="256"/>
                  </a:cubicBezTo>
                  <a:close/>
                </a:path>
              </a:pathLst>
            </a:custGeom>
            <a:solidFill>
              <a:srgbClr val="42A6E2"/>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en-US"/>
            </a:p>
          </p:txBody>
        </p:sp>
        <p:sp>
          <p:nvSpPr>
            <p:cNvPr id="22" name="Freeform 351"/>
            <p:cNvSpPr>
              <a:spLocks noEditPoints="1"/>
            </p:cNvSpPr>
            <p:nvPr/>
          </p:nvSpPr>
          <p:spPr bwMode="auto">
            <a:xfrm>
              <a:off x="6064251" y="4413250"/>
              <a:ext cx="63500" cy="298450"/>
            </a:xfrm>
            <a:custGeom>
              <a:avLst/>
              <a:gdLst>
                <a:gd name="T0" fmla="*/ 10 w 20"/>
                <a:gd name="T1" fmla="*/ 23 h 94"/>
                <a:gd name="T2" fmla="*/ 14 w 20"/>
                <a:gd name="T3" fmla="*/ 19 h 94"/>
                <a:gd name="T4" fmla="*/ 10 w 20"/>
                <a:gd name="T5" fmla="*/ 15 h 94"/>
                <a:gd name="T6" fmla="*/ 6 w 20"/>
                <a:gd name="T7" fmla="*/ 19 h 94"/>
                <a:gd name="T8" fmla="*/ 10 w 20"/>
                <a:gd name="T9" fmla="*/ 23 h 94"/>
                <a:gd name="T10" fmla="*/ 10 w 20"/>
                <a:gd name="T11" fmla="*/ 8 h 94"/>
                <a:gd name="T12" fmla="*/ 13 w 20"/>
                <a:gd name="T13" fmla="*/ 7 h 94"/>
                <a:gd name="T14" fmla="*/ 14 w 20"/>
                <a:gd name="T15" fmla="*/ 4 h 94"/>
                <a:gd name="T16" fmla="*/ 13 w 20"/>
                <a:gd name="T17" fmla="*/ 2 h 94"/>
                <a:gd name="T18" fmla="*/ 7 w 20"/>
                <a:gd name="T19" fmla="*/ 2 h 94"/>
                <a:gd name="T20" fmla="*/ 6 w 20"/>
                <a:gd name="T21" fmla="*/ 4 h 94"/>
                <a:gd name="T22" fmla="*/ 7 w 20"/>
                <a:gd name="T23" fmla="*/ 7 h 94"/>
                <a:gd name="T24" fmla="*/ 10 w 20"/>
                <a:gd name="T25" fmla="*/ 8 h 94"/>
                <a:gd name="T26" fmla="*/ 10 w 20"/>
                <a:gd name="T27" fmla="*/ 38 h 94"/>
                <a:gd name="T28" fmla="*/ 14 w 20"/>
                <a:gd name="T29" fmla="*/ 34 h 94"/>
                <a:gd name="T30" fmla="*/ 10 w 20"/>
                <a:gd name="T31" fmla="*/ 30 h 94"/>
                <a:gd name="T32" fmla="*/ 6 w 20"/>
                <a:gd name="T33" fmla="*/ 34 h 94"/>
                <a:gd name="T34" fmla="*/ 10 w 20"/>
                <a:gd name="T35" fmla="*/ 38 h 94"/>
                <a:gd name="T36" fmla="*/ 10 w 20"/>
                <a:gd name="T37" fmla="*/ 75 h 94"/>
                <a:gd name="T38" fmla="*/ 0 w 20"/>
                <a:gd name="T39" fmla="*/ 85 h 94"/>
                <a:gd name="T40" fmla="*/ 10 w 20"/>
                <a:gd name="T41" fmla="*/ 94 h 94"/>
                <a:gd name="T42" fmla="*/ 20 w 20"/>
                <a:gd name="T43" fmla="*/ 85 h 94"/>
                <a:gd name="T44" fmla="*/ 10 w 20"/>
                <a:gd name="T45" fmla="*/ 75 h 94"/>
                <a:gd name="T46" fmla="*/ 10 w 20"/>
                <a:gd name="T47" fmla="*/ 68 h 94"/>
                <a:gd name="T48" fmla="*/ 14 w 20"/>
                <a:gd name="T49" fmla="*/ 64 h 94"/>
                <a:gd name="T50" fmla="*/ 10 w 20"/>
                <a:gd name="T51" fmla="*/ 60 h 94"/>
                <a:gd name="T52" fmla="*/ 6 w 20"/>
                <a:gd name="T53" fmla="*/ 64 h 94"/>
                <a:gd name="T54" fmla="*/ 10 w 20"/>
                <a:gd name="T55" fmla="*/ 68 h 94"/>
                <a:gd name="T56" fmla="*/ 10 w 20"/>
                <a:gd name="T57" fmla="*/ 53 h 94"/>
                <a:gd name="T58" fmla="*/ 14 w 20"/>
                <a:gd name="T59" fmla="*/ 49 h 94"/>
                <a:gd name="T60" fmla="*/ 10 w 20"/>
                <a:gd name="T61" fmla="*/ 45 h 94"/>
                <a:gd name="T62" fmla="*/ 6 w 20"/>
                <a:gd name="T63" fmla="*/ 49 h 94"/>
                <a:gd name="T64" fmla="*/ 10 w 20"/>
                <a:gd name="T65" fmla="*/ 5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94">
                  <a:moveTo>
                    <a:pt x="10" y="23"/>
                  </a:moveTo>
                  <a:cubicBezTo>
                    <a:pt x="12" y="23"/>
                    <a:pt x="14" y="22"/>
                    <a:pt x="14" y="19"/>
                  </a:cubicBezTo>
                  <a:cubicBezTo>
                    <a:pt x="14" y="17"/>
                    <a:pt x="12" y="15"/>
                    <a:pt x="10" y="15"/>
                  </a:cubicBezTo>
                  <a:cubicBezTo>
                    <a:pt x="8" y="15"/>
                    <a:pt x="6" y="17"/>
                    <a:pt x="6" y="19"/>
                  </a:cubicBezTo>
                  <a:cubicBezTo>
                    <a:pt x="6" y="22"/>
                    <a:pt x="8" y="23"/>
                    <a:pt x="10" y="23"/>
                  </a:cubicBezTo>
                  <a:close/>
                  <a:moveTo>
                    <a:pt x="10" y="8"/>
                  </a:moveTo>
                  <a:cubicBezTo>
                    <a:pt x="11" y="8"/>
                    <a:pt x="12" y="8"/>
                    <a:pt x="13" y="7"/>
                  </a:cubicBezTo>
                  <a:cubicBezTo>
                    <a:pt x="14" y="6"/>
                    <a:pt x="14" y="5"/>
                    <a:pt x="14" y="4"/>
                  </a:cubicBezTo>
                  <a:cubicBezTo>
                    <a:pt x="14" y="3"/>
                    <a:pt x="14" y="2"/>
                    <a:pt x="13" y="2"/>
                  </a:cubicBezTo>
                  <a:cubicBezTo>
                    <a:pt x="11" y="0"/>
                    <a:pt x="9" y="0"/>
                    <a:pt x="7" y="2"/>
                  </a:cubicBezTo>
                  <a:cubicBezTo>
                    <a:pt x="6" y="2"/>
                    <a:pt x="6" y="3"/>
                    <a:pt x="6" y="4"/>
                  </a:cubicBezTo>
                  <a:cubicBezTo>
                    <a:pt x="6" y="5"/>
                    <a:pt x="6" y="6"/>
                    <a:pt x="7" y="7"/>
                  </a:cubicBezTo>
                  <a:cubicBezTo>
                    <a:pt x="8" y="8"/>
                    <a:pt x="9" y="8"/>
                    <a:pt x="10" y="8"/>
                  </a:cubicBezTo>
                  <a:close/>
                  <a:moveTo>
                    <a:pt x="10" y="38"/>
                  </a:moveTo>
                  <a:cubicBezTo>
                    <a:pt x="12" y="38"/>
                    <a:pt x="14" y="36"/>
                    <a:pt x="14" y="34"/>
                  </a:cubicBezTo>
                  <a:cubicBezTo>
                    <a:pt x="14" y="32"/>
                    <a:pt x="12" y="30"/>
                    <a:pt x="10" y="30"/>
                  </a:cubicBezTo>
                  <a:cubicBezTo>
                    <a:pt x="8" y="30"/>
                    <a:pt x="6" y="32"/>
                    <a:pt x="6" y="34"/>
                  </a:cubicBezTo>
                  <a:cubicBezTo>
                    <a:pt x="6" y="36"/>
                    <a:pt x="8" y="38"/>
                    <a:pt x="10" y="38"/>
                  </a:cubicBezTo>
                  <a:close/>
                  <a:moveTo>
                    <a:pt x="10" y="75"/>
                  </a:moveTo>
                  <a:cubicBezTo>
                    <a:pt x="5" y="75"/>
                    <a:pt x="0" y="79"/>
                    <a:pt x="0" y="85"/>
                  </a:cubicBezTo>
                  <a:cubicBezTo>
                    <a:pt x="0" y="90"/>
                    <a:pt x="5" y="94"/>
                    <a:pt x="10" y="94"/>
                  </a:cubicBezTo>
                  <a:cubicBezTo>
                    <a:pt x="15" y="94"/>
                    <a:pt x="20" y="90"/>
                    <a:pt x="20" y="85"/>
                  </a:cubicBezTo>
                  <a:cubicBezTo>
                    <a:pt x="20" y="79"/>
                    <a:pt x="15" y="75"/>
                    <a:pt x="10" y="75"/>
                  </a:cubicBezTo>
                  <a:close/>
                  <a:moveTo>
                    <a:pt x="10" y="68"/>
                  </a:moveTo>
                  <a:cubicBezTo>
                    <a:pt x="12" y="68"/>
                    <a:pt x="14" y="66"/>
                    <a:pt x="14" y="64"/>
                  </a:cubicBezTo>
                  <a:cubicBezTo>
                    <a:pt x="14" y="62"/>
                    <a:pt x="12" y="60"/>
                    <a:pt x="10" y="60"/>
                  </a:cubicBezTo>
                  <a:cubicBezTo>
                    <a:pt x="8" y="60"/>
                    <a:pt x="6" y="62"/>
                    <a:pt x="6" y="64"/>
                  </a:cubicBezTo>
                  <a:cubicBezTo>
                    <a:pt x="6" y="66"/>
                    <a:pt x="8" y="68"/>
                    <a:pt x="10" y="68"/>
                  </a:cubicBezTo>
                  <a:close/>
                  <a:moveTo>
                    <a:pt x="10" y="53"/>
                  </a:moveTo>
                  <a:cubicBezTo>
                    <a:pt x="12" y="53"/>
                    <a:pt x="14" y="51"/>
                    <a:pt x="14" y="49"/>
                  </a:cubicBezTo>
                  <a:cubicBezTo>
                    <a:pt x="14" y="47"/>
                    <a:pt x="12" y="45"/>
                    <a:pt x="10" y="45"/>
                  </a:cubicBezTo>
                  <a:cubicBezTo>
                    <a:pt x="8" y="45"/>
                    <a:pt x="6" y="47"/>
                    <a:pt x="6" y="49"/>
                  </a:cubicBezTo>
                  <a:cubicBezTo>
                    <a:pt x="6" y="51"/>
                    <a:pt x="8" y="53"/>
                    <a:pt x="10" y="53"/>
                  </a:cubicBezTo>
                  <a:close/>
                </a:path>
              </a:pathLst>
            </a:custGeom>
            <a:solidFill>
              <a:srgbClr val="555555"/>
            </a:solidFill>
            <a:ln>
              <a:solidFill>
                <a:srgbClr val="555555"/>
              </a:solidFill>
            </a:ln>
          </p:spPr>
          <p:txBody>
            <a:bodyPr vert="horz" wrap="square" lIns="91440" tIns="45720" rIns="91440" bIns="45720" numCol="1" anchor="t" anchorCtr="0" compatLnSpc="1"/>
            <a:lstStyle/>
            <a:p>
              <a:endParaRPr lang="en-US"/>
            </a:p>
          </p:txBody>
        </p:sp>
        <p:sp>
          <p:nvSpPr>
            <p:cNvPr id="23" name="Freeform 352"/>
            <p:cNvSpPr>
              <a:spLocks noEditPoints="1"/>
            </p:cNvSpPr>
            <p:nvPr/>
          </p:nvSpPr>
          <p:spPr bwMode="auto">
            <a:xfrm>
              <a:off x="5905501" y="3578225"/>
              <a:ext cx="381000" cy="476250"/>
            </a:xfrm>
            <a:custGeom>
              <a:avLst/>
              <a:gdLst>
                <a:gd name="T0" fmla="*/ 172 w 240"/>
                <a:gd name="T1" fmla="*/ 50 h 300"/>
                <a:gd name="T2" fmla="*/ 42 w 240"/>
                <a:gd name="T3" fmla="*/ 50 h 300"/>
                <a:gd name="T4" fmla="*/ 42 w 240"/>
                <a:gd name="T5" fmla="*/ 68 h 300"/>
                <a:gd name="T6" fmla="*/ 172 w 240"/>
                <a:gd name="T7" fmla="*/ 68 h 300"/>
                <a:gd name="T8" fmla="*/ 172 w 240"/>
                <a:gd name="T9" fmla="*/ 50 h 300"/>
                <a:gd name="T10" fmla="*/ 214 w 240"/>
                <a:gd name="T11" fmla="*/ 26 h 300"/>
                <a:gd name="T12" fmla="*/ 214 w 240"/>
                <a:gd name="T13" fmla="*/ 0 h 300"/>
                <a:gd name="T14" fmla="*/ 0 w 240"/>
                <a:gd name="T15" fmla="*/ 0 h 300"/>
                <a:gd name="T16" fmla="*/ 0 w 240"/>
                <a:gd name="T17" fmla="*/ 274 h 300"/>
                <a:gd name="T18" fmla="*/ 26 w 240"/>
                <a:gd name="T19" fmla="*/ 274 h 300"/>
                <a:gd name="T20" fmla="*/ 26 w 240"/>
                <a:gd name="T21" fmla="*/ 300 h 300"/>
                <a:gd name="T22" fmla="*/ 240 w 240"/>
                <a:gd name="T23" fmla="*/ 300 h 300"/>
                <a:gd name="T24" fmla="*/ 240 w 240"/>
                <a:gd name="T25" fmla="*/ 26 h 300"/>
                <a:gd name="T26" fmla="*/ 214 w 240"/>
                <a:gd name="T27" fmla="*/ 26 h 300"/>
                <a:gd name="T28" fmla="*/ 16 w 240"/>
                <a:gd name="T29" fmla="*/ 260 h 300"/>
                <a:gd name="T30" fmla="*/ 16 w 240"/>
                <a:gd name="T31" fmla="*/ 14 h 300"/>
                <a:gd name="T32" fmla="*/ 198 w 240"/>
                <a:gd name="T33" fmla="*/ 14 h 300"/>
                <a:gd name="T34" fmla="*/ 198 w 240"/>
                <a:gd name="T35" fmla="*/ 196 h 300"/>
                <a:gd name="T36" fmla="*/ 136 w 240"/>
                <a:gd name="T37" fmla="*/ 196 h 300"/>
                <a:gd name="T38" fmla="*/ 136 w 240"/>
                <a:gd name="T39" fmla="*/ 260 h 300"/>
                <a:gd name="T40" fmla="*/ 16 w 240"/>
                <a:gd name="T41" fmla="*/ 260 h 300"/>
                <a:gd name="T42" fmla="*/ 224 w 240"/>
                <a:gd name="T43" fmla="*/ 286 h 300"/>
                <a:gd name="T44" fmla="*/ 42 w 240"/>
                <a:gd name="T45" fmla="*/ 286 h 300"/>
                <a:gd name="T46" fmla="*/ 42 w 240"/>
                <a:gd name="T47" fmla="*/ 274 h 300"/>
                <a:gd name="T48" fmla="*/ 142 w 240"/>
                <a:gd name="T49" fmla="*/ 274 h 300"/>
                <a:gd name="T50" fmla="*/ 214 w 240"/>
                <a:gd name="T51" fmla="*/ 204 h 300"/>
                <a:gd name="T52" fmla="*/ 214 w 240"/>
                <a:gd name="T53" fmla="*/ 40 h 300"/>
                <a:gd name="T54" fmla="*/ 224 w 240"/>
                <a:gd name="T55" fmla="*/ 40 h 300"/>
                <a:gd name="T56" fmla="*/ 224 w 240"/>
                <a:gd name="T57" fmla="*/ 286 h 300"/>
                <a:gd name="T58" fmla="*/ 172 w 240"/>
                <a:gd name="T59" fmla="*/ 86 h 300"/>
                <a:gd name="T60" fmla="*/ 42 w 240"/>
                <a:gd name="T61" fmla="*/ 86 h 300"/>
                <a:gd name="T62" fmla="*/ 42 w 240"/>
                <a:gd name="T63" fmla="*/ 104 h 300"/>
                <a:gd name="T64" fmla="*/ 172 w 240"/>
                <a:gd name="T65" fmla="*/ 104 h 300"/>
                <a:gd name="T66" fmla="*/ 172 w 240"/>
                <a:gd name="T67" fmla="*/ 86 h 300"/>
                <a:gd name="T68" fmla="*/ 42 w 240"/>
                <a:gd name="T69" fmla="*/ 178 h 300"/>
                <a:gd name="T70" fmla="*/ 106 w 240"/>
                <a:gd name="T71" fmla="*/ 178 h 300"/>
                <a:gd name="T72" fmla="*/ 106 w 240"/>
                <a:gd name="T73" fmla="*/ 160 h 300"/>
                <a:gd name="T74" fmla="*/ 42 w 240"/>
                <a:gd name="T75" fmla="*/ 160 h 300"/>
                <a:gd name="T76" fmla="*/ 42 w 240"/>
                <a:gd name="T77" fmla="*/ 178 h 300"/>
                <a:gd name="T78" fmla="*/ 172 w 240"/>
                <a:gd name="T79" fmla="*/ 124 h 300"/>
                <a:gd name="T80" fmla="*/ 42 w 240"/>
                <a:gd name="T81" fmla="*/ 124 h 300"/>
                <a:gd name="T82" fmla="*/ 42 w 240"/>
                <a:gd name="T83" fmla="*/ 142 h 300"/>
                <a:gd name="T84" fmla="*/ 172 w 240"/>
                <a:gd name="T85" fmla="*/ 142 h 300"/>
                <a:gd name="T86" fmla="*/ 172 w 240"/>
                <a:gd name="T87" fmla="*/ 12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0" h="300">
                  <a:moveTo>
                    <a:pt x="172" y="50"/>
                  </a:moveTo>
                  <a:lnTo>
                    <a:pt x="42" y="50"/>
                  </a:lnTo>
                  <a:lnTo>
                    <a:pt x="42" y="68"/>
                  </a:lnTo>
                  <a:lnTo>
                    <a:pt x="172" y="68"/>
                  </a:lnTo>
                  <a:lnTo>
                    <a:pt x="172" y="50"/>
                  </a:lnTo>
                  <a:close/>
                  <a:moveTo>
                    <a:pt x="214" y="26"/>
                  </a:moveTo>
                  <a:lnTo>
                    <a:pt x="214" y="0"/>
                  </a:lnTo>
                  <a:lnTo>
                    <a:pt x="0" y="0"/>
                  </a:lnTo>
                  <a:lnTo>
                    <a:pt x="0" y="274"/>
                  </a:lnTo>
                  <a:lnTo>
                    <a:pt x="26" y="274"/>
                  </a:lnTo>
                  <a:lnTo>
                    <a:pt x="26" y="300"/>
                  </a:lnTo>
                  <a:lnTo>
                    <a:pt x="240" y="300"/>
                  </a:lnTo>
                  <a:lnTo>
                    <a:pt x="240" y="26"/>
                  </a:lnTo>
                  <a:lnTo>
                    <a:pt x="214" y="26"/>
                  </a:lnTo>
                  <a:close/>
                  <a:moveTo>
                    <a:pt x="16" y="260"/>
                  </a:moveTo>
                  <a:lnTo>
                    <a:pt x="16" y="14"/>
                  </a:lnTo>
                  <a:lnTo>
                    <a:pt x="198" y="14"/>
                  </a:lnTo>
                  <a:lnTo>
                    <a:pt x="198" y="196"/>
                  </a:lnTo>
                  <a:lnTo>
                    <a:pt x="136" y="196"/>
                  </a:lnTo>
                  <a:lnTo>
                    <a:pt x="136" y="260"/>
                  </a:lnTo>
                  <a:lnTo>
                    <a:pt x="16" y="260"/>
                  </a:lnTo>
                  <a:close/>
                  <a:moveTo>
                    <a:pt x="224" y="286"/>
                  </a:moveTo>
                  <a:lnTo>
                    <a:pt x="42" y="286"/>
                  </a:lnTo>
                  <a:lnTo>
                    <a:pt x="42" y="274"/>
                  </a:lnTo>
                  <a:lnTo>
                    <a:pt x="142" y="274"/>
                  </a:lnTo>
                  <a:lnTo>
                    <a:pt x="214" y="204"/>
                  </a:lnTo>
                  <a:lnTo>
                    <a:pt x="214" y="40"/>
                  </a:lnTo>
                  <a:lnTo>
                    <a:pt x="224" y="40"/>
                  </a:lnTo>
                  <a:lnTo>
                    <a:pt x="224" y="286"/>
                  </a:lnTo>
                  <a:close/>
                  <a:moveTo>
                    <a:pt x="172" y="86"/>
                  </a:moveTo>
                  <a:lnTo>
                    <a:pt x="42" y="86"/>
                  </a:lnTo>
                  <a:lnTo>
                    <a:pt x="42" y="104"/>
                  </a:lnTo>
                  <a:lnTo>
                    <a:pt x="172" y="104"/>
                  </a:lnTo>
                  <a:lnTo>
                    <a:pt x="172" y="86"/>
                  </a:lnTo>
                  <a:close/>
                  <a:moveTo>
                    <a:pt x="42" y="178"/>
                  </a:moveTo>
                  <a:lnTo>
                    <a:pt x="106" y="178"/>
                  </a:lnTo>
                  <a:lnTo>
                    <a:pt x="106" y="160"/>
                  </a:lnTo>
                  <a:lnTo>
                    <a:pt x="42" y="160"/>
                  </a:lnTo>
                  <a:lnTo>
                    <a:pt x="42" y="178"/>
                  </a:lnTo>
                  <a:close/>
                  <a:moveTo>
                    <a:pt x="172" y="124"/>
                  </a:moveTo>
                  <a:lnTo>
                    <a:pt x="42" y="124"/>
                  </a:lnTo>
                  <a:lnTo>
                    <a:pt x="42" y="142"/>
                  </a:lnTo>
                  <a:lnTo>
                    <a:pt x="172" y="142"/>
                  </a:lnTo>
                  <a:lnTo>
                    <a:pt x="172" y="124"/>
                  </a:lnTo>
                  <a:close/>
                </a:path>
              </a:pathLst>
            </a:custGeom>
            <a:solidFill>
              <a:schemeClr val="bg1"/>
            </a:solidFill>
            <a:ln>
              <a:noFill/>
            </a:ln>
          </p:spPr>
          <p:txBody>
            <a:bodyPr vert="horz" wrap="square" lIns="91440" tIns="45720" rIns="91440" bIns="45720" numCol="1" anchor="t" anchorCtr="0" compatLnSpc="1"/>
            <a:lstStyle/>
            <a:p>
              <a:endParaRPr lang="en-US"/>
            </a:p>
          </p:txBody>
        </p:sp>
      </p:grpSp>
      <p:grpSp>
        <p:nvGrpSpPr>
          <p:cNvPr id="24" name="组合 23"/>
          <p:cNvGrpSpPr/>
          <p:nvPr/>
        </p:nvGrpSpPr>
        <p:grpSpPr>
          <a:xfrm>
            <a:off x="8739189" y="3295650"/>
            <a:ext cx="987425" cy="1416050"/>
            <a:chOff x="8739189" y="3295650"/>
            <a:chExt cx="987425" cy="1416050"/>
          </a:xfrm>
        </p:grpSpPr>
        <p:sp>
          <p:nvSpPr>
            <p:cNvPr id="25" name="Freeform 353"/>
            <p:cNvSpPr/>
            <p:nvPr/>
          </p:nvSpPr>
          <p:spPr bwMode="auto">
            <a:xfrm>
              <a:off x="8739189" y="3295650"/>
              <a:ext cx="987425" cy="1130300"/>
            </a:xfrm>
            <a:custGeom>
              <a:avLst/>
              <a:gdLst>
                <a:gd name="T0" fmla="*/ 256 w 311"/>
                <a:gd name="T1" fmla="*/ 256 h 356"/>
                <a:gd name="T2" fmla="*/ 156 w 311"/>
                <a:gd name="T3" fmla="*/ 356 h 356"/>
                <a:gd name="T4" fmla="*/ 56 w 311"/>
                <a:gd name="T5" fmla="*/ 256 h 356"/>
                <a:gd name="T6" fmla="*/ 56 w 311"/>
                <a:gd name="T7" fmla="*/ 56 h 356"/>
                <a:gd name="T8" fmla="*/ 256 w 311"/>
                <a:gd name="T9" fmla="*/ 56 h 356"/>
                <a:gd name="T10" fmla="*/ 256 w 311"/>
                <a:gd name="T11" fmla="*/ 256 h 356"/>
              </a:gdLst>
              <a:ahLst/>
              <a:cxnLst>
                <a:cxn ang="0">
                  <a:pos x="T0" y="T1"/>
                </a:cxn>
                <a:cxn ang="0">
                  <a:pos x="T2" y="T3"/>
                </a:cxn>
                <a:cxn ang="0">
                  <a:pos x="T4" y="T5"/>
                </a:cxn>
                <a:cxn ang="0">
                  <a:pos x="T6" y="T7"/>
                </a:cxn>
                <a:cxn ang="0">
                  <a:pos x="T8" y="T9"/>
                </a:cxn>
                <a:cxn ang="0">
                  <a:pos x="T10" y="T11"/>
                </a:cxn>
              </a:cxnLst>
              <a:rect l="0" t="0" r="r" b="b"/>
              <a:pathLst>
                <a:path w="311" h="356">
                  <a:moveTo>
                    <a:pt x="256" y="256"/>
                  </a:moveTo>
                  <a:cubicBezTo>
                    <a:pt x="156" y="356"/>
                    <a:pt x="156" y="356"/>
                    <a:pt x="156" y="356"/>
                  </a:cubicBezTo>
                  <a:cubicBezTo>
                    <a:pt x="56" y="256"/>
                    <a:pt x="56" y="256"/>
                    <a:pt x="56" y="256"/>
                  </a:cubicBezTo>
                  <a:cubicBezTo>
                    <a:pt x="0" y="201"/>
                    <a:pt x="0" y="111"/>
                    <a:pt x="56" y="56"/>
                  </a:cubicBezTo>
                  <a:cubicBezTo>
                    <a:pt x="111" y="0"/>
                    <a:pt x="201" y="0"/>
                    <a:pt x="256" y="56"/>
                  </a:cubicBezTo>
                  <a:cubicBezTo>
                    <a:pt x="311" y="111"/>
                    <a:pt x="311" y="201"/>
                    <a:pt x="256" y="256"/>
                  </a:cubicBezTo>
                  <a:close/>
                </a:path>
              </a:pathLst>
            </a:custGeom>
            <a:solidFill>
              <a:srgbClr val="42A6E2"/>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en-US"/>
            </a:p>
          </p:txBody>
        </p:sp>
        <p:sp>
          <p:nvSpPr>
            <p:cNvPr id="26" name="Freeform 354"/>
            <p:cNvSpPr>
              <a:spLocks noEditPoints="1"/>
            </p:cNvSpPr>
            <p:nvPr/>
          </p:nvSpPr>
          <p:spPr bwMode="auto">
            <a:xfrm>
              <a:off x="9202739" y="4413250"/>
              <a:ext cx="60325" cy="298450"/>
            </a:xfrm>
            <a:custGeom>
              <a:avLst/>
              <a:gdLst>
                <a:gd name="T0" fmla="*/ 10 w 19"/>
                <a:gd name="T1" fmla="*/ 38 h 94"/>
                <a:gd name="T2" fmla="*/ 14 w 19"/>
                <a:gd name="T3" fmla="*/ 34 h 94"/>
                <a:gd name="T4" fmla="*/ 10 w 19"/>
                <a:gd name="T5" fmla="*/ 30 h 94"/>
                <a:gd name="T6" fmla="*/ 6 w 19"/>
                <a:gd name="T7" fmla="*/ 34 h 94"/>
                <a:gd name="T8" fmla="*/ 10 w 19"/>
                <a:gd name="T9" fmla="*/ 38 h 94"/>
                <a:gd name="T10" fmla="*/ 10 w 19"/>
                <a:gd name="T11" fmla="*/ 23 h 94"/>
                <a:gd name="T12" fmla="*/ 14 w 19"/>
                <a:gd name="T13" fmla="*/ 19 h 94"/>
                <a:gd name="T14" fmla="*/ 10 w 19"/>
                <a:gd name="T15" fmla="*/ 15 h 94"/>
                <a:gd name="T16" fmla="*/ 6 w 19"/>
                <a:gd name="T17" fmla="*/ 19 h 94"/>
                <a:gd name="T18" fmla="*/ 10 w 19"/>
                <a:gd name="T19" fmla="*/ 23 h 94"/>
                <a:gd name="T20" fmla="*/ 10 w 19"/>
                <a:gd name="T21" fmla="*/ 8 h 94"/>
                <a:gd name="T22" fmla="*/ 13 w 19"/>
                <a:gd name="T23" fmla="*/ 7 h 94"/>
                <a:gd name="T24" fmla="*/ 14 w 19"/>
                <a:gd name="T25" fmla="*/ 4 h 94"/>
                <a:gd name="T26" fmla="*/ 13 w 19"/>
                <a:gd name="T27" fmla="*/ 2 h 94"/>
                <a:gd name="T28" fmla="*/ 7 w 19"/>
                <a:gd name="T29" fmla="*/ 2 h 94"/>
                <a:gd name="T30" fmla="*/ 6 w 19"/>
                <a:gd name="T31" fmla="*/ 4 h 94"/>
                <a:gd name="T32" fmla="*/ 7 w 19"/>
                <a:gd name="T33" fmla="*/ 7 h 94"/>
                <a:gd name="T34" fmla="*/ 10 w 19"/>
                <a:gd name="T35" fmla="*/ 8 h 94"/>
                <a:gd name="T36" fmla="*/ 10 w 19"/>
                <a:gd name="T37" fmla="*/ 68 h 94"/>
                <a:gd name="T38" fmla="*/ 14 w 19"/>
                <a:gd name="T39" fmla="*/ 64 h 94"/>
                <a:gd name="T40" fmla="*/ 10 w 19"/>
                <a:gd name="T41" fmla="*/ 60 h 94"/>
                <a:gd name="T42" fmla="*/ 6 w 19"/>
                <a:gd name="T43" fmla="*/ 64 h 94"/>
                <a:gd name="T44" fmla="*/ 10 w 19"/>
                <a:gd name="T45" fmla="*/ 68 h 94"/>
                <a:gd name="T46" fmla="*/ 10 w 19"/>
                <a:gd name="T47" fmla="*/ 53 h 94"/>
                <a:gd name="T48" fmla="*/ 14 w 19"/>
                <a:gd name="T49" fmla="*/ 49 h 94"/>
                <a:gd name="T50" fmla="*/ 10 w 19"/>
                <a:gd name="T51" fmla="*/ 45 h 94"/>
                <a:gd name="T52" fmla="*/ 6 w 19"/>
                <a:gd name="T53" fmla="*/ 49 h 94"/>
                <a:gd name="T54" fmla="*/ 10 w 19"/>
                <a:gd name="T55" fmla="*/ 53 h 94"/>
                <a:gd name="T56" fmla="*/ 10 w 19"/>
                <a:gd name="T57" fmla="*/ 75 h 94"/>
                <a:gd name="T58" fmla="*/ 0 w 19"/>
                <a:gd name="T59" fmla="*/ 85 h 94"/>
                <a:gd name="T60" fmla="*/ 10 w 19"/>
                <a:gd name="T61" fmla="*/ 94 h 94"/>
                <a:gd name="T62" fmla="*/ 19 w 19"/>
                <a:gd name="T63" fmla="*/ 85 h 94"/>
                <a:gd name="T64" fmla="*/ 10 w 19"/>
                <a:gd name="T65" fmla="*/ 7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94">
                  <a:moveTo>
                    <a:pt x="10" y="38"/>
                  </a:moveTo>
                  <a:cubicBezTo>
                    <a:pt x="12" y="38"/>
                    <a:pt x="14" y="36"/>
                    <a:pt x="14" y="34"/>
                  </a:cubicBezTo>
                  <a:cubicBezTo>
                    <a:pt x="14" y="32"/>
                    <a:pt x="12" y="30"/>
                    <a:pt x="10" y="30"/>
                  </a:cubicBezTo>
                  <a:cubicBezTo>
                    <a:pt x="8" y="30"/>
                    <a:pt x="6" y="32"/>
                    <a:pt x="6" y="34"/>
                  </a:cubicBezTo>
                  <a:cubicBezTo>
                    <a:pt x="6" y="36"/>
                    <a:pt x="8" y="38"/>
                    <a:pt x="10" y="38"/>
                  </a:cubicBezTo>
                  <a:close/>
                  <a:moveTo>
                    <a:pt x="10" y="23"/>
                  </a:moveTo>
                  <a:cubicBezTo>
                    <a:pt x="12" y="23"/>
                    <a:pt x="14" y="22"/>
                    <a:pt x="14" y="19"/>
                  </a:cubicBezTo>
                  <a:cubicBezTo>
                    <a:pt x="14" y="17"/>
                    <a:pt x="12" y="15"/>
                    <a:pt x="10" y="15"/>
                  </a:cubicBezTo>
                  <a:cubicBezTo>
                    <a:pt x="8" y="15"/>
                    <a:pt x="6" y="17"/>
                    <a:pt x="6" y="19"/>
                  </a:cubicBezTo>
                  <a:cubicBezTo>
                    <a:pt x="6" y="22"/>
                    <a:pt x="8" y="23"/>
                    <a:pt x="10" y="23"/>
                  </a:cubicBezTo>
                  <a:close/>
                  <a:moveTo>
                    <a:pt x="10" y="8"/>
                  </a:moveTo>
                  <a:cubicBezTo>
                    <a:pt x="11" y="8"/>
                    <a:pt x="12" y="8"/>
                    <a:pt x="13" y="7"/>
                  </a:cubicBezTo>
                  <a:cubicBezTo>
                    <a:pt x="13" y="6"/>
                    <a:pt x="14" y="5"/>
                    <a:pt x="14" y="4"/>
                  </a:cubicBezTo>
                  <a:cubicBezTo>
                    <a:pt x="14" y="3"/>
                    <a:pt x="13" y="2"/>
                    <a:pt x="13" y="2"/>
                  </a:cubicBezTo>
                  <a:cubicBezTo>
                    <a:pt x="11" y="0"/>
                    <a:pt x="8" y="0"/>
                    <a:pt x="7" y="2"/>
                  </a:cubicBezTo>
                  <a:cubicBezTo>
                    <a:pt x="6" y="2"/>
                    <a:pt x="6" y="3"/>
                    <a:pt x="6" y="4"/>
                  </a:cubicBezTo>
                  <a:cubicBezTo>
                    <a:pt x="6" y="5"/>
                    <a:pt x="6" y="6"/>
                    <a:pt x="7" y="7"/>
                  </a:cubicBezTo>
                  <a:cubicBezTo>
                    <a:pt x="8" y="8"/>
                    <a:pt x="9" y="8"/>
                    <a:pt x="10" y="8"/>
                  </a:cubicBezTo>
                  <a:close/>
                  <a:moveTo>
                    <a:pt x="10" y="68"/>
                  </a:moveTo>
                  <a:cubicBezTo>
                    <a:pt x="12" y="68"/>
                    <a:pt x="14" y="66"/>
                    <a:pt x="14" y="64"/>
                  </a:cubicBezTo>
                  <a:cubicBezTo>
                    <a:pt x="14" y="62"/>
                    <a:pt x="12" y="60"/>
                    <a:pt x="10" y="60"/>
                  </a:cubicBezTo>
                  <a:cubicBezTo>
                    <a:pt x="8" y="60"/>
                    <a:pt x="6" y="62"/>
                    <a:pt x="6" y="64"/>
                  </a:cubicBezTo>
                  <a:cubicBezTo>
                    <a:pt x="6" y="66"/>
                    <a:pt x="8" y="68"/>
                    <a:pt x="10" y="68"/>
                  </a:cubicBezTo>
                  <a:close/>
                  <a:moveTo>
                    <a:pt x="10" y="53"/>
                  </a:moveTo>
                  <a:cubicBezTo>
                    <a:pt x="12" y="53"/>
                    <a:pt x="14" y="51"/>
                    <a:pt x="14" y="49"/>
                  </a:cubicBezTo>
                  <a:cubicBezTo>
                    <a:pt x="14" y="47"/>
                    <a:pt x="12" y="45"/>
                    <a:pt x="10" y="45"/>
                  </a:cubicBezTo>
                  <a:cubicBezTo>
                    <a:pt x="8" y="45"/>
                    <a:pt x="6" y="47"/>
                    <a:pt x="6" y="49"/>
                  </a:cubicBezTo>
                  <a:cubicBezTo>
                    <a:pt x="6" y="51"/>
                    <a:pt x="8" y="53"/>
                    <a:pt x="10" y="53"/>
                  </a:cubicBezTo>
                  <a:close/>
                  <a:moveTo>
                    <a:pt x="10" y="75"/>
                  </a:moveTo>
                  <a:cubicBezTo>
                    <a:pt x="4" y="75"/>
                    <a:pt x="0" y="79"/>
                    <a:pt x="0" y="85"/>
                  </a:cubicBezTo>
                  <a:cubicBezTo>
                    <a:pt x="0" y="90"/>
                    <a:pt x="4" y="94"/>
                    <a:pt x="10" y="94"/>
                  </a:cubicBezTo>
                  <a:cubicBezTo>
                    <a:pt x="15" y="94"/>
                    <a:pt x="19" y="90"/>
                    <a:pt x="19" y="85"/>
                  </a:cubicBezTo>
                  <a:cubicBezTo>
                    <a:pt x="19" y="79"/>
                    <a:pt x="15" y="75"/>
                    <a:pt x="10" y="75"/>
                  </a:cubicBezTo>
                  <a:close/>
                </a:path>
              </a:pathLst>
            </a:custGeom>
            <a:solidFill>
              <a:srgbClr val="555555"/>
            </a:solidFill>
            <a:ln>
              <a:solidFill>
                <a:srgbClr val="555555"/>
              </a:solidFill>
            </a:ln>
          </p:spPr>
          <p:txBody>
            <a:bodyPr vert="horz" wrap="square" lIns="91440" tIns="45720" rIns="91440" bIns="45720" numCol="1" anchor="t" anchorCtr="0" compatLnSpc="1"/>
            <a:lstStyle/>
            <a:p>
              <a:endParaRPr lang="en-US"/>
            </a:p>
          </p:txBody>
        </p:sp>
        <p:sp>
          <p:nvSpPr>
            <p:cNvPr id="27" name="Freeform 355"/>
            <p:cNvSpPr>
              <a:spLocks noEditPoints="1"/>
            </p:cNvSpPr>
            <p:nvPr/>
          </p:nvSpPr>
          <p:spPr bwMode="auto">
            <a:xfrm>
              <a:off x="8999539" y="3556000"/>
              <a:ext cx="466725" cy="520700"/>
            </a:xfrm>
            <a:custGeom>
              <a:avLst/>
              <a:gdLst>
                <a:gd name="T0" fmla="*/ 80 w 147"/>
                <a:gd name="T1" fmla="*/ 91 h 164"/>
                <a:gd name="T2" fmla="*/ 80 w 147"/>
                <a:gd name="T3" fmla="*/ 90 h 164"/>
                <a:gd name="T4" fmla="*/ 80 w 147"/>
                <a:gd name="T5" fmla="*/ 57 h 164"/>
                <a:gd name="T6" fmla="*/ 74 w 147"/>
                <a:gd name="T7" fmla="*/ 51 h 164"/>
                <a:gd name="T8" fmla="*/ 67 w 147"/>
                <a:gd name="T9" fmla="*/ 57 h 164"/>
                <a:gd name="T10" fmla="*/ 67 w 147"/>
                <a:gd name="T11" fmla="*/ 90 h 164"/>
                <a:gd name="T12" fmla="*/ 74 w 147"/>
                <a:gd name="T13" fmla="*/ 97 h 164"/>
                <a:gd name="T14" fmla="*/ 75 w 147"/>
                <a:gd name="T15" fmla="*/ 97 h 164"/>
                <a:gd name="T16" fmla="*/ 104 w 147"/>
                <a:gd name="T17" fmla="*/ 126 h 164"/>
                <a:gd name="T18" fmla="*/ 107 w 147"/>
                <a:gd name="T19" fmla="*/ 127 h 164"/>
                <a:gd name="T20" fmla="*/ 110 w 147"/>
                <a:gd name="T21" fmla="*/ 126 h 164"/>
                <a:gd name="T22" fmla="*/ 110 w 147"/>
                <a:gd name="T23" fmla="*/ 121 h 164"/>
                <a:gd name="T24" fmla="*/ 80 w 147"/>
                <a:gd name="T25" fmla="*/ 91 h 164"/>
                <a:gd name="T26" fmla="*/ 119 w 147"/>
                <a:gd name="T27" fmla="*/ 32 h 164"/>
                <a:gd name="T28" fmla="*/ 124 w 147"/>
                <a:gd name="T29" fmla="*/ 25 h 164"/>
                <a:gd name="T30" fmla="*/ 125 w 147"/>
                <a:gd name="T31" fmla="*/ 26 h 164"/>
                <a:gd name="T32" fmla="*/ 129 w 147"/>
                <a:gd name="T33" fmla="*/ 27 h 164"/>
                <a:gd name="T34" fmla="*/ 132 w 147"/>
                <a:gd name="T35" fmla="*/ 24 h 164"/>
                <a:gd name="T36" fmla="*/ 135 w 147"/>
                <a:gd name="T37" fmla="*/ 19 h 164"/>
                <a:gd name="T38" fmla="*/ 133 w 147"/>
                <a:gd name="T39" fmla="*/ 13 h 164"/>
                <a:gd name="T40" fmla="*/ 112 w 147"/>
                <a:gd name="T41" fmla="*/ 1 h 164"/>
                <a:gd name="T42" fmla="*/ 106 w 147"/>
                <a:gd name="T43" fmla="*/ 2 h 164"/>
                <a:gd name="T44" fmla="*/ 103 w 147"/>
                <a:gd name="T45" fmla="*/ 8 h 164"/>
                <a:gd name="T46" fmla="*/ 103 w 147"/>
                <a:gd name="T47" fmla="*/ 11 h 164"/>
                <a:gd name="T48" fmla="*/ 105 w 147"/>
                <a:gd name="T49" fmla="*/ 14 h 164"/>
                <a:gd name="T50" fmla="*/ 106 w 147"/>
                <a:gd name="T51" fmla="*/ 15 h 164"/>
                <a:gd name="T52" fmla="*/ 102 w 147"/>
                <a:gd name="T53" fmla="*/ 22 h 164"/>
                <a:gd name="T54" fmla="*/ 74 w 147"/>
                <a:gd name="T55" fmla="*/ 16 h 164"/>
                <a:gd name="T56" fmla="*/ 45 w 147"/>
                <a:gd name="T57" fmla="*/ 22 h 164"/>
                <a:gd name="T58" fmla="*/ 41 w 147"/>
                <a:gd name="T59" fmla="*/ 15 h 164"/>
                <a:gd name="T60" fmla="*/ 43 w 147"/>
                <a:gd name="T61" fmla="*/ 14 h 164"/>
                <a:gd name="T62" fmla="*/ 45 w 147"/>
                <a:gd name="T63" fmla="*/ 11 h 164"/>
                <a:gd name="T64" fmla="*/ 44 w 147"/>
                <a:gd name="T65" fmla="*/ 8 h 164"/>
                <a:gd name="T66" fmla="*/ 41 w 147"/>
                <a:gd name="T67" fmla="*/ 2 h 164"/>
                <a:gd name="T68" fmla="*/ 35 w 147"/>
                <a:gd name="T69" fmla="*/ 1 h 164"/>
                <a:gd name="T70" fmla="*/ 14 w 147"/>
                <a:gd name="T71" fmla="*/ 13 h 164"/>
                <a:gd name="T72" fmla="*/ 13 w 147"/>
                <a:gd name="T73" fmla="*/ 19 h 164"/>
                <a:gd name="T74" fmla="*/ 16 w 147"/>
                <a:gd name="T75" fmla="*/ 24 h 164"/>
                <a:gd name="T76" fmla="*/ 19 w 147"/>
                <a:gd name="T77" fmla="*/ 27 h 164"/>
                <a:gd name="T78" fmla="*/ 22 w 147"/>
                <a:gd name="T79" fmla="*/ 26 h 164"/>
                <a:gd name="T80" fmla="*/ 24 w 147"/>
                <a:gd name="T81" fmla="*/ 25 h 164"/>
                <a:gd name="T82" fmla="*/ 28 w 147"/>
                <a:gd name="T83" fmla="*/ 32 h 164"/>
                <a:gd name="T84" fmla="*/ 0 w 147"/>
                <a:gd name="T85" fmla="*/ 90 h 164"/>
                <a:gd name="T86" fmla="*/ 74 w 147"/>
                <a:gd name="T87" fmla="*/ 164 h 164"/>
                <a:gd name="T88" fmla="*/ 147 w 147"/>
                <a:gd name="T89" fmla="*/ 90 h 164"/>
                <a:gd name="T90" fmla="*/ 119 w 147"/>
                <a:gd name="T91" fmla="*/ 32 h 164"/>
                <a:gd name="T92" fmla="*/ 74 w 147"/>
                <a:gd name="T93" fmla="*/ 150 h 164"/>
                <a:gd name="T94" fmla="*/ 14 w 147"/>
                <a:gd name="T95" fmla="*/ 90 h 164"/>
                <a:gd name="T96" fmla="*/ 74 w 147"/>
                <a:gd name="T97" fmla="*/ 31 h 164"/>
                <a:gd name="T98" fmla="*/ 133 w 147"/>
                <a:gd name="T99" fmla="*/ 90 h 164"/>
                <a:gd name="T100" fmla="*/ 74 w 147"/>
                <a:gd name="T101" fmla="*/ 15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7" h="164">
                  <a:moveTo>
                    <a:pt x="80" y="91"/>
                  </a:moveTo>
                  <a:cubicBezTo>
                    <a:pt x="80" y="91"/>
                    <a:pt x="80" y="91"/>
                    <a:pt x="80" y="90"/>
                  </a:cubicBezTo>
                  <a:cubicBezTo>
                    <a:pt x="80" y="57"/>
                    <a:pt x="80" y="57"/>
                    <a:pt x="80" y="57"/>
                  </a:cubicBezTo>
                  <a:cubicBezTo>
                    <a:pt x="80" y="53"/>
                    <a:pt x="77" y="51"/>
                    <a:pt x="74" y="51"/>
                  </a:cubicBezTo>
                  <a:cubicBezTo>
                    <a:pt x="70" y="51"/>
                    <a:pt x="67" y="53"/>
                    <a:pt x="67" y="57"/>
                  </a:cubicBezTo>
                  <a:cubicBezTo>
                    <a:pt x="67" y="90"/>
                    <a:pt x="67" y="90"/>
                    <a:pt x="67" y="90"/>
                  </a:cubicBezTo>
                  <a:cubicBezTo>
                    <a:pt x="67" y="94"/>
                    <a:pt x="70" y="97"/>
                    <a:pt x="74" y="97"/>
                  </a:cubicBezTo>
                  <a:cubicBezTo>
                    <a:pt x="74" y="97"/>
                    <a:pt x="74" y="97"/>
                    <a:pt x="75" y="97"/>
                  </a:cubicBezTo>
                  <a:cubicBezTo>
                    <a:pt x="104" y="126"/>
                    <a:pt x="104" y="126"/>
                    <a:pt x="104" y="126"/>
                  </a:cubicBezTo>
                  <a:cubicBezTo>
                    <a:pt x="105" y="127"/>
                    <a:pt x="106" y="127"/>
                    <a:pt x="107" y="127"/>
                  </a:cubicBezTo>
                  <a:cubicBezTo>
                    <a:pt x="108" y="127"/>
                    <a:pt x="109" y="127"/>
                    <a:pt x="110" y="126"/>
                  </a:cubicBezTo>
                  <a:cubicBezTo>
                    <a:pt x="111" y="125"/>
                    <a:pt x="111" y="122"/>
                    <a:pt x="110" y="121"/>
                  </a:cubicBezTo>
                  <a:lnTo>
                    <a:pt x="80" y="91"/>
                  </a:lnTo>
                  <a:close/>
                  <a:moveTo>
                    <a:pt x="119" y="32"/>
                  </a:moveTo>
                  <a:cubicBezTo>
                    <a:pt x="124" y="25"/>
                    <a:pt x="124" y="25"/>
                    <a:pt x="124" y="25"/>
                  </a:cubicBezTo>
                  <a:cubicBezTo>
                    <a:pt x="125" y="26"/>
                    <a:pt x="125" y="26"/>
                    <a:pt x="125" y="26"/>
                  </a:cubicBezTo>
                  <a:cubicBezTo>
                    <a:pt x="126" y="27"/>
                    <a:pt x="128" y="27"/>
                    <a:pt x="129" y="27"/>
                  </a:cubicBezTo>
                  <a:cubicBezTo>
                    <a:pt x="130" y="26"/>
                    <a:pt x="131" y="26"/>
                    <a:pt x="132" y="24"/>
                  </a:cubicBezTo>
                  <a:cubicBezTo>
                    <a:pt x="135" y="19"/>
                    <a:pt x="135" y="19"/>
                    <a:pt x="135" y="19"/>
                  </a:cubicBezTo>
                  <a:cubicBezTo>
                    <a:pt x="136" y="17"/>
                    <a:pt x="135" y="14"/>
                    <a:pt x="133" y="13"/>
                  </a:cubicBezTo>
                  <a:cubicBezTo>
                    <a:pt x="112" y="1"/>
                    <a:pt x="112" y="1"/>
                    <a:pt x="112" y="1"/>
                  </a:cubicBezTo>
                  <a:cubicBezTo>
                    <a:pt x="110" y="0"/>
                    <a:pt x="107" y="0"/>
                    <a:pt x="106" y="2"/>
                  </a:cubicBezTo>
                  <a:cubicBezTo>
                    <a:pt x="103" y="8"/>
                    <a:pt x="103" y="8"/>
                    <a:pt x="103" y="8"/>
                  </a:cubicBezTo>
                  <a:cubicBezTo>
                    <a:pt x="102" y="9"/>
                    <a:pt x="102" y="10"/>
                    <a:pt x="103" y="11"/>
                  </a:cubicBezTo>
                  <a:cubicBezTo>
                    <a:pt x="103" y="12"/>
                    <a:pt x="104" y="13"/>
                    <a:pt x="105" y="14"/>
                  </a:cubicBezTo>
                  <a:cubicBezTo>
                    <a:pt x="106" y="15"/>
                    <a:pt x="106" y="15"/>
                    <a:pt x="106" y="15"/>
                  </a:cubicBezTo>
                  <a:cubicBezTo>
                    <a:pt x="102" y="22"/>
                    <a:pt x="102" y="22"/>
                    <a:pt x="102" y="22"/>
                  </a:cubicBezTo>
                  <a:cubicBezTo>
                    <a:pt x="93" y="18"/>
                    <a:pt x="84" y="16"/>
                    <a:pt x="74" y="16"/>
                  </a:cubicBezTo>
                  <a:cubicBezTo>
                    <a:pt x="64" y="16"/>
                    <a:pt x="54" y="18"/>
                    <a:pt x="45" y="22"/>
                  </a:cubicBezTo>
                  <a:cubicBezTo>
                    <a:pt x="41" y="15"/>
                    <a:pt x="41" y="15"/>
                    <a:pt x="41" y="15"/>
                  </a:cubicBezTo>
                  <a:cubicBezTo>
                    <a:pt x="43" y="14"/>
                    <a:pt x="43" y="14"/>
                    <a:pt x="43" y="14"/>
                  </a:cubicBezTo>
                  <a:cubicBezTo>
                    <a:pt x="44" y="13"/>
                    <a:pt x="45" y="12"/>
                    <a:pt x="45" y="11"/>
                  </a:cubicBezTo>
                  <a:cubicBezTo>
                    <a:pt x="45" y="10"/>
                    <a:pt x="45" y="9"/>
                    <a:pt x="44" y="8"/>
                  </a:cubicBezTo>
                  <a:cubicBezTo>
                    <a:pt x="41" y="2"/>
                    <a:pt x="41" y="2"/>
                    <a:pt x="41" y="2"/>
                  </a:cubicBezTo>
                  <a:cubicBezTo>
                    <a:pt x="40" y="0"/>
                    <a:pt x="37" y="0"/>
                    <a:pt x="35" y="1"/>
                  </a:cubicBezTo>
                  <a:cubicBezTo>
                    <a:pt x="14" y="13"/>
                    <a:pt x="14" y="13"/>
                    <a:pt x="14" y="13"/>
                  </a:cubicBezTo>
                  <a:cubicBezTo>
                    <a:pt x="12" y="14"/>
                    <a:pt x="11" y="17"/>
                    <a:pt x="13" y="19"/>
                  </a:cubicBezTo>
                  <a:cubicBezTo>
                    <a:pt x="16" y="24"/>
                    <a:pt x="16" y="24"/>
                    <a:pt x="16" y="24"/>
                  </a:cubicBezTo>
                  <a:cubicBezTo>
                    <a:pt x="16" y="26"/>
                    <a:pt x="17" y="26"/>
                    <a:pt x="19" y="27"/>
                  </a:cubicBezTo>
                  <a:cubicBezTo>
                    <a:pt x="20" y="27"/>
                    <a:pt x="21" y="27"/>
                    <a:pt x="22" y="26"/>
                  </a:cubicBezTo>
                  <a:cubicBezTo>
                    <a:pt x="24" y="25"/>
                    <a:pt x="24" y="25"/>
                    <a:pt x="24" y="25"/>
                  </a:cubicBezTo>
                  <a:cubicBezTo>
                    <a:pt x="28" y="32"/>
                    <a:pt x="28" y="32"/>
                    <a:pt x="28" y="32"/>
                  </a:cubicBezTo>
                  <a:cubicBezTo>
                    <a:pt x="11" y="46"/>
                    <a:pt x="0" y="67"/>
                    <a:pt x="0" y="90"/>
                  </a:cubicBezTo>
                  <a:cubicBezTo>
                    <a:pt x="0" y="131"/>
                    <a:pt x="33" y="164"/>
                    <a:pt x="74" y="164"/>
                  </a:cubicBezTo>
                  <a:cubicBezTo>
                    <a:pt x="114" y="164"/>
                    <a:pt x="147" y="131"/>
                    <a:pt x="147" y="90"/>
                  </a:cubicBezTo>
                  <a:cubicBezTo>
                    <a:pt x="147" y="67"/>
                    <a:pt x="137" y="46"/>
                    <a:pt x="119" y="32"/>
                  </a:cubicBezTo>
                  <a:close/>
                  <a:moveTo>
                    <a:pt x="74" y="150"/>
                  </a:moveTo>
                  <a:cubicBezTo>
                    <a:pt x="41" y="150"/>
                    <a:pt x="14" y="123"/>
                    <a:pt x="14" y="90"/>
                  </a:cubicBezTo>
                  <a:cubicBezTo>
                    <a:pt x="14" y="57"/>
                    <a:pt x="41" y="31"/>
                    <a:pt x="74" y="31"/>
                  </a:cubicBezTo>
                  <a:cubicBezTo>
                    <a:pt x="107" y="31"/>
                    <a:pt x="133" y="57"/>
                    <a:pt x="133" y="90"/>
                  </a:cubicBezTo>
                  <a:cubicBezTo>
                    <a:pt x="133" y="123"/>
                    <a:pt x="107" y="150"/>
                    <a:pt x="74" y="150"/>
                  </a:cubicBezTo>
                  <a:close/>
                </a:path>
              </a:pathLst>
            </a:custGeom>
            <a:solidFill>
              <a:schemeClr val="bg1"/>
            </a:solidFill>
            <a:ln>
              <a:noFill/>
            </a:ln>
          </p:spPr>
          <p:txBody>
            <a:bodyPr vert="horz" wrap="square" lIns="91440" tIns="45720" rIns="91440" bIns="45720" numCol="1" anchor="t" anchorCtr="0" compatLnSpc="1"/>
            <a:lstStyle/>
            <a:p>
              <a:endParaRPr lang="en-US"/>
            </a:p>
          </p:txBody>
        </p:sp>
      </p:grpSp>
      <p:sp>
        <p:nvSpPr>
          <p:cNvPr id="28" name="矩形 27"/>
          <p:cNvSpPr/>
          <p:nvPr/>
        </p:nvSpPr>
        <p:spPr>
          <a:xfrm>
            <a:off x="2001102" y="4905375"/>
            <a:ext cx="1912821" cy="1029577"/>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30000"/>
              </a:lnSpc>
              <a:buNone/>
              <a:defRPr/>
            </a:pPr>
            <a:r>
              <a:rPr lang="zh-CN" altLang="en-US" sz="1200" dirty="0">
                <a:latin typeface="冬青黑体简体中文 W3" panose="020B0300000000000000" pitchFamily="34" charset="-122"/>
                <a:ea typeface="冬青黑体简体中文 W3" panose="020B0300000000000000" pitchFamily="34" charset="-122"/>
              </a:rPr>
              <a:t>详写内容</a:t>
            </a:r>
            <a:r>
              <a:rPr lang="en-US" altLang="zh-CN" sz="1200" dirty="0">
                <a:latin typeface="冬青黑体简体中文 W3" panose="020B0300000000000000" pitchFamily="34" charset="-122"/>
                <a:ea typeface="冬青黑体简体中文 W3" panose="020B0300000000000000" pitchFamily="34" charset="-122"/>
              </a:rPr>
              <a:t>……</a:t>
            </a:r>
            <a:r>
              <a:rPr lang="zh-CN" altLang="en-US" sz="1200" dirty="0">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sp>
        <p:nvSpPr>
          <p:cNvPr id="29" name="矩形 28"/>
          <p:cNvSpPr/>
          <p:nvPr/>
        </p:nvSpPr>
        <p:spPr>
          <a:xfrm>
            <a:off x="3571140" y="3368020"/>
            <a:ext cx="1912821" cy="1052596"/>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30000"/>
              </a:lnSpc>
              <a:buNone/>
              <a:defRPr/>
            </a:pPr>
            <a:r>
              <a:rPr lang="zh-CN" altLang="en-US" sz="1200" dirty="0">
                <a:latin typeface="冬青黑体简体中文 W3" panose="020B0300000000000000" pitchFamily="34" charset="-122"/>
                <a:ea typeface="冬青黑体简体中文 W3" panose="020B0300000000000000" pitchFamily="34" charset="-122"/>
              </a:rPr>
              <a:t>详写内容</a:t>
            </a:r>
            <a:r>
              <a:rPr lang="en-US" altLang="zh-CN" sz="1200" dirty="0">
                <a:latin typeface="冬青黑体简体中文 W3" panose="020B0300000000000000" pitchFamily="34" charset="-122"/>
                <a:ea typeface="冬青黑体简体中文 W3" panose="020B0300000000000000" pitchFamily="34" charset="-122"/>
              </a:rPr>
              <a:t>……</a:t>
            </a:r>
            <a:r>
              <a:rPr lang="zh-CN" altLang="en-US" sz="1200" dirty="0">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sp>
        <p:nvSpPr>
          <p:cNvPr id="30" name="矩形 29"/>
          <p:cNvSpPr/>
          <p:nvPr/>
        </p:nvSpPr>
        <p:spPr>
          <a:xfrm>
            <a:off x="5123715" y="4893865"/>
            <a:ext cx="1912821" cy="1052596"/>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30000"/>
              </a:lnSpc>
              <a:buNone/>
              <a:defRPr/>
            </a:pPr>
            <a:r>
              <a:rPr lang="zh-CN" altLang="en-US" sz="1200" dirty="0">
                <a:latin typeface="冬青黑体简体中文 W3" panose="020B0300000000000000" pitchFamily="34" charset="-122"/>
                <a:ea typeface="冬青黑体简体中文 W3" panose="020B0300000000000000" pitchFamily="34" charset="-122"/>
              </a:rPr>
              <a:t>详写内容</a:t>
            </a:r>
            <a:r>
              <a:rPr lang="en-US" altLang="zh-CN" sz="1200" dirty="0">
                <a:latin typeface="冬青黑体简体中文 W3" panose="020B0300000000000000" pitchFamily="34" charset="-122"/>
                <a:ea typeface="冬青黑体简体中文 W3" panose="020B0300000000000000" pitchFamily="34" charset="-122"/>
              </a:rPr>
              <a:t>……</a:t>
            </a:r>
            <a:r>
              <a:rPr lang="zh-CN" altLang="en-US" sz="1200" dirty="0">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sp>
        <p:nvSpPr>
          <p:cNvPr id="31" name="矩形 30"/>
          <p:cNvSpPr/>
          <p:nvPr/>
        </p:nvSpPr>
        <p:spPr>
          <a:xfrm>
            <a:off x="6709628" y="3368989"/>
            <a:ext cx="1912821" cy="1029577"/>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30000"/>
              </a:lnSpc>
              <a:buNone/>
              <a:defRPr/>
            </a:pPr>
            <a:r>
              <a:rPr lang="zh-CN" altLang="en-US" sz="1200" dirty="0">
                <a:latin typeface="冬青黑体简体中文 W3" panose="020B0300000000000000" pitchFamily="34" charset="-122"/>
                <a:ea typeface="冬青黑体简体中文 W3" panose="020B0300000000000000" pitchFamily="34" charset="-122"/>
              </a:rPr>
              <a:t>详写内容</a:t>
            </a:r>
            <a:r>
              <a:rPr lang="en-US" altLang="zh-CN" sz="1200" dirty="0">
                <a:latin typeface="冬青黑体简体中文 W3" panose="020B0300000000000000" pitchFamily="34" charset="-122"/>
                <a:ea typeface="冬青黑体简体中文 W3" panose="020B0300000000000000" pitchFamily="34" charset="-122"/>
              </a:rPr>
              <a:t>……</a:t>
            </a:r>
            <a:r>
              <a:rPr lang="zh-CN" altLang="en-US" sz="1200" dirty="0">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sp>
        <p:nvSpPr>
          <p:cNvPr id="32" name="矩形 31"/>
          <p:cNvSpPr/>
          <p:nvPr/>
        </p:nvSpPr>
        <p:spPr>
          <a:xfrm>
            <a:off x="8246328" y="4905375"/>
            <a:ext cx="1912821" cy="1029577"/>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30000"/>
              </a:lnSpc>
              <a:buNone/>
              <a:defRPr/>
            </a:pPr>
            <a:r>
              <a:rPr lang="zh-CN" altLang="en-US" sz="1200" dirty="0">
                <a:latin typeface="冬青黑体简体中文 W3" panose="020B0300000000000000" pitchFamily="34" charset="-122"/>
                <a:ea typeface="冬青黑体简体中文 W3" panose="020B0300000000000000" pitchFamily="34" charset="-122"/>
              </a:rPr>
              <a:t>详写内容</a:t>
            </a:r>
            <a:r>
              <a:rPr lang="en-US" altLang="zh-CN" sz="1200" dirty="0">
                <a:latin typeface="冬青黑体简体中文 W3" panose="020B0300000000000000" pitchFamily="34" charset="-122"/>
                <a:ea typeface="冬青黑体简体中文 W3" panose="020B0300000000000000" pitchFamily="34" charset="-122"/>
              </a:rPr>
              <a:t>……</a:t>
            </a:r>
            <a:r>
              <a:rPr lang="zh-CN" altLang="en-US" sz="1200" dirty="0">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149"/>
                            </p:stCondLst>
                            <p:childTnLst>
                              <p:par>
                                <p:cTn id="15" presetID="37"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149"/>
                            </p:stCondLst>
                            <p:childTnLst>
                              <p:par>
                                <p:cTn id="22" presetID="2" presetClass="entr" presetSubtype="4"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500" fill="hold"/>
                                        <p:tgtEl>
                                          <p:spTgt spid="28"/>
                                        </p:tgtEl>
                                        <p:attrNameLst>
                                          <p:attrName>ppt_x</p:attrName>
                                        </p:attrNameLst>
                                      </p:cBhvr>
                                      <p:tavLst>
                                        <p:tav tm="0">
                                          <p:val>
                                            <p:strVal val="#ppt_x"/>
                                          </p:val>
                                        </p:tav>
                                        <p:tav tm="100000">
                                          <p:val>
                                            <p:strVal val="#ppt_x"/>
                                          </p:val>
                                        </p:tav>
                                      </p:tavLst>
                                    </p:anim>
                                    <p:anim calcmode="lin" valueType="num">
                                      <p:cBhvr additive="base">
                                        <p:cTn id="25" dur="500" fill="hold"/>
                                        <p:tgtEl>
                                          <p:spTgt spid="28"/>
                                        </p:tgtEl>
                                        <p:attrNameLst>
                                          <p:attrName>ppt_y</p:attrName>
                                        </p:attrNameLst>
                                      </p:cBhvr>
                                      <p:tavLst>
                                        <p:tav tm="0">
                                          <p:val>
                                            <p:strVal val="1+#ppt_h/2"/>
                                          </p:val>
                                        </p:tav>
                                        <p:tav tm="100000">
                                          <p:val>
                                            <p:strVal val="#ppt_y"/>
                                          </p:val>
                                        </p:tav>
                                      </p:tavLst>
                                    </p:anim>
                                  </p:childTnLst>
                                </p:cTn>
                              </p:par>
                            </p:childTnLst>
                          </p:cTn>
                        </p:par>
                        <p:par>
                          <p:cTn id="26" fill="hold">
                            <p:stCondLst>
                              <p:cond delay="2649"/>
                            </p:stCondLst>
                            <p:childTnLst>
                              <p:par>
                                <p:cTn id="27" presetID="37" presetClass="entr" presetSubtype="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900" decel="100000" fill="hold"/>
                                        <p:tgtEl>
                                          <p:spTgt spid="1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3" fill="hold">
                            <p:stCondLst>
                              <p:cond delay="3649"/>
                            </p:stCondLst>
                            <p:childTnLst>
                              <p:par>
                                <p:cTn id="34" presetID="2" presetClass="entr" presetSubtype="4"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ppt_x"/>
                                          </p:val>
                                        </p:tav>
                                        <p:tav tm="100000">
                                          <p:val>
                                            <p:strVal val="#ppt_x"/>
                                          </p:val>
                                        </p:tav>
                                      </p:tavLst>
                                    </p:anim>
                                    <p:anim calcmode="lin" valueType="num">
                                      <p:cBhvr additive="base">
                                        <p:cTn id="37" dur="500" fill="hold"/>
                                        <p:tgtEl>
                                          <p:spTgt spid="29"/>
                                        </p:tgtEl>
                                        <p:attrNameLst>
                                          <p:attrName>ppt_y</p:attrName>
                                        </p:attrNameLst>
                                      </p:cBhvr>
                                      <p:tavLst>
                                        <p:tav tm="0">
                                          <p:val>
                                            <p:strVal val="1+#ppt_h/2"/>
                                          </p:val>
                                        </p:tav>
                                        <p:tav tm="100000">
                                          <p:val>
                                            <p:strVal val="#ppt_y"/>
                                          </p:val>
                                        </p:tav>
                                      </p:tavLst>
                                    </p:anim>
                                  </p:childTnLst>
                                </p:cTn>
                              </p:par>
                            </p:childTnLst>
                          </p:cTn>
                        </p:par>
                        <p:par>
                          <p:cTn id="38" fill="hold">
                            <p:stCondLst>
                              <p:cond delay="4149"/>
                            </p:stCondLst>
                            <p:childTnLst>
                              <p:par>
                                <p:cTn id="39" presetID="37" presetClass="entr" presetSubtype="0"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anim calcmode="lin" valueType="num">
                                      <p:cBhvr>
                                        <p:cTn id="42" dur="1000" fill="hold"/>
                                        <p:tgtEl>
                                          <p:spTgt spid="20"/>
                                        </p:tgtEl>
                                        <p:attrNameLst>
                                          <p:attrName>ppt_x</p:attrName>
                                        </p:attrNameLst>
                                      </p:cBhvr>
                                      <p:tavLst>
                                        <p:tav tm="0">
                                          <p:val>
                                            <p:strVal val="#ppt_x"/>
                                          </p:val>
                                        </p:tav>
                                        <p:tav tm="100000">
                                          <p:val>
                                            <p:strVal val="#ppt_x"/>
                                          </p:val>
                                        </p:tav>
                                      </p:tavLst>
                                    </p:anim>
                                    <p:anim calcmode="lin" valueType="num">
                                      <p:cBhvr>
                                        <p:cTn id="43" dur="900" decel="100000" fill="hold"/>
                                        <p:tgtEl>
                                          <p:spTgt spid="20"/>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45" fill="hold">
                            <p:stCondLst>
                              <p:cond delay="5149"/>
                            </p:stCondLst>
                            <p:childTnLst>
                              <p:par>
                                <p:cTn id="46" presetID="2" presetClass="entr" presetSubtype="4"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additive="base">
                                        <p:cTn id="48" dur="500" fill="hold"/>
                                        <p:tgtEl>
                                          <p:spTgt spid="30"/>
                                        </p:tgtEl>
                                        <p:attrNameLst>
                                          <p:attrName>ppt_x</p:attrName>
                                        </p:attrNameLst>
                                      </p:cBhvr>
                                      <p:tavLst>
                                        <p:tav tm="0">
                                          <p:val>
                                            <p:strVal val="#ppt_x"/>
                                          </p:val>
                                        </p:tav>
                                        <p:tav tm="100000">
                                          <p:val>
                                            <p:strVal val="#ppt_x"/>
                                          </p:val>
                                        </p:tav>
                                      </p:tavLst>
                                    </p:anim>
                                    <p:anim calcmode="lin" valueType="num">
                                      <p:cBhvr additive="base">
                                        <p:cTn id="49" dur="500" fill="hold"/>
                                        <p:tgtEl>
                                          <p:spTgt spid="30"/>
                                        </p:tgtEl>
                                        <p:attrNameLst>
                                          <p:attrName>ppt_y</p:attrName>
                                        </p:attrNameLst>
                                      </p:cBhvr>
                                      <p:tavLst>
                                        <p:tav tm="0">
                                          <p:val>
                                            <p:strVal val="1+#ppt_h/2"/>
                                          </p:val>
                                        </p:tav>
                                        <p:tav tm="100000">
                                          <p:val>
                                            <p:strVal val="#ppt_y"/>
                                          </p:val>
                                        </p:tav>
                                      </p:tavLst>
                                    </p:anim>
                                  </p:childTnLst>
                                </p:cTn>
                              </p:par>
                            </p:childTnLst>
                          </p:cTn>
                        </p:par>
                        <p:par>
                          <p:cTn id="50" fill="hold">
                            <p:stCondLst>
                              <p:cond delay="5649"/>
                            </p:stCondLst>
                            <p:childTnLst>
                              <p:par>
                                <p:cTn id="51" presetID="37" presetClass="entr" presetSubtype="0" fill="hold"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1000"/>
                                        <p:tgtEl>
                                          <p:spTgt spid="8"/>
                                        </p:tgtEl>
                                      </p:cBhvr>
                                    </p:animEffect>
                                    <p:anim calcmode="lin" valueType="num">
                                      <p:cBhvr>
                                        <p:cTn id="54" dur="1000" fill="hold"/>
                                        <p:tgtEl>
                                          <p:spTgt spid="8"/>
                                        </p:tgtEl>
                                        <p:attrNameLst>
                                          <p:attrName>ppt_x</p:attrName>
                                        </p:attrNameLst>
                                      </p:cBhvr>
                                      <p:tavLst>
                                        <p:tav tm="0">
                                          <p:val>
                                            <p:strVal val="#ppt_x"/>
                                          </p:val>
                                        </p:tav>
                                        <p:tav tm="100000">
                                          <p:val>
                                            <p:strVal val="#ppt_x"/>
                                          </p:val>
                                        </p:tav>
                                      </p:tavLst>
                                    </p:anim>
                                    <p:anim calcmode="lin" valueType="num">
                                      <p:cBhvr>
                                        <p:cTn id="55" dur="900" decel="100000" fill="hold"/>
                                        <p:tgtEl>
                                          <p:spTgt spid="8"/>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57" fill="hold">
                            <p:stCondLst>
                              <p:cond delay="6649"/>
                            </p:stCondLst>
                            <p:childTnLst>
                              <p:par>
                                <p:cTn id="58" presetID="2" presetClass="entr" presetSubtype="4" fill="hold" grpId="0"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additive="base">
                                        <p:cTn id="60" dur="500" fill="hold"/>
                                        <p:tgtEl>
                                          <p:spTgt spid="31"/>
                                        </p:tgtEl>
                                        <p:attrNameLst>
                                          <p:attrName>ppt_x</p:attrName>
                                        </p:attrNameLst>
                                      </p:cBhvr>
                                      <p:tavLst>
                                        <p:tav tm="0">
                                          <p:val>
                                            <p:strVal val="#ppt_x"/>
                                          </p:val>
                                        </p:tav>
                                        <p:tav tm="100000">
                                          <p:val>
                                            <p:strVal val="#ppt_x"/>
                                          </p:val>
                                        </p:tav>
                                      </p:tavLst>
                                    </p:anim>
                                    <p:anim calcmode="lin" valueType="num">
                                      <p:cBhvr additive="base">
                                        <p:cTn id="61" dur="500" fill="hold"/>
                                        <p:tgtEl>
                                          <p:spTgt spid="31"/>
                                        </p:tgtEl>
                                        <p:attrNameLst>
                                          <p:attrName>ppt_y</p:attrName>
                                        </p:attrNameLst>
                                      </p:cBhvr>
                                      <p:tavLst>
                                        <p:tav tm="0">
                                          <p:val>
                                            <p:strVal val="1+#ppt_h/2"/>
                                          </p:val>
                                        </p:tav>
                                        <p:tav tm="100000">
                                          <p:val>
                                            <p:strVal val="#ppt_y"/>
                                          </p:val>
                                        </p:tav>
                                      </p:tavLst>
                                    </p:anim>
                                  </p:childTnLst>
                                </p:cTn>
                              </p:par>
                            </p:childTnLst>
                          </p:cTn>
                        </p:par>
                        <p:par>
                          <p:cTn id="62" fill="hold">
                            <p:stCondLst>
                              <p:cond delay="7149"/>
                            </p:stCondLst>
                            <p:childTnLst>
                              <p:par>
                                <p:cTn id="63" presetID="37" presetClass="entr" presetSubtype="0" fill="hold"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900" decel="100000" fill="hold"/>
                                        <p:tgtEl>
                                          <p:spTgt spid="2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9" fill="hold">
                            <p:stCondLst>
                              <p:cond delay="8149"/>
                            </p:stCondLst>
                            <p:childTnLst>
                              <p:par>
                                <p:cTn id="70" presetID="2" presetClass="entr" presetSubtype="4"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additive="base">
                                        <p:cTn id="72" dur="500" fill="hold"/>
                                        <p:tgtEl>
                                          <p:spTgt spid="32"/>
                                        </p:tgtEl>
                                        <p:attrNameLst>
                                          <p:attrName>ppt_x</p:attrName>
                                        </p:attrNameLst>
                                      </p:cBhvr>
                                      <p:tavLst>
                                        <p:tav tm="0">
                                          <p:val>
                                            <p:strVal val="#ppt_x"/>
                                          </p:val>
                                        </p:tav>
                                        <p:tav tm="100000">
                                          <p:val>
                                            <p:strVal val="#ppt_x"/>
                                          </p:val>
                                        </p:tav>
                                      </p:tavLst>
                                    </p:anim>
                                    <p:anim calcmode="lin" valueType="num">
                                      <p:cBhvr additive="base">
                                        <p:cTn id="73"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P spid="29" grpId="0"/>
      <p:bldP spid="30" grpId="0"/>
      <p:bldP spid="31"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13460" y="2366010"/>
            <a:ext cx="1870710" cy="1870710"/>
            <a:chOff x="1013460" y="2366010"/>
            <a:chExt cx="1870710" cy="1870710"/>
          </a:xfrm>
        </p:grpSpPr>
        <p:sp>
          <p:nvSpPr>
            <p:cNvPr id="3" name="椭圆 2"/>
            <p:cNvSpPr/>
            <p:nvPr/>
          </p:nvSpPr>
          <p:spPr>
            <a:xfrm>
              <a:off x="1137285" y="2489835"/>
              <a:ext cx="1623060" cy="1623060"/>
            </a:xfrm>
            <a:prstGeom prst="ellipse">
              <a:avLst/>
            </a:prstGeom>
            <a:solidFill>
              <a:srgbClr val="42A6E2"/>
            </a:solidFill>
            <a:ln>
              <a:noFill/>
            </a:ln>
            <a:effectLst>
              <a:outerShdw blurRad="63500" algn="ctr" rotWithShape="0">
                <a:prstClr val="black">
                  <a:alpha val="40000"/>
                </a:prstClr>
              </a:outerShdw>
            </a:effectLst>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a:lnSpc>
                  <a:spcPct val="120000"/>
                </a:lnSpc>
                <a:spcAft>
                  <a:spcPct val="35000"/>
                </a:spcAft>
              </a:pPr>
              <a:r>
                <a:rPr lang="en-US" altLang="zh-CN" sz="3600" dirty="0">
                  <a:solidFill>
                    <a:prstClr val="white"/>
                  </a:solidFill>
                  <a:latin typeface="Agency FB" panose="020B0503020202020204" pitchFamily="34" charset="0"/>
                </a:rPr>
                <a:t>01</a:t>
              </a:r>
              <a:endParaRPr lang="zh-CN" altLang="en-US" sz="3600" dirty="0">
                <a:solidFill>
                  <a:prstClr val="white"/>
                </a:solidFill>
                <a:latin typeface="Agency FB" panose="020B0503020202020204" pitchFamily="34" charset="0"/>
              </a:endParaRPr>
            </a:p>
          </p:txBody>
        </p:sp>
        <p:sp>
          <p:nvSpPr>
            <p:cNvPr id="4" name="椭圆 3"/>
            <p:cNvSpPr/>
            <p:nvPr/>
          </p:nvSpPr>
          <p:spPr>
            <a:xfrm>
              <a:off x="1013460" y="2366010"/>
              <a:ext cx="1870710" cy="1870710"/>
            </a:xfrm>
            <a:prstGeom prst="ellipse">
              <a:avLst/>
            </a:prstGeom>
            <a:noFill/>
            <a:ln>
              <a:solidFill>
                <a:srgbClr val="42A6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3778250" y="2366010"/>
            <a:ext cx="1870710" cy="1870710"/>
            <a:chOff x="1013460" y="2366010"/>
            <a:chExt cx="1870710" cy="1870710"/>
          </a:xfrm>
        </p:grpSpPr>
        <p:sp>
          <p:nvSpPr>
            <p:cNvPr id="6" name="椭圆 5"/>
            <p:cNvSpPr/>
            <p:nvPr/>
          </p:nvSpPr>
          <p:spPr>
            <a:xfrm>
              <a:off x="1137285" y="2489835"/>
              <a:ext cx="1623060" cy="1623060"/>
            </a:xfrm>
            <a:prstGeom prst="ellipse">
              <a:avLst/>
            </a:prstGeom>
            <a:solidFill>
              <a:srgbClr val="42A6E2"/>
            </a:solidFill>
            <a:ln>
              <a:noFill/>
            </a:ln>
            <a:effectLst>
              <a:outerShdw blurRad="63500" algn="ctr" rotWithShape="0">
                <a:prstClr val="black">
                  <a:alpha val="40000"/>
                </a:prstClr>
              </a:outerShdw>
            </a:effectLst>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a:lnSpc>
                  <a:spcPct val="120000"/>
                </a:lnSpc>
                <a:spcAft>
                  <a:spcPct val="35000"/>
                </a:spcAft>
              </a:pPr>
              <a:r>
                <a:rPr lang="en-US" altLang="zh-CN" sz="3600" dirty="0">
                  <a:solidFill>
                    <a:prstClr val="white"/>
                  </a:solidFill>
                  <a:latin typeface="Agency FB" panose="020B0503020202020204" pitchFamily="34" charset="0"/>
                </a:rPr>
                <a:t>02</a:t>
              </a:r>
              <a:endParaRPr lang="zh-CN" altLang="en-US" sz="3600" dirty="0">
                <a:solidFill>
                  <a:prstClr val="white"/>
                </a:solidFill>
                <a:latin typeface="Agency FB" panose="020B0503020202020204" pitchFamily="34" charset="0"/>
              </a:endParaRPr>
            </a:p>
          </p:txBody>
        </p:sp>
        <p:sp>
          <p:nvSpPr>
            <p:cNvPr id="7" name="椭圆 6"/>
            <p:cNvSpPr/>
            <p:nvPr/>
          </p:nvSpPr>
          <p:spPr>
            <a:xfrm>
              <a:off x="1013460" y="2366010"/>
              <a:ext cx="1870710" cy="1870710"/>
            </a:xfrm>
            <a:prstGeom prst="ellipse">
              <a:avLst/>
            </a:prstGeom>
            <a:noFill/>
            <a:ln>
              <a:solidFill>
                <a:srgbClr val="42A6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6543040" y="2366010"/>
            <a:ext cx="1870710" cy="1870710"/>
            <a:chOff x="1013460" y="2366010"/>
            <a:chExt cx="1870710" cy="1870710"/>
          </a:xfrm>
        </p:grpSpPr>
        <p:sp>
          <p:nvSpPr>
            <p:cNvPr id="9" name="椭圆 8"/>
            <p:cNvSpPr/>
            <p:nvPr/>
          </p:nvSpPr>
          <p:spPr>
            <a:xfrm>
              <a:off x="1137285" y="2489835"/>
              <a:ext cx="1623060" cy="1623060"/>
            </a:xfrm>
            <a:prstGeom prst="ellipse">
              <a:avLst/>
            </a:prstGeom>
            <a:solidFill>
              <a:srgbClr val="42A6E2"/>
            </a:solidFill>
            <a:ln>
              <a:noFill/>
            </a:ln>
            <a:effectLst>
              <a:outerShdw blurRad="63500" algn="ctr" rotWithShape="0">
                <a:prstClr val="black">
                  <a:alpha val="40000"/>
                </a:prstClr>
              </a:outerShdw>
            </a:effectLst>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a:lnSpc>
                  <a:spcPct val="120000"/>
                </a:lnSpc>
                <a:spcAft>
                  <a:spcPct val="35000"/>
                </a:spcAft>
              </a:pPr>
              <a:r>
                <a:rPr lang="en-US" altLang="zh-CN" sz="3600" dirty="0">
                  <a:solidFill>
                    <a:prstClr val="white"/>
                  </a:solidFill>
                  <a:latin typeface="Agency FB" panose="020B0503020202020204" pitchFamily="34" charset="0"/>
                </a:rPr>
                <a:t>03</a:t>
              </a:r>
              <a:endParaRPr lang="zh-CN" altLang="en-US" sz="3600" dirty="0">
                <a:solidFill>
                  <a:prstClr val="white"/>
                </a:solidFill>
                <a:latin typeface="Agency FB" panose="020B0503020202020204" pitchFamily="34" charset="0"/>
              </a:endParaRPr>
            </a:p>
          </p:txBody>
        </p:sp>
        <p:sp>
          <p:nvSpPr>
            <p:cNvPr id="10" name="椭圆 9"/>
            <p:cNvSpPr/>
            <p:nvPr/>
          </p:nvSpPr>
          <p:spPr>
            <a:xfrm>
              <a:off x="1013460" y="2366010"/>
              <a:ext cx="1870710" cy="1870710"/>
            </a:xfrm>
            <a:prstGeom prst="ellipse">
              <a:avLst/>
            </a:prstGeom>
            <a:noFill/>
            <a:ln>
              <a:solidFill>
                <a:srgbClr val="42A6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9307830" y="2366010"/>
            <a:ext cx="1870710" cy="1870710"/>
            <a:chOff x="1013460" y="2366010"/>
            <a:chExt cx="1870710" cy="1870710"/>
          </a:xfrm>
        </p:grpSpPr>
        <p:sp>
          <p:nvSpPr>
            <p:cNvPr id="12" name="椭圆 11"/>
            <p:cNvSpPr/>
            <p:nvPr/>
          </p:nvSpPr>
          <p:spPr>
            <a:xfrm>
              <a:off x="1137285" y="2489835"/>
              <a:ext cx="1623060" cy="1623060"/>
            </a:xfrm>
            <a:prstGeom prst="ellipse">
              <a:avLst/>
            </a:prstGeom>
            <a:solidFill>
              <a:srgbClr val="42A6E2"/>
            </a:solidFill>
            <a:ln>
              <a:noFill/>
            </a:ln>
            <a:effectLst>
              <a:outerShdw blurRad="63500" algn="ctr" rotWithShape="0">
                <a:prstClr val="black">
                  <a:alpha val="40000"/>
                </a:prstClr>
              </a:outerShdw>
            </a:effectLst>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a:lnSpc>
                  <a:spcPct val="120000"/>
                </a:lnSpc>
                <a:spcAft>
                  <a:spcPct val="35000"/>
                </a:spcAft>
              </a:pPr>
              <a:r>
                <a:rPr lang="en-US" altLang="zh-CN" sz="3600" dirty="0">
                  <a:solidFill>
                    <a:prstClr val="white"/>
                  </a:solidFill>
                  <a:latin typeface="Agency FB" panose="020B0503020202020204" pitchFamily="34" charset="0"/>
                </a:rPr>
                <a:t>04</a:t>
              </a:r>
              <a:endParaRPr lang="zh-CN" altLang="en-US" sz="3600" dirty="0">
                <a:solidFill>
                  <a:prstClr val="white"/>
                </a:solidFill>
                <a:latin typeface="Agency FB" panose="020B0503020202020204" pitchFamily="34" charset="0"/>
              </a:endParaRPr>
            </a:p>
          </p:txBody>
        </p:sp>
        <p:sp>
          <p:nvSpPr>
            <p:cNvPr id="13" name="椭圆 12"/>
            <p:cNvSpPr/>
            <p:nvPr/>
          </p:nvSpPr>
          <p:spPr>
            <a:xfrm>
              <a:off x="1013460" y="2366010"/>
              <a:ext cx="1870710" cy="1870710"/>
            </a:xfrm>
            <a:prstGeom prst="ellipse">
              <a:avLst/>
            </a:prstGeom>
            <a:noFill/>
            <a:ln>
              <a:solidFill>
                <a:srgbClr val="42A6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TextBox 1"/>
          <p:cNvSpPr txBox="1"/>
          <p:nvPr/>
        </p:nvSpPr>
        <p:spPr>
          <a:xfrm>
            <a:off x="4660671" y="825500"/>
            <a:ext cx="2553584" cy="659732"/>
          </a:xfrm>
          <a:prstGeom prst="rect">
            <a:avLst/>
          </a:prstGeom>
          <a:noFill/>
        </p:spPr>
        <p:txBody>
          <a:bodyPr wrap="none" lIns="0" tIns="0" rIns="0" rtlCol="0">
            <a:spAutoFit/>
          </a:bodyPr>
          <a:lstStyle/>
          <a:p>
            <a:pPr>
              <a:lnSpc>
                <a:spcPts val="5200"/>
              </a:lnSpc>
            </a:pPr>
            <a:r>
              <a:rPr lang="en-US" altLang="zh-CN" sz="4000" b="1" dirty="0">
                <a:solidFill>
                  <a:srgbClr val="42A6E2"/>
                </a:solidFill>
                <a:latin typeface="Century Gothic" panose="020B0502020202020204" pitchFamily="34" charset="0"/>
                <a:ea typeface="微软雅黑" panose="020B0503020204020204" pitchFamily="18" charset="-122"/>
                <a:cs typeface="微软雅黑" panose="020B0503020204020204" pitchFamily="18" charset="-122"/>
              </a:rPr>
              <a:t>CONTENTS</a:t>
            </a:r>
            <a:endParaRPr lang="en-US" altLang="zh-CN" sz="1400" dirty="0">
              <a:solidFill>
                <a:srgbClr val="42A6E2"/>
              </a:solidFill>
              <a:latin typeface="Century Gothic" panose="020B0502020202020204" pitchFamily="34" charset="0"/>
              <a:ea typeface="微软雅黑 Light" panose="020B0502040204020203" pitchFamily="34" charset="-122"/>
              <a:cs typeface="微软雅黑" panose="020B0503020204020204" pitchFamily="18" charset="-122"/>
            </a:endParaRPr>
          </a:p>
        </p:txBody>
      </p:sp>
      <p:grpSp>
        <p:nvGrpSpPr>
          <p:cNvPr id="15" name="组合 14"/>
          <p:cNvGrpSpPr/>
          <p:nvPr/>
        </p:nvGrpSpPr>
        <p:grpSpPr>
          <a:xfrm>
            <a:off x="828063" y="4620124"/>
            <a:ext cx="2241504" cy="1506871"/>
            <a:chOff x="828063" y="4620124"/>
            <a:chExt cx="2241504" cy="1506871"/>
          </a:xfrm>
        </p:grpSpPr>
        <p:sp>
          <p:nvSpPr>
            <p:cNvPr id="16" name="文本框 15"/>
            <p:cNvSpPr txBox="1"/>
            <p:nvPr/>
          </p:nvSpPr>
          <p:spPr>
            <a:xfrm>
              <a:off x="1136015" y="4620124"/>
              <a:ext cx="1625600" cy="461665"/>
            </a:xfrm>
            <a:prstGeom prst="rect">
              <a:avLst/>
            </a:prstGeom>
            <a:noFill/>
          </p:spPr>
          <p:txBody>
            <a:bodyPr wrap="square" rtlCol="0">
              <a:spAutoFit/>
            </a:bodyPr>
            <a:lstStyle/>
            <a:p>
              <a:pPr algn="ctr"/>
              <a:r>
                <a:rPr lang="zh-CN" altLang="en-US" sz="2400" dirty="0">
                  <a:solidFill>
                    <a:srgbClr val="42A6E2"/>
                  </a:solidFill>
                  <a:latin typeface="迷你简菱心" panose="02010609000101010101" pitchFamily="49" charset="-122"/>
                  <a:ea typeface="迷你简菱心" panose="02010609000101010101" pitchFamily="49" charset="-122"/>
                </a:rPr>
                <a:t>销售分类</a:t>
              </a:r>
            </a:p>
          </p:txBody>
        </p:sp>
        <p:cxnSp>
          <p:nvCxnSpPr>
            <p:cNvPr id="17" name="直接连接符 16"/>
            <p:cNvCxnSpPr/>
            <p:nvPr/>
          </p:nvCxnSpPr>
          <p:spPr>
            <a:xfrm>
              <a:off x="1778159" y="5166980"/>
              <a:ext cx="341313" cy="0"/>
            </a:xfrm>
            <a:prstGeom prst="line">
              <a:avLst/>
            </a:prstGeom>
            <a:ln>
              <a:solidFill>
                <a:srgbClr val="51C4C8"/>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828063" y="5203665"/>
              <a:ext cx="2241504" cy="923330"/>
            </a:xfrm>
            <a:prstGeom prst="rect">
              <a:avLst/>
            </a:prstGeom>
          </p:spPr>
          <p:txBody>
            <a:bodyPr wrap="square">
              <a:spAutoFit/>
            </a:bodyPr>
            <a:lstStyle/>
            <a:p>
              <a:pPr algn="ctr">
                <a:lnSpc>
                  <a:spcPct val="150000"/>
                </a:lnSpc>
              </a:pPr>
              <a:r>
                <a:rPr lang="en-US" altLang="zh-CN" sz="1200" noProof="1">
                  <a:solidFill>
                    <a:schemeClr val="bg2">
                      <a:lumMod val="50000"/>
                    </a:schemeClr>
                  </a:solidFill>
                  <a:latin typeface="微软雅黑 Light" panose="020B0502040204020203" pitchFamily="34" charset="-122"/>
                  <a:ea typeface="微软雅黑 Light" panose="020B0502040204020203" pitchFamily="34" charset="-122"/>
                </a:rPr>
                <a:t>Lorem ipsum dolor sit er elit, consec cillium pecu, sed do eiusmod tempor</a:t>
              </a:r>
              <a:endParaRPr lang="zh-CN" altLang="en-US" sz="1200" dirty="0">
                <a:solidFill>
                  <a:schemeClr val="bg2">
                    <a:lumMod val="50000"/>
                  </a:schemeClr>
                </a:solidFill>
                <a:latin typeface="微软雅黑 Light" panose="020B0502040204020203" pitchFamily="34" charset="-122"/>
                <a:ea typeface="微软雅黑 Light" panose="020B0502040204020203" pitchFamily="34" charset="-122"/>
              </a:endParaRPr>
            </a:p>
          </p:txBody>
        </p:sp>
      </p:grpSp>
      <p:grpSp>
        <p:nvGrpSpPr>
          <p:cNvPr id="19" name="组合 18"/>
          <p:cNvGrpSpPr/>
          <p:nvPr/>
        </p:nvGrpSpPr>
        <p:grpSpPr>
          <a:xfrm>
            <a:off x="3592853" y="4612092"/>
            <a:ext cx="2241504" cy="1506871"/>
            <a:chOff x="3592853" y="4612092"/>
            <a:chExt cx="2241504" cy="1506871"/>
          </a:xfrm>
        </p:grpSpPr>
        <p:sp>
          <p:nvSpPr>
            <p:cNvPr id="20" name="文本框 19"/>
            <p:cNvSpPr txBox="1"/>
            <p:nvPr/>
          </p:nvSpPr>
          <p:spPr>
            <a:xfrm>
              <a:off x="3900805" y="4612092"/>
              <a:ext cx="1625600" cy="461665"/>
            </a:xfrm>
            <a:prstGeom prst="rect">
              <a:avLst/>
            </a:prstGeom>
            <a:noFill/>
          </p:spPr>
          <p:txBody>
            <a:bodyPr wrap="square" rtlCol="0">
              <a:spAutoFit/>
            </a:bodyPr>
            <a:lstStyle/>
            <a:p>
              <a:pPr algn="ctr"/>
              <a:r>
                <a:rPr lang="zh-CN" altLang="en-US" sz="2400" dirty="0">
                  <a:solidFill>
                    <a:srgbClr val="42A6E2"/>
                  </a:solidFill>
                  <a:latin typeface="迷你简菱心" panose="02010609000101010101" pitchFamily="49" charset="-122"/>
                  <a:ea typeface="迷你简菱心" panose="02010609000101010101" pitchFamily="49" charset="-122"/>
                </a:rPr>
                <a:t>产品销售</a:t>
              </a:r>
            </a:p>
          </p:txBody>
        </p:sp>
        <p:cxnSp>
          <p:nvCxnSpPr>
            <p:cNvPr id="21" name="直接连接符 20"/>
            <p:cNvCxnSpPr/>
            <p:nvPr/>
          </p:nvCxnSpPr>
          <p:spPr>
            <a:xfrm>
              <a:off x="4542949" y="5158948"/>
              <a:ext cx="341313" cy="0"/>
            </a:xfrm>
            <a:prstGeom prst="line">
              <a:avLst/>
            </a:prstGeom>
            <a:ln>
              <a:solidFill>
                <a:srgbClr val="51C4C8"/>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3592853" y="5195633"/>
              <a:ext cx="2241504" cy="923330"/>
            </a:xfrm>
            <a:prstGeom prst="rect">
              <a:avLst/>
            </a:prstGeom>
          </p:spPr>
          <p:txBody>
            <a:bodyPr wrap="square">
              <a:spAutoFit/>
            </a:bodyPr>
            <a:lstStyle/>
            <a:p>
              <a:pPr algn="ctr">
                <a:lnSpc>
                  <a:spcPct val="150000"/>
                </a:lnSpc>
              </a:pPr>
              <a:r>
                <a:rPr lang="en-US" altLang="zh-CN" sz="1200" noProof="1">
                  <a:solidFill>
                    <a:schemeClr val="bg2">
                      <a:lumMod val="50000"/>
                    </a:schemeClr>
                  </a:solidFill>
                  <a:latin typeface="微软雅黑 Light" panose="020B0502040204020203" pitchFamily="34" charset="-122"/>
                  <a:ea typeface="微软雅黑 Light" panose="020B0502040204020203" pitchFamily="34" charset="-122"/>
                </a:rPr>
                <a:t>Lorem ipsum dolor sit er elit, consec cillium pecu, sed do eiusmod tempor</a:t>
              </a:r>
              <a:endParaRPr lang="zh-CN" altLang="en-US" sz="1200" dirty="0">
                <a:solidFill>
                  <a:schemeClr val="bg2">
                    <a:lumMod val="50000"/>
                  </a:schemeClr>
                </a:solidFill>
                <a:latin typeface="微软雅黑 Light" panose="020B0502040204020203" pitchFamily="34" charset="-122"/>
                <a:ea typeface="微软雅黑 Light" panose="020B0502040204020203" pitchFamily="34" charset="-122"/>
              </a:endParaRPr>
            </a:p>
          </p:txBody>
        </p:sp>
      </p:grpSp>
      <p:grpSp>
        <p:nvGrpSpPr>
          <p:cNvPr id="23" name="组合 22"/>
          <p:cNvGrpSpPr/>
          <p:nvPr/>
        </p:nvGrpSpPr>
        <p:grpSpPr>
          <a:xfrm>
            <a:off x="6357643" y="4612092"/>
            <a:ext cx="2241504" cy="1506871"/>
            <a:chOff x="6357643" y="4612092"/>
            <a:chExt cx="2241504" cy="1506871"/>
          </a:xfrm>
        </p:grpSpPr>
        <p:grpSp>
          <p:nvGrpSpPr>
            <p:cNvPr id="24" name="组合 23"/>
            <p:cNvGrpSpPr/>
            <p:nvPr/>
          </p:nvGrpSpPr>
          <p:grpSpPr>
            <a:xfrm>
              <a:off x="6665595" y="4612092"/>
              <a:ext cx="1625600" cy="546856"/>
              <a:chOff x="6665595" y="4612092"/>
              <a:chExt cx="1625600" cy="546856"/>
            </a:xfrm>
          </p:grpSpPr>
          <p:sp>
            <p:nvSpPr>
              <p:cNvPr id="26" name="文本框 25"/>
              <p:cNvSpPr txBox="1"/>
              <p:nvPr/>
            </p:nvSpPr>
            <p:spPr>
              <a:xfrm>
                <a:off x="6665595" y="4612092"/>
                <a:ext cx="1625600" cy="461665"/>
              </a:xfrm>
              <a:prstGeom prst="rect">
                <a:avLst/>
              </a:prstGeom>
              <a:noFill/>
            </p:spPr>
            <p:txBody>
              <a:bodyPr wrap="square" rtlCol="0">
                <a:spAutoFit/>
              </a:bodyPr>
              <a:lstStyle/>
              <a:p>
                <a:pPr algn="ctr"/>
                <a:r>
                  <a:rPr lang="zh-CN" altLang="en-US" sz="2400" dirty="0">
                    <a:solidFill>
                      <a:srgbClr val="42A6E2"/>
                    </a:solidFill>
                    <a:latin typeface="迷你简菱心" panose="02010609000101010101" pitchFamily="49" charset="-122"/>
                    <a:ea typeface="迷你简菱心" panose="02010609000101010101" pitchFamily="49" charset="-122"/>
                  </a:rPr>
                  <a:t>销售技巧</a:t>
                </a:r>
              </a:p>
            </p:txBody>
          </p:sp>
          <p:cxnSp>
            <p:nvCxnSpPr>
              <p:cNvPr id="27" name="直接连接符 26"/>
              <p:cNvCxnSpPr/>
              <p:nvPr/>
            </p:nvCxnSpPr>
            <p:spPr>
              <a:xfrm>
                <a:off x="7307739" y="5158948"/>
                <a:ext cx="341313" cy="0"/>
              </a:xfrm>
              <a:prstGeom prst="line">
                <a:avLst/>
              </a:prstGeom>
              <a:ln>
                <a:solidFill>
                  <a:srgbClr val="51C4C8"/>
                </a:solidFill>
              </a:ln>
            </p:spPr>
            <p:style>
              <a:lnRef idx="1">
                <a:schemeClr val="accent1"/>
              </a:lnRef>
              <a:fillRef idx="0">
                <a:schemeClr val="accent1"/>
              </a:fillRef>
              <a:effectRef idx="0">
                <a:schemeClr val="accent1"/>
              </a:effectRef>
              <a:fontRef idx="minor">
                <a:schemeClr val="tx1"/>
              </a:fontRef>
            </p:style>
          </p:cxnSp>
        </p:grpSp>
        <p:sp>
          <p:nvSpPr>
            <p:cNvPr id="25" name="矩形 24"/>
            <p:cNvSpPr/>
            <p:nvPr/>
          </p:nvSpPr>
          <p:spPr>
            <a:xfrm>
              <a:off x="6357643" y="5195633"/>
              <a:ext cx="2241504" cy="923330"/>
            </a:xfrm>
            <a:prstGeom prst="rect">
              <a:avLst/>
            </a:prstGeom>
          </p:spPr>
          <p:txBody>
            <a:bodyPr wrap="square">
              <a:spAutoFit/>
            </a:bodyPr>
            <a:lstStyle/>
            <a:p>
              <a:pPr algn="ctr">
                <a:lnSpc>
                  <a:spcPct val="150000"/>
                </a:lnSpc>
              </a:pPr>
              <a:r>
                <a:rPr lang="en-US" altLang="zh-CN" sz="1200" noProof="1">
                  <a:solidFill>
                    <a:schemeClr val="bg2">
                      <a:lumMod val="50000"/>
                    </a:schemeClr>
                  </a:solidFill>
                  <a:latin typeface="微软雅黑 Light" panose="020B0502040204020203" pitchFamily="34" charset="-122"/>
                  <a:ea typeface="微软雅黑 Light" panose="020B0502040204020203" pitchFamily="34" charset="-122"/>
                </a:rPr>
                <a:t>Lorem ipsum dolor sit er elit, consec cillium pecu, sed do eiusmod tempor</a:t>
              </a:r>
              <a:endParaRPr lang="zh-CN" altLang="en-US" sz="1200" dirty="0">
                <a:solidFill>
                  <a:schemeClr val="bg2">
                    <a:lumMod val="50000"/>
                  </a:schemeClr>
                </a:solidFill>
                <a:latin typeface="微软雅黑 Light" panose="020B0502040204020203" pitchFamily="34" charset="-122"/>
                <a:ea typeface="微软雅黑 Light" panose="020B0502040204020203" pitchFamily="34" charset="-122"/>
              </a:endParaRPr>
            </a:p>
          </p:txBody>
        </p:sp>
      </p:grpSp>
      <p:grpSp>
        <p:nvGrpSpPr>
          <p:cNvPr id="28" name="组合 27"/>
          <p:cNvGrpSpPr/>
          <p:nvPr/>
        </p:nvGrpSpPr>
        <p:grpSpPr>
          <a:xfrm>
            <a:off x="9122433" y="4620124"/>
            <a:ext cx="2241504" cy="1506871"/>
            <a:chOff x="9122433" y="4620124"/>
            <a:chExt cx="2241504" cy="1506871"/>
          </a:xfrm>
        </p:grpSpPr>
        <p:sp>
          <p:nvSpPr>
            <p:cNvPr id="29" name="文本框 28"/>
            <p:cNvSpPr txBox="1"/>
            <p:nvPr/>
          </p:nvSpPr>
          <p:spPr>
            <a:xfrm>
              <a:off x="9430385" y="4620124"/>
              <a:ext cx="1625600" cy="461665"/>
            </a:xfrm>
            <a:prstGeom prst="rect">
              <a:avLst/>
            </a:prstGeom>
            <a:noFill/>
          </p:spPr>
          <p:txBody>
            <a:bodyPr wrap="square" rtlCol="0">
              <a:spAutoFit/>
            </a:bodyPr>
            <a:lstStyle/>
            <a:p>
              <a:pPr algn="ctr"/>
              <a:r>
                <a:rPr lang="zh-CN" altLang="en-US" sz="2400" dirty="0">
                  <a:solidFill>
                    <a:srgbClr val="42A6E2"/>
                  </a:solidFill>
                  <a:latin typeface="迷你简菱心" panose="02010609000101010101" pitchFamily="49" charset="-122"/>
                  <a:ea typeface="迷你简菱心" panose="02010609000101010101" pitchFamily="49" charset="-122"/>
                </a:rPr>
                <a:t>客户分析</a:t>
              </a:r>
            </a:p>
          </p:txBody>
        </p:sp>
        <p:cxnSp>
          <p:nvCxnSpPr>
            <p:cNvPr id="30" name="直接连接符 29"/>
            <p:cNvCxnSpPr/>
            <p:nvPr/>
          </p:nvCxnSpPr>
          <p:spPr>
            <a:xfrm>
              <a:off x="10072529" y="5166980"/>
              <a:ext cx="341313" cy="0"/>
            </a:xfrm>
            <a:prstGeom prst="line">
              <a:avLst/>
            </a:prstGeom>
            <a:ln>
              <a:solidFill>
                <a:srgbClr val="51C4C8"/>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9122433" y="5203665"/>
              <a:ext cx="2241504" cy="923330"/>
            </a:xfrm>
            <a:prstGeom prst="rect">
              <a:avLst/>
            </a:prstGeom>
          </p:spPr>
          <p:txBody>
            <a:bodyPr wrap="square">
              <a:spAutoFit/>
            </a:bodyPr>
            <a:lstStyle/>
            <a:p>
              <a:pPr algn="ctr">
                <a:lnSpc>
                  <a:spcPct val="150000"/>
                </a:lnSpc>
              </a:pPr>
              <a:r>
                <a:rPr lang="en-US" altLang="zh-CN" sz="1200" noProof="1">
                  <a:solidFill>
                    <a:schemeClr val="bg2">
                      <a:lumMod val="50000"/>
                    </a:schemeClr>
                  </a:solidFill>
                  <a:latin typeface="微软雅黑 Light" panose="020B0502040204020203" pitchFamily="34" charset="-122"/>
                  <a:ea typeface="微软雅黑 Light" panose="020B0502040204020203" pitchFamily="34" charset="-122"/>
                </a:rPr>
                <a:t>Lorem ipsum dolor sit er elit, consec cillium pecu, sed do eiusmod tempor</a:t>
              </a:r>
              <a:endParaRPr lang="zh-CN" altLang="en-US" sz="1200" dirty="0">
                <a:solidFill>
                  <a:schemeClr val="bg2">
                    <a:lumMod val="50000"/>
                  </a:schemeClr>
                </a:solidFill>
                <a:latin typeface="微软雅黑 Light" panose="020B0502040204020203" pitchFamily="34" charset="-122"/>
                <a:ea typeface="微软雅黑 Light" panose="020B0502040204020203"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000"/>
                            </p:stCondLst>
                            <p:childTnLst>
                              <p:par>
                                <p:cTn id="17" presetID="22" presetClass="entr" presetSubtype="1"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500"/>
                                        <p:tgtEl>
                                          <p:spTgt spid="1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000"/>
                            </p:stCondLst>
                            <p:childTnLst>
                              <p:par>
                                <p:cTn id="27" presetID="22" presetClass="entr" presetSubtype="1"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4000"/>
                            </p:stCondLst>
                            <p:childTnLst>
                              <p:par>
                                <p:cTn id="47" presetID="22" presetClass="entr" presetSubtype="1" fill="hold"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up)">
                                      <p:cBhvr>
                                        <p:cTn id="4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0" y="0"/>
            <a:ext cx="12192000" cy="6858000"/>
          </a:xfrm>
          <a:prstGeom prst="rect">
            <a:avLst/>
          </a:prstGeom>
        </p:spPr>
      </p:pic>
      <p:sp>
        <p:nvSpPr>
          <p:cNvPr id="3" name="椭圆 2"/>
          <p:cNvSpPr/>
          <p:nvPr/>
        </p:nvSpPr>
        <p:spPr>
          <a:xfrm>
            <a:off x="3124200" y="480351"/>
            <a:ext cx="5943600" cy="5943598"/>
          </a:xfrm>
          <a:prstGeom prst="ellipse">
            <a:avLst/>
          </a:prstGeom>
          <a:solidFill>
            <a:schemeClr val="bg1">
              <a:alpha val="19000"/>
            </a:schemeClr>
          </a:solidFill>
          <a:ln w="22225">
            <a:noFill/>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dirty="0">
              <a:solidFill>
                <a:srgbClr val="000000"/>
              </a:solidFill>
              <a:sym typeface="+mn-lt"/>
            </a:endParaRPr>
          </a:p>
        </p:txBody>
      </p:sp>
      <p:sp>
        <p:nvSpPr>
          <p:cNvPr id="13" name="矩形 259"/>
          <p:cNvSpPr>
            <a:spLocks noChangeArrowheads="1"/>
          </p:cNvSpPr>
          <p:nvPr/>
        </p:nvSpPr>
        <p:spPr bwMode="auto">
          <a:xfrm>
            <a:off x="3474361" y="3075057"/>
            <a:ext cx="524327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9pPr>
          </a:lstStyle>
          <a:p>
            <a:pPr algn="ctr">
              <a:spcBef>
                <a:spcPct val="0"/>
              </a:spcBef>
              <a:buNone/>
            </a:pPr>
            <a:r>
              <a:rPr lang="zh-CN" altLang="en-US" sz="4000" spc="600" dirty="0">
                <a:solidFill>
                  <a:schemeClr val="bg1"/>
                </a:solidFill>
                <a:effectLst>
                  <a:outerShdw blurRad="38100" dist="38100" dir="2700000" algn="tl">
                    <a:srgbClr val="000000">
                      <a:alpha val="43137"/>
                    </a:srgbClr>
                  </a:outerShdw>
                </a:effectLst>
                <a:latin typeface="方正尚酷简体" panose="03000509000000000000" pitchFamily="65" charset="-122"/>
                <a:ea typeface="方正尚酷简体" panose="03000509000000000000" pitchFamily="65" charset="-122"/>
              </a:rPr>
              <a:t>客户分析</a:t>
            </a:r>
          </a:p>
        </p:txBody>
      </p:sp>
      <p:sp>
        <p:nvSpPr>
          <p:cNvPr id="14" name="矩形 259"/>
          <p:cNvSpPr>
            <a:spLocks noChangeArrowheads="1"/>
          </p:cNvSpPr>
          <p:nvPr/>
        </p:nvSpPr>
        <p:spPr bwMode="auto">
          <a:xfrm>
            <a:off x="3150978" y="3820408"/>
            <a:ext cx="589004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9pPr>
          </a:lstStyle>
          <a:p>
            <a:pPr algn="ctr">
              <a:buNone/>
            </a:pPr>
            <a:r>
              <a:rPr lang="en-US" altLang="zh-CN" sz="1400" dirty="0">
                <a:solidFill>
                  <a:schemeClr val="bg1"/>
                </a:solidFill>
                <a:latin typeface="Arial" panose="020B0604020202020204" pitchFamily="34" charset="0"/>
                <a:cs typeface="Arial" panose="020B0604020202020204" pitchFamily="34" charset="0"/>
              </a:rPr>
              <a:t>We have many PowerPoint </a:t>
            </a:r>
            <a:r>
              <a:rPr lang="zh-CN" altLang="en-US" sz="1400" dirty="0">
                <a:solidFill>
                  <a:schemeClr val="bg1"/>
                </a:solidFill>
                <a:latin typeface="Arial" panose="020B0604020202020204" pitchFamily="34" charset="0"/>
                <a:cs typeface="Arial" panose="020B0604020202020204" pitchFamily="34" charset="0"/>
              </a:rPr>
              <a:t>templates</a:t>
            </a:r>
            <a:r>
              <a:rPr lang="en-US" altLang="zh-CN" sz="1400" dirty="0">
                <a:solidFill>
                  <a:schemeClr val="bg1"/>
                </a:solidFill>
                <a:latin typeface="Arial" panose="020B0604020202020204" pitchFamily="34" charset="0"/>
                <a:cs typeface="Arial" panose="020B0604020202020204" pitchFamily="34" charset="0"/>
              </a:rPr>
              <a:t> that has been specifically designed to help anyone that is stepping into the world of PowerPoint for the very first time.</a:t>
            </a:r>
            <a:endParaRPr lang="zh-CN" altLang="en-US" sz="1400" dirty="0">
              <a:solidFill>
                <a:schemeClr val="bg1"/>
              </a:solidFill>
              <a:latin typeface="Arial" panose="020B0604020202020204" pitchFamily="34" charset="0"/>
              <a:cs typeface="Arial" panose="020B0604020202020204" pitchFamily="34" charset="0"/>
            </a:endParaRPr>
          </a:p>
        </p:txBody>
      </p:sp>
      <p:sp>
        <p:nvSpPr>
          <p:cNvPr id="15" name="矩形 14"/>
          <p:cNvSpPr/>
          <p:nvPr/>
        </p:nvSpPr>
        <p:spPr>
          <a:xfrm>
            <a:off x="4950193" y="1381848"/>
            <a:ext cx="2291614" cy="1862048"/>
          </a:xfrm>
          <a:prstGeom prst="rect">
            <a:avLst/>
          </a:prstGeom>
          <a:effectLst/>
        </p:spPr>
        <p:txBody>
          <a:bodyPr wrap="square">
            <a:spAutoFit/>
          </a:bodyPr>
          <a:lstStyle/>
          <a:p>
            <a:pPr algn="ctr"/>
            <a:r>
              <a:rPr lang="en-US" altLang="zh-CN" sz="11500" dirty="0">
                <a:solidFill>
                  <a:schemeClr val="bg1"/>
                </a:solidFill>
                <a:latin typeface="Agency FB" panose="020B0503020202020204" pitchFamily="34" charset="0"/>
                <a:ea typeface="腾祥澜黑简" panose="01010104010101010101" pitchFamily="2" charset="-122"/>
                <a:cs typeface="Arial" panose="020B0604020202020204" pitchFamily="34" charset="0"/>
              </a:rPr>
              <a:t>04</a:t>
            </a:r>
            <a:endParaRPr lang="zh-CN" altLang="en-US" sz="11500" dirty="0">
              <a:solidFill>
                <a:schemeClr val="bg1"/>
              </a:solidFill>
              <a:latin typeface="Agency FB" panose="020B0503020202020204" pitchFamily="34" charset="0"/>
              <a:ea typeface="腾祥澜黑简" panose="0101010401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childTnLst>
                          </p:cTn>
                        </p:par>
                        <p:par>
                          <p:cTn id="21" fill="hold">
                            <p:stCondLst>
                              <p:cond delay="1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3"/>
                                        </p:tgtEl>
                                        <p:attrNameLst>
                                          <p:attrName>ppt_y</p:attrName>
                                        </p:attrNameLst>
                                      </p:cBhvr>
                                      <p:tavLst>
                                        <p:tav tm="0">
                                          <p:val>
                                            <p:strVal val="#ppt_y"/>
                                          </p:val>
                                        </p:tav>
                                        <p:tav tm="100000">
                                          <p:val>
                                            <p:strVal val="#ppt_y"/>
                                          </p:val>
                                        </p:tav>
                                      </p:tavLst>
                                    </p:anim>
                                    <p:anim calcmode="lin" valueType="num">
                                      <p:cBhvr>
                                        <p:cTn id="26"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3"/>
                                        </p:tgtEl>
                                      </p:cBhvr>
                                    </p:animEffect>
                                  </p:childTnLst>
                                </p:cTn>
                              </p:par>
                            </p:childTnLst>
                          </p:cTn>
                        </p:par>
                        <p:par>
                          <p:cTn id="29" fill="hold">
                            <p:stCondLst>
                              <p:cond delay="2150"/>
                            </p:stCondLst>
                            <p:childTnLst>
                              <p:par>
                                <p:cTn id="30" presetID="26" presetClass="emph" presetSubtype="0" fill="hold" grpId="1" nodeType="afterEffect">
                                  <p:stCondLst>
                                    <p:cond delay="0"/>
                                  </p:stCondLst>
                                  <p:iterate type="lt">
                                    <p:tmPct val="0"/>
                                  </p:iterate>
                                  <p:childTnLst>
                                    <p:animEffect transition="out" filter="fade">
                                      <p:cBhvr>
                                        <p:cTn id="31" dur="500" tmFilter="0, 0; .2, .5; .8, .5; 1, 0"/>
                                        <p:tgtEl>
                                          <p:spTgt spid="13"/>
                                        </p:tgtEl>
                                      </p:cBhvr>
                                    </p:animEffect>
                                    <p:animScale>
                                      <p:cBhvr>
                                        <p:cTn id="32" dur="250" autoRev="1" fill="hold"/>
                                        <p:tgtEl>
                                          <p:spTgt spid="13"/>
                                        </p:tgtEl>
                                      </p:cBhvr>
                                      <p:by x="105000" y="105000"/>
                                    </p:animScale>
                                  </p:childTnLst>
                                </p:cTn>
                              </p:par>
                              <p:par>
                                <p:cTn id="33" presetID="12" presetClass="entr" presetSubtype="1" fill="hold" grpId="0" nodeType="withEffect">
                                  <p:stCondLst>
                                    <p:cond delay="25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p:tgtEl>
                                          <p:spTgt spid="14"/>
                                        </p:tgtEl>
                                        <p:attrNameLst>
                                          <p:attrName>ppt_y</p:attrName>
                                        </p:attrNameLst>
                                      </p:cBhvr>
                                      <p:tavLst>
                                        <p:tav tm="0">
                                          <p:val>
                                            <p:strVal val="#ppt_y-#ppt_h*1.125000"/>
                                          </p:val>
                                        </p:tav>
                                        <p:tav tm="100000">
                                          <p:val>
                                            <p:strVal val="#ppt_y"/>
                                          </p:val>
                                        </p:tav>
                                      </p:tavLst>
                                    </p:anim>
                                    <p:animEffect transition="in" filter="wipe(down)">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p:bldP spid="13" grpId="1"/>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7"/>
          <p:cNvSpPr txBox="1">
            <a:spLocks noChangeArrowheads="1"/>
          </p:cNvSpPr>
          <p:nvPr/>
        </p:nvSpPr>
        <p:spPr bwMode="auto">
          <a:xfrm>
            <a:off x="1711583" y="416973"/>
            <a:ext cx="19287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2800" spc="600" dirty="0">
                <a:solidFill>
                  <a:srgbClr val="42A6E2"/>
                </a:solidFill>
                <a:latin typeface="方正尚酷简体" panose="03000509000000000000" pitchFamily="65" charset="-122"/>
                <a:ea typeface="方正尚酷简体" panose="03000509000000000000" pitchFamily="65" charset="-122"/>
              </a:rPr>
              <a:t>客户分析</a:t>
            </a:r>
          </a:p>
        </p:txBody>
      </p:sp>
      <p:grpSp>
        <p:nvGrpSpPr>
          <p:cNvPr id="3" name="组合 2"/>
          <p:cNvGrpSpPr/>
          <p:nvPr/>
        </p:nvGrpSpPr>
        <p:grpSpPr>
          <a:xfrm>
            <a:off x="-19052" y="319730"/>
            <a:ext cx="1623000" cy="707886"/>
            <a:chOff x="-19052" y="319730"/>
            <a:chExt cx="1623000" cy="707886"/>
          </a:xfrm>
        </p:grpSpPr>
        <p:sp>
          <p:nvSpPr>
            <p:cNvPr id="4" name="任意多边形 3"/>
            <p:cNvSpPr/>
            <p:nvPr/>
          </p:nvSpPr>
          <p:spPr>
            <a:xfrm flipH="1">
              <a:off x="-19052" y="340071"/>
              <a:ext cx="1623000" cy="675970"/>
            </a:xfrm>
            <a:custGeom>
              <a:avLst/>
              <a:gdLst>
                <a:gd name="connsiteX0" fmla="*/ 1623000 w 1623000"/>
                <a:gd name="connsiteY0" fmla="*/ 0 h 675970"/>
                <a:gd name="connsiteX1" fmla="*/ 309120 w 1623000"/>
                <a:gd name="connsiteY1" fmla="*/ 0 h 675970"/>
                <a:gd name="connsiteX2" fmla="*/ 270629 w 1623000"/>
                <a:gd name="connsiteY2" fmla="*/ 0 h 675970"/>
                <a:gd name="connsiteX3" fmla="*/ 270629 w 1623000"/>
                <a:gd name="connsiteY3" fmla="*/ 4243 h 675970"/>
                <a:gd name="connsiteX4" fmla="*/ 246822 w 1623000"/>
                <a:gd name="connsiteY4" fmla="*/ 6867 h 675970"/>
                <a:gd name="connsiteX5" fmla="*/ 0 w 1623000"/>
                <a:gd name="connsiteY5" fmla="*/ 337985 h 675970"/>
                <a:gd name="connsiteX6" fmla="*/ 246822 w 1623000"/>
                <a:gd name="connsiteY6" fmla="*/ 669103 h 675970"/>
                <a:gd name="connsiteX7" fmla="*/ 270629 w 1623000"/>
                <a:gd name="connsiteY7" fmla="*/ 671727 h 675970"/>
                <a:gd name="connsiteX8" fmla="*/ 270629 w 1623000"/>
                <a:gd name="connsiteY8" fmla="*/ 675969 h 675970"/>
                <a:gd name="connsiteX9" fmla="*/ 309111 w 1623000"/>
                <a:gd name="connsiteY9" fmla="*/ 675969 h 675970"/>
                <a:gd name="connsiteX10" fmla="*/ 309120 w 1623000"/>
                <a:gd name="connsiteY10" fmla="*/ 675970 h 675970"/>
                <a:gd name="connsiteX11" fmla="*/ 309129 w 1623000"/>
                <a:gd name="connsiteY11" fmla="*/ 675969 h 675970"/>
                <a:gd name="connsiteX12" fmla="*/ 1623000 w 1623000"/>
                <a:gd name="connsiteY12" fmla="*/ 675969 h 6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3000" h="675970">
                  <a:moveTo>
                    <a:pt x="1623000" y="0"/>
                  </a:moveTo>
                  <a:lnTo>
                    <a:pt x="309120" y="0"/>
                  </a:lnTo>
                  <a:lnTo>
                    <a:pt x="270629" y="0"/>
                  </a:lnTo>
                  <a:lnTo>
                    <a:pt x="270629" y="4243"/>
                  </a:lnTo>
                  <a:lnTo>
                    <a:pt x="246822" y="6867"/>
                  </a:lnTo>
                  <a:cubicBezTo>
                    <a:pt x="105961" y="38383"/>
                    <a:pt x="0" y="174654"/>
                    <a:pt x="0" y="337985"/>
                  </a:cubicBezTo>
                  <a:cubicBezTo>
                    <a:pt x="0" y="501316"/>
                    <a:pt x="105961" y="637588"/>
                    <a:pt x="246822" y="669103"/>
                  </a:cubicBezTo>
                  <a:lnTo>
                    <a:pt x="270629" y="671727"/>
                  </a:lnTo>
                  <a:lnTo>
                    <a:pt x="270629" y="675969"/>
                  </a:lnTo>
                  <a:lnTo>
                    <a:pt x="309111" y="675969"/>
                  </a:lnTo>
                  <a:lnTo>
                    <a:pt x="309120" y="675970"/>
                  </a:lnTo>
                  <a:lnTo>
                    <a:pt x="309129" y="675969"/>
                  </a:lnTo>
                  <a:lnTo>
                    <a:pt x="1623000" y="675969"/>
                  </a:lnTo>
                  <a:close/>
                </a:path>
              </a:pathLst>
            </a:custGeom>
            <a:solidFill>
              <a:srgbClr val="42A6E2"/>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sz="1350">
                <a:solidFill>
                  <a:schemeClr val="bg1"/>
                </a:solidFill>
              </a:endParaRPr>
            </a:p>
          </p:txBody>
        </p:sp>
        <p:sp>
          <p:nvSpPr>
            <p:cNvPr id="5" name="文本框 4"/>
            <p:cNvSpPr txBox="1"/>
            <p:nvPr/>
          </p:nvSpPr>
          <p:spPr>
            <a:xfrm>
              <a:off x="842157" y="319730"/>
              <a:ext cx="657552" cy="707886"/>
            </a:xfrm>
            <a:prstGeom prst="rect">
              <a:avLst/>
            </a:prstGeom>
            <a:noFill/>
          </p:spPr>
          <p:txBody>
            <a:bodyPr wrap="none" rtlCol="0">
              <a:spAutoFit/>
            </a:bodyPr>
            <a:lstStyle/>
            <a:p>
              <a:r>
                <a:rPr lang="en-US" altLang="zh-CN" sz="4000" b="1" dirty="0">
                  <a:solidFill>
                    <a:schemeClr val="bg1"/>
                  </a:solidFill>
                  <a:latin typeface="Agency FB" panose="020B0503020202020204" pitchFamily="34" charset="0"/>
                </a:rPr>
                <a:t>04</a:t>
              </a:r>
              <a:endParaRPr lang="zh-CN" altLang="en-US" sz="4000" b="1" dirty="0">
                <a:solidFill>
                  <a:schemeClr val="bg1"/>
                </a:solidFill>
                <a:latin typeface="Agency FB" panose="020B0503020202020204" pitchFamily="34" charset="0"/>
              </a:endParaRPr>
            </a:p>
          </p:txBody>
        </p:sp>
      </p:grpSp>
      <p:sp>
        <p:nvSpPr>
          <p:cNvPr id="33" name="椭圆 32"/>
          <p:cNvSpPr/>
          <p:nvPr/>
        </p:nvSpPr>
        <p:spPr>
          <a:xfrm>
            <a:off x="1186216" y="2207265"/>
            <a:ext cx="736413" cy="736413"/>
          </a:xfrm>
          <a:prstGeom prst="ellipse">
            <a:avLst/>
          </a:prstGeom>
          <a:solidFill>
            <a:srgbClr val="42A6E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4000" dirty="0">
                <a:solidFill>
                  <a:prstClr val="white"/>
                </a:solidFill>
                <a:latin typeface="Agency FB" panose="020B0503020202020204" pitchFamily="34" charset="0"/>
              </a:rPr>
              <a:t>01</a:t>
            </a:r>
            <a:endParaRPr lang="zh-CN" altLang="en-US" sz="4000" dirty="0">
              <a:solidFill>
                <a:prstClr val="white"/>
              </a:solidFill>
              <a:latin typeface="Agency FB" panose="020B0503020202020204" pitchFamily="34" charset="0"/>
            </a:endParaRPr>
          </a:p>
        </p:txBody>
      </p:sp>
      <p:grpSp>
        <p:nvGrpSpPr>
          <p:cNvPr id="34" name="组合 33"/>
          <p:cNvGrpSpPr/>
          <p:nvPr/>
        </p:nvGrpSpPr>
        <p:grpSpPr>
          <a:xfrm>
            <a:off x="2026598" y="2175666"/>
            <a:ext cx="2168076" cy="1083545"/>
            <a:chOff x="2208857" y="3082055"/>
            <a:chExt cx="2200916" cy="1083545"/>
          </a:xfrm>
        </p:grpSpPr>
        <p:sp>
          <p:nvSpPr>
            <p:cNvPr id="35" name="文本框 45"/>
            <p:cNvSpPr txBox="1">
              <a:spLocks noChangeArrowheads="1"/>
            </p:cNvSpPr>
            <p:nvPr/>
          </p:nvSpPr>
          <p:spPr bwMode="auto">
            <a:xfrm>
              <a:off x="2208857" y="3082055"/>
              <a:ext cx="2004224" cy="3877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defPPr>
                <a:defRPr lang="zh-CN"/>
              </a:defPPr>
              <a:lvl1pPr defTabSz="323850">
                <a:lnSpc>
                  <a:spcPct val="120000"/>
                </a:lnSpc>
                <a:spcBef>
                  <a:spcPts val="850"/>
                </a:spcBef>
                <a:defRPr sz="1600" b="1">
                  <a:latin typeface="+mj-lt"/>
                  <a:cs typeface="+mn-ea"/>
                </a:defRPr>
              </a:lvl1pPr>
            </a:lstStyle>
            <a:p>
              <a:pPr defTabSz="914400"/>
              <a:r>
                <a:rPr lang="zh-CN" altLang="en-US" sz="1800" b="0" dirty="0">
                  <a:solidFill>
                    <a:srgbClr val="42A6E2"/>
                  </a:solidFill>
                  <a:latin typeface="迷你简菱心" panose="02010609000101010101" pitchFamily="49" charset="-122"/>
                  <a:ea typeface="迷你简菱心" panose="02010609000101010101" pitchFamily="49" charset="-122"/>
                </a:rPr>
                <a:t>固执型</a:t>
              </a:r>
            </a:p>
          </p:txBody>
        </p:sp>
        <p:sp>
          <p:nvSpPr>
            <p:cNvPr id="36" name="矩形 48"/>
            <p:cNvSpPr>
              <a:spLocks noChangeArrowheads="1"/>
            </p:cNvSpPr>
            <p:nvPr/>
          </p:nvSpPr>
          <p:spPr bwMode="auto">
            <a:xfrm>
              <a:off x="2208858" y="3497981"/>
              <a:ext cx="2200915" cy="6676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r>
                <a:rPr lang="zh-CN" altLang="en-US" sz="12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详写内容</a:t>
              </a:r>
              <a:r>
                <a:rPr lang="en-US" altLang="zh-CN" sz="12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r>
                <a:rPr lang="zh-CN" altLang="en-US" sz="12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grpSp>
      <p:sp>
        <p:nvSpPr>
          <p:cNvPr id="37" name="椭圆 36"/>
          <p:cNvSpPr/>
          <p:nvPr/>
        </p:nvSpPr>
        <p:spPr>
          <a:xfrm>
            <a:off x="4545158" y="2207265"/>
            <a:ext cx="736413" cy="736413"/>
          </a:xfrm>
          <a:prstGeom prst="ellipse">
            <a:avLst/>
          </a:prstGeom>
          <a:solidFill>
            <a:srgbClr val="42A6E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CN" sz="4000" dirty="0">
                <a:solidFill>
                  <a:prstClr val="white"/>
                </a:solidFill>
                <a:latin typeface="Agency FB" panose="020B0503020202020204" pitchFamily="34" charset="0"/>
              </a:rPr>
              <a:t>03</a:t>
            </a:r>
            <a:endParaRPr lang="zh-CN" altLang="en-US" sz="4000" dirty="0">
              <a:solidFill>
                <a:prstClr val="white"/>
              </a:solidFill>
              <a:latin typeface="Agency FB" panose="020B0503020202020204" pitchFamily="34" charset="0"/>
            </a:endParaRPr>
          </a:p>
        </p:txBody>
      </p:sp>
      <p:grpSp>
        <p:nvGrpSpPr>
          <p:cNvPr id="38" name="组合 37"/>
          <p:cNvGrpSpPr/>
          <p:nvPr/>
        </p:nvGrpSpPr>
        <p:grpSpPr>
          <a:xfrm>
            <a:off x="5374794" y="2175666"/>
            <a:ext cx="2261300" cy="1083545"/>
            <a:chOff x="2208857" y="3082055"/>
            <a:chExt cx="2295552" cy="1083545"/>
          </a:xfrm>
        </p:grpSpPr>
        <p:sp>
          <p:nvSpPr>
            <p:cNvPr id="39" name="文本框 45"/>
            <p:cNvSpPr txBox="1">
              <a:spLocks noChangeArrowheads="1"/>
            </p:cNvSpPr>
            <p:nvPr/>
          </p:nvSpPr>
          <p:spPr bwMode="auto">
            <a:xfrm>
              <a:off x="2208857" y="3082055"/>
              <a:ext cx="2004224" cy="3877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defPPr>
                <a:defRPr lang="zh-CN"/>
              </a:defPPr>
              <a:lvl1pPr defTabSz="323850">
                <a:lnSpc>
                  <a:spcPct val="120000"/>
                </a:lnSpc>
                <a:spcBef>
                  <a:spcPts val="850"/>
                </a:spcBef>
                <a:defRPr sz="1600" b="1">
                  <a:latin typeface="+mj-lt"/>
                  <a:cs typeface="+mn-ea"/>
                </a:defRPr>
              </a:lvl1pPr>
            </a:lstStyle>
            <a:p>
              <a:pPr defTabSz="914400"/>
              <a:r>
                <a:rPr lang="zh-CN" altLang="en-US" sz="1800" b="0" dirty="0">
                  <a:solidFill>
                    <a:srgbClr val="42A6E2"/>
                  </a:solidFill>
                  <a:latin typeface="迷你简菱心" panose="02010609000101010101" pitchFamily="49" charset="-122"/>
                  <a:ea typeface="迷你简菱心" panose="02010609000101010101" pitchFamily="49" charset="-122"/>
                </a:rPr>
                <a:t>固执型</a:t>
              </a:r>
            </a:p>
          </p:txBody>
        </p:sp>
        <p:sp>
          <p:nvSpPr>
            <p:cNvPr id="40" name="矩形 48"/>
            <p:cNvSpPr>
              <a:spLocks noChangeArrowheads="1"/>
            </p:cNvSpPr>
            <p:nvPr/>
          </p:nvSpPr>
          <p:spPr bwMode="auto">
            <a:xfrm>
              <a:off x="2208858" y="3497981"/>
              <a:ext cx="2295551" cy="6676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r>
                <a:rPr lang="zh-CN" altLang="en-US" sz="12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详写内容</a:t>
              </a:r>
              <a:r>
                <a:rPr lang="en-US" altLang="zh-CN" sz="12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r>
                <a:rPr lang="zh-CN" altLang="en-US" sz="12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grpSp>
      <p:sp>
        <p:nvSpPr>
          <p:cNvPr id="41" name="椭圆 40"/>
          <p:cNvSpPr/>
          <p:nvPr/>
        </p:nvSpPr>
        <p:spPr>
          <a:xfrm>
            <a:off x="7904100" y="2207265"/>
            <a:ext cx="736413" cy="736413"/>
          </a:xfrm>
          <a:prstGeom prst="ellipse">
            <a:avLst/>
          </a:prstGeom>
          <a:solidFill>
            <a:srgbClr val="42A6E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CN" sz="4000" dirty="0">
                <a:solidFill>
                  <a:prstClr val="white"/>
                </a:solidFill>
                <a:latin typeface="Agency FB" panose="020B0503020202020204" pitchFamily="34" charset="0"/>
              </a:rPr>
              <a:t>05</a:t>
            </a:r>
            <a:endParaRPr lang="zh-CN" altLang="en-US" sz="4000" dirty="0">
              <a:solidFill>
                <a:prstClr val="white"/>
              </a:solidFill>
              <a:latin typeface="Agency FB" panose="020B0503020202020204" pitchFamily="34" charset="0"/>
            </a:endParaRPr>
          </a:p>
        </p:txBody>
      </p:sp>
      <p:grpSp>
        <p:nvGrpSpPr>
          <p:cNvPr id="42" name="组合 41"/>
          <p:cNvGrpSpPr/>
          <p:nvPr/>
        </p:nvGrpSpPr>
        <p:grpSpPr>
          <a:xfrm>
            <a:off x="8722990" y="2175666"/>
            <a:ext cx="2264367" cy="1083545"/>
            <a:chOff x="2208857" y="3082055"/>
            <a:chExt cx="2298666" cy="1083545"/>
          </a:xfrm>
        </p:grpSpPr>
        <p:sp>
          <p:nvSpPr>
            <p:cNvPr id="43" name="文本框 45"/>
            <p:cNvSpPr txBox="1">
              <a:spLocks noChangeArrowheads="1"/>
            </p:cNvSpPr>
            <p:nvPr/>
          </p:nvSpPr>
          <p:spPr bwMode="auto">
            <a:xfrm>
              <a:off x="2208857" y="3082055"/>
              <a:ext cx="2004224" cy="3877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defPPr>
                <a:defRPr lang="zh-CN"/>
              </a:defPPr>
              <a:lvl1pPr defTabSz="323850">
                <a:lnSpc>
                  <a:spcPct val="120000"/>
                </a:lnSpc>
                <a:spcBef>
                  <a:spcPts val="850"/>
                </a:spcBef>
                <a:defRPr sz="1600" b="1">
                  <a:latin typeface="+mj-lt"/>
                  <a:cs typeface="+mn-ea"/>
                </a:defRPr>
              </a:lvl1pPr>
            </a:lstStyle>
            <a:p>
              <a:pPr defTabSz="914400"/>
              <a:r>
                <a:rPr lang="zh-CN" altLang="en-US" sz="1800" b="0" dirty="0">
                  <a:solidFill>
                    <a:srgbClr val="42A6E2"/>
                  </a:solidFill>
                  <a:latin typeface="迷你简菱心" panose="02010609000101010101" pitchFamily="49" charset="-122"/>
                  <a:ea typeface="迷你简菱心" panose="02010609000101010101" pitchFamily="49" charset="-122"/>
                </a:rPr>
                <a:t>固执型</a:t>
              </a:r>
            </a:p>
          </p:txBody>
        </p:sp>
        <p:sp>
          <p:nvSpPr>
            <p:cNvPr id="44" name="矩形 48"/>
            <p:cNvSpPr>
              <a:spLocks noChangeArrowheads="1"/>
            </p:cNvSpPr>
            <p:nvPr/>
          </p:nvSpPr>
          <p:spPr bwMode="auto">
            <a:xfrm>
              <a:off x="2208858" y="3497981"/>
              <a:ext cx="2298665" cy="6676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r>
                <a:rPr lang="zh-CN" altLang="en-US" sz="12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详写内容</a:t>
              </a:r>
              <a:r>
                <a:rPr lang="en-US" altLang="zh-CN" sz="12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r>
                <a:rPr lang="zh-CN" altLang="en-US" sz="12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grpSp>
      <p:sp>
        <p:nvSpPr>
          <p:cNvPr id="45" name="椭圆 44"/>
          <p:cNvSpPr/>
          <p:nvPr/>
        </p:nvSpPr>
        <p:spPr>
          <a:xfrm>
            <a:off x="3538787" y="4901482"/>
            <a:ext cx="736413" cy="736413"/>
          </a:xfrm>
          <a:prstGeom prst="ellipse">
            <a:avLst/>
          </a:prstGeom>
          <a:solidFill>
            <a:srgbClr val="42A6E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CN" sz="4000" dirty="0">
                <a:solidFill>
                  <a:prstClr val="white"/>
                </a:solidFill>
                <a:latin typeface="Agency FB" panose="020B0503020202020204" pitchFamily="34" charset="0"/>
              </a:rPr>
              <a:t>02</a:t>
            </a:r>
            <a:endParaRPr lang="zh-CN" altLang="en-US" sz="4000" dirty="0">
              <a:solidFill>
                <a:prstClr val="white"/>
              </a:solidFill>
              <a:latin typeface="Agency FB" panose="020B0503020202020204" pitchFamily="34" charset="0"/>
            </a:endParaRPr>
          </a:p>
        </p:txBody>
      </p:sp>
      <p:grpSp>
        <p:nvGrpSpPr>
          <p:cNvPr id="46" name="组合 45"/>
          <p:cNvGrpSpPr/>
          <p:nvPr/>
        </p:nvGrpSpPr>
        <p:grpSpPr>
          <a:xfrm>
            <a:off x="1292141" y="4825282"/>
            <a:ext cx="2134656" cy="1083545"/>
            <a:chOff x="830912" y="4853682"/>
            <a:chExt cx="2134656" cy="1083545"/>
          </a:xfrm>
        </p:grpSpPr>
        <p:sp>
          <p:nvSpPr>
            <p:cNvPr id="47" name="文本框 45"/>
            <p:cNvSpPr txBox="1">
              <a:spLocks noChangeArrowheads="1"/>
            </p:cNvSpPr>
            <p:nvPr/>
          </p:nvSpPr>
          <p:spPr bwMode="auto">
            <a:xfrm>
              <a:off x="830913" y="4853682"/>
              <a:ext cx="2134655" cy="3877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defPPr>
                <a:defRPr lang="zh-CN"/>
              </a:defPPr>
              <a:lvl1pPr defTabSz="323850">
                <a:lnSpc>
                  <a:spcPct val="120000"/>
                </a:lnSpc>
                <a:spcBef>
                  <a:spcPts val="850"/>
                </a:spcBef>
                <a:defRPr sz="1600" b="1">
                  <a:latin typeface="+mj-lt"/>
                  <a:cs typeface="+mn-ea"/>
                </a:defRPr>
              </a:lvl1pPr>
            </a:lstStyle>
            <a:p>
              <a:pPr algn="r" defTabSz="914400"/>
              <a:r>
                <a:rPr lang="zh-CN" altLang="en-US" sz="1800" b="0" dirty="0">
                  <a:solidFill>
                    <a:srgbClr val="42A6E2"/>
                  </a:solidFill>
                  <a:latin typeface="迷你简菱心" panose="02010609000101010101" pitchFamily="49" charset="-122"/>
                  <a:ea typeface="迷你简菱心" panose="02010609000101010101" pitchFamily="49" charset="-122"/>
                </a:rPr>
                <a:t>固执型</a:t>
              </a:r>
            </a:p>
          </p:txBody>
        </p:sp>
        <p:sp>
          <p:nvSpPr>
            <p:cNvPr id="48" name="矩形 48"/>
            <p:cNvSpPr>
              <a:spLocks noChangeArrowheads="1"/>
            </p:cNvSpPr>
            <p:nvPr/>
          </p:nvSpPr>
          <p:spPr bwMode="auto">
            <a:xfrm>
              <a:off x="830912" y="5269608"/>
              <a:ext cx="2134655" cy="6676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a:r>
                <a:rPr lang="zh-CN" altLang="en-US" sz="12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详写内容</a:t>
              </a:r>
              <a:r>
                <a:rPr lang="en-US" altLang="zh-CN" sz="12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r>
                <a:rPr lang="zh-CN" altLang="en-US" sz="12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grpSp>
      <p:sp>
        <p:nvSpPr>
          <p:cNvPr id="49" name="箭头: 燕尾形 19"/>
          <p:cNvSpPr/>
          <p:nvPr/>
        </p:nvSpPr>
        <p:spPr>
          <a:xfrm>
            <a:off x="1041889" y="3743827"/>
            <a:ext cx="1710867" cy="498497"/>
          </a:xfrm>
          <a:prstGeom prst="chevron">
            <a:avLst>
              <a:gd name="adj" fmla="val 42357"/>
            </a:avLst>
          </a:prstGeom>
          <a:solidFill>
            <a:srgbClr val="42A6E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50" name="箭头: 燕尾形 20"/>
          <p:cNvSpPr/>
          <p:nvPr/>
        </p:nvSpPr>
        <p:spPr>
          <a:xfrm>
            <a:off x="2721360" y="3743827"/>
            <a:ext cx="1710867" cy="498497"/>
          </a:xfrm>
          <a:prstGeom prst="chevron">
            <a:avLst>
              <a:gd name="adj" fmla="val 42357"/>
            </a:avLst>
          </a:prstGeom>
          <a:solidFill>
            <a:srgbClr val="42A6E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black">
                  <a:lumMod val="75000"/>
                  <a:lumOff val="25000"/>
                </a:prstClr>
              </a:solidFill>
            </a:endParaRPr>
          </a:p>
        </p:txBody>
      </p:sp>
      <p:sp>
        <p:nvSpPr>
          <p:cNvPr id="51" name="箭头: 燕尾形 21"/>
          <p:cNvSpPr/>
          <p:nvPr/>
        </p:nvSpPr>
        <p:spPr>
          <a:xfrm>
            <a:off x="4400831" y="3743827"/>
            <a:ext cx="1710867" cy="498497"/>
          </a:xfrm>
          <a:prstGeom prst="chevron">
            <a:avLst>
              <a:gd name="adj" fmla="val 42357"/>
            </a:avLst>
          </a:prstGeom>
          <a:solidFill>
            <a:srgbClr val="42A6E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52" name="箭头: 燕尾形 22"/>
          <p:cNvSpPr/>
          <p:nvPr/>
        </p:nvSpPr>
        <p:spPr>
          <a:xfrm>
            <a:off x="6080302" y="3743827"/>
            <a:ext cx="1710867" cy="498497"/>
          </a:xfrm>
          <a:prstGeom prst="chevron">
            <a:avLst>
              <a:gd name="adj" fmla="val 42357"/>
            </a:avLst>
          </a:prstGeom>
          <a:solidFill>
            <a:srgbClr val="42A6E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black">
                  <a:lumMod val="75000"/>
                  <a:lumOff val="25000"/>
                </a:prstClr>
              </a:solidFill>
            </a:endParaRPr>
          </a:p>
        </p:txBody>
      </p:sp>
      <p:sp>
        <p:nvSpPr>
          <p:cNvPr id="53" name="箭头: 燕尾形 23"/>
          <p:cNvSpPr/>
          <p:nvPr/>
        </p:nvSpPr>
        <p:spPr>
          <a:xfrm>
            <a:off x="7759773" y="3743827"/>
            <a:ext cx="1710867" cy="498497"/>
          </a:xfrm>
          <a:prstGeom prst="chevron">
            <a:avLst>
              <a:gd name="adj" fmla="val 42357"/>
            </a:avLst>
          </a:prstGeom>
          <a:solidFill>
            <a:srgbClr val="42A6E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54" name="箭头: 燕尾形 24"/>
          <p:cNvSpPr/>
          <p:nvPr/>
        </p:nvSpPr>
        <p:spPr>
          <a:xfrm>
            <a:off x="9439244" y="3743827"/>
            <a:ext cx="1710867" cy="498497"/>
          </a:xfrm>
          <a:prstGeom prst="chevron">
            <a:avLst>
              <a:gd name="adj" fmla="val 42357"/>
            </a:avLst>
          </a:prstGeom>
          <a:solidFill>
            <a:srgbClr val="42A6E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black">
                  <a:lumMod val="75000"/>
                  <a:lumOff val="25000"/>
                </a:prstClr>
              </a:solidFill>
            </a:endParaRPr>
          </a:p>
        </p:txBody>
      </p:sp>
      <p:sp>
        <p:nvSpPr>
          <p:cNvPr id="55" name="椭圆 54"/>
          <p:cNvSpPr/>
          <p:nvPr/>
        </p:nvSpPr>
        <p:spPr>
          <a:xfrm>
            <a:off x="6897729" y="4901482"/>
            <a:ext cx="736413" cy="736413"/>
          </a:xfrm>
          <a:prstGeom prst="ellipse">
            <a:avLst/>
          </a:prstGeom>
          <a:solidFill>
            <a:srgbClr val="42A6E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CN" sz="4000" dirty="0">
                <a:solidFill>
                  <a:prstClr val="white"/>
                </a:solidFill>
                <a:latin typeface="Agency FB" panose="020B0503020202020204" pitchFamily="34" charset="0"/>
              </a:rPr>
              <a:t>04</a:t>
            </a:r>
            <a:endParaRPr lang="zh-CN" altLang="en-US" sz="4000" dirty="0">
              <a:solidFill>
                <a:prstClr val="white"/>
              </a:solidFill>
              <a:latin typeface="Agency FB" panose="020B0503020202020204" pitchFamily="34" charset="0"/>
            </a:endParaRPr>
          </a:p>
        </p:txBody>
      </p:sp>
      <p:grpSp>
        <p:nvGrpSpPr>
          <p:cNvPr id="56" name="组合 55"/>
          <p:cNvGrpSpPr/>
          <p:nvPr/>
        </p:nvGrpSpPr>
        <p:grpSpPr>
          <a:xfrm>
            <a:off x="4546600" y="4825282"/>
            <a:ext cx="2236940" cy="1083545"/>
            <a:chOff x="728628" y="4853682"/>
            <a:chExt cx="2236940" cy="1083545"/>
          </a:xfrm>
        </p:grpSpPr>
        <p:sp>
          <p:nvSpPr>
            <p:cNvPr id="57" name="文本框 45"/>
            <p:cNvSpPr txBox="1">
              <a:spLocks noChangeArrowheads="1"/>
            </p:cNvSpPr>
            <p:nvPr/>
          </p:nvSpPr>
          <p:spPr bwMode="auto">
            <a:xfrm>
              <a:off x="991249" y="4853682"/>
              <a:ext cx="1974319" cy="3877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defPPr>
                <a:defRPr lang="zh-CN"/>
              </a:defPPr>
              <a:lvl1pPr defTabSz="323850">
                <a:lnSpc>
                  <a:spcPct val="120000"/>
                </a:lnSpc>
                <a:spcBef>
                  <a:spcPts val="850"/>
                </a:spcBef>
                <a:defRPr sz="1600" b="1">
                  <a:latin typeface="+mj-lt"/>
                  <a:cs typeface="+mn-ea"/>
                </a:defRPr>
              </a:lvl1pPr>
            </a:lstStyle>
            <a:p>
              <a:pPr algn="r" defTabSz="914400"/>
              <a:r>
                <a:rPr lang="zh-CN" altLang="en-US" sz="1800" b="0" dirty="0">
                  <a:solidFill>
                    <a:srgbClr val="42A6E2"/>
                  </a:solidFill>
                  <a:latin typeface="迷你简菱心" panose="02010609000101010101" pitchFamily="49" charset="-122"/>
                  <a:ea typeface="迷你简菱心" panose="02010609000101010101" pitchFamily="49" charset="-122"/>
                </a:rPr>
                <a:t>固执型</a:t>
              </a:r>
            </a:p>
          </p:txBody>
        </p:sp>
        <p:sp>
          <p:nvSpPr>
            <p:cNvPr id="58" name="矩形 48"/>
            <p:cNvSpPr>
              <a:spLocks noChangeArrowheads="1"/>
            </p:cNvSpPr>
            <p:nvPr/>
          </p:nvSpPr>
          <p:spPr bwMode="auto">
            <a:xfrm>
              <a:off x="728628" y="5269608"/>
              <a:ext cx="2236940" cy="6676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a:r>
                <a:rPr lang="zh-CN" altLang="en-US" sz="12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详写内容</a:t>
              </a:r>
              <a:r>
                <a:rPr lang="en-US" altLang="zh-CN" sz="12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r>
                <a:rPr lang="zh-CN" altLang="en-US" sz="12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grpSp>
      <p:sp>
        <p:nvSpPr>
          <p:cNvPr id="59" name="椭圆 58"/>
          <p:cNvSpPr/>
          <p:nvPr/>
        </p:nvSpPr>
        <p:spPr>
          <a:xfrm>
            <a:off x="10256671" y="4901482"/>
            <a:ext cx="736413" cy="736413"/>
          </a:xfrm>
          <a:prstGeom prst="ellipse">
            <a:avLst/>
          </a:prstGeom>
          <a:solidFill>
            <a:srgbClr val="42A6E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CN" sz="4000" dirty="0">
                <a:solidFill>
                  <a:prstClr val="white"/>
                </a:solidFill>
                <a:latin typeface="Agency FB" panose="020B0503020202020204" pitchFamily="34" charset="0"/>
              </a:rPr>
              <a:t>06</a:t>
            </a:r>
            <a:endParaRPr lang="zh-CN" altLang="en-US" sz="4000" dirty="0">
              <a:solidFill>
                <a:prstClr val="white"/>
              </a:solidFill>
              <a:latin typeface="Agency FB" panose="020B0503020202020204" pitchFamily="34" charset="0"/>
            </a:endParaRPr>
          </a:p>
        </p:txBody>
      </p:sp>
      <p:grpSp>
        <p:nvGrpSpPr>
          <p:cNvPr id="60" name="组合 59"/>
          <p:cNvGrpSpPr/>
          <p:nvPr/>
        </p:nvGrpSpPr>
        <p:grpSpPr>
          <a:xfrm>
            <a:off x="7903344" y="4825282"/>
            <a:ext cx="2236938" cy="1083545"/>
            <a:chOff x="728630" y="4853682"/>
            <a:chExt cx="2236938" cy="1083545"/>
          </a:xfrm>
        </p:grpSpPr>
        <p:sp>
          <p:nvSpPr>
            <p:cNvPr id="61" name="文本框 45"/>
            <p:cNvSpPr txBox="1">
              <a:spLocks noChangeArrowheads="1"/>
            </p:cNvSpPr>
            <p:nvPr/>
          </p:nvSpPr>
          <p:spPr bwMode="auto">
            <a:xfrm>
              <a:off x="991249" y="4853682"/>
              <a:ext cx="1974319" cy="3877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defPPr>
                <a:defRPr lang="zh-CN"/>
              </a:defPPr>
              <a:lvl1pPr defTabSz="323850">
                <a:lnSpc>
                  <a:spcPct val="120000"/>
                </a:lnSpc>
                <a:spcBef>
                  <a:spcPts val="850"/>
                </a:spcBef>
                <a:defRPr sz="1600" b="1">
                  <a:latin typeface="+mj-lt"/>
                  <a:cs typeface="+mn-ea"/>
                </a:defRPr>
              </a:lvl1pPr>
            </a:lstStyle>
            <a:p>
              <a:pPr algn="r" defTabSz="914400"/>
              <a:r>
                <a:rPr lang="zh-CN" altLang="en-US" sz="1800" b="0" dirty="0">
                  <a:solidFill>
                    <a:srgbClr val="42A6E2"/>
                  </a:solidFill>
                  <a:latin typeface="迷你简菱心" panose="02010609000101010101" pitchFamily="49" charset="-122"/>
                  <a:ea typeface="迷你简菱心" panose="02010609000101010101" pitchFamily="49" charset="-122"/>
                </a:rPr>
                <a:t>固执型</a:t>
              </a:r>
            </a:p>
          </p:txBody>
        </p:sp>
        <p:sp>
          <p:nvSpPr>
            <p:cNvPr id="62" name="矩形 61"/>
            <p:cNvSpPr>
              <a:spLocks noChangeArrowheads="1"/>
            </p:cNvSpPr>
            <p:nvPr/>
          </p:nvSpPr>
          <p:spPr bwMode="auto">
            <a:xfrm>
              <a:off x="728630" y="5269608"/>
              <a:ext cx="2236938" cy="6676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a:r>
                <a:rPr lang="zh-CN" altLang="en-US" sz="12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详写内容</a:t>
              </a:r>
              <a:r>
                <a:rPr lang="en-US" altLang="zh-CN" sz="12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r>
                <a:rPr lang="zh-CN" altLang="en-US" sz="12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grpSp>
      <p:cxnSp>
        <p:nvCxnSpPr>
          <p:cNvPr id="63" name="直接连接符 62"/>
          <p:cNvCxnSpPr/>
          <p:nvPr/>
        </p:nvCxnSpPr>
        <p:spPr>
          <a:xfrm>
            <a:off x="1572144" y="3030611"/>
            <a:ext cx="0" cy="50800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4923408" y="3030611"/>
            <a:ext cx="0" cy="50800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8274672" y="3030611"/>
            <a:ext cx="0" cy="50800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3914671" y="4317282"/>
            <a:ext cx="0" cy="50800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7265935" y="4317282"/>
            <a:ext cx="0" cy="50800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10617199" y="4317282"/>
            <a:ext cx="0" cy="50800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149"/>
                            </p:stCondLst>
                            <p:childTnLst>
                              <p:par>
                                <p:cTn id="15" presetID="10" presetClass="entr" presetSubtype="0" fill="hold" grpId="0" nodeType="after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1000"/>
                                        <p:tgtEl>
                                          <p:spTgt spid="49"/>
                                        </p:tgtEl>
                                      </p:cBhvr>
                                    </p:animEffect>
                                  </p:childTnLst>
                                </p:cTn>
                              </p:par>
                              <p:par>
                                <p:cTn id="18" presetID="35" presetClass="path" presetSubtype="0" decel="100000" fill="hold" grpId="1" nodeType="withEffect">
                                  <p:stCondLst>
                                    <p:cond delay="0"/>
                                  </p:stCondLst>
                                  <p:childTnLst>
                                    <p:animMotion origin="layout" path="M 1.04167E-6 2.96296E-6 L -0.06354 2.96296E-6 " pathEditMode="relative" rAng="0" ptsTypes="AA">
                                      <p:cBhvr>
                                        <p:cTn id="19" dur="1000" spd="-100000" fill="hold"/>
                                        <p:tgtEl>
                                          <p:spTgt spid="49"/>
                                        </p:tgtEl>
                                        <p:attrNameLst>
                                          <p:attrName>ppt_x</p:attrName>
                                          <p:attrName>ppt_y</p:attrName>
                                        </p:attrNameLst>
                                      </p:cBhvr>
                                      <p:rCtr x="-3177" y="0"/>
                                    </p:animMotion>
                                  </p:childTnLst>
                                </p:cTn>
                              </p:par>
                            </p:childTnLst>
                          </p:cTn>
                        </p:par>
                        <p:par>
                          <p:cTn id="20" fill="hold">
                            <p:stCondLst>
                              <p:cond delay="2149"/>
                            </p:stCondLst>
                            <p:childTnLst>
                              <p:par>
                                <p:cTn id="21" presetID="22" presetClass="entr" presetSubtype="4" fill="hold"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wipe(down)">
                                      <p:cBhvr>
                                        <p:cTn id="23" dur="1000"/>
                                        <p:tgtEl>
                                          <p:spTgt spid="63"/>
                                        </p:tgtEl>
                                      </p:cBhvr>
                                    </p:animEffect>
                                  </p:childTnLst>
                                </p:cTn>
                              </p:par>
                            </p:childTnLst>
                          </p:cTn>
                        </p:par>
                        <p:par>
                          <p:cTn id="24" fill="hold">
                            <p:stCondLst>
                              <p:cond delay="3149"/>
                            </p:stCondLst>
                            <p:childTnLst>
                              <p:par>
                                <p:cTn id="25" presetID="53" presetClass="entr" presetSubtype="16"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3649"/>
                            </p:stCondLst>
                            <p:childTnLst>
                              <p:par>
                                <p:cTn id="31" presetID="10"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1000"/>
                                        <p:tgtEl>
                                          <p:spTgt spid="34"/>
                                        </p:tgtEl>
                                      </p:cBhvr>
                                    </p:animEffect>
                                  </p:childTnLst>
                                </p:cTn>
                              </p:par>
                              <p:par>
                                <p:cTn id="34" presetID="35" presetClass="path" presetSubtype="0" decel="100000" fill="hold" nodeType="withEffect">
                                  <p:stCondLst>
                                    <p:cond delay="0"/>
                                  </p:stCondLst>
                                  <p:childTnLst>
                                    <p:animMotion origin="layout" path="M 4.58333E-6 4.07407E-6 L 0.04127 4.07407E-6 " pathEditMode="relative" rAng="0" ptsTypes="AA">
                                      <p:cBhvr>
                                        <p:cTn id="35" dur="1000" spd="-100000" fill="hold"/>
                                        <p:tgtEl>
                                          <p:spTgt spid="34"/>
                                        </p:tgtEl>
                                        <p:attrNameLst>
                                          <p:attrName>ppt_x</p:attrName>
                                          <p:attrName>ppt_y</p:attrName>
                                        </p:attrNameLst>
                                      </p:cBhvr>
                                      <p:rCtr x="2057" y="0"/>
                                    </p:animMotion>
                                  </p:childTnLst>
                                </p:cTn>
                              </p:par>
                            </p:childTnLst>
                          </p:cTn>
                        </p:par>
                        <p:par>
                          <p:cTn id="36" fill="hold">
                            <p:stCondLst>
                              <p:cond delay="4649"/>
                            </p:stCondLst>
                            <p:childTnLst>
                              <p:par>
                                <p:cTn id="37" presetID="10" presetClass="entr" presetSubtype="0"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childTnLst>
                                </p:cTn>
                              </p:par>
                              <p:par>
                                <p:cTn id="40" presetID="35" presetClass="path" presetSubtype="0" decel="100000" fill="hold" grpId="1" nodeType="withEffect">
                                  <p:stCondLst>
                                    <p:cond delay="0"/>
                                  </p:stCondLst>
                                  <p:childTnLst>
                                    <p:animMotion origin="layout" path="M 1.04167E-6 2.96296E-6 L -0.06354 2.96296E-6 " pathEditMode="relative" rAng="0" ptsTypes="AA">
                                      <p:cBhvr>
                                        <p:cTn id="41" dur="1000" spd="-100000" fill="hold"/>
                                        <p:tgtEl>
                                          <p:spTgt spid="50"/>
                                        </p:tgtEl>
                                        <p:attrNameLst>
                                          <p:attrName>ppt_x</p:attrName>
                                          <p:attrName>ppt_y</p:attrName>
                                        </p:attrNameLst>
                                      </p:cBhvr>
                                      <p:rCtr x="-3177" y="0"/>
                                    </p:animMotion>
                                  </p:childTnLst>
                                </p:cTn>
                              </p:par>
                            </p:childTnLst>
                          </p:cTn>
                        </p:par>
                        <p:par>
                          <p:cTn id="42" fill="hold">
                            <p:stCondLst>
                              <p:cond delay="5649"/>
                            </p:stCondLst>
                            <p:childTnLst>
                              <p:par>
                                <p:cTn id="43" presetID="22" presetClass="entr" presetSubtype="1"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up)">
                                      <p:cBhvr>
                                        <p:cTn id="45" dur="1000"/>
                                        <p:tgtEl>
                                          <p:spTgt spid="66"/>
                                        </p:tgtEl>
                                      </p:cBhvr>
                                    </p:animEffect>
                                  </p:childTnLst>
                                </p:cTn>
                              </p:par>
                            </p:childTnLst>
                          </p:cTn>
                        </p:par>
                        <p:par>
                          <p:cTn id="46" fill="hold">
                            <p:stCondLst>
                              <p:cond delay="6649"/>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149"/>
                            </p:stCondLst>
                            <p:childTnLst>
                              <p:par>
                                <p:cTn id="53" presetID="10" presetClass="entr" presetSubtype="0" fill="hold" nodeType="after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fade">
                                      <p:cBhvr>
                                        <p:cTn id="55" dur="1000"/>
                                        <p:tgtEl>
                                          <p:spTgt spid="46"/>
                                        </p:tgtEl>
                                      </p:cBhvr>
                                    </p:animEffect>
                                  </p:childTnLst>
                                </p:cTn>
                              </p:par>
                              <p:par>
                                <p:cTn id="56" presetID="35" presetClass="path" presetSubtype="0" decel="100000" fill="hold" nodeType="withEffect">
                                  <p:stCondLst>
                                    <p:cond delay="0"/>
                                  </p:stCondLst>
                                  <p:childTnLst>
                                    <p:animMotion origin="layout" path="M -1.875E-6 4.44444E-6 L -0.04258 4.44444E-6 " pathEditMode="relative" rAng="0" ptsTypes="AA">
                                      <p:cBhvr>
                                        <p:cTn id="57" dur="1000" spd="-100000" fill="hold"/>
                                        <p:tgtEl>
                                          <p:spTgt spid="46"/>
                                        </p:tgtEl>
                                        <p:attrNameLst>
                                          <p:attrName>ppt_x</p:attrName>
                                          <p:attrName>ppt_y</p:attrName>
                                        </p:attrNameLst>
                                      </p:cBhvr>
                                      <p:rCtr x="-2135" y="0"/>
                                    </p:animMotion>
                                  </p:childTnLst>
                                </p:cTn>
                              </p:par>
                            </p:childTnLst>
                          </p:cTn>
                        </p:par>
                        <p:par>
                          <p:cTn id="58" fill="hold">
                            <p:stCondLst>
                              <p:cond delay="8149"/>
                            </p:stCondLst>
                            <p:childTnLst>
                              <p:par>
                                <p:cTn id="59" presetID="10"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childTnLst>
                                </p:cTn>
                              </p:par>
                              <p:par>
                                <p:cTn id="62" presetID="35" presetClass="path" presetSubtype="0" decel="100000" fill="hold" grpId="1" nodeType="withEffect">
                                  <p:stCondLst>
                                    <p:cond delay="0"/>
                                  </p:stCondLst>
                                  <p:childTnLst>
                                    <p:animMotion origin="layout" path="M 1.04167E-6 2.96296E-6 L -0.06354 2.96296E-6 " pathEditMode="relative" rAng="0" ptsTypes="AA">
                                      <p:cBhvr>
                                        <p:cTn id="63" dur="1000" spd="-100000" fill="hold"/>
                                        <p:tgtEl>
                                          <p:spTgt spid="51"/>
                                        </p:tgtEl>
                                        <p:attrNameLst>
                                          <p:attrName>ppt_x</p:attrName>
                                          <p:attrName>ppt_y</p:attrName>
                                        </p:attrNameLst>
                                      </p:cBhvr>
                                      <p:rCtr x="-3177" y="0"/>
                                    </p:animMotion>
                                  </p:childTnLst>
                                </p:cTn>
                              </p:par>
                            </p:childTnLst>
                          </p:cTn>
                        </p:par>
                        <p:par>
                          <p:cTn id="64" fill="hold">
                            <p:stCondLst>
                              <p:cond delay="9149"/>
                            </p:stCondLst>
                            <p:childTnLst>
                              <p:par>
                                <p:cTn id="65" presetID="22" presetClass="entr" presetSubtype="4"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down)">
                                      <p:cBhvr>
                                        <p:cTn id="67" dur="1000"/>
                                        <p:tgtEl>
                                          <p:spTgt spid="64"/>
                                        </p:tgtEl>
                                      </p:cBhvr>
                                    </p:animEffect>
                                  </p:childTnLst>
                                </p:cTn>
                              </p:par>
                            </p:childTnLst>
                          </p:cTn>
                        </p:par>
                        <p:par>
                          <p:cTn id="68" fill="hold">
                            <p:stCondLst>
                              <p:cond delay="10149"/>
                            </p:stCondLst>
                            <p:childTnLst>
                              <p:par>
                                <p:cTn id="69" presetID="53" presetClass="entr" presetSubtype="16"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childTnLst>
                                </p:cTn>
                              </p:par>
                            </p:childTnLst>
                          </p:cTn>
                        </p:par>
                        <p:par>
                          <p:cTn id="74" fill="hold">
                            <p:stCondLst>
                              <p:cond delay="10649"/>
                            </p:stCondLst>
                            <p:childTnLst>
                              <p:par>
                                <p:cTn id="75" presetID="10" presetClass="entr" presetSubtype="0" fill="hold" nodeType="after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fade">
                                      <p:cBhvr>
                                        <p:cTn id="77" dur="1000"/>
                                        <p:tgtEl>
                                          <p:spTgt spid="38"/>
                                        </p:tgtEl>
                                      </p:cBhvr>
                                    </p:animEffect>
                                  </p:childTnLst>
                                </p:cTn>
                              </p:par>
                              <p:par>
                                <p:cTn id="78" presetID="35" presetClass="path" presetSubtype="0" decel="100000" fill="hold" nodeType="withEffect">
                                  <p:stCondLst>
                                    <p:cond delay="0"/>
                                  </p:stCondLst>
                                  <p:childTnLst>
                                    <p:animMotion origin="layout" path="M -4.79167E-6 4.07407E-6 L 0.04128 4.07407E-6 " pathEditMode="relative" rAng="0" ptsTypes="AA">
                                      <p:cBhvr>
                                        <p:cTn id="79" dur="1000" spd="-100000" fill="hold"/>
                                        <p:tgtEl>
                                          <p:spTgt spid="38"/>
                                        </p:tgtEl>
                                        <p:attrNameLst>
                                          <p:attrName>ppt_x</p:attrName>
                                          <p:attrName>ppt_y</p:attrName>
                                        </p:attrNameLst>
                                      </p:cBhvr>
                                      <p:rCtr x="2057" y="0"/>
                                    </p:animMotion>
                                  </p:childTnLst>
                                </p:cTn>
                              </p:par>
                            </p:childTnLst>
                          </p:cTn>
                        </p:par>
                        <p:par>
                          <p:cTn id="80" fill="hold">
                            <p:stCondLst>
                              <p:cond delay="11649"/>
                            </p:stCondLst>
                            <p:childTnLst>
                              <p:par>
                                <p:cTn id="81" presetID="10" presetClass="entr" presetSubtype="0"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fade">
                                      <p:cBhvr>
                                        <p:cTn id="83" dur="1000"/>
                                        <p:tgtEl>
                                          <p:spTgt spid="52"/>
                                        </p:tgtEl>
                                      </p:cBhvr>
                                    </p:animEffect>
                                  </p:childTnLst>
                                </p:cTn>
                              </p:par>
                              <p:par>
                                <p:cTn id="84" presetID="35" presetClass="path" presetSubtype="0" decel="100000" fill="hold" grpId="1" nodeType="withEffect">
                                  <p:stCondLst>
                                    <p:cond delay="0"/>
                                  </p:stCondLst>
                                  <p:childTnLst>
                                    <p:animMotion origin="layout" path="M 1.04167E-6 2.96296E-6 L -0.06354 2.96296E-6 " pathEditMode="relative" rAng="0" ptsTypes="AA">
                                      <p:cBhvr>
                                        <p:cTn id="85" dur="1000" spd="-100000" fill="hold"/>
                                        <p:tgtEl>
                                          <p:spTgt spid="52"/>
                                        </p:tgtEl>
                                        <p:attrNameLst>
                                          <p:attrName>ppt_x</p:attrName>
                                          <p:attrName>ppt_y</p:attrName>
                                        </p:attrNameLst>
                                      </p:cBhvr>
                                      <p:rCtr x="-3177" y="0"/>
                                    </p:animMotion>
                                  </p:childTnLst>
                                </p:cTn>
                              </p:par>
                            </p:childTnLst>
                          </p:cTn>
                        </p:par>
                        <p:par>
                          <p:cTn id="86" fill="hold">
                            <p:stCondLst>
                              <p:cond delay="12649"/>
                            </p:stCondLst>
                            <p:childTnLst>
                              <p:par>
                                <p:cTn id="87" presetID="22" presetClass="entr" presetSubtype="1" fill="hold" nodeType="afterEffect">
                                  <p:stCondLst>
                                    <p:cond delay="0"/>
                                  </p:stCondLst>
                                  <p:childTnLst>
                                    <p:set>
                                      <p:cBhvr>
                                        <p:cTn id="88" dur="1" fill="hold">
                                          <p:stCondLst>
                                            <p:cond delay="0"/>
                                          </p:stCondLst>
                                        </p:cTn>
                                        <p:tgtEl>
                                          <p:spTgt spid="67"/>
                                        </p:tgtEl>
                                        <p:attrNameLst>
                                          <p:attrName>style.visibility</p:attrName>
                                        </p:attrNameLst>
                                      </p:cBhvr>
                                      <p:to>
                                        <p:strVal val="visible"/>
                                      </p:to>
                                    </p:set>
                                    <p:animEffect transition="in" filter="wipe(up)">
                                      <p:cBhvr>
                                        <p:cTn id="89" dur="1000"/>
                                        <p:tgtEl>
                                          <p:spTgt spid="67"/>
                                        </p:tgtEl>
                                      </p:cBhvr>
                                    </p:animEffect>
                                  </p:childTnLst>
                                </p:cTn>
                              </p:par>
                            </p:childTnLst>
                          </p:cTn>
                        </p:par>
                        <p:par>
                          <p:cTn id="90" fill="hold">
                            <p:stCondLst>
                              <p:cond delay="13649"/>
                            </p:stCondLst>
                            <p:childTnLst>
                              <p:par>
                                <p:cTn id="91" presetID="53" presetClass="entr" presetSubtype="16"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childTnLst>
                                </p:cTn>
                              </p:par>
                            </p:childTnLst>
                          </p:cTn>
                        </p:par>
                        <p:par>
                          <p:cTn id="96" fill="hold">
                            <p:stCondLst>
                              <p:cond delay="14149"/>
                            </p:stCondLst>
                            <p:childTnLst>
                              <p:par>
                                <p:cTn id="97" presetID="10" presetClass="entr" presetSubtype="0" fill="hold" nodeType="after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childTnLst>
                                </p:cTn>
                              </p:par>
                              <p:par>
                                <p:cTn id="100" presetID="35" presetClass="path" presetSubtype="0" decel="100000" fill="hold" nodeType="withEffect">
                                  <p:stCondLst>
                                    <p:cond delay="0"/>
                                  </p:stCondLst>
                                  <p:childTnLst>
                                    <p:animMotion origin="layout" path="M -1.875E-6 4.44444E-6 L -0.04258 4.44444E-6 " pathEditMode="relative" rAng="0" ptsTypes="AA">
                                      <p:cBhvr>
                                        <p:cTn id="101" dur="1000" spd="-100000" fill="hold"/>
                                        <p:tgtEl>
                                          <p:spTgt spid="56"/>
                                        </p:tgtEl>
                                        <p:attrNameLst>
                                          <p:attrName>ppt_x</p:attrName>
                                          <p:attrName>ppt_y</p:attrName>
                                        </p:attrNameLst>
                                      </p:cBhvr>
                                      <p:rCtr x="-2135" y="0"/>
                                    </p:animMotion>
                                  </p:childTnLst>
                                </p:cTn>
                              </p:par>
                            </p:childTnLst>
                          </p:cTn>
                        </p:par>
                        <p:par>
                          <p:cTn id="102" fill="hold">
                            <p:stCondLst>
                              <p:cond delay="15149"/>
                            </p:stCondLst>
                            <p:childTnLst>
                              <p:par>
                                <p:cTn id="103" presetID="10" presetClass="entr" presetSubtype="0"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Effect transition="in" filter="fade">
                                      <p:cBhvr>
                                        <p:cTn id="105" dur="1000"/>
                                        <p:tgtEl>
                                          <p:spTgt spid="53"/>
                                        </p:tgtEl>
                                      </p:cBhvr>
                                    </p:animEffect>
                                  </p:childTnLst>
                                </p:cTn>
                              </p:par>
                              <p:par>
                                <p:cTn id="106" presetID="35" presetClass="path" presetSubtype="0" decel="100000" fill="hold" grpId="1" nodeType="withEffect">
                                  <p:stCondLst>
                                    <p:cond delay="0"/>
                                  </p:stCondLst>
                                  <p:childTnLst>
                                    <p:animMotion origin="layout" path="M 1.04167E-6 2.96296E-6 L -0.06354 2.96296E-6 " pathEditMode="relative" rAng="0" ptsTypes="AA">
                                      <p:cBhvr>
                                        <p:cTn id="107" dur="1000" spd="-100000" fill="hold"/>
                                        <p:tgtEl>
                                          <p:spTgt spid="53"/>
                                        </p:tgtEl>
                                        <p:attrNameLst>
                                          <p:attrName>ppt_x</p:attrName>
                                          <p:attrName>ppt_y</p:attrName>
                                        </p:attrNameLst>
                                      </p:cBhvr>
                                      <p:rCtr x="-3177" y="0"/>
                                    </p:animMotion>
                                  </p:childTnLst>
                                </p:cTn>
                              </p:par>
                            </p:childTnLst>
                          </p:cTn>
                        </p:par>
                        <p:par>
                          <p:cTn id="108" fill="hold">
                            <p:stCondLst>
                              <p:cond delay="16149"/>
                            </p:stCondLst>
                            <p:childTnLst>
                              <p:par>
                                <p:cTn id="109" presetID="22" presetClass="entr" presetSubtype="4" fill="hold"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down)">
                                      <p:cBhvr>
                                        <p:cTn id="111" dur="1000"/>
                                        <p:tgtEl>
                                          <p:spTgt spid="65"/>
                                        </p:tgtEl>
                                      </p:cBhvr>
                                    </p:animEffect>
                                  </p:childTnLst>
                                </p:cTn>
                              </p:par>
                            </p:childTnLst>
                          </p:cTn>
                        </p:par>
                        <p:par>
                          <p:cTn id="112" fill="hold">
                            <p:stCondLst>
                              <p:cond delay="17149"/>
                            </p:stCondLst>
                            <p:childTnLst>
                              <p:par>
                                <p:cTn id="113" presetID="53" presetClass="entr" presetSubtype="16" fill="hold" grpId="0" nodeType="after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p:cTn id="115" dur="500" fill="hold"/>
                                        <p:tgtEl>
                                          <p:spTgt spid="41"/>
                                        </p:tgtEl>
                                        <p:attrNameLst>
                                          <p:attrName>ppt_w</p:attrName>
                                        </p:attrNameLst>
                                      </p:cBhvr>
                                      <p:tavLst>
                                        <p:tav tm="0">
                                          <p:val>
                                            <p:fltVal val="0"/>
                                          </p:val>
                                        </p:tav>
                                        <p:tav tm="100000">
                                          <p:val>
                                            <p:strVal val="#ppt_w"/>
                                          </p:val>
                                        </p:tav>
                                      </p:tavLst>
                                    </p:anim>
                                    <p:anim calcmode="lin" valueType="num">
                                      <p:cBhvr>
                                        <p:cTn id="116" dur="500" fill="hold"/>
                                        <p:tgtEl>
                                          <p:spTgt spid="41"/>
                                        </p:tgtEl>
                                        <p:attrNameLst>
                                          <p:attrName>ppt_h</p:attrName>
                                        </p:attrNameLst>
                                      </p:cBhvr>
                                      <p:tavLst>
                                        <p:tav tm="0">
                                          <p:val>
                                            <p:fltVal val="0"/>
                                          </p:val>
                                        </p:tav>
                                        <p:tav tm="100000">
                                          <p:val>
                                            <p:strVal val="#ppt_h"/>
                                          </p:val>
                                        </p:tav>
                                      </p:tavLst>
                                    </p:anim>
                                    <p:animEffect transition="in" filter="fade">
                                      <p:cBhvr>
                                        <p:cTn id="117" dur="500"/>
                                        <p:tgtEl>
                                          <p:spTgt spid="41"/>
                                        </p:tgtEl>
                                      </p:cBhvr>
                                    </p:animEffect>
                                  </p:childTnLst>
                                </p:cTn>
                              </p:par>
                            </p:childTnLst>
                          </p:cTn>
                        </p:par>
                        <p:par>
                          <p:cTn id="118" fill="hold">
                            <p:stCondLst>
                              <p:cond delay="17649"/>
                            </p:stCondLst>
                            <p:childTnLst>
                              <p:par>
                                <p:cTn id="119" presetID="10" presetClass="entr" presetSubtype="0" fill="hold"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fade">
                                      <p:cBhvr>
                                        <p:cTn id="121" dur="1000"/>
                                        <p:tgtEl>
                                          <p:spTgt spid="42"/>
                                        </p:tgtEl>
                                      </p:cBhvr>
                                    </p:animEffect>
                                  </p:childTnLst>
                                </p:cTn>
                              </p:par>
                              <p:par>
                                <p:cTn id="122" presetID="35" presetClass="path" presetSubtype="0" decel="100000" fill="hold" nodeType="withEffect">
                                  <p:stCondLst>
                                    <p:cond delay="0"/>
                                  </p:stCondLst>
                                  <p:childTnLst>
                                    <p:animMotion origin="layout" path="M -4.16667E-6 4.07407E-6 L 0.04128 4.07407E-6 " pathEditMode="relative" rAng="0" ptsTypes="AA">
                                      <p:cBhvr>
                                        <p:cTn id="123" dur="1000" spd="-100000" fill="hold"/>
                                        <p:tgtEl>
                                          <p:spTgt spid="42"/>
                                        </p:tgtEl>
                                        <p:attrNameLst>
                                          <p:attrName>ppt_x</p:attrName>
                                          <p:attrName>ppt_y</p:attrName>
                                        </p:attrNameLst>
                                      </p:cBhvr>
                                      <p:rCtr x="2057" y="0"/>
                                    </p:animMotion>
                                  </p:childTnLst>
                                </p:cTn>
                              </p:par>
                            </p:childTnLst>
                          </p:cTn>
                        </p:par>
                        <p:par>
                          <p:cTn id="124" fill="hold">
                            <p:stCondLst>
                              <p:cond delay="18649"/>
                            </p:stCondLst>
                            <p:childTnLst>
                              <p:par>
                                <p:cTn id="125" presetID="10" presetClass="entr" presetSubtype="0" fill="hold" grpId="0" nodeType="afterEffect">
                                  <p:stCondLst>
                                    <p:cond delay="0"/>
                                  </p:stCondLst>
                                  <p:childTnLst>
                                    <p:set>
                                      <p:cBhvr>
                                        <p:cTn id="126" dur="1" fill="hold">
                                          <p:stCondLst>
                                            <p:cond delay="0"/>
                                          </p:stCondLst>
                                        </p:cTn>
                                        <p:tgtEl>
                                          <p:spTgt spid="54"/>
                                        </p:tgtEl>
                                        <p:attrNameLst>
                                          <p:attrName>style.visibility</p:attrName>
                                        </p:attrNameLst>
                                      </p:cBhvr>
                                      <p:to>
                                        <p:strVal val="visible"/>
                                      </p:to>
                                    </p:set>
                                    <p:animEffect transition="in" filter="fade">
                                      <p:cBhvr>
                                        <p:cTn id="127" dur="1000"/>
                                        <p:tgtEl>
                                          <p:spTgt spid="54"/>
                                        </p:tgtEl>
                                      </p:cBhvr>
                                    </p:animEffect>
                                  </p:childTnLst>
                                </p:cTn>
                              </p:par>
                              <p:par>
                                <p:cTn id="128" presetID="35" presetClass="path" presetSubtype="0" decel="100000" fill="hold" grpId="1" nodeType="withEffect">
                                  <p:stCondLst>
                                    <p:cond delay="0"/>
                                  </p:stCondLst>
                                  <p:childTnLst>
                                    <p:animMotion origin="layout" path="M 1.04167E-6 2.96296E-6 L -0.06354 2.96296E-6 " pathEditMode="relative" rAng="0" ptsTypes="AA">
                                      <p:cBhvr>
                                        <p:cTn id="129" dur="1000" spd="-100000" fill="hold"/>
                                        <p:tgtEl>
                                          <p:spTgt spid="54"/>
                                        </p:tgtEl>
                                        <p:attrNameLst>
                                          <p:attrName>ppt_x</p:attrName>
                                          <p:attrName>ppt_y</p:attrName>
                                        </p:attrNameLst>
                                      </p:cBhvr>
                                      <p:rCtr x="-3177" y="0"/>
                                    </p:animMotion>
                                  </p:childTnLst>
                                </p:cTn>
                              </p:par>
                            </p:childTnLst>
                          </p:cTn>
                        </p:par>
                        <p:par>
                          <p:cTn id="130" fill="hold">
                            <p:stCondLst>
                              <p:cond delay="19649"/>
                            </p:stCondLst>
                            <p:childTnLst>
                              <p:par>
                                <p:cTn id="131" presetID="22" presetClass="entr" presetSubtype="1" fill="hold" nodeType="afterEffect">
                                  <p:stCondLst>
                                    <p:cond delay="0"/>
                                  </p:stCondLst>
                                  <p:childTnLst>
                                    <p:set>
                                      <p:cBhvr>
                                        <p:cTn id="132" dur="1" fill="hold">
                                          <p:stCondLst>
                                            <p:cond delay="0"/>
                                          </p:stCondLst>
                                        </p:cTn>
                                        <p:tgtEl>
                                          <p:spTgt spid="68"/>
                                        </p:tgtEl>
                                        <p:attrNameLst>
                                          <p:attrName>style.visibility</p:attrName>
                                        </p:attrNameLst>
                                      </p:cBhvr>
                                      <p:to>
                                        <p:strVal val="visible"/>
                                      </p:to>
                                    </p:set>
                                    <p:animEffect transition="in" filter="wipe(up)">
                                      <p:cBhvr>
                                        <p:cTn id="133" dur="1000"/>
                                        <p:tgtEl>
                                          <p:spTgt spid="68"/>
                                        </p:tgtEl>
                                      </p:cBhvr>
                                    </p:animEffect>
                                  </p:childTnLst>
                                </p:cTn>
                              </p:par>
                            </p:childTnLst>
                          </p:cTn>
                        </p:par>
                        <p:par>
                          <p:cTn id="134" fill="hold">
                            <p:stCondLst>
                              <p:cond delay="20649"/>
                            </p:stCondLst>
                            <p:childTnLst>
                              <p:par>
                                <p:cTn id="135" presetID="53" presetClass="entr" presetSubtype="16" fill="hold" grpId="0" nodeType="afterEffect">
                                  <p:stCondLst>
                                    <p:cond delay="0"/>
                                  </p:stCondLst>
                                  <p:childTnLst>
                                    <p:set>
                                      <p:cBhvr>
                                        <p:cTn id="136" dur="1" fill="hold">
                                          <p:stCondLst>
                                            <p:cond delay="0"/>
                                          </p:stCondLst>
                                        </p:cTn>
                                        <p:tgtEl>
                                          <p:spTgt spid="59"/>
                                        </p:tgtEl>
                                        <p:attrNameLst>
                                          <p:attrName>style.visibility</p:attrName>
                                        </p:attrNameLst>
                                      </p:cBhvr>
                                      <p:to>
                                        <p:strVal val="visible"/>
                                      </p:to>
                                    </p:set>
                                    <p:anim calcmode="lin" valueType="num">
                                      <p:cBhvr>
                                        <p:cTn id="137" dur="500" fill="hold"/>
                                        <p:tgtEl>
                                          <p:spTgt spid="59"/>
                                        </p:tgtEl>
                                        <p:attrNameLst>
                                          <p:attrName>ppt_w</p:attrName>
                                        </p:attrNameLst>
                                      </p:cBhvr>
                                      <p:tavLst>
                                        <p:tav tm="0">
                                          <p:val>
                                            <p:fltVal val="0"/>
                                          </p:val>
                                        </p:tav>
                                        <p:tav tm="100000">
                                          <p:val>
                                            <p:strVal val="#ppt_w"/>
                                          </p:val>
                                        </p:tav>
                                      </p:tavLst>
                                    </p:anim>
                                    <p:anim calcmode="lin" valueType="num">
                                      <p:cBhvr>
                                        <p:cTn id="138" dur="500" fill="hold"/>
                                        <p:tgtEl>
                                          <p:spTgt spid="59"/>
                                        </p:tgtEl>
                                        <p:attrNameLst>
                                          <p:attrName>ppt_h</p:attrName>
                                        </p:attrNameLst>
                                      </p:cBhvr>
                                      <p:tavLst>
                                        <p:tav tm="0">
                                          <p:val>
                                            <p:fltVal val="0"/>
                                          </p:val>
                                        </p:tav>
                                        <p:tav tm="100000">
                                          <p:val>
                                            <p:strVal val="#ppt_h"/>
                                          </p:val>
                                        </p:tav>
                                      </p:tavLst>
                                    </p:anim>
                                    <p:animEffect transition="in" filter="fade">
                                      <p:cBhvr>
                                        <p:cTn id="139" dur="500"/>
                                        <p:tgtEl>
                                          <p:spTgt spid="59"/>
                                        </p:tgtEl>
                                      </p:cBhvr>
                                    </p:animEffect>
                                  </p:childTnLst>
                                </p:cTn>
                              </p:par>
                            </p:childTnLst>
                          </p:cTn>
                        </p:par>
                        <p:par>
                          <p:cTn id="140" fill="hold">
                            <p:stCondLst>
                              <p:cond delay="21149"/>
                            </p:stCondLst>
                            <p:childTnLst>
                              <p:par>
                                <p:cTn id="141" presetID="10" presetClass="entr" presetSubtype="0" fill="hold" nodeType="afterEffect">
                                  <p:stCondLst>
                                    <p:cond delay="0"/>
                                  </p:stCondLst>
                                  <p:childTnLst>
                                    <p:set>
                                      <p:cBhvr>
                                        <p:cTn id="142" dur="1" fill="hold">
                                          <p:stCondLst>
                                            <p:cond delay="0"/>
                                          </p:stCondLst>
                                        </p:cTn>
                                        <p:tgtEl>
                                          <p:spTgt spid="60"/>
                                        </p:tgtEl>
                                        <p:attrNameLst>
                                          <p:attrName>style.visibility</p:attrName>
                                        </p:attrNameLst>
                                      </p:cBhvr>
                                      <p:to>
                                        <p:strVal val="visible"/>
                                      </p:to>
                                    </p:set>
                                    <p:animEffect transition="in" filter="fade">
                                      <p:cBhvr>
                                        <p:cTn id="143" dur="1000"/>
                                        <p:tgtEl>
                                          <p:spTgt spid="60"/>
                                        </p:tgtEl>
                                      </p:cBhvr>
                                    </p:animEffect>
                                  </p:childTnLst>
                                </p:cTn>
                              </p:par>
                              <p:par>
                                <p:cTn id="144" presetID="35" presetClass="path" presetSubtype="0" decel="100000" fill="hold" nodeType="withEffect">
                                  <p:stCondLst>
                                    <p:cond delay="0"/>
                                  </p:stCondLst>
                                  <p:childTnLst>
                                    <p:animMotion origin="layout" path="M -1.875E-6 4.44444E-6 L -0.04258 4.44444E-6 " pathEditMode="relative" rAng="0" ptsTypes="AA">
                                      <p:cBhvr>
                                        <p:cTn id="145" dur="1000" spd="-100000" fill="hold"/>
                                        <p:tgtEl>
                                          <p:spTgt spid="60"/>
                                        </p:tgtEl>
                                        <p:attrNameLst>
                                          <p:attrName>ppt_x</p:attrName>
                                          <p:attrName>ppt_y</p:attrName>
                                        </p:attrNameLst>
                                      </p:cBhvr>
                                      <p:rCtr x="-213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3" grpId="0" animBg="1"/>
      <p:bldP spid="37" grpId="0" animBg="1"/>
      <p:bldP spid="41" grpId="0" animBg="1"/>
      <p:bldP spid="45" grpId="0"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7"/>
          <p:cNvSpPr txBox="1">
            <a:spLocks noChangeArrowheads="1"/>
          </p:cNvSpPr>
          <p:nvPr/>
        </p:nvSpPr>
        <p:spPr bwMode="auto">
          <a:xfrm>
            <a:off x="1711583" y="416973"/>
            <a:ext cx="19287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2800" spc="600" dirty="0">
                <a:solidFill>
                  <a:srgbClr val="42A6E2"/>
                </a:solidFill>
                <a:latin typeface="方正尚酷简体" panose="03000509000000000000" pitchFamily="65" charset="-122"/>
                <a:ea typeface="方正尚酷简体" panose="03000509000000000000" pitchFamily="65" charset="-122"/>
              </a:rPr>
              <a:t>客户分析</a:t>
            </a:r>
          </a:p>
        </p:txBody>
      </p:sp>
      <p:grpSp>
        <p:nvGrpSpPr>
          <p:cNvPr id="3" name="组合 2"/>
          <p:cNvGrpSpPr/>
          <p:nvPr/>
        </p:nvGrpSpPr>
        <p:grpSpPr>
          <a:xfrm>
            <a:off x="-19052" y="319730"/>
            <a:ext cx="1623000" cy="707886"/>
            <a:chOff x="-19052" y="319730"/>
            <a:chExt cx="1623000" cy="707886"/>
          </a:xfrm>
        </p:grpSpPr>
        <p:sp>
          <p:nvSpPr>
            <p:cNvPr id="4" name="任意多边形 3"/>
            <p:cNvSpPr/>
            <p:nvPr/>
          </p:nvSpPr>
          <p:spPr>
            <a:xfrm flipH="1">
              <a:off x="-19052" y="340071"/>
              <a:ext cx="1623000" cy="675970"/>
            </a:xfrm>
            <a:custGeom>
              <a:avLst/>
              <a:gdLst>
                <a:gd name="connsiteX0" fmla="*/ 1623000 w 1623000"/>
                <a:gd name="connsiteY0" fmla="*/ 0 h 675970"/>
                <a:gd name="connsiteX1" fmla="*/ 309120 w 1623000"/>
                <a:gd name="connsiteY1" fmla="*/ 0 h 675970"/>
                <a:gd name="connsiteX2" fmla="*/ 270629 w 1623000"/>
                <a:gd name="connsiteY2" fmla="*/ 0 h 675970"/>
                <a:gd name="connsiteX3" fmla="*/ 270629 w 1623000"/>
                <a:gd name="connsiteY3" fmla="*/ 4243 h 675970"/>
                <a:gd name="connsiteX4" fmla="*/ 246822 w 1623000"/>
                <a:gd name="connsiteY4" fmla="*/ 6867 h 675970"/>
                <a:gd name="connsiteX5" fmla="*/ 0 w 1623000"/>
                <a:gd name="connsiteY5" fmla="*/ 337985 h 675970"/>
                <a:gd name="connsiteX6" fmla="*/ 246822 w 1623000"/>
                <a:gd name="connsiteY6" fmla="*/ 669103 h 675970"/>
                <a:gd name="connsiteX7" fmla="*/ 270629 w 1623000"/>
                <a:gd name="connsiteY7" fmla="*/ 671727 h 675970"/>
                <a:gd name="connsiteX8" fmla="*/ 270629 w 1623000"/>
                <a:gd name="connsiteY8" fmla="*/ 675969 h 675970"/>
                <a:gd name="connsiteX9" fmla="*/ 309111 w 1623000"/>
                <a:gd name="connsiteY9" fmla="*/ 675969 h 675970"/>
                <a:gd name="connsiteX10" fmla="*/ 309120 w 1623000"/>
                <a:gd name="connsiteY10" fmla="*/ 675970 h 675970"/>
                <a:gd name="connsiteX11" fmla="*/ 309129 w 1623000"/>
                <a:gd name="connsiteY11" fmla="*/ 675969 h 675970"/>
                <a:gd name="connsiteX12" fmla="*/ 1623000 w 1623000"/>
                <a:gd name="connsiteY12" fmla="*/ 675969 h 6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3000" h="675970">
                  <a:moveTo>
                    <a:pt x="1623000" y="0"/>
                  </a:moveTo>
                  <a:lnTo>
                    <a:pt x="309120" y="0"/>
                  </a:lnTo>
                  <a:lnTo>
                    <a:pt x="270629" y="0"/>
                  </a:lnTo>
                  <a:lnTo>
                    <a:pt x="270629" y="4243"/>
                  </a:lnTo>
                  <a:lnTo>
                    <a:pt x="246822" y="6867"/>
                  </a:lnTo>
                  <a:cubicBezTo>
                    <a:pt x="105961" y="38383"/>
                    <a:pt x="0" y="174654"/>
                    <a:pt x="0" y="337985"/>
                  </a:cubicBezTo>
                  <a:cubicBezTo>
                    <a:pt x="0" y="501316"/>
                    <a:pt x="105961" y="637588"/>
                    <a:pt x="246822" y="669103"/>
                  </a:cubicBezTo>
                  <a:lnTo>
                    <a:pt x="270629" y="671727"/>
                  </a:lnTo>
                  <a:lnTo>
                    <a:pt x="270629" y="675969"/>
                  </a:lnTo>
                  <a:lnTo>
                    <a:pt x="309111" y="675969"/>
                  </a:lnTo>
                  <a:lnTo>
                    <a:pt x="309120" y="675970"/>
                  </a:lnTo>
                  <a:lnTo>
                    <a:pt x="309129" y="675969"/>
                  </a:lnTo>
                  <a:lnTo>
                    <a:pt x="1623000" y="675969"/>
                  </a:lnTo>
                  <a:close/>
                </a:path>
              </a:pathLst>
            </a:custGeom>
            <a:solidFill>
              <a:srgbClr val="42A6E2"/>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sz="1350">
                <a:solidFill>
                  <a:schemeClr val="bg1"/>
                </a:solidFill>
              </a:endParaRPr>
            </a:p>
          </p:txBody>
        </p:sp>
        <p:sp>
          <p:nvSpPr>
            <p:cNvPr id="5" name="文本框 4"/>
            <p:cNvSpPr txBox="1"/>
            <p:nvPr/>
          </p:nvSpPr>
          <p:spPr>
            <a:xfrm>
              <a:off x="842157" y="319730"/>
              <a:ext cx="657552" cy="707886"/>
            </a:xfrm>
            <a:prstGeom prst="rect">
              <a:avLst/>
            </a:prstGeom>
            <a:noFill/>
          </p:spPr>
          <p:txBody>
            <a:bodyPr wrap="none" rtlCol="0">
              <a:spAutoFit/>
            </a:bodyPr>
            <a:lstStyle/>
            <a:p>
              <a:r>
                <a:rPr lang="en-US" altLang="zh-CN" sz="4000" b="1" dirty="0">
                  <a:solidFill>
                    <a:schemeClr val="bg1"/>
                  </a:solidFill>
                  <a:latin typeface="Agency FB" panose="020B0503020202020204" pitchFamily="34" charset="0"/>
                </a:rPr>
                <a:t>04</a:t>
              </a:r>
              <a:endParaRPr lang="zh-CN" altLang="en-US" sz="4000" b="1" dirty="0">
                <a:solidFill>
                  <a:schemeClr val="bg1"/>
                </a:solidFill>
                <a:latin typeface="Agency FB" panose="020B0503020202020204" pitchFamily="34" charset="0"/>
              </a:endParaRPr>
            </a:p>
          </p:txBody>
        </p:sp>
      </p:grpSp>
      <p:grpSp>
        <p:nvGrpSpPr>
          <p:cNvPr id="6" name="组合 5"/>
          <p:cNvGrpSpPr/>
          <p:nvPr/>
        </p:nvGrpSpPr>
        <p:grpSpPr>
          <a:xfrm>
            <a:off x="1214164" y="3056352"/>
            <a:ext cx="1041274" cy="1219427"/>
            <a:chOff x="1224324" y="2853152"/>
            <a:chExt cx="1041274" cy="1219427"/>
          </a:xfrm>
        </p:grpSpPr>
        <p:sp>
          <p:nvSpPr>
            <p:cNvPr id="7" name="矩形 6"/>
            <p:cNvSpPr/>
            <p:nvPr/>
          </p:nvSpPr>
          <p:spPr>
            <a:xfrm>
              <a:off x="1293259" y="2853152"/>
              <a:ext cx="903403" cy="1215941"/>
            </a:xfrm>
            <a:prstGeom prst="rect">
              <a:avLst/>
            </a:prstGeom>
            <a:solidFill>
              <a:srgbClr val="42A6E2"/>
            </a:solidFill>
            <a:ln>
              <a:noFill/>
            </a:ln>
            <a:effectLst>
              <a:outerShdw blurRad="63500" algn="ctr" rotWithShape="0">
                <a:prstClr val="black">
                  <a:alpha val="40000"/>
                </a:prstClr>
              </a:outerShdw>
            </a:effectLst>
          </p:spPr>
          <p:txBody>
            <a:bodyPr anchor="ctr"/>
            <a:lstStyle/>
            <a:p>
              <a:pPr algn="ctr"/>
              <a:endParaRPr/>
            </a:p>
          </p:txBody>
        </p:sp>
        <p:sp>
          <p:nvSpPr>
            <p:cNvPr id="8" name="椭圆 7"/>
            <p:cNvSpPr/>
            <p:nvPr/>
          </p:nvSpPr>
          <p:spPr>
            <a:xfrm>
              <a:off x="1224324" y="3031305"/>
              <a:ext cx="1041274" cy="1041274"/>
            </a:xfrm>
            <a:prstGeom prst="ellipse">
              <a:avLst/>
            </a:prstGeom>
            <a:solidFill>
              <a:srgbClr val="42A6E2"/>
            </a:solidFill>
            <a:ln>
              <a:noFill/>
            </a:ln>
            <a:effectLst>
              <a:outerShdw blurRad="63500" algn="ctr" rotWithShape="0">
                <a:prstClr val="black">
                  <a:alpha val="40000"/>
                </a:prstClr>
              </a:outerShdw>
            </a:effectLst>
          </p:spPr>
          <p:txBody>
            <a:bodyPr anchor="ctr"/>
            <a:lstStyle/>
            <a:p>
              <a:pPr algn="ctr"/>
              <a:endParaRPr/>
            </a:p>
          </p:txBody>
        </p:sp>
        <p:sp>
          <p:nvSpPr>
            <p:cNvPr id="9" name="任意多边形: 形状 5"/>
            <p:cNvSpPr/>
            <p:nvPr/>
          </p:nvSpPr>
          <p:spPr>
            <a:xfrm>
              <a:off x="1567525" y="3353448"/>
              <a:ext cx="354871" cy="363147"/>
            </a:xfrm>
            <a:custGeom>
              <a:avLst/>
              <a:gdLst/>
              <a:ahLst/>
              <a:cxnLst>
                <a:cxn ang="0">
                  <a:pos x="wd2" y="hd2"/>
                </a:cxn>
                <a:cxn ang="5400000">
                  <a:pos x="wd2" y="hd2"/>
                </a:cxn>
                <a:cxn ang="10800000">
                  <a:pos x="wd2" y="hd2"/>
                </a:cxn>
                <a:cxn ang="16200000">
                  <a:pos x="wd2" y="hd2"/>
                </a:cxn>
              </a:cxnLst>
              <a:rect l="0" t="0" r="r" b="b"/>
              <a:pathLst>
                <a:path w="20431" h="20433" extrusionOk="0">
                  <a:moveTo>
                    <a:pt x="14102" y="6331"/>
                  </a:moveTo>
                  <a:cubicBezTo>
                    <a:pt x="13391" y="5619"/>
                    <a:pt x="13391" y="4469"/>
                    <a:pt x="14102" y="3759"/>
                  </a:cubicBezTo>
                  <a:cubicBezTo>
                    <a:pt x="14812" y="3049"/>
                    <a:pt x="15965" y="3049"/>
                    <a:pt x="16674" y="3759"/>
                  </a:cubicBezTo>
                  <a:cubicBezTo>
                    <a:pt x="17385" y="4469"/>
                    <a:pt x="17385" y="5619"/>
                    <a:pt x="16674" y="6331"/>
                  </a:cubicBezTo>
                  <a:cubicBezTo>
                    <a:pt x="15965" y="7041"/>
                    <a:pt x="14812" y="7041"/>
                    <a:pt x="14102" y="6331"/>
                  </a:cubicBezTo>
                  <a:close/>
                  <a:moveTo>
                    <a:pt x="12904" y="13199"/>
                  </a:moveTo>
                  <a:cubicBezTo>
                    <a:pt x="12904" y="13199"/>
                    <a:pt x="21289" y="7286"/>
                    <a:pt x="20359" y="518"/>
                  </a:cubicBezTo>
                  <a:cubicBezTo>
                    <a:pt x="20339" y="369"/>
                    <a:pt x="20289" y="271"/>
                    <a:pt x="20226" y="206"/>
                  </a:cubicBezTo>
                  <a:cubicBezTo>
                    <a:pt x="20162" y="145"/>
                    <a:pt x="20065" y="93"/>
                    <a:pt x="19914" y="72"/>
                  </a:cubicBezTo>
                  <a:cubicBezTo>
                    <a:pt x="13147" y="-856"/>
                    <a:pt x="7233" y="7529"/>
                    <a:pt x="7233" y="7529"/>
                  </a:cubicBezTo>
                  <a:cubicBezTo>
                    <a:pt x="2104" y="6928"/>
                    <a:pt x="2478" y="7929"/>
                    <a:pt x="137" y="13421"/>
                  </a:cubicBezTo>
                  <a:cubicBezTo>
                    <a:pt x="-311" y="14470"/>
                    <a:pt x="416" y="14829"/>
                    <a:pt x="1211" y="14536"/>
                  </a:cubicBezTo>
                  <a:cubicBezTo>
                    <a:pt x="2006" y="14242"/>
                    <a:pt x="3764" y="13593"/>
                    <a:pt x="3764" y="13593"/>
                  </a:cubicBezTo>
                  <a:lnTo>
                    <a:pt x="6840" y="16669"/>
                  </a:lnTo>
                  <a:cubicBezTo>
                    <a:pt x="6840" y="16669"/>
                    <a:pt x="6192" y="18426"/>
                    <a:pt x="5897" y="19222"/>
                  </a:cubicBezTo>
                  <a:cubicBezTo>
                    <a:pt x="5604" y="20018"/>
                    <a:pt x="5963" y="20744"/>
                    <a:pt x="7012" y="20297"/>
                  </a:cubicBezTo>
                  <a:cubicBezTo>
                    <a:pt x="12505" y="17955"/>
                    <a:pt x="13504" y="18328"/>
                    <a:pt x="12904" y="13199"/>
                  </a:cubicBezTo>
                  <a:close/>
                </a:path>
              </a:pathLst>
            </a:custGeom>
            <a:solidFill>
              <a:srgbClr val="FFFFFF"/>
            </a:solidFill>
            <a:ln w="12700" cap="flat">
              <a:noFill/>
              <a:miter lim="400000"/>
            </a:ln>
            <a:effectLst/>
          </p:spPr>
          <p:txBody>
            <a:bodyPr anchor="ctr"/>
            <a:lstStyle/>
            <a:p>
              <a:pPr algn="ctr"/>
              <a:endParaRPr/>
            </a:p>
          </p:txBody>
        </p:sp>
      </p:grpSp>
      <p:grpSp>
        <p:nvGrpSpPr>
          <p:cNvPr id="10" name="组合 9"/>
          <p:cNvGrpSpPr/>
          <p:nvPr/>
        </p:nvGrpSpPr>
        <p:grpSpPr>
          <a:xfrm>
            <a:off x="4116034" y="2570008"/>
            <a:ext cx="1041274" cy="1705771"/>
            <a:chOff x="4126194" y="2366808"/>
            <a:chExt cx="1041274" cy="1705771"/>
          </a:xfrm>
        </p:grpSpPr>
        <p:sp>
          <p:nvSpPr>
            <p:cNvPr id="11" name="矩形 10"/>
            <p:cNvSpPr/>
            <p:nvPr/>
          </p:nvSpPr>
          <p:spPr>
            <a:xfrm>
              <a:off x="4189575" y="2366808"/>
              <a:ext cx="903403" cy="1702284"/>
            </a:xfrm>
            <a:prstGeom prst="rect">
              <a:avLst/>
            </a:prstGeom>
            <a:solidFill>
              <a:srgbClr val="42A6E2"/>
            </a:solidFill>
            <a:ln>
              <a:noFill/>
            </a:ln>
            <a:effectLst>
              <a:outerShdw blurRad="63500" algn="ctr" rotWithShape="0">
                <a:prstClr val="black">
                  <a:alpha val="40000"/>
                </a:prstClr>
              </a:outerShdw>
            </a:effectLst>
          </p:spPr>
          <p:txBody>
            <a:bodyPr anchor="ctr"/>
            <a:lstStyle/>
            <a:p>
              <a:pPr algn="ctr"/>
              <a:endParaRPr/>
            </a:p>
          </p:txBody>
        </p:sp>
        <p:sp>
          <p:nvSpPr>
            <p:cNvPr id="12" name="椭圆 11"/>
            <p:cNvSpPr/>
            <p:nvPr/>
          </p:nvSpPr>
          <p:spPr>
            <a:xfrm>
              <a:off x="4126194" y="3031306"/>
              <a:ext cx="1041274" cy="1041273"/>
            </a:xfrm>
            <a:prstGeom prst="ellipse">
              <a:avLst/>
            </a:prstGeom>
            <a:solidFill>
              <a:srgbClr val="42A6E2"/>
            </a:solidFill>
            <a:ln>
              <a:noFill/>
            </a:ln>
            <a:effectLst>
              <a:outerShdw blurRad="63500" algn="ctr" rotWithShape="0">
                <a:prstClr val="black">
                  <a:alpha val="40000"/>
                </a:prstClr>
              </a:outerShdw>
            </a:effectLst>
          </p:spPr>
          <p:txBody>
            <a:bodyPr anchor="ctr"/>
            <a:lstStyle/>
            <a:p>
              <a:pPr algn="ctr"/>
              <a:endParaRPr/>
            </a:p>
          </p:txBody>
        </p:sp>
        <p:sp>
          <p:nvSpPr>
            <p:cNvPr id="13" name="任意多边形: 形状 8"/>
            <p:cNvSpPr/>
            <p:nvPr/>
          </p:nvSpPr>
          <p:spPr>
            <a:xfrm>
              <a:off x="4399103" y="3341288"/>
              <a:ext cx="484349" cy="387465"/>
            </a:xfrm>
            <a:custGeom>
              <a:avLst/>
              <a:gdLst/>
              <a:ahLst/>
              <a:cxnLst>
                <a:cxn ang="0">
                  <a:pos x="wd2" y="hd2"/>
                </a:cxn>
                <a:cxn ang="5400000">
                  <a:pos x="wd2" y="hd2"/>
                </a:cxn>
                <a:cxn ang="10800000">
                  <a:pos x="wd2" y="hd2"/>
                </a:cxn>
                <a:cxn ang="16200000">
                  <a:pos x="wd2" y="hd2"/>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rgbClr val="FFFFFF"/>
            </a:solidFill>
            <a:ln w="12700" cap="flat">
              <a:noFill/>
              <a:miter lim="400000"/>
            </a:ln>
            <a:effectLst/>
          </p:spPr>
          <p:txBody>
            <a:bodyPr anchor="ctr"/>
            <a:lstStyle/>
            <a:p>
              <a:pPr algn="ctr"/>
              <a:endParaRPr/>
            </a:p>
          </p:txBody>
        </p:sp>
      </p:grpSp>
      <p:grpSp>
        <p:nvGrpSpPr>
          <p:cNvPr id="14" name="组合 13"/>
          <p:cNvGrpSpPr/>
          <p:nvPr/>
        </p:nvGrpSpPr>
        <p:grpSpPr>
          <a:xfrm>
            <a:off x="7034146" y="2093901"/>
            <a:ext cx="1041274" cy="2181878"/>
            <a:chOff x="7044306" y="1890701"/>
            <a:chExt cx="1041274" cy="2181878"/>
          </a:xfrm>
        </p:grpSpPr>
        <p:sp>
          <p:nvSpPr>
            <p:cNvPr id="15" name="矩形 14"/>
            <p:cNvSpPr/>
            <p:nvPr/>
          </p:nvSpPr>
          <p:spPr>
            <a:xfrm>
              <a:off x="7113241" y="1890701"/>
              <a:ext cx="903403" cy="2178391"/>
            </a:xfrm>
            <a:prstGeom prst="rect">
              <a:avLst/>
            </a:prstGeom>
            <a:solidFill>
              <a:srgbClr val="42A6E2"/>
            </a:solidFill>
            <a:ln>
              <a:noFill/>
            </a:ln>
            <a:effectLst>
              <a:outerShdw blurRad="63500" algn="ctr" rotWithShape="0">
                <a:prstClr val="black">
                  <a:alpha val="40000"/>
                </a:prstClr>
              </a:outerShdw>
            </a:effectLst>
          </p:spPr>
          <p:txBody>
            <a:bodyPr anchor="ctr"/>
            <a:lstStyle/>
            <a:p>
              <a:pPr algn="ctr"/>
              <a:endParaRPr/>
            </a:p>
          </p:txBody>
        </p:sp>
        <p:sp>
          <p:nvSpPr>
            <p:cNvPr id="16" name="椭圆 15"/>
            <p:cNvSpPr/>
            <p:nvPr/>
          </p:nvSpPr>
          <p:spPr>
            <a:xfrm>
              <a:off x="7044306" y="3031306"/>
              <a:ext cx="1041274" cy="1041273"/>
            </a:xfrm>
            <a:prstGeom prst="ellipse">
              <a:avLst/>
            </a:prstGeom>
            <a:solidFill>
              <a:srgbClr val="42A6E2"/>
            </a:solidFill>
            <a:ln>
              <a:noFill/>
            </a:ln>
            <a:effectLst>
              <a:outerShdw blurRad="63500" algn="ctr" rotWithShape="0">
                <a:prstClr val="black">
                  <a:alpha val="40000"/>
                </a:prstClr>
              </a:outerShdw>
            </a:effectLst>
          </p:spPr>
          <p:txBody>
            <a:bodyPr anchor="ctr"/>
            <a:lstStyle/>
            <a:p>
              <a:pPr algn="ctr"/>
              <a:endParaRPr/>
            </a:p>
          </p:txBody>
        </p:sp>
        <p:sp>
          <p:nvSpPr>
            <p:cNvPr id="17" name="任意多边形: 形状 11"/>
            <p:cNvSpPr/>
            <p:nvPr/>
          </p:nvSpPr>
          <p:spPr>
            <a:xfrm>
              <a:off x="7379507" y="3370369"/>
              <a:ext cx="370872" cy="363147"/>
            </a:xfrm>
            <a:custGeom>
              <a:avLst/>
              <a:gdLst/>
              <a:ahLst/>
              <a:cxnLst>
                <a:cxn ang="0">
                  <a:pos x="wd2" y="hd2"/>
                </a:cxn>
                <a:cxn ang="5400000">
                  <a:pos x="wd2" y="hd2"/>
                </a:cxn>
                <a:cxn ang="10800000">
                  <a:pos x="wd2" y="hd2"/>
                </a:cxn>
                <a:cxn ang="16200000">
                  <a:pos x="wd2" y="hd2"/>
                </a:cxn>
              </a:cxnLst>
              <a:rect l="0" t="0" r="r" b="b"/>
              <a:pathLst>
                <a:path w="20026" h="20334" extrusionOk="0">
                  <a:moveTo>
                    <a:pt x="19964" y="64"/>
                  </a:moveTo>
                  <a:cubicBezTo>
                    <a:pt x="19154" y="-762"/>
                    <a:pt x="10181" y="6693"/>
                    <a:pt x="7510" y="9416"/>
                  </a:cubicBezTo>
                  <a:cubicBezTo>
                    <a:pt x="6185" y="10767"/>
                    <a:pt x="5743" y="11492"/>
                    <a:pt x="5336" y="12034"/>
                  </a:cubicBezTo>
                  <a:cubicBezTo>
                    <a:pt x="5160" y="12268"/>
                    <a:pt x="5392" y="12341"/>
                    <a:pt x="5498" y="12397"/>
                  </a:cubicBezTo>
                  <a:cubicBezTo>
                    <a:pt x="6023" y="12675"/>
                    <a:pt x="6391" y="12933"/>
                    <a:pt x="6864" y="13417"/>
                  </a:cubicBezTo>
                  <a:cubicBezTo>
                    <a:pt x="7340" y="13900"/>
                    <a:pt x="7594" y="14275"/>
                    <a:pt x="7865" y="14809"/>
                  </a:cubicBezTo>
                  <a:cubicBezTo>
                    <a:pt x="7919" y="14917"/>
                    <a:pt x="7991" y="15156"/>
                    <a:pt x="8222" y="14975"/>
                  </a:cubicBezTo>
                  <a:cubicBezTo>
                    <a:pt x="8753" y="14561"/>
                    <a:pt x="9464" y="14110"/>
                    <a:pt x="10789" y="12758"/>
                  </a:cubicBezTo>
                  <a:cubicBezTo>
                    <a:pt x="13461" y="10036"/>
                    <a:pt x="20774" y="889"/>
                    <a:pt x="19964" y="64"/>
                  </a:cubicBezTo>
                  <a:close/>
                  <a:moveTo>
                    <a:pt x="2465" y="14020"/>
                  </a:moveTo>
                  <a:cubicBezTo>
                    <a:pt x="886" y="15630"/>
                    <a:pt x="2220" y="17281"/>
                    <a:pt x="121" y="19731"/>
                  </a:cubicBezTo>
                  <a:cubicBezTo>
                    <a:pt x="-826" y="20838"/>
                    <a:pt x="4021" y="20501"/>
                    <a:pt x="6421" y="18052"/>
                  </a:cubicBezTo>
                  <a:cubicBezTo>
                    <a:pt x="7439" y="17016"/>
                    <a:pt x="7152" y="15502"/>
                    <a:pt x="6060" y="14389"/>
                  </a:cubicBezTo>
                  <a:cubicBezTo>
                    <a:pt x="4968" y="13275"/>
                    <a:pt x="3483" y="12982"/>
                    <a:pt x="2465" y="14020"/>
                  </a:cubicBezTo>
                  <a:close/>
                </a:path>
              </a:pathLst>
            </a:custGeom>
            <a:solidFill>
              <a:srgbClr val="FFFFFF"/>
            </a:solidFill>
            <a:ln w="12700" cap="flat">
              <a:noFill/>
              <a:miter lim="400000"/>
            </a:ln>
            <a:effectLst/>
          </p:spPr>
          <p:txBody>
            <a:bodyPr anchor="ctr"/>
            <a:lstStyle/>
            <a:p>
              <a:pPr algn="ctr"/>
              <a:endParaRPr/>
            </a:p>
          </p:txBody>
        </p:sp>
      </p:grpSp>
      <p:grpSp>
        <p:nvGrpSpPr>
          <p:cNvPr id="18" name="组合 17"/>
          <p:cNvGrpSpPr/>
          <p:nvPr/>
        </p:nvGrpSpPr>
        <p:grpSpPr>
          <a:xfrm>
            <a:off x="9916242" y="1615976"/>
            <a:ext cx="1041274" cy="2659803"/>
            <a:chOff x="9926402" y="1412776"/>
            <a:chExt cx="1041274" cy="2659803"/>
          </a:xfrm>
        </p:grpSpPr>
        <p:sp>
          <p:nvSpPr>
            <p:cNvPr id="19" name="矩形 18"/>
            <p:cNvSpPr/>
            <p:nvPr/>
          </p:nvSpPr>
          <p:spPr>
            <a:xfrm>
              <a:off x="9995337" y="1412776"/>
              <a:ext cx="903403" cy="2656316"/>
            </a:xfrm>
            <a:prstGeom prst="rect">
              <a:avLst/>
            </a:prstGeom>
            <a:solidFill>
              <a:srgbClr val="42A6E2"/>
            </a:solidFill>
            <a:ln>
              <a:noFill/>
            </a:ln>
            <a:effectLst>
              <a:outerShdw blurRad="63500" algn="ctr" rotWithShape="0">
                <a:prstClr val="black">
                  <a:alpha val="40000"/>
                </a:prstClr>
              </a:outerShdw>
            </a:effectLst>
          </p:spPr>
          <p:txBody>
            <a:bodyPr anchor="ctr"/>
            <a:lstStyle/>
            <a:p>
              <a:pPr algn="ctr"/>
              <a:endParaRPr/>
            </a:p>
          </p:txBody>
        </p:sp>
        <p:sp>
          <p:nvSpPr>
            <p:cNvPr id="20" name="椭圆 19"/>
            <p:cNvSpPr/>
            <p:nvPr/>
          </p:nvSpPr>
          <p:spPr>
            <a:xfrm>
              <a:off x="9926402" y="3031306"/>
              <a:ext cx="1041274" cy="1041273"/>
            </a:xfrm>
            <a:prstGeom prst="ellipse">
              <a:avLst/>
            </a:prstGeom>
            <a:solidFill>
              <a:srgbClr val="42A6E2"/>
            </a:solidFill>
            <a:ln>
              <a:noFill/>
            </a:ln>
            <a:effectLst>
              <a:outerShdw blurRad="63500" algn="ctr" rotWithShape="0">
                <a:prstClr val="black">
                  <a:alpha val="40000"/>
                </a:prstClr>
              </a:outerShdw>
            </a:effectLst>
          </p:spPr>
          <p:txBody>
            <a:bodyPr anchor="ctr"/>
            <a:lstStyle/>
            <a:p>
              <a:pPr algn="ctr"/>
              <a:endParaRPr/>
            </a:p>
          </p:txBody>
        </p:sp>
        <p:sp>
          <p:nvSpPr>
            <p:cNvPr id="21" name="任意多边形: 形状 14"/>
            <p:cNvSpPr/>
            <p:nvPr/>
          </p:nvSpPr>
          <p:spPr>
            <a:xfrm>
              <a:off x="10225413" y="3308458"/>
              <a:ext cx="443251" cy="453126"/>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FFFFFF"/>
            </a:solidFill>
            <a:ln w="12700" cap="flat">
              <a:noFill/>
              <a:miter lim="400000"/>
            </a:ln>
            <a:effectLst/>
          </p:spPr>
          <p:txBody>
            <a:bodyPr anchor="ctr"/>
            <a:lstStyle/>
            <a:p>
              <a:pPr algn="ctr"/>
              <a:endParaRPr/>
            </a:p>
          </p:txBody>
        </p:sp>
      </p:grpSp>
      <p:sp>
        <p:nvSpPr>
          <p:cNvPr id="22" name="任意多边形: 形状 15"/>
          <p:cNvSpPr/>
          <p:nvPr/>
        </p:nvSpPr>
        <p:spPr>
          <a:xfrm>
            <a:off x="2949574" y="2959087"/>
            <a:ext cx="461633" cy="482296"/>
          </a:xfrm>
          <a:custGeom>
            <a:avLst/>
            <a:gdLst/>
            <a:ahLst/>
            <a:cxnLst>
              <a:cxn ang="0">
                <a:pos x="wd2" y="hd2"/>
              </a:cxn>
              <a:cxn ang="5400000">
                <a:pos x="wd2" y="hd2"/>
              </a:cxn>
              <a:cxn ang="10800000">
                <a:pos x="wd2" y="hd2"/>
              </a:cxn>
              <a:cxn ang="16200000">
                <a:pos x="wd2" y="hd2"/>
              </a:cxn>
            </a:cxnLst>
            <a:rect l="0" t="0" r="r" b="b"/>
            <a:pathLst>
              <a:path w="21296" h="21203" extrusionOk="0">
                <a:moveTo>
                  <a:pt x="14324" y="3544"/>
                </a:moveTo>
                <a:cubicBezTo>
                  <a:pt x="15314" y="3202"/>
                  <a:pt x="15854" y="2173"/>
                  <a:pt x="15494" y="1230"/>
                </a:cubicBezTo>
                <a:cubicBezTo>
                  <a:pt x="15134" y="202"/>
                  <a:pt x="13964" y="-227"/>
                  <a:pt x="12974" y="116"/>
                </a:cubicBezTo>
                <a:cubicBezTo>
                  <a:pt x="11984" y="459"/>
                  <a:pt x="11534" y="1487"/>
                  <a:pt x="11894" y="2430"/>
                </a:cubicBezTo>
                <a:cubicBezTo>
                  <a:pt x="12254" y="3373"/>
                  <a:pt x="13334" y="3887"/>
                  <a:pt x="14324" y="3544"/>
                </a:cubicBezTo>
                <a:close/>
                <a:moveTo>
                  <a:pt x="21074" y="4659"/>
                </a:moveTo>
                <a:cubicBezTo>
                  <a:pt x="20624" y="4230"/>
                  <a:pt x="19994" y="4144"/>
                  <a:pt x="19544" y="4487"/>
                </a:cubicBezTo>
                <a:cubicBezTo>
                  <a:pt x="16934" y="6544"/>
                  <a:pt x="16934" y="6544"/>
                  <a:pt x="16934" y="6544"/>
                </a:cubicBezTo>
                <a:cubicBezTo>
                  <a:pt x="13244" y="4402"/>
                  <a:pt x="13244" y="4402"/>
                  <a:pt x="13244" y="4402"/>
                </a:cubicBezTo>
                <a:cubicBezTo>
                  <a:pt x="13064" y="4230"/>
                  <a:pt x="12884" y="4144"/>
                  <a:pt x="12704" y="4059"/>
                </a:cubicBezTo>
                <a:cubicBezTo>
                  <a:pt x="12524" y="3973"/>
                  <a:pt x="12524" y="3973"/>
                  <a:pt x="12524" y="3973"/>
                </a:cubicBezTo>
                <a:cubicBezTo>
                  <a:pt x="12524" y="3973"/>
                  <a:pt x="12524" y="3973"/>
                  <a:pt x="12524" y="3973"/>
                </a:cubicBezTo>
                <a:cubicBezTo>
                  <a:pt x="12254" y="3887"/>
                  <a:pt x="11984" y="3887"/>
                  <a:pt x="11624" y="3973"/>
                </a:cubicBezTo>
                <a:cubicBezTo>
                  <a:pt x="11624" y="3887"/>
                  <a:pt x="11624" y="3887"/>
                  <a:pt x="11624" y="3887"/>
                </a:cubicBezTo>
                <a:cubicBezTo>
                  <a:pt x="6044" y="5687"/>
                  <a:pt x="6044" y="5687"/>
                  <a:pt x="6044" y="5687"/>
                </a:cubicBezTo>
                <a:cubicBezTo>
                  <a:pt x="5594" y="5773"/>
                  <a:pt x="5234" y="6202"/>
                  <a:pt x="5234" y="6716"/>
                </a:cubicBezTo>
                <a:cubicBezTo>
                  <a:pt x="5234" y="10659"/>
                  <a:pt x="5234" y="10659"/>
                  <a:pt x="5234" y="10659"/>
                </a:cubicBezTo>
                <a:cubicBezTo>
                  <a:pt x="5234" y="11173"/>
                  <a:pt x="5684" y="11687"/>
                  <a:pt x="6314" y="11687"/>
                </a:cubicBezTo>
                <a:cubicBezTo>
                  <a:pt x="6944" y="11687"/>
                  <a:pt x="7394" y="11173"/>
                  <a:pt x="7394" y="10659"/>
                </a:cubicBezTo>
                <a:cubicBezTo>
                  <a:pt x="7394" y="7487"/>
                  <a:pt x="7394" y="7487"/>
                  <a:pt x="7394" y="7487"/>
                </a:cubicBezTo>
                <a:cubicBezTo>
                  <a:pt x="9464" y="6802"/>
                  <a:pt x="9464" y="6802"/>
                  <a:pt x="9464" y="6802"/>
                </a:cubicBezTo>
                <a:cubicBezTo>
                  <a:pt x="7934" y="10573"/>
                  <a:pt x="7934" y="10573"/>
                  <a:pt x="7934" y="10573"/>
                </a:cubicBezTo>
                <a:cubicBezTo>
                  <a:pt x="7664" y="11087"/>
                  <a:pt x="7754" y="11602"/>
                  <a:pt x="8024" y="12116"/>
                </a:cubicBezTo>
                <a:cubicBezTo>
                  <a:pt x="7304" y="13659"/>
                  <a:pt x="7304" y="13659"/>
                  <a:pt x="7304" y="13659"/>
                </a:cubicBezTo>
                <a:cubicBezTo>
                  <a:pt x="1904" y="13573"/>
                  <a:pt x="1904" y="13573"/>
                  <a:pt x="1904" y="13573"/>
                </a:cubicBezTo>
                <a:cubicBezTo>
                  <a:pt x="1904" y="13573"/>
                  <a:pt x="1904" y="13573"/>
                  <a:pt x="1904" y="13573"/>
                </a:cubicBezTo>
                <a:cubicBezTo>
                  <a:pt x="1454" y="13573"/>
                  <a:pt x="1094" y="13830"/>
                  <a:pt x="914" y="14259"/>
                </a:cubicBezTo>
                <a:cubicBezTo>
                  <a:pt x="104" y="15887"/>
                  <a:pt x="104" y="15887"/>
                  <a:pt x="104" y="15887"/>
                </a:cubicBezTo>
                <a:cubicBezTo>
                  <a:pt x="-166" y="16487"/>
                  <a:pt x="104" y="17173"/>
                  <a:pt x="734" y="17430"/>
                </a:cubicBezTo>
                <a:cubicBezTo>
                  <a:pt x="1364" y="17687"/>
                  <a:pt x="2084" y="17430"/>
                  <a:pt x="2354" y="16830"/>
                </a:cubicBezTo>
                <a:cubicBezTo>
                  <a:pt x="2804" y="15887"/>
                  <a:pt x="2804" y="15887"/>
                  <a:pt x="2804" y="15887"/>
                </a:cubicBezTo>
                <a:cubicBezTo>
                  <a:pt x="7934" y="15973"/>
                  <a:pt x="7934" y="15973"/>
                  <a:pt x="7934" y="15973"/>
                </a:cubicBezTo>
                <a:cubicBezTo>
                  <a:pt x="8474" y="16059"/>
                  <a:pt x="8924" y="15802"/>
                  <a:pt x="9194" y="15287"/>
                </a:cubicBezTo>
                <a:cubicBezTo>
                  <a:pt x="10094" y="13402"/>
                  <a:pt x="10094" y="13402"/>
                  <a:pt x="10094" y="13402"/>
                </a:cubicBezTo>
                <a:cubicBezTo>
                  <a:pt x="12434" y="14344"/>
                  <a:pt x="12434" y="14344"/>
                  <a:pt x="12434" y="14344"/>
                </a:cubicBezTo>
                <a:cubicBezTo>
                  <a:pt x="12614" y="19573"/>
                  <a:pt x="12614" y="19573"/>
                  <a:pt x="12614" y="19573"/>
                </a:cubicBezTo>
                <a:cubicBezTo>
                  <a:pt x="12614" y="19573"/>
                  <a:pt x="12614" y="19573"/>
                  <a:pt x="12614" y="19573"/>
                </a:cubicBezTo>
                <a:cubicBezTo>
                  <a:pt x="12704" y="20002"/>
                  <a:pt x="12974" y="20344"/>
                  <a:pt x="13424" y="20516"/>
                </a:cubicBezTo>
                <a:cubicBezTo>
                  <a:pt x="15044" y="21116"/>
                  <a:pt x="15044" y="21116"/>
                  <a:pt x="15044" y="21116"/>
                </a:cubicBezTo>
                <a:cubicBezTo>
                  <a:pt x="15674" y="21373"/>
                  <a:pt x="16394" y="21030"/>
                  <a:pt x="16664" y="20430"/>
                </a:cubicBezTo>
                <a:cubicBezTo>
                  <a:pt x="16934" y="19830"/>
                  <a:pt x="16574" y="19144"/>
                  <a:pt x="15944" y="18887"/>
                </a:cubicBezTo>
                <a:cubicBezTo>
                  <a:pt x="15134" y="18544"/>
                  <a:pt x="15134" y="18544"/>
                  <a:pt x="15134" y="18544"/>
                </a:cubicBezTo>
                <a:cubicBezTo>
                  <a:pt x="14954" y="13487"/>
                  <a:pt x="14954" y="13487"/>
                  <a:pt x="14954" y="13487"/>
                </a:cubicBezTo>
                <a:cubicBezTo>
                  <a:pt x="14954" y="13487"/>
                  <a:pt x="14954" y="13402"/>
                  <a:pt x="14954" y="13402"/>
                </a:cubicBezTo>
                <a:cubicBezTo>
                  <a:pt x="14954" y="13402"/>
                  <a:pt x="14954" y="13402"/>
                  <a:pt x="14954" y="13402"/>
                </a:cubicBezTo>
                <a:cubicBezTo>
                  <a:pt x="14954" y="12973"/>
                  <a:pt x="14594" y="12544"/>
                  <a:pt x="14144" y="12373"/>
                </a:cubicBezTo>
                <a:cubicBezTo>
                  <a:pt x="11894" y="11002"/>
                  <a:pt x="11894" y="11002"/>
                  <a:pt x="11894" y="11002"/>
                </a:cubicBezTo>
                <a:cubicBezTo>
                  <a:pt x="13514" y="6973"/>
                  <a:pt x="13514" y="6973"/>
                  <a:pt x="13514" y="6973"/>
                </a:cubicBezTo>
                <a:cubicBezTo>
                  <a:pt x="16394" y="8687"/>
                  <a:pt x="16394" y="8687"/>
                  <a:pt x="16394" y="8687"/>
                </a:cubicBezTo>
                <a:cubicBezTo>
                  <a:pt x="16844" y="8944"/>
                  <a:pt x="17384" y="8944"/>
                  <a:pt x="17744" y="8602"/>
                </a:cubicBezTo>
                <a:cubicBezTo>
                  <a:pt x="20894" y="6116"/>
                  <a:pt x="20894" y="6116"/>
                  <a:pt x="20894" y="6116"/>
                </a:cubicBezTo>
                <a:cubicBezTo>
                  <a:pt x="21344" y="5687"/>
                  <a:pt x="21434" y="5087"/>
                  <a:pt x="21074" y="4659"/>
                </a:cubicBezTo>
                <a:close/>
              </a:path>
            </a:pathLst>
          </a:custGeom>
          <a:solidFill>
            <a:schemeClr val="bg2">
              <a:lumMod val="75000"/>
            </a:schemeClr>
          </a:solidFill>
          <a:ln w="12700" cap="flat">
            <a:noFill/>
            <a:miter lim="400000"/>
          </a:ln>
          <a:effectLst/>
        </p:spPr>
        <p:txBody>
          <a:bodyPr anchor="ctr"/>
          <a:lstStyle/>
          <a:p>
            <a:pPr algn="ctr"/>
            <a:endParaRPr/>
          </a:p>
        </p:txBody>
      </p:sp>
      <p:sp>
        <p:nvSpPr>
          <p:cNvPr id="23" name="任意多边形: 形状 16"/>
          <p:cNvSpPr/>
          <p:nvPr/>
        </p:nvSpPr>
        <p:spPr>
          <a:xfrm rot="10800000" flipH="1">
            <a:off x="2173906" y="2577633"/>
            <a:ext cx="2020595" cy="501453"/>
          </a:xfrm>
          <a:custGeom>
            <a:avLst/>
            <a:gdLst/>
            <a:ahLst/>
            <a:cxnLst>
              <a:cxn ang="0">
                <a:pos x="wd2" y="hd2"/>
              </a:cxn>
              <a:cxn ang="5400000">
                <a:pos x="wd2" y="hd2"/>
              </a:cxn>
              <a:cxn ang="10800000">
                <a:pos x="wd2" y="hd2"/>
              </a:cxn>
              <a:cxn ang="16200000">
                <a:pos x="wd2" y="hd2"/>
              </a:cxn>
            </a:cxnLst>
            <a:rect l="0" t="0" r="r" b="b"/>
            <a:pathLst>
              <a:path w="21600" h="21600" extrusionOk="0">
                <a:moveTo>
                  <a:pt x="80" y="0"/>
                </a:moveTo>
                <a:lnTo>
                  <a:pt x="0" y="21595"/>
                </a:lnTo>
                <a:lnTo>
                  <a:pt x="21600" y="21600"/>
                </a:lnTo>
              </a:path>
            </a:pathLst>
          </a:custGeom>
          <a:noFill/>
          <a:ln w="12700" cap="flat">
            <a:solidFill>
              <a:schemeClr val="bg1">
                <a:lumMod val="65000"/>
              </a:schemeClr>
            </a:solidFill>
            <a:prstDash val="sysDash"/>
            <a:round/>
            <a:headEnd type="oval" w="med" len="med"/>
            <a:tailEnd type="triangle" w="med" len="med"/>
          </a:ln>
          <a:effectLst/>
        </p:spPr>
        <p:txBody>
          <a:bodyPr anchor="ctr"/>
          <a:lstStyle/>
          <a:p>
            <a:pPr algn="ctr"/>
            <a:endParaRPr/>
          </a:p>
        </p:txBody>
      </p:sp>
      <p:sp>
        <p:nvSpPr>
          <p:cNvPr id="24" name="任意多边形: 形状 17"/>
          <p:cNvSpPr/>
          <p:nvPr/>
        </p:nvSpPr>
        <p:spPr>
          <a:xfrm rot="10800000" flipH="1">
            <a:off x="5077072" y="2103927"/>
            <a:ext cx="2021658" cy="4747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chemeClr val="bg1">
                <a:lumMod val="65000"/>
              </a:schemeClr>
            </a:solidFill>
            <a:prstDash val="sysDash"/>
            <a:round/>
            <a:headEnd type="oval" w="med" len="med"/>
            <a:tailEnd type="triangle" w="med" len="med"/>
          </a:ln>
          <a:effectLst/>
        </p:spPr>
        <p:txBody>
          <a:bodyPr anchor="ctr"/>
          <a:lstStyle/>
          <a:p>
            <a:pPr algn="ctr"/>
            <a:endParaRPr/>
          </a:p>
        </p:txBody>
      </p:sp>
      <p:sp>
        <p:nvSpPr>
          <p:cNvPr id="25" name="任意多边形: 形状 18"/>
          <p:cNvSpPr/>
          <p:nvPr/>
        </p:nvSpPr>
        <p:spPr>
          <a:xfrm>
            <a:off x="5862133" y="2485863"/>
            <a:ext cx="461634" cy="482297"/>
          </a:xfrm>
          <a:custGeom>
            <a:avLst/>
            <a:gdLst/>
            <a:ahLst/>
            <a:cxnLst>
              <a:cxn ang="0">
                <a:pos x="wd2" y="hd2"/>
              </a:cxn>
              <a:cxn ang="5400000">
                <a:pos x="wd2" y="hd2"/>
              </a:cxn>
              <a:cxn ang="10800000">
                <a:pos x="wd2" y="hd2"/>
              </a:cxn>
              <a:cxn ang="16200000">
                <a:pos x="wd2" y="hd2"/>
              </a:cxn>
            </a:cxnLst>
            <a:rect l="0" t="0" r="r" b="b"/>
            <a:pathLst>
              <a:path w="21296" h="21203" extrusionOk="0">
                <a:moveTo>
                  <a:pt x="14324" y="3544"/>
                </a:moveTo>
                <a:cubicBezTo>
                  <a:pt x="15314" y="3202"/>
                  <a:pt x="15854" y="2173"/>
                  <a:pt x="15494" y="1230"/>
                </a:cubicBezTo>
                <a:cubicBezTo>
                  <a:pt x="15134" y="202"/>
                  <a:pt x="13964" y="-227"/>
                  <a:pt x="12974" y="116"/>
                </a:cubicBezTo>
                <a:cubicBezTo>
                  <a:pt x="11984" y="459"/>
                  <a:pt x="11534" y="1487"/>
                  <a:pt x="11894" y="2430"/>
                </a:cubicBezTo>
                <a:cubicBezTo>
                  <a:pt x="12254" y="3373"/>
                  <a:pt x="13334" y="3887"/>
                  <a:pt x="14324" y="3544"/>
                </a:cubicBezTo>
                <a:close/>
                <a:moveTo>
                  <a:pt x="21074" y="4659"/>
                </a:moveTo>
                <a:cubicBezTo>
                  <a:pt x="20624" y="4230"/>
                  <a:pt x="19994" y="4144"/>
                  <a:pt x="19544" y="4487"/>
                </a:cubicBezTo>
                <a:cubicBezTo>
                  <a:pt x="16934" y="6544"/>
                  <a:pt x="16934" y="6544"/>
                  <a:pt x="16934" y="6544"/>
                </a:cubicBezTo>
                <a:cubicBezTo>
                  <a:pt x="13244" y="4402"/>
                  <a:pt x="13244" y="4402"/>
                  <a:pt x="13244" y="4402"/>
                </a:cubicBezTo>
                <a:cubicBezTo>
                  <a:pt x="13064" y="4230"/>
                  <a:pt x="12884" y="4144"/>
                  <a:pt x="12704" y="4059"/>
                </a:cubicBezTo>
                <a:cubicBezTo>
                  <a:pt x="12524" y="3973"/>
                  <a:pt x="12524" y="3973"/>
                  <a:pt x="12524" y="3973"/>
                </a:cubicBezTo>
                <a:cubicBezTo>
                  <a:pt x="12524" y="3973"/>
                  <a:pt x="12524" y="3973"/>
                  <a:pt x="12524" y="3973"/>
                </a:cubicBezTo>
                <a:cubicBezTo>
                  <a:pt x="12254" y="3887"/>
                  <a:pt x="11984" y="3887"/>
                  <a:pt x="11624" y="3973"/>
                </a:cubicBezTo>
                <a:cubicBezTo>
                  <a:pt x="11624" y="3887"/>
                  <a:pt x="11624" y="3887"/>
                  <a:pt x="11624" y="3887"/>
                </a:cubicBezTo>
                <a:cubicBezTo>
                  <a:pt x="6044" y="5687"/>
                  <a:pt x="6044" y="5687"/>
                  <a:pt x="6044" y="5687"/>
                </a:cubicBezTo>
                <a:cubicBezTo>
                  <a:pt x="5594" y="5773"/>
                  <a:pt x="5234" y="6202"/>
                  <a:pt x="5234" y="6716"/>
                </a:cubicBezTo>
                <a:cubicBezTo>
                  <a:pt x="5234" y="10659"/>
                  <a:pt x="5234" y="10659"/>
                  <a:pt x="5234" y="10659"/>
                </a:cubicBezTo>
                <a:cubicBezTo>
                  <a:pt x="5234" y="11173"/>
                  <a:pt x="5684" y="11687"/>
                  <a:pt x="6314" y="11687"/>
                </a:cubicBezTo>
                <a:cubicBezTo>
                  <a:pt x="6944" y="11687"/>
                  <a:pt x="7394" y="11173"/>
                  <a:pt x="7394" y="10659"/>
                </a:cubicBezTo>
                <a:cubicBezTo>
                  <a:pt x="7394" y="7487"/>
                  <a:pt x="7394" y="7487"/>
                  <a:pt x="7394" y="7487"/>
                </a:cubicBezTo>
                <a:cubicBezTo>
                  <a:pt x="9464" y="6802"/>
                  <a:pt x="9464" y="6802"/>
                  <a:pt x="9464" y="6802"/>
                </a:cubicBezTo>
                <a:cubicBezTo>
                  <a:pt x="7934" y="10573"/>
                  <a:pt x="7934" y="10573"/>
                  <a:pt x="7934" y="10573"/>
                </a:cubicBezTo>
                <a:cubicBezTo>
                  <a:pt x="7664" y="11087"/>
                  <a:pt x="7754" y="11602"/>
                  <a:pt x="8024" y="12116"/>
                </a:cubicBezTo>
                <a:cubicBezTo>
                  <a:pt x="7304" y="13659"/>
                  <a:pt x="7304" y="13659"/>
                  <a:pt x="7304" y="13659"/>
                </a:cubicBezTo>
                <a:cubicBezTo>
                  <a:pt x="1904" y="13573"/>
                  <a:pt x="1904" y="13573"/>
                  <a:pt x="1904" y="13573"/>
                </a:cubicBezTo>
                <a:cubicBezTo>
                  <a:pt x="1904" y="13573"/>
                  <a:pt x="1904" y="13573"/>
                  <a:pt x="1904" y="13573"/>
                </a:cubicBezTo>
                <a:cubicBezTo>
                  <a:pt x="1454" y="13573"/>
                  <a:pt x="1094" y="13830"/>
                  <a:pt x="914" y="14259"/>
                </a:cubicBezTo>
                <a:cubicBezTo>
                  <a:pt x="104" y="15887"/>
                  <a:pt x="104" y="15887"/>
                  <a:pt x="104" y="15887"/>
                </a:cubicBezTo>
                <a:cubicBezTo>
                  <a:pt x="-166" y="16487"/>
                  <a:pt x="104" y="17173"/>
                  <a:pt x="734" y="17430"/>
                </a:cubicBezTo>
                <a:cubicBezTo>
                  <a:pt x="1364" y="17687"/>
                  <a:pt x="2084" y="17430"/>
                  <a:pt x="2354" y="16830"/>
                </a:cubicBezTo>
                <a:cubicBezTo>
                  <a:pt x="2804" y="15887"/>
                  <a:pt x="2804" y="15887"/>
                  <a:pt x="2804" y="15887"/>
                </a:cubicBezTo>
                <a:cubicBezTo>
                  <a:pt x="7934" y="15973"/>
                  <a:pt x="7934" y="15973"/>
                  <a:pt x="7934" y="15973"/>
                </a:cubicBezTo>
                <a:cubicBezTo>
                  <a:pt x="8474" y="16059"/>
                  <a:pt x="8924" y="15802"/>
                  <a:pt x="9194" y="15287"/>
                </a:cubicBezTo>
                <a:cubicBezTo>
                  <a:pt x="10094" y="13402"/>
                  <a:pt x="10094" y="13402"/>
                  <a:pt x="10094" y="13402"/>
                </a:cubicBezTo>
                <a:cubicBezTo>
                  <a:pt x="12434" y="14344"/>
                  <a:pt x="12434" y="14344"/>
                  <a:pt x="12434" y="14344"/>
                </a:cubicBezTo>
                <a:cubicBezTo>
                  <a:pt x="12614" y="19573"/>
                  <a:pt x="12614" y="19573"/>
                  <a:pt x="12614" y="19573"/>
                </a:cubicBezTo>
                <a:cubicBezTo>
                  <a:pt x="12614" y="19573"/>
                  <a:pt x="12614" y="19573"/>
                  <a:pt x="12614" y="19573"/>
                </a:cubicBezTo>
                <a:cubicBezTo>
                  <a:pt x="12704" y="20002"/>
                  <a:pt x="12974" y="20344"/>
                  <a:pt x="13424" y="20516"/>
                </a:cubicBezTo>
                <a:cubicBezTo>
                  <a:pt x="15044" y="21116"/>
                  <a:pt x="15044" y="21116"/>
                  <a:pt x="15044" y="21116"/>
                </a:cubicBezTo>
                <a:cubicBezTo>
                  <a:pt x="15674" y="21373"/>
                  <a:pt x="16394" y="21030"/>
                  <a:pt x="16664" y="20430"/>
                </a:cubicBezTo>
                <a:cubicBezTo>
                  <a:pt x="16934" y="19830"/>
                  <a:pt x="16574" y="19144"/>
                  <a:pt x="15944" y="18887"/>
                </a:cubicBezTo>
                <a:cubicBezTo>
                  <a:pt x="15134" y="18544"/>
                  <a:pt x="15134" y="18544"/>
                  <a:pt x="15134" y="18544"/>
                </a:cubicBezTo>
                <a:cubicBezTo>
                  <a:pt x="14954" y="13487"/>
                  <a:pt x="14954" y="13487"/>
                  <a:pt x="14954" y="13487"/>
                </a:cubicBezTo>
                <a:cubicBezTo>
                  <a:pt x="14954" y="13487"/>
                  <a:pt x="14954" y="13402"/>
                  <a:pt x="14954" y="13402"/>
                </a:cubicBezTo>
                <a:cubicBezTo>
                  <a:pt x="14954" y="13402"/>
                  <a:pt x="14954" y="13402"/>
                  <a:pt x="14954" y="13402"/>
                </a:cubicBezTo>
                <a:cubicBezTo>
                  <a:pt x="14954" y="12973"/>
                  <a:pt x="14594" y="12544"/>
                  <a:pt x="14144" y="12373"/>
                </a:cubicBezTo>
                <a:cubicBezTo>
                  <a:pt x="11894" y="11002"/>
                  <a:pt x="11894" y="11002"/>
                  <a:pt x="11894" y="11002"/>
                </a:cubicBezTo>
                <a:cubicBezTo>
                  <a:pt x="13514" y="6973"/>
                  <a:pt x="13514" y="6973"/>
                  <a:pt x="13514" y="6973"/>
                </a:cubicBezTo>
                <a:cubicBezTo>
                  <a:pt x="16394" y="8687"/>
                  <a:pt x="16394" y="8687"/>
                  <a:pt x="16394" y="8687"/>
                </a:cubicBezTo>
                <a:cubicBezTo>
                  <a:pt x="16844" y="8944"/>
                  <a:pt x="17384" y="8944"/>
                  <a:pt x="17744" y="8602"/>
                </a:cubicBezTo>
                <a:cubicBezTo>
                  <a:pt x="20894" y="6116"/>
                  <a:pt x="20894" y="6116"/>
                  <a:pt x="20894" y="6116"/>
                </a:cubicBezTo>
                <a:cubicBezTo>
                  <a:pt x="21344" y="5687"/>
                  <a:pt x="21434" y="5087"/>
                  <a:pt x="21074" y="4659"/>
                </a:cubicBezTo>
                <a:close/>
              </a:path>
            </a:pathLst>
          </a:custGeom>
          <a:solidFill>
            <a:schemeClr val="bg2">
              <a:lumMod val="75000"/>
            </a:schemeClr>
          </a:solidFill>
          <a:ln w="12700" cap="flat">
            <a:noFill/>
            <a:miter lim="400000"/>
          </a:ln>
          <a:effectLst/>
        </p:spPr>
        <p:txBody>
          <a:bodyPr anchor="ctr"/>
          <a:lstStyle/>
          <a:p>
            <a:pPr algn="ctr"/>
            <a:endParaRPr/>
          </a:p>
        </p:txBody>
      </p:sp>
      <p:sp>
        <p:nvSpPr>
          <p:cNvPr id="26" name="任意多边形: 形状 19"/>
          <p:cNvSpPr/>
          <p:nvPr/>
        </p:nvSpPr>
        <p:spPr>
          <a:xfrm rot="10800000" flipH="1">
            <a:off x="8000184" y="1621821"/>
            <a:ext cx="2021658" cy="4747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chemeClr val="bg1">
                <a:lumMod val="65000"/>
              </a:schemeClr>
            </a:solidFill>
            <a:prstDash val="sysDash"/>
            <a:round/>
            <a:headEnd type="oval" w="med" len="med"/>
            <a:tailEnd type="triangle" w="med" len="med"/>
          </a:ln>
          <a:effectLst/>
        </p:spPr>
        <p:txBody>
          <a:bodyPr anchor="ctr"/>
          <a:lstStyle/>
          <a:p>
            <a:pPr algn="ctr"/>
            <a:endParaRPr/>
          </a:p>
        </p:txBody>
      </p:sp>
      <p:sp>
        <p:nvSpPr>
          <p:cNvPr id="27" name="任意多边形: 形状 20"/>
          <p:cNvSpPr/>
          <p:nvPr/>
        </p:nvSpPr>
        <p:spPr>
          <a:xfrm>
            <a:off x="8774691" y="2020151"/>
            <a:ext cx="461633" cy="482297"/>
          </a:xfrm>
          <a:custGeom>
            <a:avLst/>
            <a:gdLst/>
            <a:ahLst/>
            <a:cxnLst>
              <a:cxn ang="0">
                <a:pos x="wd2" y="hd2"/>
              </a:cxn>
              <a:cxn ang="5400000">
                <a:pos x="wd2" y="hd2"/>
              </a:cxn>
              <a:cxn ang="10800000">
                <a:pos x="wd2" y="hd2"/>
              </a:cxn>
              <a:cxn ang="16200000">
                <a:pos x="wd2" y="hd2"/>
              </a:cxn>
            </a:cxnLst>
            <a:rect l="0" t="0" r="r" b="b"/>
            <a:pathLst>
              <a:path w="21296" h="21203" extrusionOk="0">
                <a:moveTo>
                  <a:pt x="14324" y="3544"/>
                </a:moveTo>
                <a:cubicBezTo>
                  <a:pt x="15314" y="3202"/>
                  <a:pt x="15854" y="2173"/>
                  <a:pt x="15494" y="1230"/>
                </a:cubicBezTo>
                <a:cubicBezTo>
                  <a:pt x="15134" y="202"/>
                  <a:pt x="13964" y="-227"/>
                  <a:pt x="12974" y="116"/>
                </a:cubicBezTo>
                <a:cubicBezTo>
                  <a:pt x="11984" y="459"/>
                  <a:pt x="11534" y="1487"/>
                  <a:pt x="11894" y="2430"/>
                </a:cubicBezTo>
                <a:cubicBezTo>
                  <a:pt x="12254" y="3373"/>
                  <a:pt x="13334" y="3887"/>
                  <a:pt x="14324" y="3544"/>
                </a:cubicBezTo>
                <a:close/>
                <a:moveTo>
                  <a:pt x="21074" y="4659"/>
                </a:moveTo>
                <a:cubicBezTo>
                  <a:pt x="20624" y="4230"/>
                  <a:pt x="19994" y="4144"/>
                  <a:pt x="19544" y="4487"/>
                </a:cubicBezTo>
                <a:cubicBezTo>
                  <a:pt x="16934" y="6544"/>
                  <a:pt x="16934" y="6544"/>
                  <a:pt x="16934" y="6544"/>
                </a:cubicBezTo>
                <a:cubicBezTo>
                  <a:pt x="13244" y="4402"/>
                  <a:pt x="13244" y="4402"/>
                  <a:pt x="13244" y="4402"/>
                </a:cubicBezTo>
                <a:cubicBezTo>
                  <a:pt x="13064" y="4230"/>
                  <a:pt x="12884" y="4144"/>
                  <a:pt x="12704" y="4059"/>
                </a:cubicBezTo>
                <a:cubicBezTo>
                  <a:pt x="12524" y="3973"/>
                  <a:pt x="12524" y="3973"/>
                  <a:pt x="12524" y="3973"/>
                </a:cubicBezTo>
                <a:cubicBezTo>
                  <a:pt x="12524" y="3973"/>
                  <a:pt x="12524" y="3973"/>
                  <a:pt x="12524" y="3973"/>
                </a:cubicBezTo>
                <a:cubicBezTo>
                  <a:pt x="12254" y="3887"/>
                  <a:pt x="11984" y="3887"/>
                  <a:pt x="11624" y="3973"/>
                </a:cubicBezTo>
                <a:cubicBezTo>
                  <a:pt x="11624" y="3887"/>
                  <a:pt x="11624" y="3887"/>
                  <a:pt x="11624" y="3887"/>
                </a:cubicBezTo>
                <a:cubicBezTo>
                  <a:pt x="6044" y="5687"/>
                  <a:pt x="6044" y="5687"/>
                  <a:pt x="6044" y="5687"/>
                </a:cubicBezTo>
                <a:cubicBezTo>
                  <a:pt x="5594" y="5773"/>
                  <a:pt x="5234" y="6202"/>
                  <a:pt x="5234" y="6716"/>
                </a:cubicBezTo>
                <a:cubicBezTo>
                  <a:pt x="5234" y="10659"/>
                  <a:pt x="5234" y="10659"/>
                  <a:pt x="5234" y="10659"/>
                </a:cubicBezTo>
                <a:cubicBezTo>
                  <a:pt x="5234" y="11173"/>
                  <a:pt x="5684" y="11687"/>
                  <a:pt x="6314" y="11687"/>
                </a:cubicBezTo>
                <a:cubicBezTo>
                  <a:pt x="6944" y="11687"/>
                  <a:pt x="7394" y="11173"/>
                  <a:pt x="7394" y="10659"/>
                </a:cubicBezTo>
                <a:cubicBezTo>
                  <a:pt x="7394" y="7487"/>
                  <a:pt x="7394" y="7487"/>
                  <a:pt x="7394" y="7487"/>
                </a:cubicBezTo>
                <a:cubicBezTo>
                  <a:pt x="9464" y="6802"/>
                  <a:pt x="9464" y="6802"/>
                  <a:pt x="9464" y="6802"/>
                </a:cubicBezTo>
                <a:cubicBezTo>
                  <a:pt x="7934" y="10573"/>
                  <a:pt x="7934" y="10573"/>
                  <a:pt x="7934" y="10573"/>
                </a:cubicBezTo>
                <a:cubicBezTo>
                  <a:pt x="7664" y="11087"/>
                  <a:pt x="7754" y="11602"/>
                  <a:pt x="8024" y="12116"/>
                </a:cubicBezTo>
                <a:cubicBezTo>
                  <a:pt x="7304" y="13659"/>
                  <a:pt x="7304" y="13659"/>
                  <a:pt x="7304" y="13659"/>
                </a:cubicBezTo>
                <a:cubicBezTo>
                  <a:pt x="1904" y="13573"/>
                  <a:pt x="1904" y="13573"/>
                  <a:pt x="1904" y="13573"/>
                </a:cubicBezTo>
                <a:cubicBezTo>
                  <a:pt x="1904" y="13573"/>
                  <a:pt x="1904" y="13573"/>
                  <a:pt x="1904" y="13573"/>
                </a:cubicBezTo>
                <a:cubicBezTo>
                  <a:pt x="1454" y="13573"/>
                  <a:pt x="1094" y="13830"/>
                  <a:pt x="914" y="14259"/>
                </a:cubicBezTo>
                <a:cubicBezTo>
                  <a:pt x="104" y="15887"/>
                  <a:pt x="104" y="15887"/>
                  <a:pt x="104" y="15887"/>
                </a:cubicBezTo>
                <a:cubicBezTo>
                  <a:pt x="-166" y="16487"/>
                  <a:pt x="104" y="17173"/>
                  <a:pt x="734" y="17430"/>
                </a:cubicBezTo>
                <a:cubicBezTo>
                  <a:pt x="1364" y="17687"/>
                  <a:pt x="2084" y="17430"/>
                  <a:pt x="2354" y="16830"/>
                </a:cubicBezTo>
                <a:cubicBezTo>
                  <a:pt x="2804" y="15887"/>
                  <a:pt x="2804" y="15887"/>
                  <a:pt x="2804" y="15887"/>
                </a:cubicBezTo>
                <a:cubicBezTo>
                  <a:pt x="7934" y="15973"/>
                  <a:pt x="7934" y="15973"/>
                  <a:pt x="7934" y="15973"/>
                </a:cubicBezTo>
                <a:cubicBezTo>
                  <a:pt x="8474" y="16059"/>
                  <a:pt x="8924" y="15802"/>
                  <a:pt x="9194" y="15287"/>
                </a:cubicBezTo>
                <a:cubicBezTo>
                  <a:pt x="10094" y="13402"/>
                  <a:pt x="10094" y="13402"/>
                  <a:pt x="10094" y="13402"/>
                </a:cubicBezTo>
                <a:cubicBezTo>
                  <a:pt x="12434" y="14344"/>
                  <a:pt x="12434" y="14344"/>
                  <a:pt x="12434" y="14344"/>
                </a:cubicBezTo>
                <a:cubicBezTo>
                  <a:pt x="12614" y="19573"/>
                  <a:pt x="12614" y="19573"/>
                  <a:pt x="12614" y="19573"/>
                </a:cubicBezTo>
                <a:cubicBezTo>
                  <a:pt x="12614" y="19573"/>
                  <a:pt x="12614" y="19573"/>
                  <a:pt x="12614" y="19573"/>
                </a:cubicBezTo>
                <a:cubicBezTo>
                  <a:pt x="12704" y="20002"/>
                  <a:pt x="12974" y="20344"/>
                  <a:pt x="13424" y="20516"/>
                </a:cubicBezTo>
                <a:cubicBezTo>
                  <a:pt x="15044" y="21116"/>
                  <a:pt x="15044" y="21116"/>
                  <a:pt x="15044" y="21116"/>
                </a:cubicBezTo>
                <a:cubicBezTo>
                  <a:pt x="15674" y="21373"/>
                  <a:pt x="16394" y="21030"/>
                  <a:pt x="16664" y="20430"/>
                </a:cubicBezTo>
                <a:cubicBezTo>
                  <a:pt x="16934" y="19830"/>
                  <a:pt x="16574" y="19144"/>
                  <a:pt x="15944" y="18887"/>
                </a:cubicBezTo>
                <a:cubicBezTo>
                  <a:pt x="15134" y="18544"/>
                  <a:pt x="15134" y="18544"/>
                  <a:pt x="15134" y="18544"/>
                </a:cubicBezTo>
                <a:cubicBezTo>
                  <a:pt x="14954" y="13487"/>
                  <a:pt x="14954" y="13487"/>
                  <a:pt x="14954" y="13487"/>
                </a:cubicBezTo>
                <a:cubicBezTo>
                  <a:pt x="14954" y="13487"/>
                  <a:pt x="14954" y="13402"/>
                  <a:pt x="14954" y="13402"/>
                </a:cubicBezTo>
                <a:cubicBezTo>
                  <a:pt x="14954" y="13402"/>
                  <a:pt x="14954" y="13402"/>
                  <a:pt x="14954" y="13402"/>
                </a:cubicBezTo>
                <a:cubicBezTo>
                  <a:pt x="14954" y="12973"/>
                  <a:pt x="14594" y="12544"/>
                  <a:pt x="14144" y="12373"/>
                </a:cubicBezTo>
                <a:cubicBezTo>
                  <a:pt x="11894" y="11002"/>
                  <a:pt x="11894" y="11002"/>
                  <a:pt x="11894" y="11002"/>
                </a:cubicBezTo>
                <a:cubicBezTo>
                  <a:pt x="13514" y="6973"/>
                  <a:pt x="13514" y="6973"/>
                  <a:pt x="13514" y="6973"/>
                </a:cubicBezTo>
                <a:cubicBezTo>
                  <a:pt x="16394" y="8687"/>
                  <a:pt x="16394" y="8687"/>
                  <a:pt x="16394" y="8687"/>
                </a:cubicBezTo>
                <a:cubicBezTo>
                  <a:pt x="16844" y="8944"/>
                  <a:pt x="17384" y="8944"/>
                  <a:pt x="17744" y="8602"/>
                </a:cubicBezTo>
                <a:cubicBezTo>
                  <a:pt x="20894" y="6116"/>
                  <a:pt x="20894" y="6116"/>
                  <a:pt x="20894" y="6116"/>
                </a:cubicBezTo>
                <a:cubicBezTo>
                  <a:pt x="21344" y="5687"/>
                  <a:pt x="21434" y="5087"/>
                  <a:pt x="21074" y="4659"/>
                </a:cubicBezTo>
                <a:close/>
              </a:path>
            </a:pathLst>
          </a:custGeom>
          <a:solidFill>
            <a:schemeClr val="bg2">
              <a:lumMod val="75000"/>
            </a:schemeClr>
          </a:solidFill>
          <a:ln w="12700" cap="flat">
            <a:noFill/>
            <a:miter lim="400000"/>
          </a:ln>
          <a:effectLst/>
        </p:spPr>
        <p:txBody>
          <a:bodyPr anchor="ctr"/>
          <a:lstStyle/>
          <a:p>
            <a:pPr algn="ctr"/>
            <a:endParaRPr/>
          </a:p>
        </p:txBody>
      </p:sp>
      <p:grpSp>
        <p:nvGrpSpPr>
          <p:cNvPr id="28" name="组合 27"/>
          <p:cNvGrpSpPr/>
          <p:nvPr/>
        </p:nvGrpSpPr>
        <p:grpSpPr>
          <a:xfrm>
            <a:off x="699879" y="4702411"/>
            <a:ext cx="2069842" cy="1224070"/>
            <a:chOff x="746727" y="3690075"/>
            <a:chExt cx="2069842" cy="1224070"/>
          </a:xfrm>
        </p:grpSpPr>
        <p:sp>
          <p:nvSpPr>
            <p:cNvPr id="29" name="TextBox 14"/>
            <p:cNvSpPr txBox="1"/>
            <p:nvPr/>
          </p:nvSpPr>
          <p:spPr>
            <a:xfrm>
              <a:off x="746727" y="4052371"/>
              <a:ext cx="2069842" cy="861774"/>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18" charset="-122"/>
                  <a:ea typeface="微软雅黑" panose="020B0503020204020204" pitchFamily="18" charset="-122"/>
                </a:defRPr>
              </a:lvl1pPr>
            </a:lstStyle>
            <a:p>
              <a:pPr algn="ct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详写内容</a:t>
              </a: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sp>
          <p:nvSpPr>
            <p:cNvPr id="30" name="文本框 29"/>
            <p:cNvSpPr txBox="1"/>
            <p:nvPr/>
          </p:nvSpPr>
          <p:spPr>
            <a:xfrm>
              <a:off x="1285359" y="3690075"/>
              <a:ext cx="992579" cy="369332"/>
            </a:xfrm>
            <a:prstGeom prst="rect">
              <a:avLst/>
            </a:prstGeom>
            <a:noFill/>
          </p:spPr>
          <p:txBody>
            <a:bodyPr wrap="none" rtlCol="0">
              <a:spAutoFit/>
            </a:bodyPr>
            <a:lstStyle/>
            <a:p>
              <a:pPr algn="ctr"/>
              <a:r>
                <a:rPr lang="zh-CN" altLang="en-US" spc="300" dirty="0">
                  <a:solidFill>
                    <a:srgbClr val="42A6E2"/>
                  </a:solidFill>
                  <a:latin typeface="迷你简菱心" panose="02010609000101010101" pitchFamily="49" charset="-122"/>
                  <a:ea typeface="迷你简菱心" panose="02010609000101010101" pitchFamily="49" charset="-122"/>
                </a:rPr>
                <a:t>犹豫型</a:t>
              </a:r>
            </a:p>
          </p:txBody>
        </p:sp>
      </p:grpSp>
      <p:grpSp>
        <p:nvGrpSpPr>
          <p:cNvPr id="31" name="组合 30"/>
          <p:cNvGrpSpPr/>
          <p:nvPr/>
        </p:nvGrpSpPr>
        <p:grpSpPr>
          <a:xfrm>
            <a:off x="3596195" y="4702411"/>
            <a:ext cx="2069842" cy="1224070"/>
            <a:chOff x="746727" y="3690075"/>
            <a:chExt cx="2069842" cy="1224070"/>
          </a:xfrm>
        </p:grpSpPr>
        <p:sp>
          <p:nvSpPr>
            <p:cNvPr id="32" name="TextBox 14"/>
            <p:cNvSpPr txBox="1"/>
            <p:nvPr/>
          </p:nvSpPr>
          <p:spPr>
            <a:xfrm>
              <a:off x="746727" y="4052371"/>
              <a:ext cx="2069842" cy="861774"/>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18" charset="-122"/>
                  <a:ea typeface="微软雅黑" panose="020B0503020204020204" pitchFamily="18" charset="-122"/>
                </a:defRPr>
              </a:lvl1pPr>
            </a:lstStyle>
            <a:p>
              <a:pPr algn="ct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详写内容</a:t>
              </a: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sp>
          <p:nvSpPr>
            <p:cNvPr id="33" name="文本框 32"/>
            <p:cNvSpPr txBox="1"/>
            <p:nvPr/>
          </p:nvSpPr>
          <p:spPr>
            <a:xfrm>
              <a:off x="1285359" y="3690075"/>
              <a:ext cx="992579" cy="369332"/>
            </a:xfrm>
            <a:prstGeom prst="rect">
              <a:avLst/>
            </a:prstGeom>
            <a:noFill/>
          </p:spPr>
          <p:txBody>
            <a:bodyPr wrap="none" rtlCol="0">
              <a:spAutoFit/>
            </a:bodyPr>
            <a:lstStyle/>
            <a:p>
              <a:pPr algn="ctr"/>
              <a:r>
                <a:rPr lang="zh-CN" altLang="en-US" spc="300" dirty="0">
                  <a:solidFill>
                    <a:srgbClr val="42A6E2"/>
                  </a:solidFill>
                  <a:latin typeface="迷你简菱心" panose="02010609000101010101" pitchFamily="49" charset="-122"/>
                  <a:ea typeface="迷你简菱心" panose="02010609000101010101" pitchFamily="49" charset="-122"/>
                </a:rPr>
                <a:t>犹豫型</a:t>
              </a:r>
            </a:p>
          </p:txBody>
        </p:sp>
      </p:grpSp>
      <p:grpSp>
        <p:nvGrpSpPr>
          <p:cNvPr id="34" name="组合 33"/>
          <p:cNvGrpSpPr/>
          <p:nvPr/>
        </p:nvGrpSpPr>
        <p:grpSpPr>
          <a:xfrm>
            <a:off x="6519861" y="4702411"/>
            <a:ext cx="2069842" cy="1224070"/>
            <a:chOff x="746727" y="3690075"/>
            <a:chExt cx="2069842" cy="1224070"/>
          </a:xfrm>
        </p:grpSpPr>
        <p:sp>
          <p:nvSpPr>
            <p:cNvPr id="35" name="TextBox 14"/>
            <p:cNvSpPr txBox="1"/>
            <p:nvPr/>
          </p:nvSpPr>
          <p:spPr>
            <a:xfrm>
              <a:off x="746727" y="4052371"/>
              <a:ext cx="2069842" cy="861774"/>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18" charset="-122"/>
                  <a:ea typeface="微软雅黑" panose="020B0503020204020204" pitchFamily="18" charset="-122"/>
                </a:defRPr>
              </a:lvl1pPr>
            </a:lstStyle>
            <a:p>
              <a:pPr algn="ct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详写内容</a:t>
              </a: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sp>
          <p:nvSpPr>
            <p:cNvPr id="36" name="文本框 35"/>
            <p:cNvSpPr txBox="1"/>
            <p:nvPr/>
          </p:nvSpPr>
          <p:spPr>
            <a:xfrm>
              <a:off x="1285359" y="3690075"/>
              <a:ext cx="992579" cy="369332"/>
            </a:xfrm>
            <a:prstGeom prst="rect">
              <a:avLst/>
            </a:prstGeom>
            <a:noFill/>
          </p:spPr>
          <p:txBody>
            <a:bodyPr wrap="none" rtlCol="0">
              <a:spAutoFit/>
            </a:bodyPr>
            <a:lstStyle/>
            <a:p>
              <a:pPr algn="ctr"/>
              <a:r>
                <a:rPr lang="zh-CN" altLang="en-US" spc="300" dirty="0">
                  <a:solidFill>
                    <a:srgbClr val="42A6E2"/>
                  </a:solidFill>
                  <a:latin typeface="迷你简菱心" panose="02010609000101010101" pitchFamily="49" charset="-122"/>
                  <a:ea typeface="迷你简菱心" panose="02010609000101010101" pitchFamily="49" charset="-122"/>
                </a:rPr>
                <a:t>犹豫型</a:t>
              </a:r>
            </a:p>
          </p:txBody>
        </p:sp>
      </p:grpSp>
      <p:grpSp>
        <p:nvGrpSpPr>
          <p:cNvPr id="37" name="组合 36"/>
          <p:cNvGrpSpPr/>
          <p:nvPr/>
        </p:nvGrpSpPr>
        <p:grpSpPr>
          <a:xfrm>
            <a:off x="9401957" y="4702411"/>
            <a:ext cx="2069842" cy="1224070"/>
            <a:chOff x="746727" y="3690075"/>
            <a:chExt cx="2069842" cy="1224070"/>
          </a:xfrm>
        </p:grpSpPr>
        <p:sp>
          <p:nvSpPr>
            <p:cNvPr id="38" name="TextBox 14"/>
            <p:cNvSpPr txBox="1"/>
            <p:nvPr/>
          </p:nvSpPr>
          <p:spPr>
            <a:xfrm>
              <a:off x="746727" y="4052371"/>
              <a:ext cx="2069842" cy="861774"/>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18" charset="-122"/>
                  <a:ea typeface="微软雅黑" panose="020B0503020204020204" pitchFamily="18" charset="-122"/>
                </a:defRPr>
              </a:lvl1pPr>
            </a:lstStyle>
            <a:p>
              <a:pPr algn="ct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详写内容</a:t>
              </a: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sp>
          <p:nvSpPr>
            <p:cNvPr id="39" name="文本框 38"/>
            <p:cNvSpPr txBox="1"/>
            <p:nvPr/>
          </p:nvSpPr>
          <p:spPr>
            <a:xfrm>
              <a:off x="1285359" y="3690075"/>
              <a:ext cx="992579" cy="369332"/>
            </a:xfrm>
            <a:prstGeom prst="rect">
              <a:avLst/>
            </a:prstGeom>
            <a:noFill/>
          </p:spPr>
          <p:txBody>
            <a:bodyPr wrap="none" rtlCol="0">
              <a:spAutoFit/>
            </a:bodyPr>
            <a:lstStyle/>
            <a:p>
              <a:pPr algn="ctr"/>
              <a:r>
                <a:rPr lang="zh-CN" altLang="en-US" spc="300" dirty="0">
                  <a:solidFill>
                    <a:srgbClr val="42A6E2"/>
                  </a:solidFill>
                  <a:latin typeface="迷你简菱心" panose="02010609000101010101" pitchFamily="49" charset="-122"/>
                  <a:ea typeface="迷你简菱心" panose="02010609000101010101" pitchFamily="49" charset="-122"/>
                </a:rPr>
                <a:t>犹豫型</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149"/>
                            </p:stCondLst>
                            <p:childTnLst>
                              <p:par>
                                <p:cTn id="15" presetID="42"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50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anim calcmode="lin" valueType="num">
                                      <p:cBhvr>
                                        <p:cTn id="28" dur="500" fill="hold"/>
                                        <p:tgtEl>
                                          <p:spTgt spid="14"/>
                                        </p:tgtEl>
                                        <p:attrNameLst>
                                          <p:attrName>ppt_x</p:attrName>
                                        </p:attrNameLst>
                                      </p:cBhvr>
                                      <p:tavLst>
                                        <p:tav tm="0">
                                          <p:val>
                                            <p:strVal val="#ppt_x"/>
                                          </p:val>
                                        </p:tav>
                                        <p:tav tm="100000">
                                          <p:val>
                                            <p:strVal val="#ppt_x"/>
                                          </p:val>
                                        </p:tav>
                                      </p:tavLst>
                                    </p:anim>
                                    <p:anim calcmode="lin" valueType="num">
                                      <p:cBhvr>
                                        <p:cTn id="29" dur="5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75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anim calcmode="lin" valueType="num">
                                      <p:cBhvr>
                                        <p:cTn id="33" dur="500" fill="hold"/>
                                        <p:tgtEl>
                                          <p:spTgt spid="18"/>
                                        </p:tgtEl>
                                        <p:attrNameLst>
                                          <p:attrName>ppt_x</p:attrName>
                                        </p:attrNameLst>
                                      </p:cBhvr>
                                      <p:tavLst>
                                        <p:tav tm="0">
                                          <p:val>
                                            <p:strVal val="#ppt_x"/>
                                          </p:val>
                                        </p:tav>
                                        <p:tav tm="100000">
                                          <p:val>
                                            <p:strVal val="#ppt_x"/>
                                          </p:val>
                                        </p:tav>
                                      </p:tavLst>
                                    </p:anim>
                                    <p:anim calcmode="lin" valueType="num">
                                      <p:cBhvr>
                                        <p:cTn id="34" dur="500" fill="hold"/>
                                        <p:tgtEl>
                                          <p:spTgt spid="18"/>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100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par>
                                <p:cTn id="40" presetID="53" presetClass="entr" presetSubtype="16" fill="hold" grpId="0" nodeType="withEffect">
                                  <p:stCondLst>
                                    <p:cond delay="100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Effect transition="in" filter="fade">
                                      <p:cBhvr>
                                        <p:cTn id="44" dur="500"/>
                                        <p:tgtEl>
                                          <p:spTgt spid="25"/>
                                        </p:tgtEl>
                                      </p:cBhvr>
                                    </p:animEffect>
                                  </p:childTnLst>
                                </p:cTn>
                              </p:par>
                              <p:par>
                                <p:cTn id="45" presetID="53" presetClass="entr" presetSubtype="16" fill="hold" grpId="0" nodeType="withEffect">
                                  <p:stCondLst>
                                    <p:cond delay="100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22" presetClass="entr" presetSubtype="8" fill="hold" grpId="0" nodeType="withEffect">
                                  <p:stCondLst>
                                    <p:cond delay="125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500"/>
                                        <p:tgtEl>
                                          <p:spTgt spid="23"/>
                                        </p:tgtEl>
                                      </p:cBhvr>
                                    </p:animEffect>
                                  </p:childTnLst>
                                </p:cTn>
                              </p:par>
                              <p:par>
                                <p:cTn id="53" presetID="22" presetClass="entr" presetSubtype="8" fill="hold" grpId="0" nodeType="withEffect">
                                  <p:stCondLst>
                                    <p:cond delay="125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500"/>
                                        <p:tgtEl>
                                          <p:spTgt spid="24"/>
                                        </p:tgtEl>
                                      </p:cBhvr>
                                    </p:animEffect>
                                  </p:childTnLst>
                                </p:cTn>
                              </p:par>
                              <p:par>
                                <p:cTn id="56" presetID="22" presetClass="entr" presetSubtype="8" fill="hold" grpId="0" nodeType="withEffect">
                                  <p:stCondLst>
                                    <p:cond delay="125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1649"/>
                            </p:stCondLst>
                            <p:childTnLst>
                              <p:par>
                                <p:cTn id="60" presetID="18" presetClass="entr" presetSubtype="6"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strips(downRight)">
                                      <p:cBhvr>
                                        <p:cTn id="62" dur="500"/>
                                        <p:tgtEl>
                                          <p:spTgt spid="28"/>
                                        </p:tgtEl>
                                      </p:cBhvr>
                                    </p:animEffect>
                                  </p:childTnLst>
                                </p:cTn>
                              </p:par>
                              <p:par>
                                <p:cTn id="63" presetID="18" presetClass="entr" presetSubtype="6" fill="hold" nodeType="with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strips(downRight)">
                                      <p:cBhvr>
                                        <p:cTn id="65" dur="500"/>
                                        <p:tgtEl>
                                          <p:spTgt spid="31"/>
                                        </p:tgtEl>
                                      </p:cBhvr>
                                    </p:animEffect>
                                  </p:childTnLst>
                                </p:cTn>
                              </p:par>
                              <p:par>
                                <p:cTn id="66" presetID="18" presetClass="entr" presetSubtype="6" fill="hold" nodeType="with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strips(downRight)">
                                      <p:cBhvr>
                                        <p:cTn id="68" dur="500"/>
                                        <p:tgtEl>
                                          <p:spTgt spid="34"/>
                                        </p:tgtEl>
                                      </p:cBhvr>
                                    </p:animEffect>
                                  </p:childTnLst>
                                </p:cTn>
                              </p:par>
                              <p:par>
                                <p:cTn id="69" presetID="18" presetClass="entr" presetSubtype="6" fill="hold"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animBg="1"/>
      <p:bldP spid="23" grpId="0" animBg="1"/>
      <p:bldP spid="24" grpId="0" animBg="1"/>
      <p:bldP spid="25" grpId="0" animBg="1"/>
      <p:bldP spid="26" grpId="0" animBg="1"/>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7"/>
          <p:cNvSpPr txBox="1">
            <a:spLocks noChangeArrowheads="1"/>
          </p:cNvSpPr>
          <p:nvPr/>
        </p:nvSpPr>
        <p:spPr bwMode="auto">
          <a:xfrm>
            <a:off x="1711583" y="416973"/>
            <a:ext cx="19287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2800" spc="600" dirty="0">
                <a:solidFill>
                  <a:srgbClr val="42A6E2"/>
                </a:solidFill>
                <a:latin typeface="方正尚酷简体" panose="03000509000000000000" pitchFamily="65" charset="-122"/>
                <a:ea typeface="方正尚酷简体" panose="03000509000000000000" pitchFamily="65" charset="-122"/>
              </a:rPr>
              <a:t>客户分析</a:t>
            </a:r>
          </a:p>
        </p:txBody>
      </p:sp>
      <p:grpSp>
        <p:nvGrpSpPr>
          <p:cNvPr id="3" name="组合 2"/>
          <p:cNvGrpSpPr/>
          <p:nvPr/>
        </p:nvGrpSpPr>
        <p:grpSpPr>
          <a:xfrm>
            <a:off x="-19052" y="319730"/>
            <a:ext cx="1623000" cy="707886"/>
            <a:chOff x="-19052" y="319730"/>
            <a:chExt cx="1623000" cy="707886"/>
          </a:xfrm>
        </p:grpSpPr>
        <p:sp>
          <p:nvSpPr>
            <p:cNvPr id="4" name="任意多边形 3"/>
            <p:cNvSpPr/>
            <p:nvPr/>
          </p:nvSpPr>
          <p:spPr>
            <a:xfrm flipH="1">
              <a:off x="-19052" y="340071"/>
              <a:ext cx="1623000" cy="675970"/>
            </a:xfrm>
            <a:custGeom>
              <a:avLst/>
              <a:gdLst>
                <a:gd name="connsiteX0" fmla="*/ 1623000 w 1623000"/>
                <a:gd name="connsiteY0" fmla="*/ 0 h 675970"/>
                <a:gd name="connsiteX1" fmla="*/ 309120 w 1623000"/>
                <a:gd name="connsiteY1" fmla="*/ 0 h 675970"/>
                <a:gd name="connsiteX2" fmla="*/ 270629 w 1623000"/>
                <a:gd name="connsiteY2" fmla="*/ 0 h 675970"/>
                <a:gd name="connsiteX3" fmla="*/ 270629 w 1623000"/>
                <a:gd name="connsiteY3" fmla="*/ 4243 h 675970"/>
                <a:gd name="connsiteX4" fmla="*/ 246822 w 1623000"/>
                <a:gd name="connsiteY4" fmla="*/ 6867 h 675970"/>
                <a:gd name="connsiteX5" fmla="*/ 0 w 1623000"/>
                <a:gd name="connsiteY5" fmla="*/ 337985 h 675970"/>
                <a:gd name="connsiteX6" fmla="*/ 246822 w 1623000"/>
                <a:gd name="connsiteY6" fmla="*/ 669103 h 675970"/>
                <a:gd name="connsiteX7" fmla="*/ 270629 w 1623000"/>
                <a:gd name="connsiteY7" fmla="*/ 671727 h 675970"/>
                <a:gd name="connsiteX8" fmla="*/ 270629 w 1623000"/>
                <a:gd name="connsiteY8" fmla="*/ 675969 h 675970"/>
                <a:gd name="connsiteX9" fmla="*/ 309111 w 1623000"/>
                <a:gd name="connsiteY9" fmla="*/ 675969 h 675970"/>
                <a:gd name="connsiteX10" fmla="*/ 309120 w 1623000"/>
                <a:gd name="connsiteY10" fmla="*/ 675970 h 675970"/>
                <a:gd name="connsiteX11" fmla="*/ 309129 w 1623000"/>
                <a:gd name="connsiteY11" fmla="*/ 675969 h 675970"/>
                <a:gd name="connsiteX12" fmla="*/ 1623000 w 1623000"/>
                <a:gd name="connsiteY12" fmla="*/ 675969 h 6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3000" h="675970">
                  <a:moveTo>
                    <a:pt x="1623000" y="0"/>
                  </a:moveTo>
                  <a:lnTo>
                    <a:pt x="309120" y="0"/>
                  </a:lnTo>
                  <a:lnTo>
                    <a:pt x="270629" y="0"/>
                  </a:lnTo>
                  <a:lnTo>
                    <a:pt x="270629" y="4243"/>
                  </a:lnTo>
                  <a:lnTo>
                    <a:pt x="246822" y="6867"/>
                  </a:lnTo>
                  <a:cubicBezTo>
                    <a:pt x="105961" y="38383"/>
                    <a:pt x="0" y="174654"/>
                    <a:pt x="0" y="337985"/>
                  </a:cubicBezTo>
                  <a:cubicBezTo>
                    <a:pt x="0" y="501316"/>
                    <a:pt x="105961" y="637588"/>
                    <a:pt x="246822" y="669103"/>
                  </a:cubicBezTo>
                  <a:lnTo>
                    <a:pt x="270629" y="671727"/>
                  </a:lnTo>
                  <a:lnTo>
                    <a:pt x="270629" y="675969"/>
                  </a:lnTo>
                  <a:lnTo>
                    <a:pt x="309111" y="675969"/>
                  </a:lnTo>
                  <a:lnTo>
                    <a:pt x="309120" y="675970"/>
                  </a:lnTo>
                  <a:lnTo>
                    <a:pt x="309129" y="675969"/>
                  </a:lnTo>
                  <a:lnTo>
                    <a:pt x="1623000" y="675969"/>
                  </a:lnTo>
                  <a:close/>
                </a:path>
              </a:pathLst>
            </a:custGeom>
            <a:solidFill>
              <a:srgbClr val="42A6E2"/>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sz="1350">
                <a:solidFill>
                  <a:schemeClr val="bg1"/>
                </a:solidFill>
              </a:endParaRPr>
            </a:p>
          </p:txBody>
        </p:sp>
        <p:sp>
          <p:nvSpPr>
            <p:cNvPr id="5" name="文本框 4"/>
            <p:cNvSpPr txBox="1"/>
            <p:nvPr/>
          </p:nvSpPr>
          <p:spPr>
            <a:xfrm>
              <a:off x="842157" y="319730"/>
              <a:ext cx="657552" cy="707886"/>
            </a:xfrm>
            <a:prstGeom prst="rect">
              <a:avLst/>
            </a:prstGeom>
            <a:noFill/>
          </p:spPr>
          <p:txBody>
            <a:bodyPr wrap="none" rtlCol="0">
              <a:spAutoFit/>
            </a:bodyPr>
            <a:lstStyle/>
            <a:p>
              <a:r>
                <a:rPr lang="en-US" altLang="zh-CN" sz="4000" b="1" dirty="0">
                  <a:solidFill>
                    <a:schemeClr val="bg1"/>
                  </a:solidFill>
                  <a:latin typeface="Agency FB" panose="020B0503020202020204" pitchFamily="34" charset="0"/>
                </a:rPr>
                <a:t>04</a:t>
              </a:r>
              <a:endParaRPr lang="zh-CN" altLang="en-US" sz="4000" b="1" dirty="0">
                <a:solidFill>
                  <a:schemeClr val="bg1"/>
                </a:solidFill>
                <a:latin typeface="Agency FB" panose="020B0503020202020204" pitchFamily="34" charset="0"/>
              </a:endParaRPr>
            </a:p>
          </p:txBody>
        </p:sp>
      </p:grpSp>
      <p:grpSp>
        <p:nvGrpSpPr>
          <p:cNvPr id="6" name="组合 5"/>
          <p:cNvGrpSpPr/>
          <p:nvPr/>
        </p:nvGrpSpPr>
        <p:grpSpPr>
          <a:xfrm>
            <a:off x="1777952" y="1996347"/>
            <a:ext cx="3833812" cy="3586032"/>
            <a:chOff x="3325813" y="2614613"/>
            <a:chExt cx="3179762" cy="2974255"/>
          </a:xfrm>
          <a:solidFill>
            <a:srgbClr val="42A6E2"/>
          </a:solidFill>
        </p:grpSpPr>
        <p:sp>
          <p:nvSpPr>
            <p:cNvPr id="7" name="MH_Other_1"/>
            <p:cNvSpPr>
              <a:spLocks noChangeShapeType="1"/>
            </p:cNvSpPr>
            <p:nvPr>
              <p:custDataLst>
                <p:tags r:id="rId1"/>
              </p:custDataLst>
            </p:nvPr>
          </p:nvSpPr>
          <p:spPr bwMode="auto">
            <a:xfrm flipH="1">
              <a:off x="4970463" y="3209925"/>
              <a:ext cx="1535112" cy="0"/>
            </a:xfrm>
            <a:prstGeom prst="line">
              <a:avLst/>
            </a:prstGeom>
            <a:grpFill/>
            <a:ln w="3175">
              <a:solidFill>
                <a:schemeClr val="accent1"/>
              </a:solidFill>
              <a:prstDash val="dash"/>
              <a:round/>
              <a:headEnd type="diamond" w="med" len="med"/>
              <a:tailEnd type="diamond" w="med" len="me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anchor="ctr"/>
            <a:lstStyle/>
            <a:p>
              <a:pPr>
                <a:defRPr/>
              </a:pPr>
              <a:endParaRPr lang="zh-CN" altLang="en-US" sz="1350">
                <a:latin typeface="+mn-ea"/>
              </a:endParaRPr>
            </a:p>
          </p:txBody>
        </p:sp>
        <p:cxnSp>
          <p:nvCxnSpPr>
            <p:cNvPr id="8" name="MH_Other_2"/>
            <p:cNvCxnSpPr/>
            <p:nvPr>
              <p:custDataLst>
                <p:tags r:id="rId2"/>
              </p:custDataLst>
            </p:nvPr>
          </p:nvCxnSpPr>
          <p:spPr bwMode="auto">
            <a:xfrm>
              <a:off x="6505575" y="2978150"/>
              <a:ext cx="0" cy="476250"/>
            </a:xfrm>
            <a:prstGeom prst="line">
              <a:avLst/>
            </a:prstGeom>
            <a:grpFill/>
            <a:ln w="3175">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9" name="MH_Other_3"/>
            <p:cNvSpPr>
              <a:spLocks noChangeShapeType="1"/>
            </p:cNvSpPr>
            <p:nvPr>
              <p:custDataLst>
                <p:tags r:id="rId3"/>
              </p:custDataLst>
            </p:nvPr>
          </p:nvSpPr>
          <p:spPr bwMode="auto">
            <a:xfrm flipH="1">
              <a:off x="4970463" y="4102100"/>
              <a:ext cx="1535112" cy="0"/>
            </a:xfrm>
            <a:prstGeom prst="line">
              <a:avLst/>
            </a:prstGeom>
            <a:grpFill/>
            <a:ln w="3175">
              <a:solidFill>
                <a:schemeClr val="accent1"/>
              </a:solidFill>
              <a:prstDash val="dash"/>
              <a:round/>
              <a:headEnd type="diamond" w="med" len="med"/>
              <a:tailEnd type="diamond" w="med" len="me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anchor="ctr"/>
            <a:lstStyle/>
            <a:p>
              <a:pPr>
                <a:defRPr/>
              </a:pPr>
              <a:endParaRPr lang="zh-CN" altLang="en-US" sz="1350">
                <a:latin typeface="+mn-ea"/>
              </a:endParaRPr>
            </a:p>
          </p:txBody>
        </p:sp>
        <p:cxnSp>
          <p:nvCxnSpPr>
            <p:cNvPr id="10" name="MH_Other_4"/>
            <p:cNvCxnSpPr/>
            <p:nvPr>
              <p:custDataLst>
                <p:tags r:id="rId4"/>
              </p:custDataLst>
            </p:nvPr>
          </p:nvCxnSpPr>
          <p:spPr bwMode="auto">
            <a:xfrm>
              <a:off x="6505575" y="3862389"/>
              <a:ext cx="0" cy="477837"/>
            </a:xfrm>
            <a:prstGeom prst="line">
              <a:avLst/>
            </a:prstGeom>
            <a:grpFill/>
            <a:ln w="3175">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1" name="MH_Other_5"/>
            <p:cNvSpPr>
              <a:spLocks noChangeShapeType="1"/>
            </p:cNvSpPr>
            <p:nvPr>
              <p:custDataLst>
                <p:tags r:id="rId5"/>
              </p:custDataLst>
            </p:nvPr>
          </p:nvSpPr>
          <p:spPr bwMode="auto">
            <a:xfrm flipH="1">
              <a:off x="4970463" y="4991100"/>
              <a:ext cx="1535112" cy="0"/>
            </a:xfrm>
            <a:prstGeom prst="line">
              <a:avLst/>
            </a:prstGeom>
            <a:grpFill/>
            <a:ln w="3175">
              <a:solidFill>
                <a:schemeClr val="accent1"/>
              </a:solidFill>
              <a:prstDash val="dash"/>
              <a:round/>
              <a:headEnd type="diamond" w="med" len="med"/>
              <a:tailEnd type="diamond" w="med" len="me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anchor="ctr"/>
            <a:lstStyle/>
            <a:p>
              <a:pPr>
                <a:defRPr/>
              </a:pPr>
              <a:endParaRPr lang="zh-CN" altLang="en-US" sz="1350">
                <a:latin typeface="+mn-ea"/>
              </a:endParaRPr>
            </a:p>
          </p:txBody>
        </p:sp>
        <p:cxnSp>
          <p:nvCxnSpPr>
            <p:cNvPr id="12" name="MH_Other_6"/>
            <p:cNvCxnSpPr/>
            <p:nvPr>
              <p:custDataLst>
                <p:tags r:id="rId6"/>
              </p:custDataLst>
            </p:nvPr>
          </p:nvCxnSpPr>
          <p:spPr bwMode="auto">
            <a:xfrm>
              <a:off x="6505575" y="4746625"/>
              <a:ext cx="0" cy="477838"/>
            </a:xfrm>
            <a:prstGeom prst="line">
              <a:avLst/>
            </a:prstGeom>
            <a:grpFill/>
            <a:ln w="3175">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3" name="MH_SubTitle_3"/>
            <p:cNvSpPr/>
            <p:nvPr>
              <p:custDataLst>
                <p:tags r:id="rId7"/>
              </p:custDataLst>
            </p:nvPr>
          </p:nvSpPr>
          <p:spPr bwMode="auto">
            <a:xfrm>
              <a:off x="3325813" y="4395788"/>
              <a:ext cx="2170112" cy="1122362"/>
            </a:xfrm>
            <a:custGeom>
              <a:avLst/>
              <a:gdLst>
                <a:gd name="T0" fmla="*/ 2147483646 w 2304"/>
                <a:gd name="T1" fmla="*/ 2147483646 h 1152"/>
                <a:gd name="T2" fmla="*/ 2147483646 w 2304"/>
                <a:gd name="T3" fmla="*/ 2147483646 h 1152"/>
                <a:gd name="T4" fmla="*/ 2147483646 w 2304"/>
                <a:gd name="T5" fmla="*/ 0 h 1152"/>
                <a:gd name="T6" fmla="*/ 0 w 2304"/>
                <a:gd name="T7" fmla="*/ 2147483646 h 1152"/>
                <a:gd name="T8" fmla="*/ 2147483646 w 2304"/>
                <a:gd name="T9" fmla="*/ 2147483646 h 1152"/>
                <a:gd name="T10" fmla="*/ 0 60000 65536"/>
                <a:gd name="T11" fmla="*/ 0 60000 65536"/>
                <a:gd name="T12" fmla="*/ 0 60000 65536"/>
                <a:gd name="T13" fmla="*/ 0 60000 65536"/>
                <a:gd name="T14" fmla="*/ 0 60000 65536"/>
                <a:gd name="T15" fmla="*/ 0 w 2304"/>
                <a:gd name="T16" fmla="*/ 0 h 1152"/>
                <a:gd name="T17" fmla="*/ 2304 w 2304"/>
                <a:gd name="T18" fmla="*/ 1152 h 1152"/>
              </a:gdLst>
              <a:ahLst/>
              <a:cxnLst>
                <a:cxn ang="T10">
                  <a:pos x="T0" y="T1"/>
                </a:cxn>
                <a:cxn ang="T11">
                  <a:pos x="T2" y="T3"/>
                </a:cxn>
                <a:cxn ang="T12">
                  <a:pos x="T4" y="T5"/>
                </a:cxn>
                <a:cxn ang="T13">
                  <a:pos x="T6" y="T7"/>
                </a:cxn>
                <a:cxn ang="T14">
                  <a:pos x="T8" y="T9"/>
                </a:cxn>
              </a:cxnLst>
              <a:rect l="T15" t="T16" r="T17" b="T18"/>
              <a:pathLst>
                <a:path w="2304" h="1152">
                  <a:moveTo>
                    <a:pt x="1152" y="1152"/>
                  </a:moveTo>
                  <a:lnTo>
                    <a:pt x="2304" y="576"/>
                  </a:lnTo>
                  <a:lnTo>
                    <a:pt x="1152" y="0"/>
                  </a:lnTo>
                  <a:lnTo>
                    <a:pt x="0" y="576"/>
                  </a:lnTo>
                  <a:lnTo>
                    <a:pt x="1152" y="1152"/>
                  </a:lnTo>
                  <a:close/>
                </a:path>
              </a:pathLst>
            </a:custGeom>
            <a:grpFill/>
            <a:ln w="9525">
              <a:solidFill>
                <a:schemeClr val="accent3"/>
              </a:solidFill>
              <a:miter lim="800000"/>
            </a:ln>
          </p:spPr>
          <p:txBody>
            <a:bodyPr lIns="0" tIns="0" rIns="0" bIns="0" anchor="ct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18"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18"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18"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18"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18"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18"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18"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18"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18" charset="-122"/>
                </a:defRPr>
              </a:lvl9pPr>
            </a:lstStyle>
            <a:p>
              <a:pPr algn="ctr" eaLnBrk="1" hangingPunct="1">
                <a:spcBef>
                  <a:spcPct val="0"/>
                </a:spcBef>
                <a:buFontTx/>
                <a:buNone/>
                <a:defRPr/>
              </a:pPr>
              <a:endParaRPr lang="zh-CN" altLang="en-US" sz="2000" dirty="0">
                <a:solidFill>
                  <a:srgbClr val="FFFFFF"/>
                </a:solidFill>
                <a:latin typeface="+mn-lt"/>
                <a:ea typeface="+mn-ea"/>
              </a:endParaRPr>
            </a:p>
          </p:txBody>
        </p:sp>
        <p:sp>
          <p:nvSpPr>
            <p:cNvPr id="14" name="MH_Other_7"/>
            <p:cNvSpPr/>
            <p:nvPr>
              <p:custDataLst>
                <p:tags r:id="rId8"/>
              </p:custDataLst>
            </p:nvPr>
          </p:nvSpPr>
          <p:spPr bwMode="auto">
            <a:xfrm>
              <a:off x="4411843" y="4957024"/>
              <a:ext cx="1084505" cy="631844"/>
            </a:xfrm>
            <a:custGeom>
              <a:avLst/>
              <a:gdLst>
                <a:gd name="T0" fmla="*/ 0 w 1152"/>
                <a:gd name="T1" fmla="*/ 576 h 648"/>
                <a:gd name="T2" fmla="*/ 1152 w 1152"/>
                <a:gd name="T3" fmla="*/ 0 h 648"/>
                <a:gd name="T4" fmla="*/ 1152 w 1152"/>
                <a:gd name="T5" fmla="*/ 72 h 648"/>
                <a:gd name="T6" fmla="*/ 0 w 1152"/>
                <a:gd name="T7" fmla="*/ 648 h 648"/>
                <a:gd name="T8" fmla="*/ 0 w 1152"/>
                <a:gd name="T9" fmla="*/ 576 h 648"/>
              </a:gdLst>
              <a:ahLst/>
              <a:cxnLst>
                <a:cxn ang="0">
                  <a:pos x="T0" y="T1"/>
                </a:cxn>
                <a:cxn ang="0">
                  <a:pos x="T2" y="T3"/>
                </a:cxn>
                <a:cxn ang="0">
                  <a:pos x="T4" y="T5"/>
                </a:cxn>
                <a:cxn ang="0">
                  <a:pos x="T6" y="T7"/>
                </a:cxn>
                <a:cxn ang="0">
                  <a:pos x="T8" y="T9"/>
                </a:cxn>
              </a:cxnLst>
              <a:rect l="0" t="0" r="r" b="b"/>
              <a:pathLst>
                <a:path w="1152" h="648">
                  <a:moveTo>
                    <a:pt x="0" y="576"/>
                  </a:moveTo>
                  <a:lnTo>
                    <a:pt x="1152" y="0"/>
                  </a:lnTo>
                  <a:lnTo>
                    <a:pt x="1152" y="72"/>
                  </a:lnTo>
                  <a:lnTo>
                    <a:pt x="0" y="648"/>
                  </a:lnTo>
                  <a:lnTo>
                    <a:pt x="0" y="576"/>
                  </a:lnTo>
                  <a:close/>
                </a:path>
              </a:pathLst>
            </a:custGeom>
            <a:grpFill/>
            <a:ln>
              <a:noFill/>
            </a:ln>
            <a:effectLst/>
            <a:scene3d>
              <a:camera prst="orthographicFront"/>
              <a:lightRig rig="threePt" dir="t"/>
            </a:scene3d>
            <a:sp3d>
              <a:extrusionClr>
                <a:schemeClr val="accent1"/>
              </a:extrusionClr>
              <a:contourClr>
                <a:schemeClr val="accent1"/>
              </a:contourClr>
            </a:sp3d>
          </p:spPr>
          <p:txBody>
            <a:bodyPr anchor="ctr"/>
            <a:lstStyle/>
            <a:p>
              <a:pPr algn="ctr">
                <a:defRPr/>
              </a:pPr>
              <a:endParaRPr lang="zh-CN" altLang="en-US" sz="2000" b="1">
                <a:solidFill>
                  <a:srgbClr val="FFFFFF"/>
                </a:solidFill>
                <a:latin typeface="+mn-ea"/>
              </a:endParaRPr>
            </a:p>
          </p:txBody>
        </p:sp>
        <p:sp>
          <p:nvSpPr>
            <p:cNvPr id="15" name="MH_Other_8"/>
            <p:cNvSpPr/>
            <p:nvPr>
              <p:custDataLst>
                <p:tags r:id="rId9"/>
              </p:custDataLst>
            </p:nvPr>
          </p:nvSpPr>
          <p:spPr bwMode="auto">
            <a:xfrm>
              <a:off x="3326126" y="4957024"/>
              <a:ext cx="1085717" cy="631844"/>
            </a:xfrm>
            <a:custGeom>
              <a:avLst/>
              <a:gdLst>
                <a:gd name="T0" fmla="*/ 1152 w 1152"/>
                <a:gd name="T1" fmla="*/ 648 h 648"/>
                <a:gd name="T2" fmla="*/ 0 w 1152"/>
                <a:gd name="T3" fmla="*/ 72 h 648"/>
                <a:gd name="T4" fmla="*/ 0 w 1152"/>
                <a:gd name="T5" fmla="*/ 0 h 648"/>
                <a:gd name="T6" fmla="*/ 1152 w 1152"/>
                <a:gd name="T7" fmla="*/ 576 h 648"/>
                <a:gd name="T8" fmla="*/ 1152 w 1152"/>
                <a:gd name="T9" fmla="*/ 648 h 648"/>
              </a:gdLst>
              <a:ahLst/>
              <a:cxnLst>
                <a:cxn ang="0">
                  <a:pos x="T0" y="T1"/>
                </a:cxn>
                <a:cxn ang="0">
                  <a:pos x="T2" y="T3"/>
                </a:cxn>
                <a:cxn ang="0">
                  <a:pos x="T4" y="T5"/>
                </a:cxn>
                <a:cxn ang="0">
                  <a:pos x="T6" y="T7"/>
                </a:cxn>
                <a:cxn ang="0">
                  <a:pos x="T8" y="T9"/>
                </a:cxn>
              </a:cxnLst>
              <a:rect l="0" t="0" r="r" b="b"/>
              <a:pathLst>
                <a:path w="1152" h="648">
                  <a:moveTo>
                    <a:pt x="1152" y="648"/>
                  </a:moveTo>
                  <a:lnTo>
                    <a:pt x="0" y="72"/>
                  </a:lnTo>
                  <a:lnTo>
                    <a:pt x="0" y="0"/>
                  </a:lnTo>
                  <a:lnTo>
                    <a:pt x="1152" y="576"/>
                  </a:lnTo>
                  <a:lnTo>
                    <a:pt x="1152" y="648"/>
                  </a:lnTo>
                  <a:close/>
                </a:path>
              </a:pathLst>
            </a:custGeom>
            <a:grpFill/>
            <a:ln>
              <a:noFill/>
            </a:ln>
            <a:effectLst/>
            <a:scene3d>
              <a:camera prst="orthographicFront"/>
              <a:lightRig rig="threePt" dir="t"/>
            </a:scene3d>
            <a:sp3d>
              <a:extrusionClr>
                <a:schemeClr val="accent1"/>
              </a:extrusionClr>
              <a:contourClr>
                <a:schemeClr val="accent1"/>
              </a:contourClr>
            </a:sp3d>
          </p:spPr>
          <p:txBody>
            <a:bodyPr anchor="ctr"/>
            <a:lstStyle/>
            <a:p>
              <a:pPr algn="ctr">
                <a:defRPr/>
              </a:pPr>
              <a:endParaRPr lang="zh-CN" altLang="en-US" sz="2000" b="1">
                <a:solidFill>
                  <a:srgbClr val="FFFFFF"/>
                </a:solidFill>
                <a:latin typeface="+mn-ea"/>
              </a:endParaRPr>
            </a:p>
          </p:txBody>
        </p:sp>
        <p:sp>
          <p:nvSpPr>
            <p:cNvPr id="16" name="MH_SubTitle_2"/>
            <p:cNvSpPr/>
            <p:nvPr>
              <p:custDataLst>
                <p:tags r:id="rId10"/>
              </p:custDataLst>
            </p:nvPr>
          </p:nvSpPr>
          <p:spPr bwMode="auto">
            <a:xfrm>
              <a:off x="3325813" y="3505201"/>
              <a:ext cx="2170112" cy="1122363"/>
            </a:xfrm>
            <a:custGeom>
              <a:avLst/>
              <a:gdLst>
                <a:gd name="T0" fmla="*/ 2147483646 w 2304"/>
                <a:gd name="T1" fmla="*/ 2147483646 h 1152"/>
                <a:gd name="T2" fmla="*/ 2147483646 w 2304"/>
                <a:gd name="T3" fmla="*/ 2147483646 h 1152"/>
                <a:gd name="T4" fmla="*/ 2147483646 w 2304"/>
                <a:gd name="T5" fmla="*/ 0 h 1152"/>
                <a:gd name="T6" fmla="*/ 0 w 2304"/>
                <a:gd name="T7" fmla="*/ 2147483646 h 1152"/>
                <a:gd name="T8" fmla="*/ 2147483646 w 2304"/>
                <a:gd name="T9" fmla="*/ 2147483646 h 1152"/>
                <a:gd name="T10" fmla="*/ 0 60000 65536"/>
                <a:gd name="T11" fmla="*/ 0 60000 65536"/>
                <a:gd name="T12" fmla="*/ 0 60000 65536"/>
                <a:gd name="T13" fmla="*/ 0 60000 65536"/>
                <a:gd name="T14" fmla="*/ 0 60000 65536"/>
                <a:gd name="T15" fmla="*/ 0 w 2304"/>
                <a:gd name="T16" fmla="*/ 0 h 1152"/>
                <a:gd name="T17" fmla="*/ 2304 w 2304"/>
                <a:gd name="T18" fmla="*/ 1152 h 1152"/>
              </a:gdLst>
              <a:ahLst/>
              <a:cxnLst>
                <a:cxn ang="T10">
                  <a:pos x="T0" y="T1"/>
                </a:cxn>
                <a:cxn ang="T11">
                  <a:pos x="T2" y="T3"/>
                </a:cxn>
                <a:cxn ang="T12">
                  <a:pos x="T4" y="T5"/>
                </a:cxn>
                <a:cxn ang="T13">
                  <a:pos x="T6" y="T7"/>
                </a:cxn>
                <a:cxn ang="T14">
                  <a:pos x="T8" y="T9"/>
                </a:cxn>
              </a:cxnLst>
              <a:rect l="T15" t="T16" r="T17" b="T18"/>
              <a:pathLst>
                <a:path w="2304" h="1152">
                  <a:moveTo>
                    <a:pt x="1152" y="1152"/>
                  </a:moveTo>
                  <a:lnTo>
                    <a:pt x="2304" y="576"/>
                  </a:lnTo>
                  <a:lnTo>
                    <a:pt x="1152" y="0"/>
                  </a:lnTo>
                  <a:lnTo>
                    <a:pt x="0" y="576"/>
                  </a:lnTo>
                  <a:lnTo>
                    <a:pt x="1152" y="1152"/>
                  </a:lnTo>
                  <a:close/>
                </a:path>
              </a:pathLst>
            </a:custGeom>
            <a:grpFill/>
            <a:ln w="9525">
              <a:solidFill>
                <a:schemeClr val="accent2"/>
              </a:solidFill>
              <a:miter lim="800000"/>
            </a:ln>
          </p:spPr>
          <p:txBody>
            <a:bodyPr lIns="0" tIns="0" rIns="0" bIns="0" anchor="ct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18"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18"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18"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18"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18"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18"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18"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18"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18" charset="-122"/>
                </a:defRPr>
              </a:lvl9pPr>
            </a:lstStyle>
            <a:p>
              <a:pPr algn="ctr" eaLnBrk="1" hangingPunct="1">
                <a:spcBef>
                  <a:spcPct val="0"/>
                </a:spcBef>
                <a:buFontTx/>
                <a:buNone/>
                <a:defRPr/>
              </a:pPr>
              <a:endParaRPr lang="zh-CN" altLang="en-US" sz="2000" dirty="0">
                <a:solidFill>
                  <a:srgbClr val="FFFFFF"/>
                </a:solidFill>
                <a:latin typeface="+mn-lt"/>
                <a:ea typeface="+mn-ea"/>
              </a:endParaRPr>
            </a:p>
          </p:txBody>
        </p:sp>
        <p:sp>
          <p:nvSpPr>
            <p:cNvPr id="17" name="MH_Other_9"/>
            <p:cNvSpPr/>
            <p:nvPr>
              <p:custDataLst>
                <p:tags r:id="rId11"/>
              </p:custDataLst>
            </p:nvPr>
          </p:nvSpPr>
          <p:spPr bwMode="auto">
            <a:xfrm>
              <a:off x="4411843" y="4066371"/>
              <a:ext cx="1084505" cy="631844"/>
            </a:xfrm>
            <a:custGeom>
              <a:avLst/>
              <a:gdLst>
                <a:gd name="T0" fmla="*/ 0 w 1152"/>
                <a:gd name="T1" fmla="*/ 576 h 648"/>
                <a:gd name="T2" fmla="*/ 1152 w 1152"/>
                <a:gd name="T3" fmla="*/ 0 h 648"/>
                <a:gd name="T4" fmla="*/ 1152 w 1152"/>
                <a:gd name="T5" fmla="*/ 72 h 648"/>
                <a:gd name="T6" fmla="*/ 0 w 1152"/>
                <a:gd name="T7" fmla="*/ 648 h 648"/>
                <a:gd name="T8" fmla="*/ 0 w 1152"/>
                <a:gd name="T9" fmla="*/ 576 h 648"/>
              </a:gdLst>
              <a:ahLst/>
              <a:cxnLst>
                <a:cxn ang="0">
                  <a:pos x="T0" y="T1"/>
                </a:cxn>
                <a:cxn ang="0">
                  <a:pos x="T2" y="T3"/>
                </a:cxn>
                <a:cxn ang="0">
                  <a:pos x="T4" y="T5"/>
                </a:cxn>
                <a:cxn ang="0">
                  <a:pos x="T6" y="T7"/>
                </a:cxn>
                <a:cxn ang="0">
                  <a:pos x="T8" y="T9"/>
                </a:cxn>
              </a:cxnLst>
              <a:rect l="0" t="0" r="r" b="b"/>
              <a:pathLst>
                <a:path w="1152" h="648">
                  <a:moveTo>
                    <a:pt x="0" y="576"/>
                  </a:moveTo>
                  <a:lnTo>
                    <a:pt x="1152" y="0"/>
                  </a:lnTo>
                  <a:lnTo>
                    <a:pt x="1152" y="72"/>
                  </a:lnTo>
                  <a:lnTo>
                    <a:pt x="0" y="648"/>
                  </a:lnTo>
                  <a:lnTo>
                    <a:pt x="0" y="576"/>
                  </a:lnTo>
                  <a:close/>
                </a:path>
              </a:pathLst>
            </a:custGeom>
            <a:grpFill/>
            <a:ln>
              <a:noFill/>
            </a:ln>
            <a:effectLst/>
            <a:scene3d>
              <a:camera prst="orthographicFront"/>
              <a:lightRig rig="threePt" dir="t"/>
            </a:scene3d>
            <a:sp3d>
              <a:extrusionClr>
                <a:schemeClr val="accent1"/>
              </a:extrusionClr>
              <a:contourClr>
                <a:schemeClr val="accent1"/>
              </a:contourClr>
            </a:sp3d>
          </p:spPr>
          <p:txBody>
            <a:bodyPr anchor="ctr"/>
            <a:lstStyle/>
            <a:p>
              <a:pPr algn="ctr">
                <a:defRPr/>
              </a:pPr>
              <a:endParaRPr lang="zh-CN" altLang="en-US" sz="2000" b="1">
                <a:solidFill>
                  <a:srgbClr val="FFFFFF"/>
                </a:solidFill>
                <a:latin typeface="+mn-ea"/>
              </a:endParaRPr>
            </a:p>
          </p:txBody>
        </p:sp>
        <p:sp>
          <p:nvSpPr>
            <p:cNvPr id="18" name="MH_Other_10"/>
            <p:cNvSpPr/>
            <p:nvPr>
              <p:custDataLst>
                <p:tags r:id="rId12"/>
              </p:custDataLst>
            </p:nvPr>
          </p:nvSpPr>
          <p:spPr bwMode="auto">
            <a:xfrm>
              <a:off x="3326126" y="4066371"/>
              <a:ext cx="1085717" cy="631844"/>
            </a:xfrm>
            <a:custGeom>
              <a:avLst/>
              <a:gdLst>
                <a:gd name="T0" fmla="*/ 1152 w 1152"/>
                <a:gd name="T1" fmla="*/ 648 h 648"/>
                <a:gd name="T2" fmla="*/ 0 w 1152"/>
                <a:gd name="T3" fmla="*/ 72 h 648"/>
                <a:gd name="T4" fmla="*/ 0 w 1152"/>
                <a:gd name="T5" fmla="*/ 0 h 648"/>
                <a:gd name="T6" fmla="*/ 1152 w 1152"/>
                <a:gd name="T7" fmla="*/ 576 h 648"/>
                <a:gd name="T8" fmla="*/ 1152 w 1152"/>
                <a:gd name="T9" fmla="*/ 648 h 648"/>
              </a:gdLst>
              <a:ahLst/>
              <a:cxnLst>
                <a:cxn ang="0">
                  <a:pos x="T0" y="T1"/>
                </a:cxn>
                <a:cxn ang="0">
                  <a:pos x="T2" y="T3"/>
                </a:cxn>
                <a:cxn ang="0">
                  <a:pos x="T4" y="T5"/>
                </a:cxn>
                <a:cxn ang="0">
                  <a:pos x="T6" y="T7"/>
                </a:cxn>
                <a:cxn ang="0">
                  <a:pos x="T8" y="T9"/>
                </a:cxn>
              </a:cxnLst>
              <a:rect l="0" t="0" r="r" b="b"/>
              <a:pathLst>
                <a:path w="1152" h="648">
                  <a:moveTo>
                    <a:pt x="1152" y="648"/>
                  </a:moveTo>
                  <a:lnTo>
                    <a:pt x="0" y="72"/>
                  </a:lnTo>
                  <a:lnTo>
                    <a:pt x="0" y="0"/>
                  </a:lnTo>
                  <a:lnTo>
                    <a:pt x="1152" y="576"/>
                  </a:lnTo>
                  <a:lnTo>
                    <a:pt x="1152" y="648"/>
                  </a:lnTo>
                  <a:close/>
                </a:path>
              </a:pathLst>
            </a:custGeom>
            <a:grpFill/>
            <a:ln>
              <a:noFill/>
            </a:ln>
            <a:effectLst/>
            <a:scene3d>
              <a:camera prst="orthographicFront"/>
              <a:lightRig rig="threePt" dir="t"/>
            </a:scene3d>
            <a:sp3d>
              <a:extrusionClr>
                <a:schemeClr val="accent1"/>
              </a:extrusionClr>
              <a:contourClr>
                <a:schemeClr val="accent1"/>
              </a:contourClr>
            </a:sp3d>
          </p:spPr>
          <p:txBody>
            <a:bodyPr anchor="ctr"/>
            <a:lstStyle/>
            <a:p>
              <a:pPr algn="ctr">
                <a:defRPr/>
              </a:pPr>
              <a:endParaRPr lang="zh-CN" altLang="en-US" sz="2000" b="1">
                <a:solidFill>
                  <a:srgbClr val="FFFFFF"/>
                </a:solidFill>
                <a:latin typeface="+mn-ea"/>
              </a:endParaRPr>
            </a:p>
          </p:txBody>
        </p:sp>
        <p:sp>
          <p:nvSpPr>
            <p:cNvPr id="19" name="MH_SubTitle_1"/>
            <p:cNvSpPr/>
            <p:nvPr>
              <p:custDataLst>
                <p:tags r:id="rId13"/>
              </p:custDataLst>
            </p:nvPr>
          </p:nvSpPr>
          <p:spPr bwMode="auto">
            <a:xfrm>
              <a:off x="3325813" y="2614613"/>
              <a:ext cx="2170112" cy="1122362"/>
            </a:xfrm>
            <a:custGeom>
              <a:avLst/>
              <a:gdLst>
                <a:gd name="T0" fmla="*/ 2147483646 w 2304"/>
                <a:gd name="T1" fmla="*/ 2147483646 h 1152"/>
                <a:gd name="T2" fmla="*/ 2147483646 w 2304"/>
                <a:gd name="T3" fmla="*/ 2147483646 h 1152"/>
                <a:gd name="T4" fmla="*/ 2147483646 w 2304"/>
                <a:gd name="T5" fmla="*/ 0 h 1152"/>
                <a:gd name="T6" fmla="*/ 0 w 2304"/>
                <a:gd name="T7" fmla="*/ 2147483646 h 1152"/>
                <a:gd name="T8" fmla="*/ 2147483646 w 2304"/>
                <a:gd name="T9" fmla="*/ 2147483646 h 1152"/>
                <a:gd name="T10" fmla="*/ 0 60000 65536"/>
                <a:gd name="T11" fmla="*/ 0 60000 65536"/>
                <a:gd name="T12" fmla="*/ 0 60000 65536"/>
                <a:gd name="T13" fmla="*/ 0 60000 65536"/>
                <a:gd name="T14" fmla="*/ 0 60000 65536"/>
                <a:gd name="T15" fmla="*/ 0 w 2304"/>
                <a:gd name="T16" fmla="*/ 0 h 1152"/>
                <a:gd name="T17" fmla="*/ 2304 w 2304"/>
                <a:gd name="T18" fmla="*/ 1152 h 1152"/>
              </a:gdLst>
              <a:ahLst/>
              <a:cxnLst>
                <a:cxn ang="T10">
                  <a:pos x="T0" y="T1"/>
                </a:cxn>
                <a:cxn ang="T11">
                  <a:pos x="T2" y="T3"/>
                </a:cxn>
                <a:cxn ang="T12">
                  <a:pos x="T4" y="T5"/>
                </a:cxn>
                <a:cxn ang="T13">
                  <a:pos x="T6" y="T7"/>
                </a:cxn>
                <a:cxn ang="T14">
                  <a:pos x="T8" y="T9"/>
                </a:cxn>
              </a:cxnLst>
              <a:rect l="T15" t="T16" r="T17" b="T18"/>
              <a:pathLst>
                <a:path w="2304" h="1152">
                  <a:moveTo>
                    <a:pt x="1152" y="1152"/>
                  </a:moveTo>
                  <a:lnTo>
                    <a:pt x="2304" y="576"/>
                  </a:lnTo>
                  <a:lnTo>
                    <a:pt x="1152" y="0"/>
                  </a:lnTo>
                  <a:lnTo>
                    <a:pt x="0" y="576"/>
                  </a:lnTo>
                  <a:lnTo>
                    <a:pt x="1152" y="1152"/>
                  </a:lnTo>
                  <a:close/>
                </a:path>
              </a:pathLst>
            </a:custGeom>
            <a:grpFill/>
            <a:ln w="9525">
              <a:solidFill>
                <a:schemeClr val="accent1"/>
              </a:solidFill>
              <a:miter lim="800000"/>
            </a:ln>
          </p:spPr>
          <p:txBody>
            <a:bodyPr lIns="0" tIns="0" rIns="0" bIns="0" anchor="ct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18"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18"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18"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18"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18"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18"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18"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18"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18" charset="-122"/>
                </a:defRPr>
              </a:lvl9pPr>
            </a:lstStyle>
            <a:p>
              <a:pPr algn="ctr" eaLnBrk="1" hangingPunct="1">
                <a:spcBef>
                  <a:spcPct val="0"/>
                </a:spcBef>
                <a:buFontTx/>
                <a:buNone/>
                <a:defRPr/>
              </a:pPr>
              <a:endParaRPr lang="zh-CN" altLang="en-US" sz="2000" dirty="0">
                <a:solidFill>
                  <a:srgbClr val="FFFFFF"/>
                </a:solidFill>
                <a:latin typeface="+mn-lt"/>
                <a:ea typeface="+mn-ea"/>
              </a:endParaRPr>
            </a:p>
          </p:txBody>
        </p:sp>
        <p:sp>
          <p:nvSpPr>
            <p:cNvPr id="20" name="MH_Other_11"/>
            <p:cNvSpPr/>
            <p:nvPr>
              <p:custDataLst>
                <p:tags r:id="rId14"/>
              </p:custDataLst>
            </p:nvPr>
          </p:nvSpPr>
          <p:spPr bwMode="auto">
            <a:xfrm>
              <a:off x="4411843" y="3175718"/>
              <a:ext cx="1084503" cy="631844"/>
            </a:xfrm>
            <a:custGeom>
              <a:avLst/>
              <a:gdLst>
                <a:gd name="T0" fmla="*/ 0 w 1152"/>
                <a:gd name="T1" fmla="*/ 576 h 648"/>
                <a:gd name="T2" fmla="*/ 1152 w 1152"/>
                <a:gd name="T3" fmla="*/ 0 h 648"/>
                <a:gd name="T4" fmla="*/ 1152 w 1152"/>
                <a:gd name="T5" fmla="*/ 72 h 648"/>
                <a:gd name="T6" fmla="*/ 0 w 1152"/>
                <a:gd name="T7" fmla="*/ 648 h 648"/>
                <a:gd name="T8" fmla="*/ 0 w 1152"/>
                <a:gd name="T9" fmla="*/ 576 h 648"/>
              </a:gdLst>
              <a:ahLst/>
              <a:cxnLst>
                <a:cxn ang="0">
                  <a:pos x="T0" y="T1"/>
                </a:cxn>
                <a:cxn ang="0">
                  <a:pos x="T2" y="T3"/>
                </a:cxn>
                <a:cxn ang="0">
                  <a:pos x="T4" y="T5"/>
                </a:cxn>
                <a:cxn ang="0">
                  <a:pos x="T6" y="T7"/>
                </a:cxn>
                <a:cxn ang="0">
                  <a:pos x="T8" y="T9"/>
                </a:cxn>
              </a:cxnLst>
              <a:rect l="0" t="0" r="r" b="b"/>
              <a:pathLst>
                <a:path w="1152" h="648">
                  <a:moveTo>
                    <a:pt x="0" y="576"/>
                  </a:moveTo>
                  <a:lnTo>
                    <a:pt x="1152" y="0"/>
                  </a:lnTo>
                  <a:lnTo>
                    <a:pt x="1152" y="72"/>
                  </a:lnTo>
                  <a:lnTo>
                    <a:pt x="0" y="648"/>
                  </a:lnTo>
                  <a:lnTo>
                    <a:pt x="0" y="576"/>
                  </a:lnTo>
                  <a:close/>
                </a:path>
              </a:pathLst>
            </a:custGeom>
            <a:grpFill/>
            <a:ln>
              <a:noFill/>
            </a:ln>
            <a:effectLst/>
            <a:scene3d>
              <a:camera prst="orthographicFront"/>
              <a:lightRig rig="threePt" dir="t"/>
            </a:scene3d>
            <a:sp3d>
              <a:extrusionClr>
                <a:schemeClr val="accent1"/>
              </a:extrusionClr>
              <a:contourClr>
                <a:schemeClr val="accent1"/>
              </a:contourClr>
            </a:sp3d>
          </p:spPr>
          <p:txBody>
            <a:bodyPr anchor="ctr"/>
            <a:lstStyle/>
            <a:p>
              <a:pPr algn="ctr">
                <a:defRPr/>
              </a:pPr>
              <a:endParaRPr lang="zh-CN" altLang="en-US" sz="2000" b="1">
                <a:solidFill>
                  <a:srgbClr val="FFFFFF"/>
                </a:solidFill>
                <a:latin typeface="+mn-ea"/>
              </a:endParaRPr>
            </a:p>
          </p:txBody>
        </p:sp>
        <p:sp>
          <p:nvSpPr>
            <p:cNvPr id="21" name="MH_Other_12"/>
            <p:cNvSpPr/>
            <p:nvPr>
              <p:custDataLst>
                <p:tags r:id="rId15"/>
              </p:custDataLst>
            </p:nvPr>
          </p:nvSpPr>
          <p:spPr bwMode="auto">
            <a:xfrm>
              <a:off x="3326126" y="3175718"/>
              <a:ext cx="1085717" cy="631844"/>
            </a:xfrm>
            <a:custGeom>
              <a:avLst/>
              <a:gdLst>
                <a:gd name="T0" fmla="*/ 1152 w 1152"/>
                <a:gd name="T1" fmla="*/ 648 h 648"/>
                <a:gd name="T2" fmla="*/ 0 w 1152"/>
                <a:gd name="T3" fmla="*/ 72 h 648"/>
                <a:gd name="T4" fmla="*/ 0 w 1152"/>
                <a:gd name="T5" fmla="*/ 0 h 648"/>
                <a:gd name="T6" fmla="*/ 1152 w 1152"/>
                <a:gd name="T7" fmla="*/ 576 h 648"/>
                <a:gd name="T8" fmla="*/ 1152 w 1152"/>
                <a:gd name="T9" fmla="*/ 648 h 648"/>
              </a:gdLst>
              <a:ahLst/>
              <a:cxnLst>
                <a:cxn ang="0">
                  <a:pos x="T0" y="T1"/>
                </a:cxn>
                <a:cxn ang="0">
                  <a:pos x="T2" y="T3"/>
                </a:cxn>
                <a:cxn ang="0">
                  <a:pos x="T4" y="T5"/>
                </a:cxn>
                <a:cxn ang="0">
                  <a:pos x="T6" y="T7"/>
                </a:cxn>
                <a:cxn ang="0">
                  <a:pos x="T8" y="T9"/>
                </a:cxn>
              </a:cxnLst>
              <a:rect l="0" t="0" r="r" b="b"/>
              <a:pathLst>
                <a:path w="1152" h="648">
                  <a:moveTo>
                    <a:pt x="1152" y="648"/>
                  </a:moveTo>
                  <a:lnTo>
                    <a:pt x="0" y="72"/>
                  </a:lnTo>
                  <a:lnTo>
                    <a:pt x="0" y="0"/>
                  </a:lnTo>
                  <a:lnTo>
                    <a:pt x="1152" y="576"/>
                  </a:lnTo>
                  <a:lnTo>
                    <a:pt x="1152" y="648"/>
                  </a:lnTo>
                  <a:close/>
                </a:path>
              </a:pathLst>
            </a:custGeom>
            <a:grpFill/>
            <a:ln>
              <a:noFill/>
            </a:ln>
            <a:effectLst/>
            <a:scene3d>
              <a:camera prst="orthographicFront"/>
              <a:lightRig rig="threePt" dir="t"/>
            </a:scene3d>
            <a:sp3d>
              <a:extrusionClr>
                <a:schemeClr val="accent1"/>
              </a:extrusionClr>
              <a:contourClr>
                <a:schemeClr val="accent1"/>
              </a:contourClr>
            </a:sp3d>
          </p:spPr>
          <p:txBody>
            <a:bodyPr anchor="ctr"/>
            <a:lstStyle/>
            <a:p>
              <a:pPr algn="ctr">
                <a:defRPr/>
              </a:pPr>
              <a:endParaRPr lang="zh-CN" altLang="en-US" sz="2000" b="1">
                <a:solidFill>
                  <a:srgbClr val="FFFFFF"/>
                </a:solidFill>
                <a:latin typeface="+mn-ea"/>
              </a:endParaRPr>
            </a:p>
          </p:txBody>
        </p:sp>
      </p:grpSp>
      <p:grpSp>
        <p:nvGrpSpPr>
          <p:cNvPr id="22" name="组合 21"/>
          <p:cNvGrpSpPr/>
          <p:nvPr/>
        </p:nvGrpSpPr>
        <p:grpSpPr>
          <a:xfrm>
            <a:off x="5815013" y="2278767"/>
            <a:ext cx="5335587" cy="885995"/>
            <a:chOff x="2677264" y="1996356"/>
            <a:chExt cx="5335587" cy="885995"/>
          </a:xfrm>
        </p:grpSpPr>
        <p:sp>
          <p:nvSpPr>
            <p:cNvPr id="23" name="矩形 22"/>
            <p:cNvSpPr/>
            <p:nvPr/>
          </p:nvSpPr>
          <p:spPr>
            <a:xfrm>
              <a:off x="2677264" y="2346820"/>
              <a:ext cx="5335587"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t>用户可以在投影仪或者计算机上进行演示，也可以将演示文稿打印出来，制作成胶片，以便应用到更广泛的领域中。利用</a:t>
              </a:r>
              <a:r>
                <a:rPr lang="en-US" altLang="zh-CN" sz="1200" dirty="0"/>
                <a:t>Microsoft Office PowerPoint</a:t>
              </a:r>
              <a:endParaRPr lang="zh-CN" altLang="en-US" sz="1200" dirty="0"/>
            </a:p>
          </p:txBody>
        </p:sp>
        <p:sp>
          <p:nvSpPr>
            <p:cNvPr id="24" name="矩形 23"/>
            <p:cNvSpPr/>
            <p:nvPr/>
          </p:nvSpPr>
          <p:spPr>
            <a:xfrm>
              <a:off x="2677265" y="1996356"/>
              <a:ext cx="2084387" cy="39696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dirty="0">
                  <a:solidFill>
                    <a:srgbClr val="42A6E2"/>
                  </a:solidFill>
                  <a:latin typeface="迷你简菱心" panose="02010609000101010101" pitchFamily="49" charset="-122"/>
                  <a:ea typeface="迷你简菱心" panose="02010609000101010101" pitchFamily="49" charset="-122"/>
                </a:rPr>
                <a:t>谢绝型</a:t>
              </a:r>
            </a:p>
          </p:txBody>
        </p:sp>
      </p:grpSp>
      <p:grpSp>
        <p:nvGrpSpPr>
          <p:cNvPr id="25" name="组合 24"/>
          <p:cNvGrpSpPr/>
          <p:nvPr/>
        </p:nvGrpSpPr>
        <p:grpSpPr>
          <a:xfrm>
            <a:off x="5815013" y="3362269"/>
            <a:ext cx="5335587" cy="885995"/>
            <a:chOff x="2677264" y="1996356"/>
            <a:chExt cx="5335587" cy="885995"/>
          </a:xfrm>
        </p:grpSpPr>
        <p:sp>
          <p:nvSpPr>
            <p:cNvPr id="26" name="矩形 25"/>
            <p:cNvSpPr/>
            <p:nvPr/>
          </p:nvSpPr>
          <p:spPr>
            <a:xfrm>
              <a:off x="2677264" y="2346820"/>
              <a:ext cx="5335587"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t>用户可以在投影仪或者计算机上进行演示，也可以将演示文稿打印出来，制作成胶片，以便应用到更广泛的领域中。利用</a:t>
              </a:r>
              <a:r>
                <a:rPr lang="en-US" altLang="zh-CN" sz="1200" dirty="0"/>
                <a:t>Microsoft Office PowerPoint</a:t>
              </a:r>
              <a:endParaRPr lang="zh-CN" altLang="en-US" sz="1200" dirty="0"/>
            </a:p>
          </p:txBody>
        </p:sp>
        <p:sp>
          <p:nvSpPr>
            <p:cNvPr id="27" name="矩形 26"/>
            <p:cNvSpPr/>
            <p:nvPr/>
          </p:nvSpPr>
          <p:spPr>
            <a:xfrm>
              <a:off x="2677265" y="1996356"/>
              <a:ext cx="2084387" cy="39696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dirty="0">
                  <a:solidFill>
                    <a:srgbClr val="42A6E2"/>
                  </a:solidFill>
                  <a:latin typeface="迷你简菱心" panose="02010609000101010101" pitchFamily="49" charset="-122"/>
                  <a:ea typeface="迷你简菱心" panose="02010609000101010101" pitchFamily="49" charset="-122"/>
                </a:rPr>
                <a:t>谢绝型</a:t>
              </a:r>
            </a:p>
          </p:txBody>
        </p:sp>
      </p:grpSp>
      <p:grpSp>
        <p:nvGrpSpPr>
          <p:cNvPr id="28" name="组合 27"/>
          <p:cNvGrpSpPr/>
          <p:nvPr/>
        </p:nvGrpSpPr>
        <p:grpSpPr>
          <a:xfrm>
            <a:off x="5815013" y="4436044"/>
            <a:ext cx="5335587" cy="885995"/>
            <a:chOff x="2677264" y="1996356"/>
            <a:chExt cx="5335587" cy="885995"/>
          </a:xfrm>
        </p:grpSpPr>
        <p:sp>
          <p:nvSpPr>
            <p:cNvPr id="29" name="矩形 28"/>
            <p:cNvSpPr/>
            <p:nvPr/>
          </p:nvSpPr>
          <p:spPr>
            <a:xfrm>
              <a:off x="2677264" y="2346820"/>
              <a:ext cx="5335587"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t>用户可以在投影仪或者计算机上进行演示，也可以将演示文稿打印出来，制作成胶片，以便应用到更广泛的领域中。利用</a:t>
              </a:r>
              <a:r>
                <a:rPr lang="en-US" altLang="zh-CN" sz="1200" dirty="0"/>
                <a:t>Microsoft Office PowerPoint</a:t>
              </a:r>
              <a:endParaRPr lang="zh-CN" altLang="en-US" sz="1200" dirty="0"/>
            </a:p>
          </p:txBody>
        </p:sp>
        <p:sp>
          <p:nvSpPr>
            <p:cNvPr id="30" name="矩形 29"/>
            <p:cNvSpPr/>
            <p:nvPr/>
          </p:nvSpPr>
          <p:spPr>
            <a:xfrm>
              <a:off x="2677265" y="1996356"/>
              <a:ext cx="2084387" cy="39696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dirty="0">
                  <a:solidFill>
                    <a:srgbClr val="42A6E2"/>
                  </a:solidFill>
                  <a:latin typeface="迷你简菱心" panose="02010609000101010101" pitchFamily="49" charset="-122"/>
                  <a:ea typeface="迷你简菱心" panose="02010609000101010101" pitchFamily="49" charset="-122"/>
                </a:rPr>
                <a:t>谢绝型</a:t>
              </a:r>
            </a:p>
          </p:txBody>
        </p:sp>
      </p:grpSp>
      <p:sp>
        <p:nvSpPr>
          <p:cNvPr id="31" name="椭圆 3"/>
          <p:cNvSpPr/>
          <p:nvPr/>
        </p:nvSpPr>
        <p:spPr>
          <a:xfrm>
            <a:off x="2891729" y="2476525"/>
            <a:ext cx="388932" cy="383429"/>
          </a:xfrm>
          <a:custGeom>
            <a:avLst/>
            <a:gdLst>
              <a:gd name="connsiteX0" fmla="*/ 481576 w 607554"/>
              <a:gd name="connsiteY0" fmla="*/ 446886 h 598959"/>
              <a:gd name="connsiteX1" fmla="*/ 481576 w 607554"/>
              <a:gd name="connsiteY1" fmla="*/ 503769 h 598959"/>
              <a:gd name="connsiteX2" fmla="*/ 519134 w 607554"/>
              <a:gd name="connsiteY2" fmla="*/ 503769 h 598959"/>
              <a:gd name="connsiteX3" fmla="*/ 519134 w 607554"/>
              <a:gd name="connsiteY3" fmla="*/ 446886 h 598959"/>
              <a:gd name="connsiteX4" fmla="*/ 481576 w 607554"/>
              <a:gd name="connsiteY4" fmla="*/ 270994 h 598959"/>
              <a:gd name="connsiteX5" fmla="*/ 481576 w 607554"/>
              <a:gd name="connsiteY5" fmla="*/ 327877 h 598959"/>
              <a:gd name="connsiteX6" fmla="*/ 519134 w 607554"/>
              <a:gd name="connsiteY6" fmla="*/ 327877 h 598959"/>
              <a:gd name="connsiteX7" fmla="*/ 519134 w 607554"/>
              <a:gd name="connsiteY7" fmla="*/ 270994 h 598959"/>
              <a:gd name="connsiteX8" fmla="*/ 195909 w 607554"/>
              <a:gd name="connsiteY8" fmla="*/ 265961 h 598959"/>
              <a:gd name="connsiteX9" fmla="*/ 358877 w 607554"/>
              <a:gd name="connsiteY9" fmla="*/ 265961 h 598959"/>
              <a:gd name="connsiteX10" fmla="*/ 378725 w 607554"/>
              <a:gd name="connsiteY10" fmla="*/ 285870 h 598959"/>
              <a:gd name="connsiteX11" fmla="*/ 358877 w 607554"/>
              <a:gd name="connsiteY11" fmla="*/ 305689 h 598959"/>
              <a:gd name="connsiteX12" fmla="*/ 195909 w 607554"/>
              <a:gd name="connsiteY12" fmla="*/ 305689 h 598959"/>
              <a:gd name="connsiteX13" fmla="*/ 176061 w 607554"/>
              <a:gd name="connsiteY13" fmla="*/ 285870 h 598959"/>
              <a:gd name="connsiteX14" fmla="*/ 195909 w 607554"/>
              <a:gd name="connsiteY14" fmla="*/ 265961 h 598959"/>
              <a:gd name="connsiteX15" fmla="*/ 195909 w 607554"/>
              <a:gd name="connsiteY15" fmla="*/ 169145 h 598959"/>
              <a:gd name="connsiteX16" fmla="*/ 358877 w 607554"/>
              <a:gd name="connsiteY16" fmla="*/ 169145 h 598959"/>
              <a:gd name="connsiteX17" fmla="*/ 378725 w 607554"/>
              <a:gd name="connsiteY17" fmla="*/ 189053 h 598959"/>
              <a:gd name="connsiteX18" fmla="*/ 358877 w 607554"/>
              <a:gd name="connsiteY18" fmla="*/ 208873 h 598959"/>
              <a:gd name="connsiteX19" fmla="*/ 195909 w 607554"/>
              <a:gd name="connsiteY19" fmla="*/ 208873 h 598959"/>
              <a:gd name="connsiteX20" fmla="*/ 176061 w 607554"/>
              <a:gd name="connsiteY20" fmla="*/ 189053 h 598959"/>
              <a:gd name="connsiteX21" fmla="*/ 195909 w 607554"/>
              <a:gd name="connsiteY21" fmla="*/ 169145 h 598959"/>
              <a:gd name="connsiteX22" fmla="*/ 481576 w 607554"/>
              <a:gd name="connsiteY22" fmla="*/ 95190 h 598959"/>
              <a:gd name="connsiteX23" fmla="*/ 481576 w 607554"/>
              <a:gd name="connsiteY23" fmla="*/ 152073 h 598959"/>
              <a:gd name="connsiteX24" fmla="*/ 552954 w 607554"/>
              <a:gd name="connsiteY24" fmla="*/ 152073 h 598959"/>
              <a:gd name="connsiteX25" fmla="*/ 565858 w 607554"/>
              <a:gd name="connsiteY25" fmla="*/ 123631 h 598959"/>
              <a:gd name="connsiteX26" fmla="*/ 552954 w 607554"/>
              <a:gd name="connsiteY26" fmla="*/ 95190 h 598959"/>
              <a:gd name="connsiteX27" fmla="*/ 118547 w 607554"/>
              <a:gd name="connsiteY27" fmla="*/ 39640 h 598959"/>
              <a:gd name="connsiteX28" fmla="*/ 118547 w 607554"/>
              <a:gd name="connsiteY28" fmla="*/ 559230 h 598959"/>
              <a:gd name="connsiteX29" fmla="*/ 441793 w 607554"/>
              <a:gd name="connsiteY29" fmla="*/ 559230 h 598959"/>
              <a:gd name="connsiteX30" fmla="*/ 441793 w 607554"/>
              <a:gd name="connsiteY30" fmla="*/ 39640 h 598959"/>
              <a:gd name="connsiteX31" fmla="*/ 39783 w 607554"/>
              <a:gd name="connsiteY31" fmla="*/ 39640 h 598959"/>
              <a:gd name="connsiteX32" fmla="*/ 39783 w 607554"/>
              <a:gd name="connsiteY32" fmla="*/ 559230 h 598959"/>
              <a:gd name="connsiteX33" fmla="*/ 78764 w 607554"/>
              <a:gd name="connsiteY33" fmla="*/ 559230 h 598959"/>
              <a:gd name="connsiteX34" fmla="*/ 78764 w 607554"/>
              <a:gd name="connsiteY34" fmla="*/ 39640 h 598959"/>
              <a:gd name="connsiteX35" fmla="*/ 19847 w 607554"/>
              <a:gd name="connsiteY35" fmla="*/ 0 h 598959"/>
              <a:gd name="connsiteX36" fmla="*/ 461729 w 607554"/>
              <a:gd name="connsiteY36" fmla="*/ 0 h 598959"/>
              <a:gd name="connsiteX37" fmla="*/ 481576 w 607554"/>
              <a:gd name="connsiteY37" fmla="*/ 19820 h 598959"/>
              <a:gd name="connsiteX38" fmla="*/ 481576 w 607554"/>
              <a:gd name="connsiteY38" fmla="*/ 55461 h 598959"/>
              <a:gd name="connsiteX39" fmla="*/ 565769 w 607554"/>
              <a:gd name="connsiteY39" fmla="*/ 55461 h 598959"/>
              <a:gd name="connsiteX40" fmla="*/ 583836 w 607554"/>
              <a:gd name="connsiteY40" fmla="*/ 67104 h 598959"/>
              <a:gd name="connsiteX41" fmla="*/ 605819 w 607554"/>
              <a:gd name="connsiteY41" fmla="*/ 115454 h 598959"/>
              <a:gd name="connsiteX42" fmla="*/ 605819 w 607554"/>
              <a:gd name="connsiteY42" fmla="*/ 131808 h 598959"/>
              <a:gd name="connsiteX43" fmla="*/ 583836 w 607554"/>
              <a:gd name="connsiteY43" fmla="*/ 180159 h 598959"/>
              <a:gd name="connsiteX44" fmla="*/ 565769 w 607554"/>
              <a:gd name="connsiteY44" fmla="*/ 191802 h 598959"/>
              <a:gd name="connsiteX45" fmla="*/ 481576 w 607554"/>
              <a:gd name="connsiteY45" fmla="*/ 191802 h 598959"/>
              <a:gd name="connsiteX46" fmla="*/ 481576 w 607554"/>
              <a:gd name="connsiteY46" fmla="*/ 231264 h 598959"/>
              <a:gd name="connsiteX47" fmla="*/ 539070 w 607554"/>
              <a:gd name="connsiteY47" fmla="*/ 231264 h 598959"/>
              <a:gd name="connsiteX48" fmla="*/ 558916 w 607554"/>
              <a:gd name="connsiteY48" fmla="*/ 251173 h 598959"/>
              <a:gd name="connsiteX49" fmla="*/ 558916 w 607554"/>
              <a:gd name="connsiteY49" fmla="*/ 347786 h 598959"/>
              <a:gd name="connsiteX50" fmla="*/ 539070 w 607554"/>
              <a:gd name="connsiteY50" fmla="*/ 367606 h 598959"/>
              <a:gd name="connsiteX51" fmla="*/ 481576 w 607554"/>
              <a:gd name="connsiteY51" fmla="*/ 367606 h 598959"/>
              <a:gd name="connsiteX52" fmla="*/ 481576 w 607554"/>
              <a:gd name="connsiteY52" fmla="*/ 407157 h 598959"/>
              <a:gd name="connsiteX53" fmla="*/ 539070 w 607554"/>
              <a:gd name="connsiteY53" fmla="*/ 407157 h 598959"/>
              <a:gd name="connsiteX54" fmla="*/ 558916 w 607554"/>
              <a:gd name="connsiteY54" fmla="*/ 426977 h 598959"/>
              <a:gd name="connsiteX55" fmla="*/ 558916 w 607554"/>
              <a:gd name="connsiteY55" fmla="*/ 523589 h 598959"/>
              <a:gd name="connsiteX56" fmla="*/ 539070 w 607554"/>
              <a:gd name="connsiteY56" fmla="*/ 543498 h 598959"/>
              <a:gd name="connsiteX57" fmla="*/ 481576 w 607554"/>
              <a:gd name="connsiteY57" fmla="*/ 543498 h 598959"/>
              <a:gd name="connsiteX58" fmla="*/ 481576 w 607554"/>
              <a:gd name="connsiteY58" fmla="*/ 579139 h 598959"/>
              <a:gd name="connsiteX59" fmla="*/ 461729 w 607554"/>
              <a:gd name="connsiteY59" fmla="*/ 598959 h 598959"/>
              <a:gd name="connsiteX60" fmla="*/ 19847 w 607554"/>
              <a:gd name="connsiteY60" fmla="*/ 598959 h 598959"/>
              <a:gd name="connsiteX61" fmla="*/ 0 w 607554"/>
              <a:gd name="connsiteY61" fmla="*/ 579139 h 598959"/>
              <a:gd name="connsiteX62" fmla="*/ 0 w 607554"/>
              <a:gd name="connsiteY62" fmla="*/ 19820 h 598959"/>
              <a:gd name="connsiteX63" fmla="*/ 19847 w 607554"/>
              <a:gd name="connsiteY63" fmla="*/ 0 h 59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07554" h="598959">
                <a:moveTo>
                  <a:pt x="481576" y="446886"/>
                </a:moveTo>
                <a:lnTo>
                  <a:pt x="481576" y="503769"/>
                </a:lnTo>
                <a:lnTo>
                  <a:pt x="519134" y="503769"/>
                </a:lnTo>
                <a:lnTo>
                  <a:pt x="519134" y="446886"/>
                </a:lnTo>
                <a:close/>
                <a:moveTo>
                  <a:pt x="481576" y="270994"/>
                </a:moveTo>
                <a:lnTo>
                  <a:pt x="481576" y="327877"/>
                </a:lnTo>
                <a:lnTo>
                  <a:pt x="519134" y="327877"/>
                </a:lnTo>
                <a:lnTo>
                  <a:pt x="519134" y="270994"/>
                </a:lnTo>
                <a:close/>
                <a:moveTo>
                  <a:pt x="195909" y="265961"/>
                </a:moveTo>
                <a:lnTo>
                  <a:pt x="358877" y="265961"/>
                </a:lnTo>
                <a:cubicBezTo>
                  <a:pt x="369825" y="265961"/>
                  <a:pt x="378725" y="274849"/>
                  <a:pt x="378725" y="285870"/>
                </a:cubicBezTo>
                <a:cubicBezTo>
                  <a:pt x="378725" y="296801"/>
                  <a:pt x="369825" y="305689"/>
                  <a:pt x="358877" y="305689"/>
                </a:cubicBezTo>
                <a:lnTo>
                  <a:pt x="195909" y="305689"/>
                </a:lnTo>
                <a:cubicBezTo>
                  <a:pt x="184962" y="305689"/>
                  <a:pt x="176061" y="296801"/>
                  <a:pt x="176061" y="285870"/>
                </a:cubicBezTo>
                <a:cubicBezTo>
                  <a:pt x="176061" y="274849"/>
                  <a:pt x="184962" y="265961"/>
                  <a:pt x="195909" y="265961"/>
                </a:cubicBezTo>
                <a:close/>
                <a:moveTo>
                  <a:pt x="195909" y="169145"/>
                </a:moveTo>
                <a:lnTo>
                  <a:pt x="358877" y="169145"/>
                </a:lnTo>
                <a:cubicBezTo>
                  <a:pt x="369825" y="169145"/>
                  <a:pt x="378725" y="178033"/>
                  <a:pt x="378725" y="189053"/>
                </a:cubicBezTo>
                <a:cubicBezTo>
                  <a:pt x="378725" y="199985"/>
                  <a:pt x="369825" y="208873"/>
                  <a:pt x="358877" y="208873"/>
                </a:cubicBezTo>
                <a:lnTo>
                  <a:pt x="195909" y="208873"/>
                </a:lnTo>
                <a:cubicBezTo>
                  <a:pt x="184962" y="208873"/>
                  <a:pt x="176061" y="199985"/>
                  <a:pt x="176061" y="189053"/>
                </a:cubicBezTo>
                <a:cubicBezTo>
                  <a:pt x="176061" y="178033"/>
                  <a:pt x="184962" y="169145"/>
                  <a:pt x="195909" y="169145"/>
                </a:cubicBezTo>
                <a:close/>
                <a:moveTo>
                  <a:pt x="481576" y="95190"/>
                </a:moveTo>
                <a:lnTo>
                  <a:pt x="481576" y="152073"/>
                </a:lnTo>
                <a:lnTo>
                  <a:pt x="552954" y="152073"/>
                </a:lnTo>
                <a:lnTo>
                  <a:pt x="565858" y="123631"/>
                </a:lnTo>
                <a:lnTo>
                  <a:pt x="552954" y="95190"/>
                </a:lnTo>
                <a:close/>
                <a:moveTo>
                  <a:pt x="118547" y="39640"/>
                </a:moveTo>
                <a:lnTo>
                  <a:pt x="118547" y="559230"/>
                </a:lnTo>
                <a:lnTo>
                  <a:pt x="441793" y="559230"/>
                </a:lnTo>
                <a:lnTo>
                  <a:pt x="441793" y="39640"/>
                </a:lnTo>
                <a:close/>
                <a:moveTo>
                  <a:pt x="39783" y="39640"/>
                </a:moveTo>
                <a:lnTo>
                  <a:pt x="39783" y="559230"/>
                </a:lnTo>
                <a:lnTo>
                  <a:pt x="78764" y="559230"/>
                </a:lnTo>
                <a:lnTo>
                  <a:pt x="78764" y="39640"/>
                </a:lnTo>
                <a:close/>
                <a:moveTo>
                  <a:pt x="19847" y="0"/>
                </a:moveTo>
                <a:lnTo>
                  <a:pt x="461729" y="0"/>
                </a:lnTo>
                <a:cubicBezTo>
                  <a:pt x="472676" y="0"/>
                  <a:pt x="481576" y="8888"/>
                  <a:pt x="481576" y="19820"/>
                </a:cubicBezTo>
                <a:lnTo>
                  <a:pt x="481576" y="55461"/>
                </a:lnTo>
                <a:lnTo>
                  <a:pt x="565769" y="55461"/>
                </a:lnTo>
                <a:cubicBezTo>
                  <a:pt x="573512" y="55461"/>
                  <a:pt x="580632" y="59994"/>
                  <a:pt x="583836" y="67104"/>
                </a:cubicBezTo>
                <a:lnTo>
                  <a:pt x="605819" y="115454"/>
                </a:lnTo>
                <a:cubicBezTo>
                  <a:pt x="608133" y="120609"/>
                  <a:pt x="608133" y="126653"/>
                  <a:pt x="605819" y="131808"/>
                </a:cubicBezTo>
                <a:lnTo>
                  <a:pt x="583836" y="180159"/>
                </a:lnTo>
                <a:cubicBezTo>
                  <a:pt x="580632" y="187269"/>
                  <a:pt x="573512" y="191802"/>
                  <a:pt x="565769" y="191802"/>
                </a:cubicBezTo>
                <a:lnTo>
                  <a:pt x="481576" y="191802"/>
                </a:lnTo>
                <a:lnTo>
                  <a:pt x="481576" y="231264"/>
                </a:lnTo>
                <a:lnTo>
                  <a:pt x="539070" y="231264"/>
                </a:lnTo>
                <a:cubicBezTo>
                  <a:pt x="550017" y="231264"/>
                  <a:pt x="558916" y="240152"/>
                  <a:pt x="558916" y="251173"/>
                </a:cubicBezTo>
                <a:lnTo>
                  <a:pt x="558916" y="347786"/>
                </a:lnTo>
                <a:cubicBezTo>
                  <a:pt x="558916" y="358718"/>
                  <a:pt x="550017" y="367606"/>
                  <a:pt x="539070" y="367606"/>
                </a:cubicBezTo>
                <a:lnTo>
                  <a:pt x="481576" y="367606"/>
                </a:lnTo>
                <a:lnTo>
                  <a:pt x="481576" y="407157"/>
                </a:lnTo>
                <a:lnTo>
                  <a:pt x="539070" y="407157"/>
                </a:lnTo>
                <a:cubicBezTo>
                  <a:pt x="550017" y="407157"/>
                  <a:pt x="558916" y="416045"/>
                  <a:pt x="558916" y="426977"/>
                </a:cubicBezTo>
                <a:lnTo>
                  <a:pt x="558916" y="523589"/>
                </a:lnTo>
                <a:cubicBezTo>
                  <a:pt x="558916" y="534610"/>
                  <a:pt x="550017" y="543498"/>
                  <a:pt x="539070" y="543498"/>
                </a:cubicBezTo>
                <a:lnTo>
                  <a:pt x="481576" y="543498"/>
                </a:lnTo>
                <a:lnTo>
                  <a:pt x="481576" y="579139"/>
                </a:lnTo>
                <a:cubicBezTo>
                  <a:pt x="481576" y="590071"/>
                  <a:pt x="472676" y="598959"/>
                  <a:pt x="461729" y="598959"/>
                </a:cubicBezTo>
                <a:lnTo>
                  <a:pt x="19847" y="598959"/>
                </a:lnTo>
                <a:cubicBezTo>
                  <a:pt x="8900" y="598959"/>
                  <a:pt x="0" y="590071"/>
                  <a:pt x="0" y="579139"/>
                </a:cubicBezTo>
                <a:lnTo>
                  <a:pt x="0" y="19820"/>
                </a:lnTo>
                <a:cubicBezTo>
                  <a:pt x="0" y="8888"/>
                  <a:pt x="8900" y="0"/>
                  <a:pt x="1984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2" name="椭圆 40"/>
          <p:cNvSpPr/>
          <p:nvPr/>
        </p:nvSpPr>
        <p:spPr>
          <a:xfrm>
            <a:off x="2891729" y="3656971"/>
            <a:ext cx="388932" cy="295255"/>
          </a:xfrm>
          <a:custGeom>
            <a:avLst/>
            <a:gdLst>
              <a:gd name="connsiteX0" fmla="*/ 494863 w 607639"/>
              <a:gd name="connsiteY0" fmla="*/ 351698 h 461286"/>
              <a:gd name="connsiteX1" fmla="*/ 531370 w 607639"/>
              <a:gd name="connsiteY1" fmla="*/ 351698 h 461286"/>
              <a:gd name="connsiteX2" fmla="*/ 539472 w 607639"/>
              <a:gd name="connsiteY2" fmla="*/ 359779 h 461286"/>
              <a:gd name="connsiteX3" fmla="*/ 539472 w 607639"/>
              <a:gd name="connsiteY3" fmla="*/ 396188 h 461286"/>
              <a:gd name="connsiteX4" fmla="*/ 531370 w 607639"/>
              <a:gd name="connsiteY4" fmla="*/ 404269 h 461286"/>
              <a:gd name="connsiteX5" fmla="*/ 494863 w 607639"/>
              <a:gd name="connsiteY5" fmla="*/ 404269 h 461286"/>
              <a:gd name="connsiteX6" fmla="*/ 486760 w 607639"/>
              <a:gd name="connsiteY6" fmla="*/ 396188 h 461286"/>
              <a:gd name="connsiteX7" fmla="*/ 486760 w 607639"/>
              <a:gd name="connsiteY7" fmla="*/ 359779 h 461286"/>
              <a:gd name="connsiteX8" fmla="*/ 494863 w 607639"/>
              <a:gd name="connsiteY8" fmla="*/ 351698 h 461286"/>
              <a:gd name="connsiteX9" fmla="*/ 401222 w 607639"/>
              <a:gd name="connsiteY9" fmla="*/ 351698 h 461286"/>
              <a:gd name="connsiteX10" fmla="*/ 437729 w 607639"/>
              <a:gd name="connsiteY10" fmla="*/ 351698 h 461286"/>
              <a:gd name="connsiteX11" fmla="*/ 445832 w 607639"/>
              <a:gd name="connsiteY11" fmla="*/ 359779 h 461286"/>
              <a:gd name="connsiteX12" fmla="*/ 445832 w 607639"/>
              <a:gd name="connsiteY12" fmla="*/ 396188 h 461286"/>
              <a:gd name="connsiteX13" fmla="*/ 437729 w 607639"/>
              <a:gd name="connsiteY13" fmla="*/ 404269 h 461286"/>
              <a:gd name="connsiteX14" fmla="*/ 401222 w 607639"/>
              <a:gd name="connsiteY14" fmla="*/ 404269 h 461286"/>
              <a:gd name="connsiteX15" fmla="*/ 393120 w 607639"/>
              <a:gd name="connsiteY15" fmla="*/ 396188 h 461286"/>
              <a:gd name="connsiteX16" fmla="*/ 393120 w 607639"/>
              <a:gd name="connsiteY16" fmla="*/ 359779 h 461286"/>
              <a:gd name="connsiteX17" fmla="*/ 401222 w 607639"/>
              <a:gd name="connsiteY17" fmla="*/ 351698 h 461286"/>
              <a:gd name="connsiteX18" fmla="*/ 307585 w 607639"/>
              <a:gd name="connsiteY18" fmla="*/ 351698 h 461286"/>
              <a:gd name="connsiteX19" fmla="*/ 344016 w 607639"/>
              <a:gd name="connsiteY19" fmla="*/ 351698 h 461286"/>
              <a:gd name="connsiteX20" fmla="*/ 352122 w 607639"/>
              <a:gd name="connsiteY20" fmla="*/ 359779 h 461286"/>
              <a:gd name="connsiteX21" fmla="*/ 352122 w 607639"/>
              <a:gd name="connsiteY21" fmla="*/ 396188 h 461286"/>
              <a:gd name="connsiteX22" fmla="*/ 344016 w 607639"/>
              <a:gd name="connsiteY22" fmla="*/ 404269 h 461286"/>
              <a:gd name="connsiteX23" fmla="*/ 307585 w 607639"/>
              <a:gd name="connsiteY23" fmla="*/ 404269 h 461286"/>
              <a:gd name="connsiteX24" fmla="*/ 299480 w 607639"/>
              <a:gd name="connsiteY24" fmla="*/ 396188 h 461286"/>
              <a:gd name="connsiteX25" fmla="*/ 299480 w 607639"/>
              <a:gd name="connsiteY25" fmla="*/ 359779 h 461286"/>
              <a:gd name="connsiteX26" fmla="*/ 307585 w 607639"/>
              <a:gd name="connsiteY26" fmla="*/ 351698 h 461286"/>
              <a:gd name="connsiteX27" fmla="*/ 494863 w 607639"/>
              <a:gd name="connsiteY27" fmla="*/ 258622 h 461286"/>
              <a:gd name="connsiteX28" fmla="*/ 531370 w 607639"/>
              <a:gd name="connsiteY28" fmla="*/ 258622 h 461286"/>
              <a:gd name="connsiteX29" fmla="*/ 539472 w 607639"/>
              <a:gd name="connsiteY29" fmla="*/ 266714 h 461286"/>
              <a:gd name="connsiteX30" fmla="*/ 539472 w 607639"/>
              <a:gd name="connsiteY30" fmla="*/ 303172 h 461286"/>
              <a:gd name="connsiteX31" fmla="*/ 531370 w 607639"/>
              <a:gd name="connsiteY31" fmla="*/ 311264 h 461286"/>
              <a:gd name="connsiteX32" fmla="*/ 494863 w 607639"/>
              <a:gd name="connsiteY32" fmla="*/ 311264 h 461286"/>
              <a:gd name="connsiteX33" fmla="*/ 486760 w 607639"/>
              <a:gd name="connsiteY33" fmla="*/ 303172 h 461286"/>
              <a:gd name="connsiteX34" fmla="*/ 486760 w 607639"/>
              <a:gd name="connsiteY34" fmla="*/ 266714 h 461286"/>
              <a:gd name="connsiteX35" fmla="*/ 494863 w 607639"/>
              <a:gd name="connsiteY35" fmla="*/ 258622 h 461286"/>
              <a:gd name="connsiteX36" fmla="*/ 401222 w 607639"/>
              <a:gd name="connsiteY36" fmla="*/ 258622 h 461286"/>
              <a:gd name="connsiteX37" fmla="*/ 437729 w 607639"/>
              <a:gd name="connsiteY37" fmla="*/ 258622 h 461286"/>
              <a:gd name="connsiteX38" fmla="*/ 445832 w 607639"/>
              <a:gd name="connsiteY38" fmla="*/ 266714 h 461286"/>
              <a:gd name="connsiteX39" fmla="*/ 445832 w 607639"/>
              <a:gd name="connsiteY39" fmla="*/ 303172 h 461286"/>
              <a:gd name="connsiteX40" fmla="*/ 437729 w 607639"/>
              <a:gd name="connsiteY40" fmla="*/ 311264 h 461286"/>
              <a:gd name="connsiteX41" fmla="*/ 401222 w 607639"/>
              <a:gd name="connsiteY41" fmla="*/ 311264 h 461286"/>
              <a:gd name="connsiteX42" fmla="*/ 393120 w 607639"/>
              <a:gd name="connsiteY42" fmla="*/ 303172 h 461286"/>
              <a:gd name="connsiteX43" fmla="*/ 393120 w 607639"/>
              <a:gd name="connsiteY43" fmla="*/ 266714 h 461286"/>
              <a:gd name="connsiteX44" fmla="*/ 401222 w 607639"/>
              <a:gd name="connsiteY44" fmla="*/ 258622 h 461286"/>
              <a:gd name="connsiteX45" fmla="*/ 307585 w 607639"/>
              <a:gd name="connsiteY45" fmla="*/ 258622 h 461286"/>
              <a:gd name="connsiteX46" fmla="*/ 344016 w 607639"/>
              <a:gd name="connsiteY46" fmla="*/ 258622 h 461286"/>
              <a:gd name="connsiteX47" fmla="*/ 352122 w 607639"/>
              <a:gd name="connsiteY47" fmla="*/ 266714 h 461286"/>
              <a:gd name="connsiteX48" fmla="*/ 352122 w 607639"/>
              <a:gd name="connsiteY48" fmla="*/ 303172 h 461286"/>
              <a:gd name="connsiteX49" fmla="*/ 344016 w 607639"/>
              <a:gd name="connsiteY49" fmla="*/ 311264 h 461286"/>
              <a:gd name="connsiteX50" fmla="*/ 307585 w 607639"/>
              <a:gd name="connsiteY50" fmla="*/ 311264 h 461286"/>
              <a:gd name="connsiteX51" fmla="*/ 299480 w 607639"/>
              <a:gd name="connsiteY51" fmla="*/ 303172 h 461286"/>
              <a:gd name="connsiteX52" fmla="*/ 299480 w 607639"/>
              <a:gd name="connsiteY52" fmla="*/ 266714 h 461286"/>
              <a:gd name="connsiteX53" fmla="*/ 307585 w 607639"/>
              <a:gd name="connsiteY53" fmla="*/ 258622 h 461286"/>
              <a:gd name="connsiteX54" fmla="*/ 337075 w 607639"/>
              <a:gd name="connsiteY54" fmla="*/ 110941 h 461286"/>
              <a:gd name="connsiteX55" fmla="*/ 337075 w 607639"/>
              <a:gd name="connsiteY55" fmla="*/ 158055 h 461286"/>
              <a:gd name="connsiteX56" fmla="*/ 501878 w 607639"/>
              <a:gd name="connsiteY56" fmla="*/ 158055 h 461286"/>
              <a:gd name="connsiteX57" fmla="*/ 501878 w 607639"/>
              <a:gd name="connsiteY57" fmla="*/ 110941 h 461286"/>
              <a:gd name="connsiteX58" fmla="*/ 316787 w 607639"/>
              <a:gd name="connsiteY58" fmla="*/ 70495 h 461286"/>
              <a:gd name="connsiteX59" fmla="*/ 522077 w 607639"/>
              <a:gd name="connsiteY59" fmla="*/ 70495 h 461286"/>
              <a:gd name="connsiteX60" fmla="*/ 542366 w 607639"/>
              <a:gd name="connsiteY60" fmla="*/ 90674 h 461286"/>
              <a:gd name="connsiteX61" fmla="*/ 542366 w 607639"/>
              <a:gd name="connsiteY61" fmla="*/ 178233 h 461286"/>
              <a:gd name="connsiteX62" fmla="*/ 522077 w 607639"/>
              <a:gd name="connsiteY62" fmla="*/ 198501 h 461286"/>
              <a:gd name="connsiteX63" fmla="*/ 316787 w 607639"/>
              <a:gd name="connsiteY63" fmla="*/ 198501 h 461286"/>
              <a:gd name="connsiteX64" fmla="*/ 296587 w 607639"/>
              <a:gd name="connsiteY64" fmla="*/ 178233 h 461286"/>
              <a:gd name="connsiteX65" fmla="*/ 296587 w 607639"/>
              <a:gd name="connsiteY65" fmla="*/ 90674 h 461286"/>
              <a:gd name="connsiteX66" fmla="*/ 316787 w 607639"/>
              <a:gd name="connsiteY66" fmla="*/ 70495 h 461286"/>
              <a:gd name="connsiteX67" fmla="*/ 92114 w 607639"/>
              <a:gd name="connsiteY67" fmla="*/ 42205 h 461286"/>
              <a:gd name="connsiteX68" fmla="*/ 40494 w 607639"/>
              <a:gd name="connsiteY68" fmla="*/ 93756 h 461286"/>
              <a:gd name="connsiteX69" fmla="*/ 40494 w 607639"/>
              <a:gd name="connsiteY69" fmla="*/ 367511 h 461286"/>
              <a:gd name="connsiteX70" fmla="*/ 92114 w 607639"/>
              <a:gd name="connsiteY70" fmla="*/ 419062 h 461286"/>
              <a:gd name="connsiteX71" fmla="*/ 143733 w 607639"/>
              <a:gd name="connsiteY71" fmla="*/ 367511 h 461286"/>
              <a:gd name="connsiteX72" fmla="*/ 143733 w 607639"/>
              <a:gd name="connsiteY72" fmla="*/ 93756 h 461286"/>
              <a:gd name="connsiteX73" fmla="*/ 92114 w 607639"/>
              <a:gd name="connsiteY73" fmla="*/ 42205 h 461286"/>
              <a:gd name="connsiteX74" fmla="*/ 271812 w 607639"/>
              <a:gd name="connsiteY74" fmla="*/ 40529 h 461286"/>
              <a:gd name="connsiteX75" fmla="*/ 271812 w 607639"/>
              <a:gd name="connsiteY75" fmla="*/ 420846 h 461286"/>
              <a:gd name="connsiteX76" fmla="*/ 567052 w 607639"/>
              <a:gd name="connsiteY76" fmla="*/ 420846 h 461286"/>
              <a:gd name="connsiteX77" fmla="*/ 567052 w 607639"/>
              <a:gd name="connsiteY77" fmla="*/ 40529 h 461286"/>
              <a:gd name="connsiteX78" fmla="*/ 92114 w 607639"/>
              <a:gd name="connsiteY78" fmla="*/ 1764 h 461286"/>
              <a:gd name="connsiteX79" fmla="*/ 184317 w 607639"/>
              <a:gd name="connsiteY79" fmla="*/ 93756 h 461286"/>
              <a:gd name="connsiteX80" fmla="*/ 184317 w 607639"/>
              <a:gd name="connsiteY80" fmla="*/ 367511 h 461286"/>
              <a:gd name="connsiteX81" fmla="*/ 92114 w 607639"/>
              <a:gd name="connsiteY81" fmla="*/ 459592 h 461286"/>
              <a:gd name="connsiteX82" fmla="*/ 0 w 607639"/>
              <a:gd name="connsiteY82" fmla="*/ 367511 h 461286"/>
              <a:gd name="connsiteX83" fmla="*/ 0 w 607639"/>
              <a:gd name="connsiteY83" fmla="*/ 93756 h 461286"/>
              <a:gd name="connsiteX84" fmla="*/ 92114 w 607639"/>
              <a:gd name="connsiteY84" fmla="*/ 1764 h 461286"/>
              <a:gd name="connsiteX85" fmla="*/ 251608 w 607639"/>
              <a:gd name="connsiteY85" fmla="*/ 0 h 461286"/>
              <a:gd name="connsiteX86" fmla="*/ 587345 w 607639"/>
              <a:gd name="connsiteY86" fmla="*/ 0 h 461286"/>
              <a:gd name="connsiteX87" fmla="*/ 607639 w 607639"/>
              <a:gd name="connsiteY87" fmla="*/ 20265 h 461286"/>
              <a:gd name="connsiteX88" fmla="*/ 607639 w 607639"/>
              <a:gd name="connsiteY88" fmla="*/ 441110 h 461286"/>
              <a:gd name="connsiteX89" fmla="*/ 587345 w 607639"/>
              <a:gd name="connsiteY89" fmla="*/ 461286 h 461286"/>
              <a:gd name="connsiteX90" fmla="*/ 251608 w 607639"/>
              <a:gd name="connsiteY90" fmla="*/ 461286 h 461286"/>
              <a:gd name="connsiteX91" fmla="*/ 231314 w 607639"/>
              <a:gd name="connsiteY91" fmla="*/ 441110 h 461286"/>
              <a:gd name="connsiteX92" fmla="*/ 231314 w 607639"/>
              <a:gd name="connsiteY92" fmla="*/ 20265 h 461286"/>
              <a:gd name="connsiteX93" fmla="*/ 251608 w 607639"/>
              <a:gd name="connsiteY93" fmla="*/ 0 h 461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07639" h="461286">
                <a:moveTo>
                  <a:pt x="494863" y="351698"/>
                </a:moveTo>
                <a:lnTo>
                  <a:pt x="531370" y="351698"/>
                </a:lnTo>
                <a:cubicBezTo>
                  <a:pt x="535822" y="351698"/>
                  <a:pt x="539472" y="355339"/>
                  <a:pt x="539472" y="359779"/>
                </a:cubicBezTo>
                <a:lnTo>
                  <a:pt x="539472" y="396188"/>
                </a:lnTo>
                <a:cubicBezTo>
                  <a:pt x="539472" y="400628"/>
                  <a:pt x="535822" y="404269"/>
                  <a:pt x="531370" y="404269"/>
                </a:cubicBezTo>
                <a:lnTo>
                  <a:pt x="494863" y="404269"/>
                </a:lnTo>
                <a:cubicBezTo>
                  <a:pt x="490411" y="404269"/>
                  <a:pt x="486760" y="400628"/>
                  <a:pt x="486760" y="396188"/>
                </a:cubicBezTo>
                <a:lnTo>
                  <a:pt x="486760" y="359779"/>
                </a:lnTo>
                <a:cubicBezTo>
                  <a:pt x="486760" y="355339"/>
                  <a:pt x="490411" y="351698"/>
                  <a:pt x="494863" y="351698"/>
                </a:cubicBezTo>
                <a:close/>
                <a:moveTo>
                  <a:pt x="401222" y="351698"/>
                </a:moveTo>
                <a:lnTo>
                  <a:pt x="437729" y="351698"/>
                </a:lnTo>
                <a:cubicBezTo>
                  <a:pt x="442181" y="351698"/>
                  <a:pt x="445832" y="355339"/>
                  <a:pt x="445832" y="359779"/>
                </a:cubicBezTo>
                <a:lnTo>
                  <a:pt x="445832" y="396188"/>
                </a:lnTo>
                <a:cubicBezTo>
                  <a:pt x="445832" y="400628"/>
                  <a:pt x="442181" y="404269"/>
                  <a:pt x="437729" y="404269"/>
                </a:cubicBezTo>
                <a:lnTo>
                  <a:pt x="401222" y="404269"/>
                </a:lnTo>
                <a:cubicBezTo>
                  <a:pt x="396770" y="404269"/>
                  <a:pt x="393120" y="400628"/>
                  <a:pt x="393120" y="396188"/>
                </a:cubicBezTo>
                <a:lnTo>
                  <a:pt x="393120" y="359779"/>
                </a:lnTo>
                <a:cubicBezTo>
                  <a:pt x="393120" y="355339"/>
                  <a:pt x="396770" y="351698"/>
                  <a:pt x="401222" y="351698"/>
                </a:cubicBezTo>
                <a:close/>
                <a:moveTo>
                  <a:pt x="307585" y="351698"/>
                </a:moveTo>
                <a:lnTo>
                  <a:pt x="344016" y="351698"/>
                </a:lnTo>
                <a:cubicBezTo>
                  <a:pt x="348559" y="351698"/>
                  <a:pt x="352122" y="355339"/>
                  <a:pt x="352122" y="359779"/>
                </a:cubicBezTo>
                <a:lnTo>
                  <a:pt x="352122" y="396188"/>
                </a:lnTo>
                <a:cubicBezTo>
                  <a:pt x="352122" y="400628"/>
                  <a:pt x="348559" y="404269"/>
                  <a:pt x="344016" y="404269"/>
                </a:cubicBezTo>
                <a:lnTo>
                  <a:pt x="307585" y="404269"/>
                </a:lnTo>
                <a:cubicBezTo>
                  <a:pt x="303043" y="404269"/>
                  <a:pt x="299480" y="400628"/>
                  <a:pt x="299480" y="396188"/>
                </a:cubicBezTo>
                <a:lnTo>
                  <a:pt x="299480" y="359779"/>
                </a:lnTo>
                <a:cubicBezTo>
                  <a:pt x="299480" y="355339"/>
                  <a:pt x="303043" y="351698"/>
                  <a:pt x="307585" y="351698"/>
                </a:cubicBezTo>
                <a:close/>
                <a:moveTo>
                  <a:pt x="494863" y="258622"/>
                </a:moveTo>
                <a:lnTo>
                  <a:pt x="531370" y="258622"/>
                </a:lnTo>
                <a:cubicBezTo>
                  <a:pt x="535822" y="258622"/>
                  <a:pt x="539472" y="262268"/>
                  <a:pt x="539472" y="266714"/>
                </a:cubicBezTo>
                <a:lnTo>
                  <a:pt x="539472" y="303172"/>
                </a:lnTo>
                <a:cubicBezTo>
                  <a:pt x="539472" y="307618"/>
                  <a:pt x="535822" y="311264"/>
                  <a:pt x="531370" y="311264"/>
                </a:cubicBezTo>
                <a:lnTo>
                  <a:pt x="494863" y="311264"/>
                </a:lnTo>
                <a:cubicBezTo>
                  <a:pt x="490411" y="311264"/>
                  <a:pt x="486760" y="307618"/>
                  <a:pt x="486760" y="303172"/>
                </a:cubicBezTo>
                <a:lnTo>
                  <a:pt x="486760" y="266714"/>
                </a:lnTo>
                <a:cubicBezTo>
                  <a:pt x="486760" y="262268"/>
                  <a:pt x="490411" y="258622"/>
                  <a:pt x="494863" y="258622"/>
                </a:cubicBezTo>
                <a:close/>
                <a:moveTo>
                  <a:pt x="401222" y="258622"/>
                </a:moveTo>
                <a:lnTo>
                  <a:pt x="437729" y="258622"/>
                </a:lnTo>
                <a:cubicBezTo>
                  <a:pt x="442181" y="258622"/>
                  <a:pt x="445832" y="262268"/>
                  <a:pt x="445832" y="266714"/>
                </a:cubicBezTo>
                <a:lnTo>
                  <a:pt x="445832" y="303172"/>
                </a:lnTo>
                <a:cubicBezTo>
                  <a:pt x="445832" y="307618"/>
                  <a:pt x="442181" y="311264"/>
                  <a:pt x="437729" y="311264"/>
                </a:cubicBezTo>
                <a:lnTo>
                  <a:pt x="401222" y="311264"/>
                </a:lnTo>
                <a:cubicBezTo>
                  <a:pt x="396770" y="311264"/>
                  <a:pt x="393120" y="307618"/>
                  <a:pt x="393120" y="303172"/>
                </a:cubicBezTo>
                <a:lnTo>
                  <a:pt x="393120" y="266714"/>
                </a:lnTo>
                <a:cubicBezTo>
                  <a:pt x="393120" y="262268"/>
                  <a:pt x="396770" y="258622"/>
                  <a:pt x="401222" y="258622"/>
                </a:cubicBezTo>
                <a:close/>
                <a:moveTo>
                  <a:pt x="307585" y="258622"/>
                </a:moveTo>
                <a:lnTo>
                  <a:pt x="344016" y="258622"/>
                </a:lnTo>
                <a:cubicBezTo>
                  <a:pt x="348559" y="258622"/>
                  <a:pt x="352122" y="262268"/>
                  <a:pt x="352122" y="266714"/>
                </a:cubicBezTo>
                <a:lnTo>
                  <a:pt x="352122" y="303172"/>
                </a:lnTo>
                <a:cubicBezTo>
                  <a:pt x="352122" y="307618"/>
                  <a:pt x="348559" y="311264"/>
                  <a:pt x="344016" y="311264"/>
                </a:cubicBezTo>
                <a:lnTo>
                  <a:pt x="307585" y="311264"/>
                </a:lnTo>
                <a:cubicBezTo>
                  <a:pt x="303043" y="311264"/>
                  <a:pt x="299480" y="307618"/>
                  <a:pt x="299480" y="303172"/>
                </a:cubicBezTo>
                <a:lnTo>
                  <a:pt x="299480" y="266714"/>
                </a:lnTo>
                <a:cubicBezTo>
                  <a:pt x="299480" y="262268"/>
                  <a:pt x="303043" y="258622"/>
                  <a:pt x="307585" y="258622"/>
                </a:cubicBezTo>
                <a:close/>
                <a:moveTo>
                  <a:pt x="337075" y="110941"/>
                </a:moveTo>
                <a:lnTo>
                  <a:pt x="337075" y="158055"/>
                </a:lnTo>
                <a:lnTo>
                  <a:pt x="501878" y="158055"/>
                </a:lnTo>
                <a:lnTo>
                  <a:pt x="501878" y="110941"/>
                </a:lnTo>
                <a:close/>
                <a:moveTo>
                  <a:pt x="316787" y="70495"/>
                </a:moveTo>
                <a:lnTo>
                  <a:pt x="522077" y="70495"/>
                </a:lnTo>
                <a:cubicBezTo>
                  <a:pt x="533290" y="70495"/>
                  <a:pt x="542366" y="79473"/>
                  <a:pt x="542366" y="90674"/>
                </a:cubicBezTo>
                <a:lnTo>
                  <a:pt x="542366" y="178233"/>
                </a:lnTo>
                <a:cubicBezTo>
                  <a:pt x="542366" y="189434"/>
                  <a:pt x="533290" y="198501"/>
                  <a:pt x="522077" y="198501"/>
                </a:cubicBezTo>
                <a:lnTo>
                  <a:pt x="316787" y="198501"/>
                </a:lnTo>
                <a:cubicBezTo>
                  <a:pt x="305663" y="198501"/>
                  <a:pt x="296587" y="189434"/>
                  <a:pt x="296587" y="178233"/>
                </a:cubicBezTo>
                <a:lnTo>
                  <a:pt x="296587" y="90674"/>
                </a:lnTo>
                <a:cubicBezTo>
                  <a:pt x="296587" y="79473"/>
                  <a:pt x="305663" y="70495"/>
                  <a:pt x="316787" y="70495"/>
                </a:cubicBezTo>
                <a:close/>
                <a:moveTo>
                  <a:pt x="92114" y="42205"/>
                </a:moveTo>
                <a:cubicBezTo>
                  <a:pt x="63634" y="42205"/>
                  <a:pt x="40494" y="65403"/>
                  <a:pt x="40494" y="93756"/>
                </a:cubicBezTo>
                <a:lnTo>
                  <a:pt x="40494" y="367511"/>
                </a:lnTo>
                <a:cubicBezTo>
                  <a:pt x="40494" y="395953"/>
                  <a:pt x="63634" y="419062"/>
                  <a:pt x="92114" y="419062"/>
                </a:cubicBezTo>
                <a:cubicBezTo>
                  <a:pt x="120593" y="419062"/>
                  <a:pt x="143733" y="395953"/>
                  <a:pt x="143733" y="367511"/>
                </a:cubicBezTo>
                <a:lnTo>
                  <a:pt x="143733" y="93756"/>
                </a:lnTo>
                <a:cubicBezTo>
                  <a:pt x="143733" y="65403"/>
                  <a:pt x="120593" y="42205"/>
                  <a:pt x="92114" y="42205"/>
                </a:cubicBezTo>
                <a:close/>
                <a:moveTo>
                  <a:pt x="271812" y="40529"/>
                </a:moveTo>
                <a:lnTo>
                  <a:pt x="271812" y="420846"/>
                </a:lnTo>
                <a:lnTo>
                  <a:pt x="567052" y="420846"/>
                </a:lnTo>
                <a:lnTo>
                  <a:pt x="567052" y="40529"/>
                </a:lnTo>
                <a:close/>
                <a:moveTo>
                  <a:pt x="92114" y="1764"/>
                </a:moveTo>
                <a:cubicBezTo>
                  <a:pt x="142932" y="1764"/>
                  <a:pt x="184317" y="43094"/>
                  <a:pt x="184317" y="93756"/>
                </a:cubicBezTo>
                <a:lnTo>
                  <a:pt x="184317" y="367511"/>
                </a:lnTo>
                <a:cubicBezTo>
                  <a:pt x="184317" y="418262"/>
                  <a:pt x="142932" y="459592"/>
                  <a:pt x="92114" y="459592"/>
                </a:cubicBezTo>
                <a:cubicBezTo>
                  <a:pt x="41295" y="459592"/>
                  <a:pt x="0" y="418262"/>
                  <a:pt x="0" y="367511"/>
                </a:cubicBezTo>
                <a:lnTo>
                  <a:pt x="0" y="93756"/>
                </a:lnTo>
                <a:cubicBezTo>
                  <a:pt x="0" y="43094"/>
                  <a:pt x="41295" y="1764"/>
                  <a:pt x="92114" y="1764"/>
                </a:cubicBezTo>
                <a:close/>
                <a:moveTo>
                  <a:pt x="251608" y="0"/>
                </a:moveTo>
                <a:lnTo>
                  <a:pt x="587345" y="0"/>
                </a:lnTo>
                <a:cubicBezTo>
                  <a:pt x="598560" y="0"/>
                  <a:pt x="607639" y="9066"/>
                  <a:pt x="607639" y="20265"/>
                </a:cubicBezTo>
                <a:lnTo>
                  <a:pt x="607639" y="441110"/>
                </a:lnTo>
                <a:cubicBezTo>
                  <a:pt x="607639" y="452309"/>
                  <a:pt x="598560" y="461286"/>
                  <a:pt x="587345" y="461286"/>
                </a:cubicBezTo>
                <a:lnTo>
                  <a:pt x="251608" y="461286"/>
                </a:lnTo>
                <a:cubicBezTo>
                  <a:pt x="240393" y="461286"/>
                  <a:pt x="231314" y="452309"/>
                  <a:pt x="231314" y="441110"/>
                </a:cubicBezTo>
                <a:lnTo>
                  <a:pt x="231314" y="20265"/>
                </a:lnTo>
                <a:cubicBezTo>
                  <a:pt x="231314" y="9066"/>
                  <a:pt x="240393" y="0"/>
                  <a:pt x="2516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3" name="椭圆 42"/>
          <p:cNvSpPr/>
          <p:nvPr/>
        </p:nvSpPr>
        <p:spPr>
          <a:xfrm>
            <a:off x="2891729" y="4708097"/>
            <a:ext cx="388932" cy="388347"/>
          </a:xfrm>
          <a:custGeom>
            <a:avLst/>
            <a:gdLst>
              <a:gd name="T0" fmla="*/ 6794 w 6860"/>
              <a:gd name="T1" fmla="*/ 3307 h 6860"/>
              <a:gd name="T2" fmla="*/ 5828 w 6860"/>
              <a:gd name="T3" fmla="*/ 2341 h 6860"/>
              <a:gd name="T4" fmla="*/ 5586 w 6860"/>
              <a:gd name="T5" fmla="*/ 2341 h 6860"/>
              <a:gd name="T6" fmla="*/ 5586 w 6860"/>
              <a:gd name="T7" fmla="*/ 2582 h 6860"/>
              <a:gd name="T8" fmla="*/ 6261 w 6860"/>
              <a:gd name="T9" fmla="*/ 3257 h 6860"/>
              <a:gd name="T10" fmla="*/ 3601 w 6860"/>
              <a:gd name="T11" fmla="*/ 3257 h 6860"/>
              <a:gd name="T12" fmla="*/ 3601 w 6860"/>
              <a:gd name="T13" fmla="*/ 600 h 6860"/>
              <a:gd name="T14" fmla="*/ 4276 w 6860"/>
              <a:gd name="T15" fmla="*/ 1275 h 6860"/>
              <a:gd name="T16" fmla="*/ 4517 w 6860"/>
              <a:gd name="T17" fmla="*/ 1275 h 6860"/>
              <a:gd name="T18" fmla="*/ 4517 w 6860"/>
              <a:gd name="T19" fmla="*/ 1033 h 6860"/>
              <a:gd name="T20" fmla="*/ 3551 w 6860"/>
              <a:gd name="T21" fmla="*/ 67 h 6860"/>
              <a:gd name="T22" fmla="*/ 3310 w 6860"/>
              <a:gd name="T23" fmla="*/ 67 h 6860"/>
              <a:gd name="T24" fmla="*/ 2343 w 6860"/>
              <a:gd name="T25" fmla="*/ 1033 h 6860"/>
              <a:gd name="T26" fmla="*/ 2343 w 6860"/>
              <a:gd name="T27" fmla="*/ 1275 h 6860"/>
              <a:gd name="T28" fmla="*/ 2585 w 6860"/>
              <a:gd name="T29" fmla="*/ 1275 h 6860"/>
              <a:gd name="T30" fmla="*/ 3260 w 6860"/>
              <a:gd name="T31" fmla="*/ 600 h 6860"/>
              <a:gd name="T32" fmla="*/ 3260 w 6860"/>
              <a:gd name="T33" fmla="*/ 3257 h 6860"/>
              <a:gd name="T34" fmla="*/ 600 w 6860"/>
              <a:gd name="T35" fmla="*/ 3257 h 6860"/>
              <a:gd name="T36" fmla="*/ 1275 w 6860"/>
              <a:gd name="T37" fmla="*/ 2583 h 6860"/>
              <a:gd name="T38" fmla="*/ 1275 w 6860"/>
              <a:gd name="T39" fmla="*/ 2341 h 6860"/>
              <a:gd name="T40" fmla="*/ 1033 w 6860"/>
              <a:gd name="T41" fmla="*/ 2341 h 6860"/>
              <a:gd name="T42" fmla="*/ 67 w 6860"/>
              <a:gd name="T43" fmla="*/ 3307 h 6860"/>
              <a:gd name="T44" fmla="*/ 67 w 6860"/>
              <a:gd name="T45" fmla="*/ 3549 h 6860"/>
              <a:gd name="T46" fmla="*/ 1033 w 6860"/>
              <a:gd name="T47" fmla="*/ 4515 h 6860"/>
              <a:gd name="T48" fmla="*/ 1275 w 6860"/>
              <a:gd name="T49" fmla="*/ 4515 h 6860"/>
              <a:gd name="T50" fmla="*/ 1275 w 6860"/>
              <a:gd name="T51" fmla="*/ 4273 h 6860"/>
              <a:gd name="T52" fmla="*/ 600 w 6860"/>
              <a:gd name="T53" fmla="*/ 3599 h 6860"/>
              <a:gd name="T54" fmla="*/ 3260 w 6860"/>
              <a:gd name="T55" fmla="*/ 3599 h 6860"/>
              <a:gd name="T56" fmla="*/ 3260 w 6860"/>
              <a:gd name="T57" fmla="*/ 6261 h 6860"/>
              <a:gd name="T58" fmla="*/ 2585 w 6860"/>
              <a:gd name="T59" fmla="*/ 5586 h 6860"/>
              <a:gd name="T60" fmla="*/ 2344 w 6860"/>
              <a:gd name="T61" fmla="*/ 5586 h 6860"/>
              <a:gd name="T62" fmla="*/ 2344 w 6860"/>
              <a:gd name="T63" fmla="*/ 5827 h 6860"/>
              <a:gd name="T64" fmla="*/ 3310 w 6860"/>
              <a:gd name="T65" fmla="*/ 6794 h 6860"/>
              <a:gd name="T66" fmla="*/ 3551 w 6860"/>
              <a:gd name="T67" fmla="*/ 6794 h 6860"/>
              <a:gd name="T68" fmla="*/ 4517 w 6860"/>
              <a:gd name="T69" fmla="*/ 5828 h 6860"/>
              <a:gd name="T70" fmla="*/ 4517 w 6860"/>
              <a:gd name="T71" fmla="*/ 5586 h 6860"/>
              <a:gd name="T72" fmla="*/ 4276 w 6860"/>
              <a:gd name="T73" fmla="*/ 5586 h 6860"/>
              <a:gd name="T74" fmla="*/ 3601 w 6860"/>
              <a:gd name="T75" fmla="*/ 6261 h 6860"/>
              <a:gd name="T76" fmla="*/ 3601 w 6860"/>
              <a:gd name="T77" fmla="*/ 3599 h 6860"/>
              <a:gd name="T78" fmla="*/ 6261 w 6860"/>
              <a:gd name="T79" fmla="*/ 3599 h 6860"/>
              <a:gd name="T80" fmla="*/ 5586 w 6860"/>
              <a:gd name="T81" fmla="*/ 4273 h 6860"/>
              <a:gd name="T82" fmla="*/ 5586 w 6860"/>
              <a:gd name="T83" fmla="*/ 4515 h 6860"/>
              <a:gd name="T84" fmla="*/ 5828 w 6860"/>
              <a:gd name="T85" fmla="*/ 4515 h 6860"/>
              <a:gd name="T86" fmla="*/ 6794 w 6860"/>
              <a:gd name="T87" fmla="*/ 3549 h 6860"/>
              <a:gd name="T88" fmla="*/ 6794 w 6860"/>
              <a:gd name="T89" fmla="*/ 3307 h 6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60" h="6860">
                <a:moveTo>
                  <a:pt x="6794" y="3307"/>
                </a:moveTo>
                <a:lnTo>
                  <a:pt x="5828" y="2341"/>
                </a:lnTo>
                <a:cubicBezTo>
                  <a:pt x="5761" y="2274"/>
                  <a:pt x="5653" y="2274"/>
                  <a:pt x="5586" y="2341"/>
                </a:cubicBezTo>
                <a:cubicBezTo>
                  <a:pt x="5519" y="2408"/>
                  <a:pt x="5519" y="2516"/>
                  <a:pt x="5586" y="2582"/>
                </a:cubicBezTo>
                <a:lnTo>
                  <a:pt x="6261" y="3257"/>
                </a:lnTo>
                <a:lnTo>
                  <a:pt x="3601" y="3257"/>
                </a:lnTo>
                <a:lnTo>
                  <a:pt x="3601" y="600"/>
                </a:lnTo>
                <a:lnTo>
                  <a:pt x="4276" y="1275"/>
                </a:lnTo>
                <a:cubicBezTo>
                  <a:pt x="4343" y="1342"/>
                  <a:pt x="4450" y="1342"/>
                  <a:pt x="4517" y="1275"/>
                </a:cubicBezTo>
                <a:cubicBezTo>
                  <a:pt x="4584" y="1208"/>
                  <a:pt x="4584" y="1100"/>
                  <a:pt x="4517" y="1033"/>
                </a:cubicBezTo>
                <a:lnTo>
                  <a:pt x="3551" y="67"/>
                </a:lnTo>
                <a:cubicBezTo>
                  <a:pt x="3484" y="0"/>
                  <a:pt x="3376" y="0"/>
                  <a:pt x="3310" y="67"/>
                </a:cubicBezTo>
                <a:lnTo>
                  <a:pt x="2343" y="1033"/>
                </a:lnTo>
                <a:cubicBezTo>
                  <a:pt x="2277" y="1100"/>
                  <a:pt x="2277" y="1208"/>
                  <a:pt x="2343" y="1275"/>
                </a:cubicBezTo>
                <a:cubicBezTo>
                  <a:pt x="2410" y="1342"/>
                  <a:pt x="2518" y="1342"/>
                  <a:pt x="2585" y="1275"/>
                </a:cubicBezTo>
                <a:lnTo>
                  <a:pt x="3260" y="600"/>
                </a:lnTo>
                <a:lnTo>
                  <a:pt x="3260" y="3257"/>
                </a:lnTo>
                <a:lnTo>
                  <a:pt x="600" y="3257"/>
                </a:lnTo>
                <a:lnTo>
                  <a:pt x="1275" y="2583"/>
                </a:lnTo>
                <a:cubicBezTo>
                  <a:pt x="1342" y="2516"/>
                  <a:pt x="1342" y="2408"/>
                  <a:pt x="1275" y="2341"/>
                </a:cubicBezTo>
                <a:cubicBezTo>
                  <a:pt x="1208" y="2274"/>
                  <a:pt x="1100" y="2274"/>
                  <a:pt x="1033" y="2341"/>
                </a:cubicBezTo>
                <a:lnTo>
                  <a:pt x="67" y="3307"/>
                </a:lnTo>
                <a:cubicBezTo>
                  <a:pt x="0" y="3374"/>
                  <a:pt x="0" y="3482"/>
                  <a:pt x="67" y="3549"/>
                </a:cubicBezTo>
                <a:lnTo>
                  <a:pt x="1033" y="4515"/>
                </a:lnTo>
                <a:cubicBezTo>
                  <a:pt x="1100" y="4582"/>
                  <a:pt x="1208" y="4582"/>
                  <a:pt x="1275" y="4515"/>
                </a:cubicBezTo>
                <a:cubicBezTo>
                  <a:pt x="1342" y="4448"/>
                  <a:pt x="1342" y="4340"/>
                  <a:pt x="1275" y="4273"/>
                </a:cubicBezTo>
                <a:lnTo>
                  <a:pt x="600" y="3599"/>
                </a:lnTo>
                <a:lnTo>
                  <a:pt x="3260" y="3599"/>
                </a:lnTo>
                <a:lnTo>
                  <a:pt x="3260" y="6261"/>
                </a:lnTo>
                <a:lnTo>
                  <a:pt x="2585" y="5586"/>
                </a:lnTo>
                <a:cubicBezTo>
                  <a:pt x="2518" y="5519"/>
                  <a:pt x="2410" y="5519"/>
                  <a:pt x="2344" y="5586"/>
                </a:cubicBezTo>
                <a:cubicBezTo>
                  <a:pt x="2277" y="5653"/>
                  <a:pt x="2277" y="5761"/>
                  <a:pt x="2344" y="5827"/>
                </a:cubicBezTo>
                <a:lnTo>
                  <a:pt x="3310" y="6794"/>
                </a:lnTo>
                <a:cubicBezTo>
                  <a:pt x="3376" y="6860"/>
                  <a:pt x="3484" y="6860"/>
                  <a:pt x="3551" y="6794"/>
                </a:cubicBezTo>
                <a:lnTo>
                  <a:pt x="4517" y="5828"/>
                </a:lnTo>
                <a:cubicBezTo>
                  <a:pt x="4584" y="5761"/>
                  <a:pt x="4584" y="5653"/>
                  <a:pt x="4517" y="5586"/>
                </a:cubicBezTo>
                <a:cubicBezTo>
                  <a:pt x="4451" y="5519"/>
                  <a:pt x="4343" y="5519"/>
                  <a:pt x="4276" y="5586"/>
                </a:cubicBezTo>
                <a:lnTo>
                  <a:pt x="3601" y="6261"/>
                </a:lnTo>
                <a:lnTo>
                  <a:pt x="3601" y="3599"/>
                </a:lnTo>
                <a:lnTo>
                  <a:pt x="6261" y="3599"/>
                </a:lnTo>
                <a:lnTo>
                  <a:pt x="5586" y="4273"/>
                </a:lnTo>
                <a:cubicBezTo>
                  <a:pt x="5519" y="4340"/>
                  <a:pt x="5519" y="4448"/>
                  <a:pt x="5586" y="4515"/>
                </a:cubicBezTo>
                <a:cubicBezTo>
                  <a:pt x="5653" y="4582"/>
                  <a:pt x="5761" y="4582"/>
                  <a:pt x="5828" y="4515"/>
                </a:cubicBezTo>
                <a:lnTo>
                  <a:pt x="6794" y="3549"/>
                </a:lnTo>
                <a:cubicBezTo>
                  <a:pt x="6860" y="3482"/>
                  <a:pt x="6860" y="3374"/>
                  <a:pt x="6794" y="330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149"/>
                            </p:stCondLst>
                            <p:childTnLst>
                              <p:par>
                                <p:cTn id="15" presetID="42"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2149"/>
                            </p:stCondLst>
                            <p:childTnLst>
                              <p:par>
                                <p:cTn id="21" presetID="53" presetClass="entr" presetSubtype="16"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p:cTn id="23" dur="500" fill="hold"/>
                                        <p:tgtEl>
                                          <p:spTgt spid="31"/>
                                        </p:tgtEl>
                                        <p:attrNameLst>
                                          <p:attrName>ppt_w</p:attrName>
                                        </p:attrNameLst>
                                      </p:cBhvr>
                                      <p:tavLst>
                                        <p:tav tm="0">
                                          <p:val>
                                            <p:fltVal val="0"/>
                                          </p:val>
                                        </p:tav>
                                        <p:tav tm="100000">
                                          <p:val>
                                            <p:strVal val="#ppt_w"/>
                                          </p:val>
                                        </p:tav>
                                      </p:tavLst>
                                    </p:anim>
                                    <p:anim calcmode="lin" valueType="num">
                                      <p:cBhvr>
                                        <p:cTn id="24" dur="500" fill="hold"/>
                                        <p:tgtEl>
                                          <p:spTgt spid="31"/>
                                        </p:tgtEl>
                                        <p:attrNameLst>
                                          <p:attrName>ppt_h</p:attrName>
                                        </p:attrNameLst>
                                      </p:cBhvr>
                                      <p:tavLst>
                                        <p:tav tm="0">
                                          <p:val>
                                            <p:fltVal val="0"/>
                                          </p:val>
                                        </p:tav>
                                        <p:tav tm="100000">
                                          <p:val>
                                            <p:strVal val="#ppt_h"/>
                                          </p:val>
                                        </p:tav>
                                      </p:tavLst>
                                    </p:anim>
                                    <p:animEffect transition="in" filter="fade">
                                      <p:cBhvr>
                                        <p:cTn id="25" dur="500"/>
                                        <p:tgtEl>
                                          <p:spTgt spid="31"/>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500" fill="hold"/>
                                        <p:tgtEl>
                                          <p:spTgt spid="32"/>
                                        </p:tgtEl>
                                        <p:attrNameLst>
                                          <p:attrName>ppt_w</p:attrName>
                                        </p:attrNameLst>
                                      </p:cBhvr>
                                      <p:tavLst>
                                        <p:tav tm="0">
                                          <p:val>
                                            <p:fltVal val="0"/>
                                          </p:val>
                                        </p:tav>
                                        <p:tav tm="100000">
                                          <p:val>
                                            <p:strVal val="#ppt_w"/>
                                          </p:val>
                                        </p:tav>
                                      </p:tavLst>
                                    </p:anim>
                                    <p:anim calcmode="lin" valueType="num">
                                      <p:cBhvr>
                                        <p:cTn id="29" dur="500" fill="hold"/>
                                        <p:tgtEl>
                                          <p:spTgt spid="32"/>
                                        </p:tgtEl>
                                        <p:attrNameLst>
                                          <p:attrName>ppt_h</p:attrName>
                                        </p:attrNameLst>
                                      </p:cBhvr>
                                      <p:tavLst>
                                        <p:tav tm="0">
                                          <p:val>
                                            <p:fltVal val="0"/>
                                          </p:val>
                                        </p:tav>
                                        <p:tav tm="100000">
                                          <p:val>
                                            <p:strVal val="#ppt_h"/>
                                          </p:val>
                                        </p:tav>
                                      </p:tavLst>
                                    </p:anim>
                                    <p:animEffect transition="in" filter="fade">
                                      <p:cBhvr>
                                        <p:cTn id="30" dur="500"/>
                                        <p:tgtEl>
                                          <p:spTgt spid="32"/>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p:cTn id="33" dur="500" fill="hold"/>
                                        <p:tgtEl>
                                          <p:spTgt spid="33"/>
                                        </p:tgtEl>
                                        <p:attrNameLst>
                                          <p:attrName>ppt_w</p:attrName>
                                        </p:attrNameLst>
                                      </p:cBhvr>
                                      <p:tavLst>
                                        <p:tav tm="0">
                                          <p:val>
                                            <p:fltVal val="0"/>
                                          </p:val>
                                        </p:tav>
                                        <p:tav tm="100000">
                                          <p:val>
                                            <p:strVal val="#ppt_w"/>
                                          </p:val>
                                        </p:tav>
                                      </p:tavLst>
                                    </p:anim>
                                    <p:anim calcmode="lin" valueType="num">
                                      <p:cBhvr>
                                        <p:cTn id="34" dur="500" fill="hold"/>
                                        <p:tgtEl>
                                          <p:spTgt spid="33"/>
                                        </p:tgtEl>
                                        <p:attrNameLst>
                                          <p:attrName>ppt_h</p:attrName>
                                        </p:attrNameLst>
                                      </p:cBhvr>
                                      <p:tavLst>
                                        <p:tav tm="0">
                                          <p:val>
                                            <p:fltVal val="0"/>
                                          </p:val>
                                        </p:tav>
                                        <p:tav tm="100000">
                                          <p:val>
                                            <p:strVal val="#ppt_h"/>
                                          </p:val>
                                        </p:tav>
                                      </p:tavLst>
                                    </p:anim>
                                    <p:animEffect transition="in" filter="fade">
                                      <p:cBhvr>
                                        <p:cTn id="35" dur="500"/>
                                        <p:tgtEl>
                                          <p:spTgt spid="33"/>
                                        </p:tgtEl>
                                      </p:cBhvr>
                                    </p:animEffect>
                                  </p:childTnLst>
                                </p:cTn>
                              </p:par>
                            </p:childTnLst>
                          </p:cTn>
                        </p:par>
                        <p:par>
                          <p:cTn id="36" fill="hold">
                            <p:stCondLst>
                              <p:cond delay="2649"/>
                            </p:stCondLst>
                            <p:childTnLst>
                              <p:par>
                                <p:cTn id="37" presetID="2" presetClass="entr" presetSubtype="2"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1+#ppt_w/2"/>
                                          </p:val>
                                        </p:tav>
                                        <p:tav tm="100000">
                                          <p:val>
                                            <p:strVal val="#ppt_x"/>
                                          </p:val>
                                        </p:tav>
                                      </p:tavLst>
                                    </p:anim>
                                    <p:anim calcmode="lin" valueType="num">
                                      <p:cBhvr additive="base">
                                        <p:cTn id="40" dur="500" fill="hold"/>
                                        <p:tgtEl>
                                          <p:spTgt spid="22"/>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1+#ppt_w/2"/>
                                          </p:val>
                                        </p:tav>
                                        <p:tav tm="100000">
                                          <p:val>
                                            <p:strVal val="#ppt_x"/>
                                          </p:val>
                                        </p:tav>
                                      </p:tavLst>
                                    </p:anim>
                                    <p:anim calcmode="lin" valueType="num">
                                      <p:cBhvr additive="base">
                                        <p:cTn id="44" dur="500" fill="hold"/>
                                        <p:tgtEl>
                                          <p:spTgt spid="25"/>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1+#ppt_w/2"/>
                                          </p:val>
                                        </p:tav>
                                        <p:tav tm="100000">
                                          <p:val>
                                            <p:strVal val="#ppt_x"/>
                                          </p:val>
                                        </p:tav>
                                      </p:tavLst>
                                    </p:anim>
                                    <p:anim calcmode="lin" valueType="num">
                                      <p:cBhvr additive="base">
                                        <p:cTn id="4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 grpId="0" animBg="1"/>
      <p:bldP spid="32" grpId="0" animBg="1"/>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7"/>
          <p:cNvSpPr txBox="1">
            <a:spLocks noChangeArrowheads="1"/>
          </p:cNvSpPr>
          <p:nvPr/>
        </p:nvSpPr>
        <p:spPr bwMode="auto">
          <a:xfrm>
            <a:off x="1711583" y="416973"/>
            <a:ext cx="19287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2800" spc="600" dirty="0">
                <a:solidFill>
                  <a:srgbClr val="42A6E2"/>
                </a:solidFill>
                <a:latin typeface="方正尚酷简体" panose="03000509000000000000" pitchFamily="65" charset="-122"/>
                <a:ea typeface="方正尚酷简体" panose="03000509000000000000" pitchFamily="65" charset="-122"/>
              </a:rPr>
              <a:t>客户分析</a:t>
            </a:r>
          </a:p>
        </p:txBody>
      </p:sp>
      <p:grpSp>
        <p:nvGrpSpPr>
          <p:cNvPr id="3" name="组合 2"/>
          <p:cNvGrpSpPr/>
          <p:nvPr/>
        </p:nvGrpSpPr>
        <p:grpSpPr>
          <a:xfrm>
            <a:off x="-19052" y="319730"/>
            <a:ext cx="1623000" cy="707886"/>
            <a:chOff x="-19052" y="319730"/>
            <a:chExt cx="1623000" cy="707886"/>
          </a:xfrm>
        </p:grpSpPr>
        <p:sp>
          <p:nvSpPr>
            <p:cNvPr id="4" name="任意多边形 3"/>
            <p:cNvSpPr/>
            <p:nvPr/>
          </p:nvSpPr>
          <p:spPr>
            <a:xfrm flipH="1">
              <a:off x="-19052" y="340071"/>
              <a:ext cx="1623000" cy="675970"/>
            </a:xfrm>
            <a:custGeom>
              <a:avLst/>
              <a:gdLst>
                <a:gd name="connsiteX0" fmla="*/ 1623000 w 1623000"/>
                <a:gd name="connsiteY0" fmla="*/ 0 h 675970"/>
                <a:gd name="connsiteX1" fmla="*/ 309120 w 1623000"/>
                <a:gd name="connsiteY1" fmla="*/ 0 h 675970"/>
                <a:gd name="connsiteX2" fmla="*/ 270629 w 1623000"/>
                <a:gd name="connsiteY2" fmla="*/ 0 h 675970"/>
                <a:gd name="connsiteX3" fmla="*/ 270629 w 1623000"/>
                <a:gd name="connsiteY3" fmla="*/ 4243 h 675970"/>
                <a:gd name="connsiteX4" fmla="*/ 246822 w 1623000"/>
                <a:gd name="connsiteY4" fmla="*/ 6867 h 675970"/>
                <a:gd name="connsiteX5" fmla="*/ 0 w 1623000"/>
                <a:gd name="connsiteY5" fmla="*/ 337985 h 675970"/>
                <a:gd name="connsiteX6" fmla="*/ 246822 w 1623000"/>
                <a:gd name="connsiteY6" fmla="*/ 669103 h 675970"/>
                <a:gd name="connsiteX7" fmla="*/ 270629 w 1623000"/>
                <a:gd name="connsiteY7" fmla="*/ 671727 h 675970"/>
                <a:gd name="connsiteX8" fmla="*/ 270629 w 1623000"/>
                <a:gd name="connsiteY8" fmla="*/ 675969 h 675970"/>
                <a:gd name="connsiteX9" fmla="*/ 309111 w 1623000"/>
                <a:gd name="connsiteY9" fmla="*/ 675969 h 675970"/>
                <a:gd name="connsiteX10" fmla="*/ 309120 w 1623000"/>
                <a:gd name="connsiteY10" fmla="*/ 675970 h 675970"/>
                <a:gd name="connsiteX11" fmla="*/ 309129 w 1623000"/>
                <a:gd name="connsiteY11" fmla="*/ 675969 h 675970"/>
                <a:gd name="connsiteX12" fmla="*/ 1623000 w 1623000"/>
                <a:gd name="connsiteY12" fmla="*/ 675969 h 6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3000" h="675970">
                  <a:moveTo>
                    <a:pt x="1623000" y="0"/>
                  </a:moveTo>
                  <a:lnTo>
                    <a:pt x="309120" y="0"/>
                  </a:lnTo>
                  <a:lnTo>
                    <a:pt x="270629" y="0"/>
                  </a:lnTo>
                  <a:lnTo>
                    <a:pt x="270629" y="4243"/>
                  </a:lnTo>
                  <a:lnTo>
                    <a:pt x="246822" y="6867"/>
                  </a:lnTo>
                  <a:cubicBezTo>
                    <a:pt x="105961" y="38383"/>
                    <a:pt x="0" y="174654"/>
                    <a:pt x="0" y="337985"/>
                  </a:cubicBezTo>
                  <a:cubicBezTo>
                    <a:pt x="0" y="501316"/>
                    <a:pt x="105961" y="637588"/>
                    <a:pt x="246822" y="669103"/>
                  </a:cubicBezTo>
                  <a:lnTo>
                    <a:pt x="270629" y="671727"/>
                  </a:lnTo>
                  <a:lnTo>
                    <a:pt x="270629" y="675969"/>
                  </a:lnTo>
                  <a:lnTo>
                    <a:pt x="309111" y="675969"/>
                  </a:lnTo>
                  <a:lnTo>
                    <a:pt x="309120" y="675970"/>
                  </a:lnTo>
                  <a:lnTo>
                    <a:pt x="309129" y="675969"/>
                  </a:lnTo>
                  <a:lnTo>
                    <a:pt x="1623000" y="675969"/>
                  </a:lnTo>
                  <a:close/>
                </a:path>
              </a:pathLst>
            </a:custGeom>
            <a:solidFill>
              <a:srgbClr val="42A6E2"/>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sz="1350">
                <a:solidFill>
                  <a:schemeClr val="bg1"/>
                </a:solidFill>
              </a:endParaRPr>
            </a:p>
          </p:txBody>
        </p:sp>
        <p:sp>
          <p:nvSpPr>
            <p:cNvPr id="5" name="文本框 4"/>
            <p:cNvSpPr txBox="1"/>
            <p:nvPr/>
          </p:nvSpPr>
          <p:spPr>
            <a:xfrm>
              <a:off x="842157" y="319730"/>
              <a:ext cx="657552" cy="707886"/>
            </a:xfrm>
            <a:prstGeom prst="rect">
              <a:avLst/>
            </a:prstGeom>
            <a:noFill/>
          </p:spPr>
          <p:txBody>
            <a:bodyPr wrap="none" rtlCol="0">
              <a:spAutoFit/>
            </a:bodyPr>
            <a:lstStyle/>
            <a:p>
              <a:r>
                <a:rPr lang="en-US" altLang="zh-CN" sz="4000" b="1" dirty="0">
                  <a:solidFill>
                    <a:schemeClr val="bg1"/>
                  </a:solidFill>
                  <a:latin typeface="Agency FB" panose="020B0503020202020204" pitchFamily="34" charset="0"/>
                </a:rPr>
                <a:t>04</a:t>
              </a:r>
              <a:endParaRPr lang="zh-CN" altLang="en-US" sz="4000" b="1" dirty="0">
                <a:solidFill>
                  <a:schemeClr val="bg1"/>
                </a:solidFill>
                <a:latin typeface="Agency FB" panose="020B0503020202020204" pitchFamily="34" charset="0"/>
              </a:endParaRPr>
            </a:p>
          </p:txBody>
        </p:sp>
      </p:grpSp>
      <p:sp>
        <p:nvSpPr>
          <p:cNvPr id="6" name="is1ide-Freeform: Shape 1"/>
          <p:cNvSpPr/>
          <p:nvPr/>
        </p:nvSpPr>
        <p:spPr>
          <a:xfrm>
            <a:off x="3205924" y="3097333"/>
            <a:ext cx="408302" cy="409178"/>
          </a:xfrm>
          <a:custGeom>
            <a:avLst/>
            <a:gdLst/>
            <a:ahLst/>
            <a:cxnLst>
              <a:cxn ang="0">
                <a:pos x="wd2" y="hd2"/>
              </a:cxn>
              <a:cxn ang="5400000">
                <a:pos x="wd2" y="hd2"/>
              </a:cxn>
              <a:cxn ang="10800000">
                <a:pos x="wd2" y="hd2"/>
              </a:cxn>
              <a:cxn ang="16200000">
                <a:pos x="wd2" y="hd2"/>
              </a:cxn>
            </a:cxnLst>
            <a:rect l="0" t="0" r="r" b="b"/>
            <a:pathLst>
              <a:path w="21600" h="21600" extrusionOk="0">
                <a:moveTo>
                  <a:pt x="0" y="7344"/>
                </a:moveTo>
                <a:lnTo>
                  <a:pt x="7343" y="7344"/>
                </a:lnTo>
                <a:lnTo>
                  <a:pt x="7343" y="0"/>
                </a:lnTo>
                <a:lnTo>
                  <a:pt x="14255" y="0"/>
                </a:lnTo>
                <a:lnTo>
                  <a:pt x="14255" y="7344"/>
                </a:lnTo>
                <a:lnTo>
                  <a:pt x="21600" y="7344"/>
                </a:lnTo>
                <a:lnTo>
                  <a:pt x="21600" y="14256"/>
                </a:lnTo>
                <a:lnTo>
                  <a:pt x="14255" y="14256"/>
                </a:lnTo>
                <a:lnTo>
                  <a:pt x="14255" y="21600"/>
                </a:lnTo>
                <a:lnTo>
                  <a:pt x="7343" y="21600"/>
                </a:lnTo>
                <a:lnTo>
                  <a:pt x="7343" y="14256"/>
                </a:lnTo>
                <a:lnTo>
                  <a:pt x="0" y="14256"/>
                </a:lnTo>
                <a:cubicBezTo>
                  <a:pt x="0" y="14256"/>
                  <a:pt x="0" y="7344"/>
                  <a:pt x="0" y="7344"/>
                </a:cubicBezTo>
                <a:close/>
              </a:path>
            </a:pathLst>
          </a:custGeom>
          <a:solidFill>
            <a:schemeClr val="bg1">
              <a:lumMod val="85000"/>
            </a:schemeClr>
          </a:solidFill>
          <a:ln w="12700">
            <a:miter lim="400000"/>
          </a:ln>
        </p:spPr>
        <p:txBody>
          <a:bodyPr anchor="ctr"/>
          <a:lstStyle/>
          <a:p>
            <a:pPr algn="ctr"/>
            <a:endParaRPr>
              <a:solidFill>
                <a:prstClr val="black"/>
              </a:solidFill>
              <a:latin typeface="迷你简菱心" panose="02010609000101010101" pitchFamily="49" charset="-122"/>
              <a:ea typeface="迷你简菱心" panose="02010609000101010101" pitchFamily="49" charset="-122"/>
            </a:endParaRPr>
          </a:p>
        </p:txBody>
      </p:sp>
      <p:sp>
        <p:nvSpPr>
          <p:cNvPr id="7" name="is1ide-Freeform: Shape 2"/>
          <p:cNvSpPr/>
          <p:nvPr/>
        </p:nvSpPr>
        <p:spPr>
          <a:xfrm>
            <a:off x="5930199" y="3097333"/>
            <a:ext cx="408302" cy="409178"/>
          </a:xfrm>
          <a:custGeom>
            <a:avLst/>
            <a:gdLst/>
            <a:ahLst/>
            <a:cxnLst>
              <a:cxn ang="0">
                <a:pos x="wd2" y="hd2"/>
              </a:cxn>
              <a:cxn ang="5400000">
                <a:pos x="wd2" y="hd2"/>
              </a:cxn>
              <a:cxn ang="10800000">
                <a:pos x="wd2" y="hd2"/>
              </a:cxn>
              <a:cxn ang="16200000">
                <a:pos x="wd2" y="hd2"/>
              </a:cxn>
            </a:cxnLst>
            <a:rect l="0" t="0" r="r" b="b"/>
            <a:pathLst>
              <a:path w="21600" h="21600" extrusionOk="0">
                <a:moveTo>
                  <a:pt x="0" y="7344"/>
                </a:moveTo>
                <a:lnTo>
                  <a:pt x="7343" y="7344"/>
                </a:lnTo>
                <a:lnTo>
                  <a:pt x="7343" y="0"/>
                </a:lnTo>
                <a:lnTo>
                  <a:pt x="14255" y="0"/>
                </a:lnTo>
                <a:lnTo>
                  <a:pt x="14255" y="7344"/>
                </a:lnTo>
                <a:lnTo>
                  <a:pt x="21600" y="7344"/>
                </a:lnTo>
                <a:lnTo>
                  <a:pt x="21600" y="14256"/>
                </a:lnTo>
                <a:lnTo>
                  <a:pt x="14255" y="14256"/>
                </a:lnTo>
                <a:lnTo>
                  <a:pt x="14255" y="21600"/>
                </a:lnTo>
                <a:lnTo>
                  <a:pt x="7343" y="21600"/>
                </a:lnTo>
                <a:lnTo>
                  <a:pt x="7343" y="14256"/>
                </a:lnTo>
                <a:lnTo>
                  <a:pt x="0" y="14256"/>
                </a:lnTo>
                <a:cubicBezTo>
                  <a:pt x="0" y="14256"/>
                  <a:pt x="0" y="7344"/>
                  <a:pt x="0" y="7344"/>
                </a:cubicBezTo>
                <a:close/>
              </a:path>
            </a:pathLst>
          </a:custGeom>
          <a:solidFill>
            <a:schemeClr val="bg1">
              <a:lumMod val="85000"/>
            </a:schemeClr>
          </a:solidFill>
          <a:ln w="12700">
            <a:miter lim="400000"/>
          </a:ln>
        </p:spPr>
        <p:txBody>
          <a:bodyPr anchor="ctr"/>
          <a:lstStyle/>
          <a:p>
            <a:pPr algn="ctr"/>
            <a:endParaRPr>
              <a:solidFill>
                <a:prstClr val="black"/>
              </a:solidFill>
              <a:latin typeface="迷你简菱心" panose="02010609000101010101" pitchFamily="49" charset="-122"/>
              <a:ea typeface="迷你简菱心" panose="02010609000101010101" pitchFamily="49" charset="-122"/>
            </a:endParaRPr>
          </a:p>
        </p:txBody>
      </p:sp>
      <p:sp>
        <p:nvSpPr>
          <p:cNvPr id="8" name="is1ide-Freeform: Shape 3"/>
          <p:cNvSpPr/>
          <p:nvPr/>
        </p:nvSpPr>
        <p:spPr>
          <a:xfrm>
            <a:off x="8639428" y="3156916"/>
            <a:ext cx="361698" cy="2900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640"/>
                </a:lnTo>
                <a:lnTo>
                  <a:pt x="0" y="8640"/>
                </a:lnTo>
                <a:cubicBezTo>
                  <a:pt x="0" y="8640"/>
                  <a:pt x="0" y="0"/>
                  <a:pt x="0" y="0"/>
                </a:cubicBezTo>
                <a:close/>
                <a:moveTo>
                  <a:pt x="0" y="12960"/>
                </a:moveTo>
                <a:lnTo>
                  <a:pt x="21600" y="12960"/>
                </a:lnTo>
                <a:lnTo>
                  <a:pt x="21600" y="21600"/>
                </a:lnTo>
                <a:lnTo>
                  <a:pt x="0" y="21600"/>
                </a:lnTo>
                <a:cubicBezTo>
                  <a:pt x="0" y="21600"/>
                  <a:pt x="0" y="12960"/>
                  <a:pt x="0" y="12960"/>
                </a:cubicBezTo>
                <a:close/>
              </a:path>
            </a:pathLst>
          </a:custGeom>
          <a:solidFill>
            <a:schemeClr val="bg1">
              <a:lumMod val="85000"/>
            </a:schemeClr>
          </a:solidFill>
          <a:ln w="12700">
            <a:miter lim="400000"/>
          </a:ln>
        </p:spPr>
        <p:txBody>
          <a:bodyPr anchor="ctr"/>
          <a:lstStyle/>
          <a:p>
            <a:pPr algn="ctr"/>
            <a:endParaRPr>
              <a:solidFill>
                <a:prstClr val="black"/>
              </a:solidFill>
            </a:endParaRPr>
          </a:p>
        </p:txBody>
      </p:sp>
      <p:sp>
        <p:nvSpPr>
          <p:cNvPr id="9" name="is1ide-Oval 7"/>
          <p:cNvSpPr/>
          <p:nvPr/>
        </p:nvSpPr>
        <p:spPr>
          <a:xfrm>
            <a:off x="1219668" y="2473655"/>
            <a:ext cx="1656536" cy="1656536"/>
          </a:xfrm>
          <a:prstGeom prst="ellipse">
            <a:avLst/>
          </a:prstGeom>
          <a:solidFill>
            <a:srgbClr val="42A6E2"/>
          </a:solidFill>
          <a:ln>
            <a:noFill/>
          </a:ln>
          <a:effectLst>
            <a:outerShdw blurRad="63500" algn="ctr" rotWithShape="0">
              <a:prstClr val="black">
                <a:alpha val="40000"/>
              </a:prstClr>
            </a:outerShdw>
          </a:effectLst>
        </p:spPr>
        <p:txBody>
          <a:bodyPr anchor="ctr"/>
          <a:lstStyle/>
          <a:p>
            <a:pPr algn="ctr"/>
            <a:endParaRPr>
              <a:solidFill>
                <a:prstClr val="black"/>
              </a:solidFill>
            </a:endParaRPr>
          </a:p>
        </p:txBody>
      </p:sp>
      <p:sp>
        <p:nvSpPr>
          <p:cNvPr id="10" name="is1ide-Oval 8"/>
          <p:cNvSpPr/>
          <p:nvPr/>
        </p:nvSpPr>
        <p:spPr>
          <a:xfrm>
            <a:off x="1359678" y="2613665"/>
            <a:ext cx="1376515" cy="1376516"/>
          </a:xfrm>
          <a:prstGeom prst="ellipse">
            <a:avLst/>
          </a:prstGeom>
          <a:solidFill>
            <a:srgbClr val="42A6E2"/>
          </a:solidFill>
          <a:ln>
            <a:noFill/>
          </a:ln>
          <a:effectLst>
            <a:outerShdw blurRad="63500" algn="ctr" rotWithShape="0">
              <a:prstClr val="black">
                <a:alpha val="40000"/>
              </a:prstClr>
            </a:outerShdw>
          </a:effectLst>
        </p:spPr>
        <p:txBody>
          <a:bodyPr wrap="none" lIns="0" tIns="0" rIns="0" bIns="0" anchor="ctr">
            <a:normAutofit/>
          </a:bodyPr>
          <a:lstStyle/>
          <a:p>
            <a:pPr algn="ctr"/>
            <a:endParaRPr lang="zh-CN" altLang="en-US" sz="1600" dirty="0">
              <a:solidFill>
                <a:prstClr val="white"/>
              </a:solidFill>
            </a:endParaRPr>
          </a:p>
        </p:txBody>
      </p:sp>
      <p:sp>
        <p:nvSpPr>
          <p:cNvPr id="11" name="is1ide-Oval 12"/>
          <p:cNvSpPr/>
          <p:nvPr/>
        </p:nvSpPr>
        <p:spPr>
          <a:xfrm>
            <a:off x="3943943" y="2473656"/>
            <a:ext cx="1656536" cy="1656537"/>
          </a:xfrm>
          <a:prstGeom prst="ellipse">
            <a:avLst/>
          </a:prstGeom>
          <a:solidFill>
            <a:srgbClr val="42A6E2"/>
          </a:solidFill>
          <a:ln>
            <a:noFill/>
          </a:ln>
          <a:effectLst>
            <a:outerShdw blurRad="63500" algn="ctr" rotWithShape="0">
              <a:prstClr val="black">
                <a:alpha val="40000"/>
              </a:prstClr>
            </a:outerShdw>
          </a:effectLst>
        </p:spPr>
        <p:txBody>
          <a:bodyPr anchor="ctr"/>
          <a:lstStyle/>
          <a:p>
            <a:pPr algn="ctr"/>
            <a:endParaRPr>
              <a:solidFill>
                <a:prstClr val="black"/>
              </a:solidFill>
            </a:endParaRPr>
          </a:p>
        </p:txBody>
      </p:sp>
      <p:sp>
        <p:nvSpPr>
          <p:cNvPr id="12" name="is1ide-Oval 13"/>
          <p:cNvSpPr/>
          <p:nvPr/>
        </p:nvSpPr>
        <p:spPr>
          <a:xfrm>
            <a:off x="4083953" y="2613666"/>
            <a:ext cx="1376515" cy="1376517"/>
          </a:xfrm>
          <a:prstGeom prst="ellipse">
            <a:avLst/>
          </a:prstGeom>
          <a:solidFill>
            <a:srgbClr val="42A6E2"/>
          </a:solidFill>
          <a:ln>
            <a:noFill/>
          </a:ln>
          <a:effectLst>
            <a:outerShdw blurRad="63500" algn="ctr" rotWithShape="0">
              <a:prstClr val="black">
                <a:alpha val="40000"/>
              </a:prstClr>
            </a:outerShdw>
          </a:effectLst>
        </p:spPr>
        <p:txBody>
          <a:bodyPr wrap="none" lIns="0" tIns="0" rIns="0" bIns="0" anchor="ctr">
            <a:normAutofit/>
          </a:bodyPr>
          <a:lstStyle/>
          <a:p>
            <a:pPr algn="ctr"/>
            <a:endParaRPr lang="zh-CN" altLang="en-US" sz="1600" dirty="0">
              <a:solidFill>
                <a:prstClr val="white"/>
              </a:solidFill>
            </a:endParaRPr>
          </a:p>
        </p:txBody>
      </p:sp>
      <p:sp>
        <p:nvSpPr>
          <p:cNvPr id="13" name="is1ide-Oval 17"/>
          <p:cNvSpPr/>
          <p:nvPr/>
        </p:nvSpPr>
        <p:spPr>
          <a:xfrm>
            <a:off x="6668217" y="2473657"/>
            <a:ext cx="1656536" cy="1656537"/>
          </a:xfrm>
          <a:prstGeom prst="ellipse">
            <a:avLst/>
          </a:prstGeom>
          <a:solidFill>
            <a:srgbClr val="42A6E2"/>
          </a:solidFill>
          <a:ln>
            <a:noFill/>
          </a:ln>
          <a:effectLst>
            <a:outerShdw blurRad="63500" algn="ctr" rotWithShape="0">
              <a:prstClr val="black">
                <a:alpha val="40000"/>
              </a:prstClr>
            </a:outerShdw>
          </a:effectLst>
        </p:spPr>
        <p:txBody>
          <a:bodyPr anchor="ctr"/>
          <a:lstStyle/>
          <a:p>
            <a:pPr algn="ctr"/>
            <a:endParaRPr>
              <a:solidFill>
                <a:prstClr val="black"/>
              </a:solidFill>
            </a:endParaRPr>
          </a:p>
        </p:txBody>
      </p:sp>
      <p:sp>
        <p:nvSpPr>
          <p:cNvPr id="14" name="is1ide-Oval 18"/>
          <p:cNvSpPr/>
          <p:nvPr/>
        </p:nvSpPr>
        <p:spPr>
          <a:xfrm>
            <a:off x="6808227" y="2613667"/>
            <a:ext cx="1376515" cy="1376517"/>
          </a:xfrm>
          <a:prstGeom prst="ellipse">
            <a:avLst/>
          </a:prstGeom>
          <a:solidFill>
            <a:srgbClr val="42A6E2"/>
          </a:solidFill>
          <a:ln>
            <a:noFill/>
          </a:ln>
          <a:effectLst>
            <a:outerShdw blurRad="63500" algn="ctr" rotWithShape="0">
              <a:prstClr val="black">
                <a:alpha val="40000"/>
              </a:prstClr>
            </a:outerShdw>
          </a:effectLst>
        </p:spPr>
        <p:txBody>
          <a:bodyPr wrap="none" lIns="0" tIns="0" rIns="0" bIns="0" anchor="ctr">
            <a:normAutofit/>
          </a:bodyPr>
          <a:lstStyle/>
          <a:p>
            <a:pPr algn="ctr"/>
            <a:endParaRPr lang="zh-CN" altLang="en-US" sz="1600" dirty="0">
              <a:solidFill>
                <a:prstClr val="white"/>
              </a:solidFill>
            </a:endParaRPr>
          </a:p>
        </p:txBody>
      </p:sp>
      <p:sp>
        <p:nvSpPr>
          <p:cNvPr id="15" name="is1ide-Oval 20"/>
          <p:cNvSpPr/>
          <p:nvPr/>
        </p:nvSpPr>
        <p:spPr>
          <a:xfrm>
            <a:off x="9315798" y="2473658"/>
            <a:ext cx="1656535" cy="1656536"/>
          </a:xfrm>
          <a:prstGeom prst="ellipse">
            <a:avLst/>
          </a:prstGeom>
          <a:solidFill>
            <a:srgbClr val="42A6E2"/>
          </a:solidFill>
          <a:ln>
            <a:noFill/>
          </a:ln>
          <a:effectLst>
            <a:outerShdw blurRad="63500" algn="ctr" rotWithShape="0">
              <a:prstClr val="black">
                <a:alpha val="40000"/>
              </a:prstClr>
            </a:outerShdw>
          </a:effectLst>
        </p:spPr>
        <p:txBody>
          <a:bodyPr anchor="ctr"/>
          <a:lstStyle/>
          <a:p>
            <a:pPr algn="ctr"/>
            <a:endParaRPr>
              <a:solidFill>
                <a:prstClr val="black"/>
              </a:solidFill>
            </a:endParaRPr>
          </a:p>
        </p:txBody>
      </p:sp>
      <p:grpSp>
        <p:nvGrpSpPr>
          <p:cNvPr id="16" name="Group 21"/>
          <p:cNvGrpSpPr/>
          <p:nvPr/>
        </p:nvGrpSpPr>
        <p:grpSpPr>
          <a:xfrm>
            <a:off x="9890810" y="2613665"/>
            <a:ext cx="506508" cy="1403806"/>
            <a:chOff x="-4" y="643305"/>
            <a:chExt cx="1278367" cy="3543037"/>
          </a:xfrm>
          <a:solidFill>
            <a:schemeClr val="bg1"/>
          </a:solidFill>
        </p:grpSpPr>
        <p:sp>
          <p:nvSpPr>
            <p:cNvPr id="17" name="is1ide-Oval 22"/>
            <p:cNvSpPr/>
            <p:nvPr/>
          </p:nvSpPr>
          <p:spPr>
            <a:xfrm>
              <a:off x="413178" y="1694556"/>
              <a:ext cx="431393" cy="431422"/>
            </a:xfrm>
            <a:prstGeom prst="ellipse">
              <a:avLst/>
            </a:prstGeom>
            <a:grpFill/>
            <a:ln w="12700" cap="flat">
              <a:noFill/>
              <a:miter lim="400000"/>
            </a:ln>
            <a:effectLst/>
          </p:spPr>
          <p:txBody>
            <a:bodyPr anchor="ctr"/>
            <a:lstStyle/>
            <a:p>
              <a:pPr algn="ctr"/>
              <a:endParaRPr>
                <a:solidFill>
                  <a:prstClr val="black"/>
                </a:solidFill>
              </a:endParaRPr>
            </a:p>
          </p:txBody>
        </p:sp>
        <p:grpSp>
          <p:nvGrpSpPr>
            <p:cNvPr id="18" name="Group 23"/>
            <p:cNvGrpSpPr/>
            <p:nvPr/>
          </p:nvGrpSpPr>
          <p:grpSpPr>
            <a:xfrm>
              <a:off x="-4" y="643305"/>
              <a:ext cx="1278367" cy="3543037"/>
              <a:chOff x="-3" y="643305"/>
              <a:chExt cx="1278365" cy="3543037"/>
            </a:xfrm>
            <a:grpFill/>
          </p:grpSpPr>
          <p:grpSp>
            <p:nvGrpSpPr>
              <p:cNvPr id="19" name="Group 24"/>
              <p:cNvGrpSpPr/>
              <p:nvPr/>
            </p:nvGrpSpPr>
            <p:grpSpPr>
              <a:xfrm>
                <a:off x="323830" y="643305"/>
                <a:ext cx="610092" cy="768562"/>
                <a:chOff x="0" y="542857"/>
                <a:chExt cx="610090" cy="768561"/>
              </a:xfrm>
              <a:grpFill/>
            </p:grpSpPr>
            <p:sp>
              <p:nvSpPr>
                <p:cNvPr id="21" name="is1ide-Freeform: Shape 26"/>
                <p:cNvSpPr/>
                <p:nvPr/>
              </p:nvSpPr>
              <p:spPr>
                <a:xfrm>
                  <a:off x="0" y="542857"/>
                  <a:ext cx="610090" cy="546466"/>
                </a:xfrm>
                <a:custGeom>
                  <a:avLst/>
                  <a:gdLst/>
                  <a:ahLst/>
                  <a:cxnLst>
                    <a:cxn ang="0">
                      <a:pos x="wd2" y="hd2"/>
                    </a:cxn>
                    <a:cxn ang="5400000">
                      <a:pos x="wd2" y="hd2"/>
                    </a:cxn>
                    <a:cxn ang="10800000">
                      <a:pos x="wd2" y="hd2"/>
                    </a:cxn>
                    <a:cxn ang="16200000">
                      <a:pos x="wd2" y="hd2"/>
                    </a:cxn>
                  </a:cxnLst>
                  <a:rect l="0" t="0" r="r" b="b"/>
                  <a:pathLst>
                    <a:path w="21600" h="21600" extrusionOk="0">
                      <a:moveTo>
                        <a:pt x="16461" y="11410"/>
                      </a:moveTo>
                      <a:cubicBezTo>
                        <a:pt x="17259" y="9212"/>
                        <a:pt x="17731" y="6520"/>
                        <a:pt x="17733" y="3609"/>
                      </a:cubicBezTo>
                      <a:lnTo>
                        <a:pt x="20164" y="3609"/>
                      </a:lnTo>
                      <a:cubicBezTo>
                        <a:pt x="19986" y="5254"/>
                        <a:pt x="19260" y="9534"/>
                        <a:pt x="16461" y="11410"/>
                      </a:cubicBezTo>
                      <a:close/>
                      <a:moveTo>
                        <a:pt x="1435" y="3609"/>
                      </a:moveTo>
                      <a:lnTo>
                        <a:pt x="4145" y="3609"/>
                      </a:lnTo>
                      <a:cubicBezTo>
                        <a:pt x="4146" y="6617"/>
                        <a:pt x="4649" y="9393"/>
                        <a:pt x="5495" y="11629"/>
                      </a:cubicBezTo>
                      <a:cubicBezTo>
                        <a:pt x="2400" y="9892"/>
                        <a:pt x="1620" y="5323"/>
                        <a:pt x="1435" y="3609"/>
                      </a:cubicBezTo>
                      <a:close/>
                      <a:moveTo>
                        <a:pt x="17702" y="2332"/>
                      </a:moveTo>
                      <a:cubicBezTo>
                        <a:pt x="17682" y="1917"/>
                        <a:pt x="17652" y="1508"/>
                        <a:pt x="17615" y="1105"/>
                      </a:cubicBezTo>
                      <a:lnTo>
                        <a:pt x="18363" y="1105"/>
                      </a:lnTo>
                      <a:lnTo>
                        <a:pt x="18363" y="0"/>
                      </a:lnTo>
                      <a:lnTo>
                        <a:pt x="3496" y="0"/>
                      </a:lnTo>
                      <a:lnTo>
                        <a:pt x="3496" y="1105"/>
                      </a:lnTo>
                      <a:lnTo>
                        <a:pt x="4263" y="1105"/>
                      </a:lnTo>
                      <a:cubicBezTo>
                        <a:pt x="4224" y="1508"/>
                        <a:pt x="4195" y="1917"/>
                        <a:pt x="4176" y="2332"/>
                      </a:cubicBezTo>
                      <a:lnTo>
                        <a:pt x="0" y="2332"/>
                      </a:lnTo>
                      <a:lnTo>
                        <a:pt x="23" y="2992"/>
                      </a:lnTo>
                      <a:cubicBezTo>
                        <a:pt x="37" y="3374"/>
                        <a:pt x="407" y="11767"/>
                        <a:pt x="6269" y="13341"/>
                      </a:cubicBezTo>
                      <a:cubicBezTo>
                        <a:pt x="7089" y="14875"/>
                        <a:pt x="8100" y="16012"/>
                        <a:pt x="9227" y="16590"/>
                      </a:cubicBezTo>
                      <a:cubicBezTo>
                        <a:pt x="9129" y="16683"/>
                        <a:pt x="9069" y="16811"/>
                        <a:pt x="9069" y="16952"/>
                      </a:cubicBezTo>
                      <a:cubicBezTo>
                        <a:pt x="9069" y="17237"/>
                        <a:pt x="9314" y="17468"/>
                        <a:pt x="9617" y="17468"/>
                      </a:cubicBezTo>
                      <a:lnTo>
                        <a:pt x="9930" y="17468"/>
                      </a:lnTo>
                      <a:cubicBezTo>
                        <a:pt x="9898" y="18127"/>
                        <a:pt x="9793" y="19051"/>
                        <a:pt x="9473" y="19647"/>
                      </a:cubicBezTo>
                      <a:cubicBezTo>
                        <a:pt x="9026" y="20478"/>
                        <a:pt x="8315" y="20593"/>
                        <a:pt x="8315" y="20593"/>
                      </a:cubicBezTo>
                      <a:lnTo>
                        <a:pt x="8449" y="20593"/>
                      </a:lnTo>
                      <a:cubicBezTo>
                        <a:pt x="8222" y="20656"/>
                        <a:pt x="8056" y="20851"/>
                        <a:pt x="8056" y="21085"/>
                      </a:cubicBezTo>
                      <a:cubicBezTo>
                        <a:pt x="8056" y="21370"/>
                        <a:pt x="8301" y="21600"/>
                        <a:pt x="8605" y="21600"/>
                      </a:cubicBezTo>
                      <a:lnTo>
                        <a:pt x="13642" y="21600"/>
                      </a:lnTo>
                      <a:cubicBezTo>
                        <a:pt x="13945" y="21600"/>
                        <a:pt x="14190" y="21370"/>
                        <a:pt x="14190" y="21085"/>
                      </a:cubicBezTo>
                      <a:cubicBezTo>
                        <a:pt x="14190" y="20822"/>
                        <a:pt x="13981" y="20608"/>
                        <a:pt x="13711" y="20576"/>
                      </a:cubicBezTo>
                      <a:cubicBezTo>
                        <a:pt x="13518" y="20522"/>
                        <a:pt x="12985" y="20317"/>
                        <a:pt x="12626" y="19647"/>
                      </a:cubicBezTo>
                      <a:cubicBezTo>
                        <a:pt x="12305" y="19051"/>
                        <a:pt x="12200" y="18127"/>
                        <a:pt x="12168" y="17468"/>
                      </a:cubicBezTo>
                      <a:lnTo>
                        <a:pt x="12609" y="17468"/>
                      </a:lnTo>
                      <a:cubicBezTo>
                        <a:pt x="12912" y="17468"/>
                        <a:pt x="13157" y="17237"/>
                        <a:pt x="13157" y="16952"/>
                      </a:cubicBezTo>
                      <a:cubicBezTo>
                        <a:pt x="13157" y="16744"/>
                        <a:pt x="13026" y="16566"/>
                        <a:pt x="12837" y="16485"/>
                      </a:cubicBezTo>
                      <a:cubicBezTo>
                        <a:pt x="13913" y="15867"/>
                        <a:pt x="14877" y="14740"/>
                        <a:pt x="15660" y="13243"/>
                      </a:cubicBezTo>
                      <a:cubicBezTo>
                        <a:pt x="21206" y="11449"/>
                        <a:pt x="21562" y="3367"/>
                        <a:pt x="21576" y="2992"/>
                      </a:cubicBezTo>
                      <a:lnTo>
                        <a:pt x="21600" y="2332"/>
                      </a:lnTo>
                      <a:cubicBezTo>
                        <a:pt x="21600" y="2332"/>
                        <a:pt x="17702" y="2332"/>
                        <a:pt x="17702" y="2332"/>
                      </a:cubicBezTo>
                      <a:close/>
                    </a:path>
                  </a:pathLst>
                </a:custGeom>
                <a:grpFill/>
                <a:ln w="12700" cap="flat">
                  <a:noFill/>
                  <a:miter lim="400000"/>
                </a:ln>
                <a:effectLst/>
              </p:spPr>
              <p:txBody>
                <a:bodyPr anchor="ctr"/>
                <a:lstStyle/>
                <a:p>
                  <a:pPr algn="ctr"/>
                  <a:endParaRPr>
                    <a:solidFill>
                      <a:prstClr val="black"/>
                    </a:solidFill>
                  </a:endParaRPr>
                </a:p>
              </p:txBody>
            </p:sp>
            <p:sp>
              <p:nvSpPr>
                <p:cNvPr id="22" name="is1ide-Freeform: Shape 27"/>
                <p:cNvSpPr/>
                <p:nvPr/>
              </p:nvSpPr>
              <p:spPr>
                <a:xfrm>
                  <a:off x="158769" y="1088573"/>
                  <a:ext cx="300278" cy="22284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grpFill/>
                <a:ln w="12700" cap="flat">
                  <a:noFill/>
                  <a:miter lim="400000"/>
                </a:ln>
                <a:effectLst/>
              </p:spPr>
              <p:txBody>
                <a:bodyPr anchor="ctr"/>
                <a:lstStyle/>
                <a:p>
                  <a:pPr algn="ctr"/>
                  <a:endParaRPr>
                    <a:solidFill>
                      <a:prstClr val="black"/>
                    </a:solidFill>
                  </a:endParaRPr>
                </a:p>
              </p:txBody>
            </p:sp>
          </p:grpSp>
          <p:sp>
            <p:nvSpPr>
              <p:cNvPr id="20" name="is1ide-Freeform: Shape 25"/>
              <p:cNvSpPr/>
              <p:nvPr/>
            </p:nvSpPr>
            <p:spPr>
              <a:xfrm>
                <a:off x="-3" y="1384672"/>
                <a:ext cx="1278365" cy="2801670"/>
              </a:xfrm>
              <a:custGeom>
                <a:avLst/>
                <a:gdLst/>
                <a:ahLst/>
                <a:cxnLst>
                  <a:cxn ang="0">
                    <a:pos x="wd2" y="hd2"/>
                  </a:cxn>
                  <a:cxn ang="5400000">
                    <a:pos x="wd2" y="hd2"/>
                  </a:cxn>
                  <a:cxn ang="10800000">
                    <a:pos x="wd2" y="hd2"/>
                  </a:cxn>
                  <a:cxn ang="16200000">
                    <a:pos x="wd2" y="hd2"/>
                  </a:cxn>
                </a:cxnLst>
                <a:rect l="0" t="0" r="r" b="b"/>
                <a:pathLst>
                  <a:path w="21462" h="21501" extrusionOk="0">
                    <a:moveTo>
                      <a:pt x="21256" y="3150"/>
                    </a:moveTo>
                    <a:lnTo>
                      <a:pt x="16498" y="303"/>
                    </a:lnTo>
                    <a:cubicBezTo>
                      <a:pt x="15946" y="-32"/>
                      <a:pt x="14904" y="-99"/>
                      <a:pt x="14171" y="153"/>
                    </a:cubicBezTo>
                    <a:cubicBezTo>
                      <a:pt x="13438" y="406"/>
                      <a:pt x="13291" y="882"/>
                      <a:pt x="13843" y="1217"/>
                    </a:cubicBezTo>
                    <a:lnTo>
                      <a:pt x="17003" y="3093"/>
                    </a:lnTo>
                    <a:cubicBezTo>
                      <a:pt x="17279" y="3261"/>
                      <a:pt x="17261" y="3526"/>
                      <a:pt x="16964" y="3686"/>
                    </a:cubicBezTo>
                    <a:lnTo>
                      <a:pt x="13550" y="6057"/>
                    </a:lnTo>
                    <a:cubicBezTo>
                      <a:pt x="13506" y="6056"/>
                      <a:pt x="7866" y="6058"/>
                      <a:pt x="7779" y="6061"/>
                    </a:cubicBezTo>
                    <a:lnTo>
                      <a:pt x="4499" y="3725"/>
                    </a:lnTo>
                    <a:cubicBezTo>
                      <a:pt x="4201" y="3564"/>
                      <a:pt x="4183" y="3299"/>
                      <a:pt x="4460" y="3131"/>
                    </a:cubicBezTo>
                    <a:lnTo>
                      <a:pt x="7454" y="1217"/>
                    </a:lnTo>
                    <a:cubicBezTo>
                      <a:pt x="8007" y="882"/>
                      <a:pt x="7859" y="406"/>
                      <a:pt x="7126" y="153"/>
                    </a:cubicBezTo>
                    <a:cubicBezTo>
                      <a:pt x="6393" y="-99"/>
                      <a:pt x="5351" y="-32"/>
                      <a:pt x="4800" y="303"/>
                    </a:cubicBezTo>
                    <a:lnTo>
                      <a:pt x="206" y="3188"/>
                    </a:lnTo>
                    <a:cubicBezTo>
                      <a:pt x="-69" y="3356"/>
                      <a:pt x="-69" y="3627"/>
                      <a:pt x="209" y="3794"/>
                    </a:cubicBezTo>
                    <a:cubicBezTo>
                      <a:pt x="209" y="3794"/>
                      <a:pt x="4946" y="7362"/>
                      <a:pt x="4983" y="7452"/>
                    </a:cubicBezTo>
                    <a:cubicBezTo>
                      <a:pt x="4983" y="7453"/>
                      <a:pt x="4983" y="7453"/>
                      <a:pt x="4983" y="7453"/>
                    </a:cubicBezTo>
                    <a:lnTo>
                      <a:pt x="6751" y="20747"/>
                    </a:lnTo>
                    <a:cubicBezTo>
                      <a:pt x="6859" y="21163"/>
                      <a:pt x="7673" y="21501"/>
                      <a:pt x="8568" y="21501"/>
                    </a:cubicBezTo>
                    <a:cubicBezTo>
                      <a:pt x="9464" y="21501"/>
                      <a:pt x="10189" y="21161"/>
                      <a:pt x="10189" y="20741"/>
                    </a:cubicBezTo>
                    <a:lnTo>
                      <a:pt x="10189" y="13143"/>
                    </a:lnTo>
                    <a:lnTo>
                      <a:pt x="11051" y="13143"/>
                    </a:lnTo>
                    <a:lnTo>
                      <a:pt x="11051" y="20741"/>
                    </a:lnTo>
                    <a:cubicBezTo>
                      <a:pt x="11051" y="21161"/>
                      <a:pt x="11778" y="21501"/>
                      <a:pt x="12673" y="21501"/>
                    </a:cubicBezTo>
                    <a:cubicBezTo>
                      <a:pt x="13568" y="21501"/>
                      <a:pt x="14381" y="21163"/>
                      <a:pt x="14490" y="20747"/>
                    </a:cubicBezTo>
                    <a:lnTo>
                      <a:pt x="16434" y="7453"/>
                    </a:lnTo>
                    <a:cubicBezTo>
                      <a:pt x="16434" y="7449"/>
                      <a:pt x="16450" y="7436"/>
                      <a:pt x="16479" y="7414"/>
                    </a:cubicBezTo>
                    <a:lnTo>
                      <a:pt x="16480" y="7414"/>
                    </a:lnTo>
                    <a:cubicBezTo>
                      <a:pt x="16516" y="7324"/>
                      <a:pt x="21253" y="3756"/>
                      <a:pt x="21253" y="3756"/>
                    </a:cubicBezTo>
                    <a:cubicBezTo>
                      <a:pt x="21531" y="3589"/>
                      <a:pt x="21531" y="3318"/>
                      <a:pt x="21256" y="3150"/>
                    </a:cubicBezTo>
                    <a:close/>
                  </a:path>
                </a:pathLst>
              </a:custGeom>
              <a:grpFill/>
              <a:ln w="12700" cap="flat">
                <a:noFill/>
                <a:miter lim="400000"/>
              </a:ln>
              <a:effectLst/>
            </p:spPr>
            <p:txBody>
              <a:bodyPr anchor="ctr"/>
              <a:lstStyle/>
              <a:p>
                <a:pPr algn="ctr"/>
                <a:endParaRPr>
                  <a:solidFill>
                    <a:prstClr val="black"/>
                  </a:solidFill>
                </a:endParaRPr>
              </a:p>
            </p:txBody>
          </p:sp>
        </p:grpSp>
      </p:grpSp>
      <p:sp>
        <p:nvSpPr>
          <p:cNvPr id="23" name="矩形 22"/>
          <p:cNvSpPr/>
          <p:nvPr/>
        </p:nvSpPr>
        <p:spPr>
          <a:xfrm>
            <a:off x="1057395" y="4549601"/>
            <a:ext cx="1981080" cy="75713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200" dirty="0">
                <a:latin typeface="微软雅黑" panose="020B0503020204020204" pitchFamily="18" charset="-122"/>
              </a:rPr>
              <a:t>用户可以在投影仪或者计算机上演示也可以将演示文稿打印出来制作成胶片</a:t>
            </a:r>
          </a:p>
        </p:txBody>
      </p:sp>
      <p:sp>
        <p:nvSpPr>
          <p:cNvPr id="24" name="矩形 23"/>
          <p:cNvSpPr/>
          <p:nvPr/>
        </p:nvSpPr>
        <p:spPr>
          <a:xfrm>
            <a:off x="1409025" y="2986958"/>
            <a:ext cx="1255884" cy="729367"/>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dirty="0">
                <a:solidFill>
                  <a:prstClr val="white"/>
                </a:solidFill>
                <a:latin typeface="迷你简菱心" panose="02010609000101010101" pitchFamily="49" charset="-122"/>
                <a:ea typeface="迷你简菱心" panose="02010609000101010101" pitchFamily="49" charset="-122"/>
              </a:rPr>
              <a:t>友善的外在型</a:t>
            </a:r>
          </a:p>
        </p:txBody>
      </p:sp>
      <p:sp>
        <p:nvSpPr>
          <p:cNvPr id="25" name="矩形 24"/>
          <p:cNvSpPr/>
          <p:nvPr/>
        </p:nvSpPr>
        <p:spPr>
          <a:xfrm>
            <a:off x="6864872" y="2986958"/>
            <a:ext cx="1255884" cy="729367"/>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dirty="0">
                <a:solidFill>
                  <a:prstClr val="white"/>
                </a:solidFill>
                <a:latin typeface="迷你简菱心" panose="02010609000101010101" pitchFamily="49" charset="-122"/>
                <a:ea typeface="迷你简菱心" panose="02010609000101010101" pitchFamily="49" charset="-122"/>
              </a:rPr>
              <a:t>友善的外在型</a:t>
            </a:r>
          </a:p>
        </p:txBody>
      </p:sp>
      <p:sp>
        <p:nvSpPr>
          <p:cNvPr id="26" name="矩形 25"/>
          <p:cNvSpPr/>
          <p:nvPr/>
        </p:nvSpPr>
        <p:spPr>
          <a:xfrm>
            <a:off x="4117296" y="2986958"/>
            <a:ext cx="1255884" cy="729367"/>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dirty="0">
                <a:solidFill>
                  <a:prstClr val="white"/>
                </a:solidFill>
                <a:latin typeface="迷你简菱心" panose="02010609000101010101" pitchFamily="49" charset="-122"/>
                <a:ea typeface="迷你简菱心" panose="02010609000101010101" pitchFamily="49" charset="-122"/>
              </a:rPr>
              <a:t>友善的外在型</a:t>
            </a:r>
          </a:p>
        </p:txBody>
      </p:sp>
      <p:sp>
        <p:nvSpPr>
          <p:cNvPr id="27" name="矩形 26"/>
          <p:cNvSpPr/>
          <p:nvPr/>
        </p:nvSpPr>
        <p:spPr>
          <a:xfrm>
            <a:off x="3777848" y="4549601"/>
            <a:ext cx="1981080" cy="75713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200" dirty="0">
                <a:latin typeface="微软雅黑" panose="020B0503020204020204" pitchFamily="18" charset="-122"/>
              </a:rPr>
              <a:t>用户可以在投影仪或者计算机上演示也可以将演示文稿打印出来制作成胶片</a:t>
            </a:r>
          </a:p>
        </p:txBody>
      </p:sp>
      <p:sp>
        <p:nvSpPr>
          <p:cNvPr id="28" name="矩形 27"/>
          <p:cNvSpPr/>
          <p:nvPr/>
        </p:nvSpPr>
        <p:spPr>
          <a:xfrm>
            <a:off x="6525424" y="4549601"/>
            <a:ext cx="1981080" cy="75713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200" dirty="0">
                <a:latin typeface="微软雅黑" panose="020B0503020204020204" pitchFamily="18" charset="-122"/>
              </a:rPr>
              <a:t>用户可以在投影仪或者计算机上演示也可以将演示文稿打印出来制作成胶片</a:t>
            </a:r>
          </a:p>
        </p:txBody>
      </p:sp>
      <p:sp>
        <p:nvSpPr>
          <p:cNvPr id="29" name="矩形 28"/>
          <p:cNvSpPr/>
          <p:nvPr/>
        </p:nvSpPr>
        <p:spPr>
          <a:xfrm>
            <a:off x="9149441" y="4549601"/>
            <a:ext cx="1981080" cy="75713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200" dirty="0">
                <a:latin typeface="微软雅黑" panose="020B0503020204020204" pitchFamily="18" charset="-122"/>
              </a:rPr>
              <a:t>用户可以在投影仪或者计算机上演示也可以将演示文稿打印出来制作成胶片</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149"/>
                            </p:stCondLst>
                            <p:childTnLst>
                              <p:par>
                                <p:cTn id="15" presetID="5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500" fill="hold"/>
                                        <p:tgtEl>
                                          <p:spTgt spid="15"/>
                                        </p:tgtEl>
                                        <p:attrNameLst>
                                          <p:attrName>ppt_w</p:attrName>
                                        </p:attrNameLst>
                                      </p:cBhvr>
                                      <p:tavLst>
                                        <p:tav tm="0">
                                          <p:val>
                                            <p:fltVal val="0"/>
                                          </p:val>
                                        </p:tav>
                                        <p:tav tm="100000">
                                          <p:val>
                                            <p:strVal val="#ppt_w"/>
                                          </p:val>
                                        </p:tav>
                                      </p:tavLst>
                                    </p:anim>
                                    <p:anim calcmode="lin" valueType="num">
                                      <p:cBhvr>
                                        <p:cTn id="63" dur="500" fill="hold"/>
                                        <p:tgtEl>
                                          <p:spTgt spid="15"/>
                                        </p:tgtEl>
                                        <p:attrNameLst>
                                          <p:attrName>ppt_h</p:attrName>
                                        </p:attrNameLst>
                                      </p:cBhvr>
                                      <p:tavLst>
                                        <p:tav tm="0">
                                          <p:val>
                                            <p:fltVal val="0"/>
                                          </p:val>
                                        </p:tav>
                                        <p:tav tm="100000">
                                          <p:val>
                                            <p:strVal val="#ppt_h"/>
                                          </p:val>
                                        </p:tav>
                                      </p:tavLst>
                                    </p:anim>
                                    <p:animEffect transition="in" filter="fade">
                                      <p:cBhvr>
                                        <p:cTn id="64" dur="500"/>
                                        <p:tgtEl>
                                          <p:spTgt spid="15"/>
                                        </p:tgtEl>
                                      </p:cBhvr>
                                    </p:animEffect>
                                  </p:childTnLst>
                                </p:cTn>
                              </p:par>
                              <p:par>
                                <p:cTn id="65" presetID="53" presetClass="entr" presetSubtype="16" fill="hold"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Effect transition="in" filter="fade">
                                      <p:cBhvr>
                                        <p:cTn id="69" dur="500"/>
                                        <p:tgtEl>
                                          <p:spTgt spid="16"/>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p:cTn id="72" dur="500" fill="hold"/>
                                        <p:tgtEl>
                                          <p:spTgt spid="24"/>
                                        </p:tgtEl>
                                        <p:attrNameLst>
                                          <p:attrName>ppt_w</p:attrName>
                                        </p:attrNameLst>
                                      </p:cBhvr>
                                      <p:tavLst>
                                        <p:tav tm="0">
                                          <p:val>
                                            <p:fltVal val="0"/>
                                          </p:val>
                                        </p:tav>
                                        <p:tav tm="100000">
                                          <p:val>
                                            <p:strVal val="#ppt_w"/>
                                          </p:val>
                                        </p:tav>
                                      </p:tavLst>
                                    </p:anim>
                                    <p:anim calcmode="lin" valueType="num">
                                      <p:cBhvr>
                                        <p:cTn id="73" dur="500" fill="hold"/>
                                        <p:tgtEl>
                                          <p:spTgt spid="24"/>
                                        </p:tgtEl>
                                        <p:attrNameLst>
                                          <p:attrName>ppt_h</p:attrName>
                                        </p:attrNameLst>
                                      </p:cBhvr>
                                      <p:tavLst>
                                        <p:tav tm="0">
                                          <p:val>
                                            <p:fltVal val="0"/>
                                          </p:val>
                                        </p:tav>
                                        <p:tav tm="100000">
                                          <p:val>
                                            <p:strVal val="#ppt_h"/>
                                          </p:val>
                                        </p:tav>
                                      </p:tavLst>
                                    </p:anim>
                                    <p:animEffect transition="in" filter="fade">
                                      <p:cBhvr>
                                        <p:cTn id="74" dur="500"/>
                                        <p:tgtEl>
                                          <p:spTgt spid="24"/>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p:cTn id="82" dur="500" fill="hold"/>
                                        <p:tgtEl>
                                          <p:spTgt spid="26"/>
                                        </p:tgtEl>
                                        <p:attrNameLst>
                                          <p:attrName>ppt_w</p:attrName>
                                        </p:attrNameLst>
                                      </p:cBhvr>
                                      <p:tavLst>
                                        <p:tav tm="0">
                                          <p:val>
                                            <p:fltVal val="0"/>
                                          </p:val>
                                        </p:tav>
                                        <p:tav tm="100000">
                                          <p:val>
                                            <p:strVal val="#ppt_w"/>
                                          </p:val>
                                        </p:tav>
                                      </p:tavLst>
                                    </p:anim>
                                    <p:anim calcmode="lin" valueType="num">
                                      <p:cBhvr>
                                        <p:cTn id="83" dur="500" fill="hold"/>
                                        <p:tgtEl>
                                          <p:spTgt spid="26"/>
                                        </p:tgtEl>
                                        <p:attrNameLst>
                                          <p:attrName>ppt_h</p:attrName>
                                        </p:attrNameLst>
                                      </p:cBhvr>
                                      <p:tavLst>
                                        <p:tav tm="0">
                                          <p:val>
                                            <p:fltVal val="0"/>
                                          </p:val>
                                        </p:tav>
                                        <p:tav tm="100000">
                                          <p:val>
                                            <p:strVal val="#ppt_h"/>
                                          </p:val>
                                        </p:tav>
                                      </p:tavLst>
                                    </p:anim>
                                    <p:animEffect transition="in" filter="fade">
                                      <p:cBhvr>
                                        <p:cTn id="84" dur="500"/>
                                        <p:tgtEl>
                                          <p:spTgt spid="26"/>
                                        </p:tgtEl>
                                      </p:cBhvr>
                                    </p:animEffect>
                                  </p:childTnLst>
                                </p:cTn>
                              </p:par>
                            </p:childTnLst>
                          </p:cTn>
                        </p:par>
                        <p:par>
                          <p:cTn id="85" fill="hold">
                            <p:stCondLst>
                              <p:cond delay="1649"/>
                            </p:stCondLst>
                            <p:childTnLst>
                              <p:par>
                                <p:cTn id="86" presetID="14" presetClass="entr" presetSubtype="10" fill="hold" grpId="0" nodeType="after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randombar(horizontal)">
                                      <p:cBhvr>
                                        <p:cTn id="88" dur="500"/>
                                        <p:tgtEl>
                                          <p:spTgt spid="23"/>
                                        </p:tgtEl>
                                      </p:cBhvr>
                                    </p:animEffect>
                                  </p:childTnLst>
                                </p:cTn>
                              </p:par>
                            </p:childTnLst>
                          </p:cTn>
                        </p:par>
                        <p:par>
                          <p:cTn id="89" fill="hold">
                            <p:stCondLst>
                              <p:cond delay="2149"/>
                            </p:stCondLst>
                            <p:childTnLst>
                              <p:par>
                                <p:cTn id="90" presetID="14" presetClass="entr" presetSubtype="10" fill="hold" grpId="0" nodeType="after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randombar(horizontal)">
                                      <p:cBhvr>
                                        <p:cTn id="92" dur="500"/>
                                        <p:tgtEl>
                                          <p:spTgt spid="27"/>
                                        </p:tgtEl>
                                      </p:cBhvr>
                                    </p:animEffect>
                                  </p:childTnLst>
                                </p:cTn>
                              </p:par>
                            </p:childTnLst>
                          </p:cTn>
                        </p:par>
                        <p:par>
                          <p:cTn id="93" fill="hold">
                            <p:stCondLst>
                              <p:cond delay="2649"/>
                            </p:stCondLst>
                            <p:childTnLst>
                              <p:par>
                                <p:cTn id="94" presetID="14" presetClass="entr" presetSubtype="10"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randombar(horizontal)">
                                      <p:cBhvr>
                                        <p:cTn id="96" dur="500"/>
                                        <p:tgtEl>
                                          <p:spTgt spid="28"/>
                                        </p:tgtEl>
                                      </p:cBhvr>
                                    </p:animEffect>
                                  </p:childTnLst>
                                </p:cTn>
                              </p:par>
                            </p:childTnLst>
                          </p:cTn>
                        </p:par>
                        <p:par>
                          <p:cTn id="97" fill="hold">
                            <p:stCondLst>
                              <p:cond delay="3149"/>
                            </p:stCondLst>
                            <p:childTnLst>
                              <p:par>
                                <p:cTn id="98" presetID="14" presetClass="entr" presetSubtype="10" fill="hold" grpId="0" nodeType="afterEffect">
                                  <p:stCondLst>
                                    <p:cond delay="0"/>
                                  </p:stCondLst>
                                  <p:childTnLst>
                                    <p:set>
                                      <p:cBhvr>
                                        <p:cTn id="99" dur="1" fill="hold">
                                          <p:stCondLst>
                                            <p:cond delay="0"/>
                                          </p:stCondLst>
                                        </p:cTn>
                                        <p:tgtEl>
                                          <p:spTgt spid="29"/>
                                        </p:tgtEl>
                                        <p:attrNameLst>
                                          <p:attrName>style.visibility</p:attrName>
                                        </p:attrNameLst>
                                      </p:cBhvr>
                                      <p:to>
                                        <p:strVal val="visible"/>
                                      </p:to>
                                    </p:set>
                                    <p:animEffect transition="in" filter="randombar(horizontal)">
                                      <p:cBhvr>
                                        <p:cTn id="10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23" grpId="0"/>
      <p:bldP spid="24" grpId="0"/>
      <p:bldP spid="25"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0" y="0"/>
            <a:ext cx="12192000" cy="6858000"/>
          </a:xfrm>
          <a:prstGeom prst="rect">
            <a:avLst/>
          </a:prstGeom>
        </p:spPr>
      </p:pic>
      <p:sp>
        <p:nvSpPr>
          <p:cNvPr id="3" name="椭圆 2"/>
          <p:cNvSpPr/>
          <p:nvPr/>
        </p:nvSpPr>
        <p:spPr>
          <a:xfrm>
            <a:off x="3124200" y="480351"/>
            <a:ext cx="5943600" cy="5943598"/>
          </a:xfrm>
          <a:prstGeom prst="ellipse">
            <a:avLst/>
          </a:prstGeom>
          <a:solidFill>
            <a:schemeClr val="bg1">
              <a:alpha val="19000"/>
            </a:schemeClr>
          </a:solidFill>
          <a:ln w="22225">
            <a:noFill/>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dirty="0">
              <a:solidFill>
                <a:srgbClr val="000000"/>
              </a:solidFill>
              <a:sym typeface="+mn-lt"/>
            </a:endParaRPr>
          </a:p>
        </p:txBody>
      </p:sp>
      <p:sp>
        <p:nvSpPr>
          <p:cNvPr id="4" name="椭圆 3"/>
          <p:cNvSpPr/>
          <p:nvPr/>
        </p:nvSpPr>
        <p:spPr>
          <a:xfrm>
            <a:off x="3356430" y="712580"/>
            <a:ext cx="5479141" cy="5479141"/>
          </a:xfrm>
          <a:prstGeom prst="ellipse">
            <a:avLst/>
          </a:prstGeom>
          <a:solidFill>
            <a:schemeClr val="bg1"/>
          </a:solidFill>
          <a:ln w="22225">
            <a:noFill/>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dirty="0">
              <a:solidFill>
                <a:srgbClr val="000000"/>
              </a:solidFill>
              <a:sym typeface="+mn-lt"/>
            </a:endParaRPr>
          </a:p>
        </p:txBody>
      </p:sp>
      <p:sp>
        <p:nvSpPr>
          <p:cNvPr id="5" name="文本框 4"/>
          <p:cNvSpPr txBox="1"/>
          <p:nvPr/>
        </p:nvSpPr>
        <p:spPr>
          <a:xfrm>
            <a:off x="4587240" y="1638410"/>
            <a:ext cx="2997200" cy="1569660"/>
          </a:xfrm>
          <a:prstGeom prst="rect">
            <a:avLst/>
          </a:prstGeom>
          <a:noFill/>
        </p:spPr>
        <p:txBody>
          <a:bodyPr wrap="square" rtlCol="0">
            <a:spAutoFit/>
          </a:bodyPr>
          <a:lstStyle/>
          <a:p>
            <a:pPr algn="ctr" latinLnBrk="1">
              <a:defRPr/>
            </a:pPr>
            <a:r>
              <a:rPr lang="en-US" altLang="zh-CN" sz="9600" b="1" dirty="0">
                <a:solidFill>
                  <a:srgbClr val="42A6E2"/>
                </a:solidFill>
                <a:latin typeface="Agency FB" panose="020B0503020202020204" pitchFamily="34" charset="0"/>
                <a:cs typeface="+mn-ea"/>
                <a:sym typeface="+mn-lt"/>
              </a:rPr>
              <a:t>LOGO</a:t>
            </a:r>
            <a:endParaRPr lang="zh-CN" altLang="en-US" sz="9600" b="1" dirty="0">
              <a:solidFill>
                <a:srgbClr val="42A6E2"/>
              </a:solidFill>
              <a:latin typeface="Agency FB" panose="020B0503020202020204" pitchFamily="34" charset="0"/>
              <a:cs typeface="+mn-ea"/>
              <a:sym typeface="+mn-lt"/>
            </a:endParaRPr>
          </a:p>
        </p:txBody>
      </p:sp>
      <p:sp>
        <p:nvSpPr>
          <p:cNvPr id="6" name="文本框 5"/>
          <p:cNvSpPr txBox="1"/>
          <p:nvPr/>
        </p:nvSpPr>
        <p:spPr>
          <a:xfrm>
            <a:off x="3004531" y="3091293"/>
            <a:ext cx="6162618" cy="830997"/>
          </a:xfrm>
          <a:prstGeom prst="rect">
            <a:avLst/>
          </a:prstGeom>
          <a:noFill/>
        </p:spPr>
        <p:txBody>
          <a:bodyPr wrap="square" rtlCol="0">
            <a:spAutoFit/>
          </a:bodyPr>
          <a:lstStyle/>
          <a:p>
            <a:pPr algn="ctr" latinLnBrk="1">
              <a:defRPr/>
            </a:pPr>
            <a:r>
              <a:rPr lang="zh-CN" altLang="en-US" sz="4800" dirty="0">
                <a:solidFill>
                  <a:srgbClr val="34BADF"/>
                </a:solidFill>
                <a:latin typeface="迷你简菱心" panose="02010609000101010101" pitchFamily="49" charset="-122"/>
                <a:ea typeface="迷你简菱心" panose="02010609000101010101" pitchFamily="49" charset="-122"/>
                <a:cs typeface="+mn-ea"/>
                <a:sym typeface="+mn-lt"/>
              </a:rPr>
              <a:t>感谢各位的聆听</a:t>
            </a:r>
          </a:p>
        </p:txBody>
      </p:sp>
      <p:grpSp>
        <p:nvGrpSpPr>
          <p:cNvPr id="7" name="组合 6"/>
          <p:cNvGrpSpPr/>
          <p:nvPr/>
        </p:nvGrpSpPr>
        <p:grpSpPr>
          <a:xfrm>
            <a:off x="3674655" y="4130737"/>
            <a:ext cx="4822371" cy="400110"/>
            <a:chOff x="3684815" y="3985922"/>
            <a:chExt cx="4822371" cy="400110"/>
          </a:xfrm>
        </p:grpSpPr>
        <p:grpSp>
          <p:nvGrpSpPr>
            <p:cNvPr id="8" name="组合 7"/>
            <p:cNvGrpSpPr/>
            <p:nvPr/>
          </p:nvGrpSpPr>
          <p:grpSpPr>
            <a:xfrm>
              <a:off x="3684815" y="3990906"/>
              <a:ext cx="4822371" cy="386788"/>
              <a:chOff x="3606800" y="3976392"/>
              <a:chExt cx="4978400" cy="386788"/>
            </a:xfrm>
          </p:grpSpPr>
          <p:cxnSp>
            <p:nvCxnSpPr>
              <p:cNvPr id="10" name="直接连接符 9"/>
              <p:cNvCxnSpPr/>
              <p:nvPr/>
            </p:nvCxnSpPr>
            <p:spPr>
              <a:xfrm>
                <a:off x="3606800" y="3976392"/>
                <a:ext cx="4978400" cy="0"/>
              </a:xfrm>
              <a:prstGeom prst="line">
                <a:avLst/>
              </a:prstGeom>
              <a:ln w="3175">
                <a:solidFill>
                  <a:srgbClr val="0B4166"/>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606800" y="4363180"/>
                <a:ext cx="4978400" cy="0"/>
              </a:xfrm>
              <a:prstGeom prst="line">
                <a:avLst/>
              </a:prstGeom>
              <a:ln w="3175">
                <a:solidFill>
                  <a:srgbClr val="0B4166"/>
                </a:solidFill>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3835940" y="3985922"/>
              <a:ext cx="4520120" cy="400110"/>
            </a:xfrm>
            <a:prstGeom prst="rect">
              <a:avLst/>
            </a:prstGeom>
            <a:noFill/>
          </p:spPr>
          <p:txBody>
            <a:bodyPr wrap="square" rtlCol="0">
              <a:spAutoFit/>
            </a:bodyPr>
            <a:lstStyle/>
            <a:p>
              <a:pPr algn="dist" latinLnBrk="1">
                <a:defRPr/>
              </a:pPr>
              <a:r>
                <a:rPr lang="en-US" altLang="zh-CN" sz="2000" dirty="0">
                  <a:solidFill>
                    <a:srgbClr val="434F5A"/>
                  </a:solidFill>
                  <a:cs typeface="+mn-ea"/>
                  <a:sym typeface="+mn-lt"/>
                </a:rPr>
                <a:t>THE BUSINESS REPORT</a:t>
              </a:r>
              <a:endParaRPr lang="zh-CN" altLang="en-US" sz="2000" dirty="0">
                <a:solidFill>
                  <a:srgbClr val="434F5A"/>
                </a:solidFill>
                <a:cs typeface="+mn-ea"/>
                <a:sym typeface="+mn-lt"/>
              </a:endParaRPr>
            </a:p>
          </p:txBody>
        </p:sp>
      </p:grpSp>
      <p:sp>
        <p:nvSpPr>
          <p:cNvPr id="12" name="文本框 11"/>
          <p:cNvSpPr txBox="1"/>
          <p:nvPr/>
        </p:nvSpPr>
        <p:spPr>
          <a:xfrm>
            <a:off x="4587240" y="4806522"/>
            <a:ext cx="2997200" cy="368300"/>
          </a:xfrm>
          <a:prstGeom prst="rect">
            <a:avLst/>
          </a:prstGeom>
          <a:noFill/>
        </p:spPr>
        <p:txBody>
          <a:bodyPr wrap="square" rtlCol="0">
            <a:spAutoFit/>
          </a:bodyPr>
          <a:lstStyle/>
          <a:p>
            <a:pPr algn="ctr" latinLnBrk="1">
              <a:defRPr/>
            </a:pPr>
            <a:r>
              <a:rPr lang="zh-CN" altLang="en-US">
                <a:solidFill>
                  <a:srgbClr val="434F5A"/>
                </a:solidFill>
                <a:latin typeface="微软雅黑 Light" panose="020B0502040204020203" pitchFamily="34" charset="-122"/>
                <a:ea typeface="微软雅黑 Light" panose="020B0502040204020203" pitchFamily="34" charset="-122"/>
                <a:cs typeface="+mn-ea"/>
                <a:sym typeface="+mn-lt"/>
              </a:rPr>
              <a:t>作者：</a:t>
            </a:r>
            <a:r>
              <a:rPr lang="en-US" altLang="zh-CN">
                <a:solidFill>
                  <a:srgbClr val="434F5A"/>
                </a:solidFill>
                <a:latin typeface="微软雅黑 Light" panose="020B0502040204020203" pitchFamily="34" charset="-122"/>
                <a:ea typeface="微软雅黑 Light" panose="020B0502040204020203" pitchFamily="34" charset="-122"/>
                <a:cs typeface="+mn-ea"/>
                <a:sym typeface="+mn-lt"/>
              </a:rPr>
              <a:t>xiazaii</a:t>
            </a:r>
            <a:endParaRPr lang="zh-CN" altLang="en-US" dirty="0">
              <a:solidFill>
                <a:srgbClr val="434F5A"/>
              </a:solidFill>
              <a:latin typeface="微软雅黑 Light" panose="020B0502040204020203" pitchFamily="34" charset="-122"/>
              <a:ea typeface="微软雅黑 Light" panose="020B0502040204020203"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25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000"/>
                            </p:stCondLst>
                            <p:childTnLst>
                              <p:par>
                                <p:cTn id="21" presetID="12" presetClass="entr" presetSubtype="4" fill="hold" grpId="0" nodeType="after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p:tgtEl>
                                          <p:spTgt spid="5"/>
                                        </p:tgtEl>
                                        <p:attrNameLst>
                                          <p:attrName>ppt_y</p:attrName>
                                        </p:attrNameLst>
                                      </p:cBhvr>
                                      <p:tavLst>
                                        <p:tav tm="0">
                                          <p:val>
                                            <p:strVal val="#ppt_y+#ppt_h*1.125000"/>
                                          </p:val>
                                        </p:tav>
                                        <p:tav tm="100000">
                                          <p:val>
                                            <p:strVal val="#ppt_y"/>
                                          </p:val>
                                        </p:tav>
                                      </p:tavLst>
                                    </p:anim>
                                    <p:animEffect transition="in" filter="wipe(up)">
                                      <p:cBhvr>
                                        <p:cTn id="24" dur="500"/>
                                        <p:tgtEl>
                                          <p:spTgt spid="5"/>
                                        </p:tgtEl>
                                      </p:cBhvr>
                                    </p:animEffect>
                                  </p:childTnLst>
                                </p:cTn>
                              </p:par>
                            </p:childTnLst>
                          </p:cTn>
                        </p:par>
                        <p:par>
                          <p:cTn id="25" fill="hold">
                            <p:stCondLst>
                              <p:cond delay="1899"/>
                            </p:stCondLst>
                            <p:childTnLst>
                              <p:par>
                                <p:cTn id="26" presetID="53" presetClass="entr" presetSubtype="16" fill="hold" grpId="0" nodeType="afterEffect">
                                  <p:stCondLst>
                                    <p:cond delay="0"/>
                                  </p:stCondLst>
                                  <p:iterate type="lt">
                                    <p:tmPct val="10000"/>
                                  </p:iterate>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2700"/>
                            </p:stCondLst>
                            <p:childTnLst>
                              <p:par>
                                <p:cTn id="32" presetID="16" presetClass="entr" presetSubtype="21"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par>
                          <p:cTn id="35" fill="hold">
                            <p:stCondLst>
                              <p:cond delay="3200"/>
                            </p:stCondLst>
                            <p:childTnLst>
                              <p:par>
                                <p:cTn id="36" presetID="10"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0" y="0"/>
            <a:ext cx="12192000" cy="6858000"/>
          </a:xfrm>
          <a:prstGeom prst="rect">
            <a:avLst/>
          </a:prstGeom>
        </p:spPr>
      </p:pic>
      <p:sp>
        <p:nvSpPr>
          <p:cNvPr id="3" name="椭圆 2"/>
          <p:cNvSpPr/>
          <p:nvPr/>
        </p:nvSpPr>
        <p:spPr>
          <a:xfrm>
            <a:off x="3124200" y="480351"/>
            <a:ext cx="5943600" cy="5943598"/>
          </a:xfrm>
          <a:prstGeom prst="ellipse">
            <a:avLst/>
          </a:prstGeom>
          <a:solidFill>
            <a:schemeClr val="bg1">
              <a:alpha val="19000"/>
            </a:schemeClr>
          </a:solidFill>
          <a:ln w="22225">
            <a:noFill/>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dirty="0">
              <a:solidFill>
                <a:srgbClr val="000000"/>
              </a:solidFill>
              <a:sym typeface="+mn-lt"/>
            </a:endParaRPr>
          </a:p>
        </p:txBody>
      </p:sp>
      <p:sp>
        <p:nvSpPr>
          <p:cNvPr id="13" name="矩形 259"/>
          <p:cNvSpPr>
            <a:spLocks noChangeArrowheads="1"/>
          </p:cNvSpPr>
          <p:nvPr/>
        </p:nvSpPr>
        <p:spPr bwMode="auto">
          <a:xfrm>
            <a:off x="3474361" y="3075057"/>
            <a:ext cx="524327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9pPr>
          </a:lstStyle>
          <a:p>
            <a:pPr algn="ctr">
              <a:spcBef>
                <a:spcPct val="0"/>
              </a:spcBef>
              <a:buNone/>
            </a:pPr>
            <a:r>
              <a:rPr lang="zh-CN" altLang="en-US" sz="4000" spc="600" dirty="0">
                <a:solidFill>
                  <a:schemeClr val="bg1"/>
                </a:solidFill>
                <a:effectLst>
                  <a:outerShdw blurRad="38100" dist="38100" dir="2700000" algn="tl">
                    <a:srgbClr val="000000">
                      <a:alpha val="43137"/>
                    </a:srgbClr>
                  </a:outerShdw>
                </a:effectLst>
                <a:latin typeface="方正尚酷简体" panose="03000509000000000000" pitchFamily="65" charset="-122"/>
                <a:ea typeface="方正尚酷简体" panose="03000509000000000000" pitchFamily="65" charset="-122"/>
              </a:rPr>
              <a:t>销售分类</a:t>
            </a:r>
          </a:p>
        </p:txBody>
      </p:sp>
      <p:sp>
        <p:nvSpPr>
          <p:cNvPr id="14" name="矩形 259"/>
          <p:cNvSpPr>
            <a:spLocks noChangeArrowheads="1"/>
          </p:cNvSpPr>
          <p:nvPr/>
        </p:nvSpPr>
        <p:spPr bwMode="auto">
          <a:xfrm>
            <a:off x="3150978" y="3820408"/>
            <a:ext cx="589004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18" charset="-122"/>
                <a:ea typeface="微软雅黑" panose="020B0503020204020204" pitchFamily="18" charset="-122"/>
                <a:sym typeface="Calibri" panose="020F0502020204030204" pitchFamily="34" charset="0"/>
              </a:defRPr>
            </a:lvl9pPr>
          </a:lstStyle>
          <a:p>
            <a:pPr algn="ctr">
              <a:buNone/>
            </a:pPr>
            <a:r>
              <a:rPr lang="en-US" altLang="zh-CN" sz="1400" dirty="0">
                <a:solidFill>
                  <a:schemeClr val="bg1"/>
                </a:solidFill>
                <a:latin typeface="Arial" panose="020B0604020202020204" pitchFamily="34" charset="0"/>
                <a:cs typeface="Arial" panose="020B0604020202020204" pitchFamily="34" charset="0"/>
              </a:rPr>
              <a:t>We have many PowerPoint </a:t>
            </a:r>
            <a:r>
              <a:rPr lang="zh-CN" altLang="en-US" sz="1400" dirty="0">
                <a:solidFill>
                  <a:schemeClr val="bg1"/>
                </a:solidFill>
                <a:latin typeface="Arial" panose="020B0604020202020204" pitchFamily="34" charset="0"/>
                <a:cs typeface="Arial" panose="020B0604020202020204" pitchFamily="34" charset="0"/>
              </a:rPr>
              <a:t>templates</a:t>
            </a:r>
            <a:r>
              <a:rPr lang="en-US" altLang="zh-CN" sz="1400" dirty="0">
                <a:solidFill>
                  <a:schemeClr val="bg1"/>
                </a:solidFill>
                <a:latin typeface="Arial" panose="020B0604020202020204" pitchFamily="34" charset="0"/>
                <a:cs typeface="Arial" panose="020B0604020202020204" pitchFamily="34" charset="0"/>
              </a:rPr>
              <a:t> that has been specifically designed to help anyone that is stepping into the world of PowerPoint for the very first time.</a:t>
            </a:r>
            <a:endParaRPr lang="zh-CN" altLang="en-US" sz="1400" dirty="0">
              <a:solidFill>
                <a:schemeClr val="bg1"/>
              </a:solidFill>
              <a:latin typeface="Arial" panose="020B0604020202020204" pitchFamily="34" charset="0"/>
              <a:cs typeface="Arial" panose="020B0604020202020204" pitchFamily="34" charset="0"/>
            </a:endParaRPr>
          </a:p>
        </p:txBody>
      </p:sp>
      <p:sp>
        <p:nvSpPr>
          <p:cNvPr id="15" name="矩形 14"/>
          <p:cNvSpPr/>
          <p:nvPr/>
        </p:nvSpPr>
        <p:spPr>
          <a:xfrm>
            <a:off x="4950193" y="1381848"/>
            <a:ext cx="2291614" cy="1862048"/>
          </a:xfrm>
          <a:prstGeom prst="rect">
            <a:avLst/>
          </a:prstGeom>
          <a:effectLst/>
        </p:spPr>
        <p:txBody>
          <a:bodyPr wrap="square">
            <a:spAutoFit/>
          </a:bodyPr>
          <a:lstStyle/>
          <a:p>
            <a:pPr algn="ctr"/>
            <a:r>
              <a:rPr lang="en-US" altLang="zh-CN" sz="11500" dirty="0">
                <a:solidFill>
                  <a:schemeClr val="bg1"/>
                </a:solidFill>
                <a:latin typeface="Agency FB" panose="020B0503020202020204" pitchFamily="34" charset="0"/>
                <a:ea typeface="腾祥澜黑简" panose="01010104010101010101" pitchFamily="2" charset="-122"/>
                <a:cs typeface="Arial" panose="020B0604020202020204" pitchFamily="34" charset="0"/>
              </a:rPr>
              <a:t>01</a:t>
            </a:r>
            <a:endParaRPr lang="zh-CN" altLang="en-US" sz="11500" dirty="0">
              <a:solidFill>
                <a:schemeClr val="bg1"/>
              </a:solidFill>
              <a:latin typeface="Agency FB" panose="020B0503020202020204" pitchFamily="34" charset="0"/>
              <a:ea typeface="腾祥澜黑简" panose="0101010401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childTnLst>
                          </p:cTn>
                        </p:par>
                        <p:par>
                          <p:cTn id="21" fill="hold">
                            <p:stCondLst>
                              <p:cond delay="1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3"/>
                                        </p:tgtEl>
                                        <p:attrNameLst>
                                          <p:attrName>ppt_y</p:attrName>
                                        </p:attrNameLst>
                                      </p:cBhvr>
                                      <p:tavLst>
                                        <p:tav tm="0">
                                          <p:val>
                                            <p:strVal val="#ppt_y"/>
                                          </p:val>
                                        </p:tav>
                                        <p:tav tm="100000">
                                          <p:val>
                                            <p:strVal val="#ppt_y"/>
                                          </p:val>
                                        </p:tav>
                                      </p:tavLst>
                                    </p:anim>
                                    <p:anim calcmode="lin" valueType="num">
                                      <p:cBhvr>
                                        <p:cTn id="26"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3"/>
                                        </p:tgtEl>
                                      </p:cBhvr>
                                    </p:animEffect>
                                  </p:childTnLst>
                                </p:cTn>
                              </p:par>
                            </p:childTnLst>
                          </p:cTn>
                        </p:par>
                        <p:par>
                          <p:cTn id="29" fill="hold">
                            <p:stCondLst>
                              <p:cond delay="2150"/>
                            </p:stCondLst>
                            <p:childTnLst>
                              <p:par>
                                <p:cTn id="30" presetID="26" presetClass="emph" presetSubtype="0" fill="hold" grpId="1" nodeType="afterEffect">
                                  <p:stCondLst>
                                    <p:cond delay="0"/>
                                  </p:stCondLst>
                                  <p:iterate type="lt">
                                    <p:tmPct val="0"/>
                                  </p:iterate>
                                  <p:childTnLst>
                                    <p:animEffect transition="out" filter="fade">
                                      <p:cBhvr>
                                        <p:cTn id="31" dur="500" tmFilter="0, 0; .2, .5; .8, .5; 1, 0"/>
                                        <p:tgtEl>
                                          <p:spTgt spid="13"/>
                                        </p:tgtEl>
                                      </p:cBhvr>
                                    </p:animEffect>
                                    <p:animScale>
                                      <p:cBhvr>
                                        <p:cTn id="32" dur="250" autoRev="1" fill="hold"/>
                                        <p:tgtEl>
                                          <p:spTgt spid="13"/>
                                        </p:tgtEl>
                                      </p:cBhvr>
                                      <p:by x="105000" y="105000"/>
                                    </p:animScale>
                                  </p:childTnLst>
                                </p:cTn>
                              </p:par>
                              <p:par>
                                <p:cTn id="33" presetID="12" presetClass="entr" presetSubtype="1" fill="hold" grpId="0" nodeType="withEffect">
                                  <p:stCondLst>
                                    <p:cond delay="25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p:tgtEl>
                                          <p:spTgt spid="14"/>
                                        </p:tgtEl>
                                        <p:attrNameLst>
                                          <p:attrName>ppt_y</p:attrName>
                                        </p:attrNameLst>
                                      </p:cBhvr>
                                      <p:tavLst>
                                        <p:tav tm="0">
                                          <p:val>
                                            <p:strVal val="#ppt_y-#ppt_h*1.125000"/>
                                          </p:val>
                                        </p:tav>
                                        <p:tav tm="100000">
                                          <p:val>
                                            <p:strVal val="#ppt_y"/>
                                          </p:val>
                                        </p:tav>
                                      </p:tavLst>
                                    </p:anim>
                                    <p:animEffect transition="in" filter="wipe(down)">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p:bldP spid="13" grpId="1"/>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7"/>
          <p:cNvSpPr txBox="1">
            <a:spLocks noChangeArrowheads="1"/>
          </p:cNvSpPr>
          <p:nvPr/>
        </p:nvSpPr>
        <p:spPr bwMode="auto">
          <a:xfrm>
            <a:off x="1711583" y="416973"/>
            <a:ext cx="19287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spcBef>
                <a:spcPct val="0"/>
              </a:spcBef>
              <a:buNone/>
            </a:pPr>
            <a:r>
              <a:rPr lang="zh-CN" altLang="en-US" sz="2800" spc="600" dirty="0">
                <a:solidFill>
                  <a:srgbClr val="42A6E2"/>
                </a:solidFill>
                <a:latin typeface="方正尚酷简体" panose="03000509000000000000" pitchFamily="65" charset="-122"/>
                <a:ea typeface="方正尚酷简体" panose="03000509000000000000" pitchFamily="65" charset="-122"/>
              </a:rPr>
              <a:t>销售分类</a:t>
            </a:r>
          </a:p>
        </p:txBody>
      </p:sp>
      <p:grpSp>
        <p:nvGrpSpPr>
          <p:cNvPr id="3" name="组合 2"/>
          <p:cNvGrpSpPr/>
          <p:nvPr/>
        </p:nvGrpSpPr>
        <p:grpSpPr>
          <a:xfrm>
            <a:off x="-19052" y="319730"/>
            <a:ext cx="1623000" cy="707886"/>
            <a:chOff x="-19052" y="319730"/>
            <a:chExt cx="1623000" cy="707886"/>
          </a:xfrm>
        </p:grpSpPr>
        <p:sp>
          <p:nvSpPr>
            <p:cNvPr id="4" name="任意多边形 3"/>
            <p:cNvSpPr/>
            <p:nvPr/>
          </p:nvSpPr>
          <p:spPr>
            <a:xfrm flipH="1">
              <a:off x="-19052" y="340071"/>
              <a:ext cx="1623000" cy="675970"/>
            </a:xfrm>
            <a:custGeom>
              <a:avLst/>
              <a:gdLst>
                <a:gd name="connsiteX0" fmla="*/ 1623000 w 1623000"/>
                <a:gd name="connsiteY0" fmla="*/ 0 h 675970"/>
                <a:gd name="connsiteX1" fmla="*/ 309120 w 1623000"/>
                <a:gd name="connsiteY1" fmla="*/ 0 h 675970"/>
                <a:gd name="connsiteX2" fmla="*/ 270629 w 1623000"/>
                <a:gd name="connsiteY2" fmla="*/ 0 h 675970"/>
                <a:gd name="connsiteX3" fmla="*/ 270629 w 1623000"/>
                <a:gd name="connsiteY3" fmla="*/ 4243 h 675970"/>
                <a:gd name="connsiteX4" fmla="*/ 246822 w 1623000"/>
                <a:gd name="connsiteY4" fmla="*/ 6867 h 675970"/>
                <a:gd name="connsiteX5" fmla="*/ 0 w 1623000"/>
                <a:gd name="connsiteY5" fmla="*/ 337985 h 675970"/>
                <a:gd name="connsiteX6" fmla="*/ 246822 w 1623000"/>
                <a:gd name="connsiteY6" fmla="*/ 669103 h 675970"/>
                <a:gd name="connsiteX7" fmla="*/ 270629 w 1623000"/>
                <a:gd name="connsiteY7" fmla="*/ 671727 h 675970"/>
                <a:gd name="connsiteX8" fmla="*/ 270629 w 1623000"/>
                <a:gd name="connsiteY8" fmla="*/ 675969 h 675970"/>
                <a:gd name="connsiteX9" fmla="*/ 309111 w 1623000"/>
                <a:gd name="connsiteY9" fmla="*/ 675969 h 675970"/>
                <a:gd name="connsiteX10" fmla="*/ 309120 w 1623000"/>
                <a:gd name="connsiteY10" fmla="*/ 675970 h 675970"/>
                <a:gd name="connsiteX11" fmla="*/ 309129 w 1623000"/>
                <a:gd name="connsiteY11" fmla="*/ 675969 h 675970"/>
                <a:gd name="connsiteX12" fmla="*/ 1623000 w 1623000"/>
                <a:gd name="connsiteY12" fmla="*/ 675969 h 6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3000" h="675970">
                  <a:moveTo>
                    <a:pt x="1623000" y="0"/>
                  </a:moveTo>
                  <a:lnTo>
                    <a:pt x="309120" y="0"/>
                  </a:lnTo>
                  <a:lnTo>
                    <a:pt x="270629" y="0"/>
                  </a:lnTo>
                  <a:lnTo>
                    <a:pt x="270629" y="4243"/>
                  </a:lnTo>
                  <a:lnTo>
                    <a:pt x="246822" y="6867"/>
                  </a:lnTo>
                  <a:cubicBezTo>
                    <a:pt x="105961" y="38383"/>
                    <a:pt x="0" y="174654"/>
                    <a:pt x="0" y="337985"/>
                  </a:cubicBezTo>
                  <a:cubicBezTo>
                    <a:pt x="0" y="501316"/>
                    <a:pt x="105961" y="637588"/>
                    <a:pt x="246822" y="669103"/>
                  </a:cubicBezTo>
                  <a:lnTo>
                    <a:pt x="270629" y="671727"/>
                  </a:lnTo>
                  <a:lnTo>
                    <a:pt x="270629" y="675969"/>
                  </a:lnTo>
                  <a:lnTo>
                    <a:pt x="309111" y="675969"/>
                  </a:lnTo>
                  <a:lnTo>
                    <a:pt x="309120" y="675970"/>
                  </a:lnTo>
                  <a:lnTo>
                    <a:pt x="309129" y="675969"/>
                  </a:lnTo>
                  <a:lnTo>
                    <a:pt x="1623000" y="675969"/>
                  </a:lnTo>
                  <a:close/>
                </a:path>
              </a:pathLst>
            </a:custGeom>
            <a:solidFill>
              <a:srgbClr val="42A6E2"/>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sz="1350">
                <a:solidFill>
                  <a:schemeClr val="bg1"/>
                </a:solidFill>
              </a:endParaRPr>
            </a:p>
          </p:txBody>
        </p:sp>
        <p:sp>
          <p:nvSpPr>
            <p:cNvPr id="5" name="文本框 4"/>
            <p:cNvSpPr txBox="1"/>
            <p:nvPr/>
          </p:nvSpPr>
          <p:spPr>
            <a:xfrm>
              <a:off x="842157" y="319730"/>
              <a:ext cx="543739" cy="707886"/>
            </a:xfrm>
            <a:prstGeom prst="rect">
              <a:avLst/>
            </a:prstGeom>
            <a:noFill/>
          </p:spPr>
          <p:txBody>
            <a:bodyPr wrap="none" rtlCol="0">
              <a:spAutoFit/>
            </a:bodyPr>
            <a:lstStyle/>
            <a:p>
              <a:r>
                <a:rPr lang="en-US" altLang="zh-CN" sz="4000" b="1" dirty="0">
                  <a:solidFill>
                    <a:schemeClr val="bg1"/>
                  </a:solidFill>
                  <a:latin typeface="Agency FB" panose="020B0503020202020204" pitchFamily="34" charset="0"/>
                </a:rPr>
                <a:t>01</a:t>
              </a:r>
              <a:endParaRPr lang="zh-CN" altLang="en-US" sz="4000" b="1" dirty="0">
                <a:solidFill>
                  <a:schemeClr val="bg1"/>
                </a:solidFill>
                <a:latin typeface="Agency FB" panose="020B0503020202020204" pitchFamily="34" charset="0"/>
              </a:endParaRPr>
            </a:p>
          </p:txBody>
        </p:sp>
      </p:grpSp>
      <p:pic>
        <p:nvPicPr>
          <p:cNvPr id="6" name="图片占位符 79"/>
          <p:cNvPicPr>
            <a:picLocks noChangeAspect="1"/>
          </p:cNvPicPr>
          <p:nvPr/>
        </p:nvPicPr>
        <p:blipFill>
          <a:blip r:embed="rId3" cstate="email"/>
          <a:srcRect/>
          <a:stretch>
            <a:fillRect/>
          </a:stretch>
        </p:blipFill>
        <p:spPr>
          <a:xfrm>
            <a:off x="952500" y="1644250"/>
            <a:ext cx="5168900" cy="2214563"/>
          </a:xfrm>
          <a:prstGeom prst="rect">
            <a:avLst/>
          </a:prstGeom>
          <a:solidFill>
            <a:srgbClr val="42A6E2"/>
          </a:solidFill>
          <a:ln>
            <a:noFill/>
          </a:ln>
          <a:effectLst>
            <a:outerShdw blurRad="63500" algn="ctr" rotWithShape="0">
              <a:prstClr val="black">
                <a:alpha val="40000"/>
              </a:prstClr>
            </a:outerShdw>
          </a:effectLst>
        </p:spPr>
      </p:pic>
      <p:pic>
        <p:nvPicPr>
          <p:cNvPr id="7" name="图片占位符 80"/>
          <p:cNvPicPr>
            <a:picLocks noChangeAspect="1"/>
          </p:cNvPicPr>
          <p:nvPr/>
        </p:nvPicPr>
        <p:blipFill>
          <a:blip r:embed="rId4" cstate="email"/>
          <a:srcRect/>
          <a:stretch>
            <a:fillRect/>
          </a:stretch>
        </p:blipFill>
        <p:spPr>
          <a:xfrm>
            <a:off x="6527800" y="3979616"/>
            <a:ext cx="4687888" cy="2100107"/>
          </a:xfrm>
          <a:prstGeom prst="rect">
            <a:avLst/>
          </a:prstGeom>
          <a:solidFill>
            <a:srgbClr val="42A6E2"/>
          </a:solidFill>
          <a:ln>
            <a:noFill/>
          </a:ln>
          <a:effectLst>
            <a:outerShdw blurRad="63500" algn="ctr" rotWithShape="0">
              <a:prstClr val="black">
                <a:alpha val="40000"/>
              </a:prstClr>
            </a:outerShdw>
          </a:effectLst>
        </p:spPr>
      </p:pic>
      <p:grpSp>
        <p:nvGrpSpPr>
          <p:cNvPr id="8" name="组合 7"/>
          <p:cNvGrpSpPr/>
          <p:nvPr/>
        </p:nvGrpSpPr>
        <p:grpSpPr>
          <a:xfrm>
            <a:off x="6527800" y="1744853"/>
            <a:ext cx="4511675" cy="1775501"/>
            <a:chOff x="2677264" y="1938300"/>
            <a:chExt cx="4511675" cy="1775501"/>
          </a:xfrm>
        </p:grpSpPr>
        <p:sp>
          <p:nvSpPr>
            <p:cNvPr id="9" name="矩形 8"/>
            <p:cNvSpPr/>
            <p:nvPr/>
          </p:nvSpPr>
          <p:spPr>
            <a:xfrm>
              <a:off x="2677264" y="2390362"/>
              <a:ext cx="4511675" cy="1323439"/>
            </a:xfrm>
            <a:prstGeom prst="rect">
              <a:avLst/>
            </a:prstGeom>
          </p:spPr>
          <p:txBody>
            <a:bodyPr wrap="square">
              <a:spAutoFit/>
              <a:scene3d>
                <a:camera prst="orthographicFront"/>
                <a:lightRig rig="threePt" dir="t"/>
              </a:scene3d>
              <a:sp3d contourW="12700"/>
            </a:bodyPr>
            <a:lstStyle/>
            <a:p>
              <a:r>
                <a:rPr lang="zh-CN" altLang="en-US" sz="16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详写内容</a:t>
              </a:r>
              <a:r>
                <a:rPr lang="en-US" altLang="zh-CN" sz="16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r>
                <a:rPr lang="zh-CN" altLang="en-US" sz="16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r>
                <a:rPr lang="en-US" altLang="zh-CN" sz="16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r>
                <a:rPr lang="zh-CN" altLang="en-US" sz="16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r>
                <a:rPr lang="en-US" altLang="zh-CN" sz="16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r>
                <a:rPr lang="zh-CN" altLang="en-US" sz="16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sp>
          <p:nvSpPr>
            <p:cNvPr id="10" name="矩形 9"/>
            <p:cNvSpPr/>
            <p:nvPr/>
          </p:nvSpPr>
          <p:spPr>
            <a:xfrm>
              <a:off x="2677265" y="1938300"/>
              <a:ext cx="2084387" cy="43082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dirty="0">
                  <a:solidFill>
                    <a:srgbClr val="42A6E2"/>
                  </a:solidFill>
                  <a:latin typeface="迷你简菱心" panose="02010609000101010101" pitchFamily="49" charset="-122"/>
                  <a:ea typeface="迷你简菱心" panose="02010609000101010101" pitchFamily="49" charset="-122"/>
                </a:rPr>
                <a:t>实体销售</a:t>
              </a:r>
            </a:p>
          </p:txBody>
        </p:sp>
      </p:grpSp>
      <p:grpSp>
        <p:nvGrpSpPr>
          <p:cNvPr id="11" name="组合 10"/>
          <p:cNvGrpSpPr/>
          <p:nvPr/>
        </p:nvGrpSpPr>
        <p:grpSpPr>
          <a:xfrm>
            <a:off x="675482" y="4220332"/>
            <a:ext cx="5445918" cy="1716518"/>
            <a:chOff x="675482" y="4150883"/>
            <a:chExt cx="5445918" cy="1716518"/>
          </a:xfrm>
        </p:grpSpPr>
        <p:grpSp>
          <p:nvGrpSpPr>
            <p:cNvPr id="12" name="组合 11"/>
            <p:cNvGrpSpPr/>
            <p:nvPr/>
          </p:nvGrpSpPr>
          <p:grpSpPr>
            <a:xfrm>
              <a:off x="1689100" y="4190959"/>
              <a:ext cx="4432300" cy="1676442"/>
              <a:chOff x="1566758" y="3987758"/>
              <a:chExt cx="4656242" cy="1807795"/>
            </a:xfrm>
          </p:grpSpPr>
          <p:sp>
            <p:nvSpPr>
              <p:cNvPr id="17" name="ïšḻïďê-Rectangle 41"/>
              <p:cNvSpPr/>
              <p:nvPr/>
            </p:nvSpPr>
            <p:spPr>
              <a:xfrm>
                <a:off x="1566758" y="3987758"/>
                <a:ext cx="4656242" cy="3278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prstClr val="white"/>
                  </a:solidFill>
                </a:endParaRPr>
              </a:p>
            </p:txBody>
          </p:sp>
          <p:sp>
            <p:nvSpPr>
              <p:cNvPr id="18" name="ïšḻïďê-Rectangle 43"/>
              <p:cNvSpPr/>
              <p:nvPr/>
            </p:nvSpPr>
            <p:spPr>
              <a:xfrm>
                <a:off x="1566758" y="3987758"/>
                <a:ext cx="2023365" cy="327884"/>
              </a:xfrm>
              <a:prstGeom prst="rect">
                <a:avLst/>
              </a:prstGeom>
              <a:solidFill>
                <a:srgbClr val="42A6E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1050">
                    <a:solidFill>
                      <a:prstClr val="white"/>
                    </a:solidFill>
                    <a:latin typeface="Arial" panose="020B0604020202020204" pitchFamily="34" charset="0"/>
                    <a:ea typeface="微软雅黑" panose="020B0503020204020204" pitchFamily="18" charset="-122"/>
                    <a:cs typeface="+mn-ea"/>
                  </a:rPr>
                  <a:t>50%</a:t>
                </a:r>
              </a:p>
            </p:txBody>
          </p:sp>
          <p:sp>
            <p:nvSpPr>
              <p:cNvPr id="19" name="ïšḻïďê-Rectangle 45"/>
              <p:cNvSpPr/>
              <p:nvPr/>
            </p:nvSpPr>
            <p:spPr>
              <a:xfrm>
                <a:off x="1566758" y="5467669"/>
                <a:ext cx="4656242" cy="3278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prstClr val="white"/>
                  </a:solidFill>
                </a:endParaRPr>
              </a:p>
            </p:txBody>
          </p:sp>
          <p:sp>
            <p:nvSpPr>
              <p:cNvPr id="20" name="ïšḻïďê-Rectangle 47"/>
              <p:cNvSpPr/>
              <p:nvPr/>
            </p:nvSpPr>
            <p:spPr>
              <a:xfrm>
                <a:off x="1566758" y="5467669"/>
                <a:ext cx="1666300" cy="327884"/>
              </a:xfrm>
              <a:prstGeom prst="rect">
                <a:avLst/>
              </a:prstGeom>
              <a:solidFill>
                <a:srgbClr val="42A6E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1050">
                    <a:solidFill>
                      <a:prstClr val="white"/>
                    </a:solidFill>
                    <a:latin typeface="Arial" panose="020B0604020202020204" pitchFamily="34" charset="0"/>
                    <a:ea typeface="微软雅黑" panose="020B0503020204020204" pitchFamily="18" charset="-122"/>
                    <a:cs typeface="+mn-ea"/>
                  </a:rPr>
                  <a:t>45%</a:t>
                </a:r>
              </a:p>
            </p:txBody>
          </p:sp>
          <p:sp>
            <p:nvSpPr>
              <p:cNvPr id="21" name="ïšḻïďê-Rectangle 49"/>
              <p:cNvSpPr/>
              <p:nvPr/>
            </p:nvSpPr>
            <p:spPr>
              <a:xfrm>
                <a:off x="1566758" y="4971448"/>
                <a:ext cx="4656242" cy="3278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prstClr val="white"/>
                  </a:solidFill>
                </a:endParaRPr>
              </a:p>
            </p:txBody>
          </p:sp>
          <p:sp>
            <p:nvSpPr>
              <p:cNvPr id="22" name="ïšḻïďê-Rectangle 51"/>
              <p:cNvSpPr/>
              <p:nvPr/>
            </p:nvSpPr>
            <p:spPr>
              <a:xfrm>
                <a:off x="1566758" y="4971448"/>
                <a:ext cx="3015211" cy="327884"/>
              </a:xfrm>
              <a:prstGeom prst="rect">
                <a:avLst/>
              </a:prstGeom>
              <a:solidFill>
                <a:srgbClr val="42A6E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1050">
                    <a:solidFill>
                      <a:prstClr val="white"/>
                    </a:solidFill>
                    <a:latin typeface="Arial" panose="020B0604020202020204" pitchFamily="34" charset="0"/>
                    <a:ea typeface="微软雅黑" panose="020B0503020204020204" pitchFamily="18" charset="-122"/>
                    <a:cs typeface="+mn-ea"/>
                  </a:rPr>
                  <a:t>75%</a:t>
                </a:r>
              </a:p>
            </p:txBody>
          </p:sp>
          <p:sp>
            <p:nvSpPr>
              <p:cNvPr id="23" name="ïšḻïďê-Rectangle 53"/>
              <p:cNvSpPr/>
              <p:nvPr/>
            </p:nvSpPr>
            <p:spPr>
              <a:xfrm>
                <a:off x="1566758" y="4475713"/>
                <a:ext cx="4656242" cy="3278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prstClr val="white"/>
                  </a:solidFill>
                </a:endParaRPr>
              </a:p>
            </p:txBody>
          </p:sp>
          <p:sp>
            <p:nvSpPr>
              <p:cNvPr id="24" name="ïšḻïďê-Rectangle 55"/>
              <p:cNvSpPr/>
              <p:nvPr/>
            </p:nvSpPr>
            <p:spPr>
              <a:xfrm>
                <a:off x="1566758" y="4475713"/>
                <a:ext cx="2380431" cy="327884"/>
              </a:xfrm>
              <a:prstGeom prst="rect">
                <a:avLst/>
              </a:prstGeom>
              <a:solidFill>
                <a:srgbClr val="42A6E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1050">
                    <a:solidFill>
                      <a:prstClr val="white"/>
                    </a:solidFill>
                    <a:latin typeface="Arial" panose="020B0604020202020204" pitchFamily="34" charset="0"/>
                    <a:ea typeface="微软雅黑" panose="020B0503020204020204" pitchFamily="18" charset="-122"/>
                    <a:cs typeface="+mn-ea"/>
                  </a:rPr>
                  <a:t>62%</a:t>
                </a:r>
              </a:p>
            </p:txBody>
          </p:sp>
        </p:grpSp>
        <p:sp>
          <p:nvSpPr>
            <p:cNvPr id="13" name="矩形 12"/>
            <p:cNvSpPr/>
            <p:nvPr/>
          </p:nvSpPr>
          <p:spPr>
            <a:xfrm>
              <a:off x="675482" y="4150883"/>
              <a:ext cx="1042194" cy="350865"/>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rgbClr val="275CAA"/>
                  </a:solidFill>
                  <a:latin typeface="迷你简菱心" panose="02010609000101010101" pitchFamily="49" charset="-122"/>
                  <a:ea typeface="迷你简菱心" panose="02010609000101010101" pitchFamily="49" charset="-122"/>
                </a:rPr>
                <a:t>文字添加</a:t>
              </a:r>
            </a:p>
          </p:txBody>
        </p:sp>
        <p:sp>
          <p:nvSpPr>
            <p:cNvPr id="14" name="矩形 13"/>
            <p:cNvSpPr/>
            <p:nvPr/>
          </p:nvSpPr>
          <p:spPr>
            <a:xfrm>
              <a:off x="675482" y="4618880"/>
              <a:ext cx="1042194" cy="32855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rgbClr val="275CAA"/>
                  </a:solidFill>
                  <a:latin typeface="迷你简菱心" panose="02010609000101010101" pitchFamily="49" charset="-122"/>
                  <a:ea typeface="迷你简菱心" panose="02010609000101010101" pitchFamily="49" charset="-122"/>
                </a:rPr>
                <a:t>文字添加</a:t>
              </a:r>
            </a:p>
          </p:txBody>
        </p:sp>
        <p:sp>
          <p:nvSpPr>
            <p:cNvPr id="15" name="矩形 14"/>
            <p:cNvSpPr/>
            <p:nvPr/>
          </p:nvSpPr>
          <p:spPr>
            <a:xfrm>
              <a:off x="675482" y="5079772"/>
              <a:ext cx="1042194" cy="32855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rgbClr val="275CAA"/>
                  </a:solidFill>
                  <a:latin typeface="迷你简菱心" panose="02010609000101010101" pitchFamily="49" charset="-122"/>
                  <a:ea typeface="迷你简菱心" panose="02010609000101010101" pitchFamily="49" charset="-122"/>
                </a:rPr>
                <a:t>文字添加</a:t>
              </a:r>
            </a:p>
          </p:txBody>
        </p:sp>
        <p:sp>
          <p:nvSpPr>
            <p:cNvPr id="16" name="矩形 15"/>
            <p:cNvSpPr/>
            <p:nvPr/>
          </p:nvSpPr>
          <p:spPr>
            <a:xfrm>
              <a:off x="675482" y="5530492"/>
              <a:ext cx="1042194" cy="32855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rgbClr val="275CAA"/>
                  </a:solidFill>
                  <a:latin typeface="迷你简菱心" panose="02010609000101010101" pitchFamily="49" charset="-122"/>
                  <a:ea typeface="迷你简菱心" panose="02010609000101010101" pitchFamily="49" charset="-122"/>
                </a:rPr>
                <a:t>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 presetClass="entr" presetSubtype="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7"/>
          <p:cNvSpPr txBox="1">
            <a:spLocks noChangeArrowheads="1"/>
          </p:cNvSpPr>
          <p:nvPr/>
        </p:nvSpPr>
        <p:spPr bwMode="auto">
          <a:xfrm>
            <a:off x="1711583" y="416973"/>
            <a:ext cx="19287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spcBef>
                <a:spcPct val="0"/>
              </a:spcBef>
              <a:buNone/>
            </a:pPr>
            <a:r>
              <a:rPr lang="zh-CN" altLang="en-US" sz="2800" spc="600" dirty="0">
                <a:solidFill>
                  <a:srgbClr val="42A6E2"/>
                </a:solidFill>
                <a:latin typeface="方正尚酷简体" panose="03000509000000000000" pitchFamily="65" charset="-122"/>
                <a:ea typeface="方正尚酷简体" panose="03000509000000000000" pitchFamily="65" charset="-122"/>
              </a:rPr>
              <a:t>销售分类</a:t>
            </a:r>
          </a:p>
        </p:txBody>
      </p:sp>
      <p:grpSp>
        <p:nvGrpSpPr>
          <p:cNvPr id="3" name="组合 2"/>
          <p:cNvGrpSpPr/>
          <p:nvPr/>
        </p:nvGrpSpPr>
        <p:grpSpPr>
          <a:xfrm>
            <a:off x="-19052" y="319730"/>
            <a:ext cx="1623000" cy="707886"/>
            <a:chOff x="-19052" y="319730"/>
            <a:chExt cx="1623000" cy="707886"/>
          </a:xfrm>
        </p:grpSpPr>
        <p:sp>
          <p:nvSpPr>
            <p:cNvPr id="4" name="任意多边形 3"/>
            <p:cNvSpPr/>
            <p:nvPr/>
          </p:nvSpPr>
          <p:spPr>
            <a:xfrm flipH="1">
              <a:off x="-19052" y="340071"/>
              <a:ext cx="1623000" cy="675970"/>
            </a:xfrm>
            <a:custGeom>
              <a:avLst/>
              <a:gdLst>
                <a:gd name="connsiteX0" fmla="*/ 1623000 w 1623000"/>
                <a:gd name="connsiteY0" fmla="*/ 0 h 675970"/>
                <a:gd name="connsiteX1" fmla="*/ 309120 w 1623000"/>
                <a:gd name="connsiteY1" fmla="*/ 0 h 675970"/>
                <a:gd name="connsiteX2" fmla="*/ 270629 w 1623000"/>
                <a:gd name="connsiteY2" fmla="*/ 0 h 675970"/>
                <a:gd name="connsiteX3" fmla="*/ 270629 w 1623000"/>
                <a:gd name="connsiteY3" fmla="*/ 4243 h 675970"/>
                <a:gd name="connsiteX4" fmla="*/ 246822 w 1623000"/>
                <a:gd name="connsiteY4" fmla="*/ 6867 h 675970"/>
                <a:gd name="connsiteX5" fmla="*/ 0 w 1623000"/>
                <a:gd name="connsiteY5" fmla="*/ 337985 h 675970"/>
                <a:gd name="connsiteX6" fmla="*/ 246822 w 1623000"/>
                <a:gd name="connsiteY6" fmla="*/ 669103 h 675970"/>
                <a:gd name="connsiteX7" fmla="*/ 270629 w 1623000"/>
                <a:gd name="connsiteY7" fmla="*/ 671727 h 675970"/>
                <a:gd name="connsiteX8" fmla="*/ 270629 w 1623000"/>
                <a:gd name="connsiteY8" fmla="*/ 675969 h 675970"/>
                <a:gd name="connsiteX9" fmla="*/ 309111 w 1623000"/>
                <a:gd name="connsiteY9" fmla="*/ 675969 h 675970"/>
                <a:gd name="connsiteX10" fmla="*/ 309120 w 1623000"/>
                <a:gd name="connsiteY10" fmla="*/ 675970 h 675970"/>
                <a:gd name="connsiteX11" fmla="*/ 309129 w 1623000"/>
                <a:gd name="connsiteY11" fmla="*/ 675969 h 675970"/>
                <a:gd name="connsiteX12" fmla="*/ 1623000 w 1623000"/>
                <a:gd name="connsiteY12" fmla="*/ 675969 h 6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3000" h="675970">
                  <a:moveTo>
                    <a:pt x="1623000" y="0"/>
                  </a:moveTo>
                  <a:lnTo>
                    <a:pt x="309120" y="0"/>
                  </a:lnTo>
                  <a:lnTo>
                    <a:pt x="270629" y="0"/>
                  </a:lnTo>
                  <a:lnTo>
                    <a:pt x="270629" y="4243"/>
                  </a:lnTo>
                  <a:lnTo>
                    <a:pt x="246822" y="6867"/>
                  </a:lnTo>
                  <a:cubicBezTo>
                    <a:pt x="105961" y="38383"/>
                    <a:pt x="0" y="174654"/>
                    <a:pt x="0" y="337985"/>
                  </a:cubicBezTo>
                  <a:cubicBezTo>
                    <a:pt x="0" y="501316"/>
                    <a:pt x="105961" y="637588"/>
                    <a:pt x="246822" y="669103"/>
                  </a:cubicBezTo>
                  <a:lnTo>
                    <a:pt x="270629" y="671727"/>
                  </a:lnTo>
                  <a:lnTo>
                    <a:pt x="270629" y="675969"/>
                  </a:lnTo>
                  <a:lnTo>
                    <a:pt x="309111" y="675969"/>
                  </a:lnTo>
                  <a:lnTo>
                    <a:pt x="309120" y="675970"/>
                  </a:lnTo>
                  <a:lnTo>
                    <a:pt x="309129" y="675969"/>
                  </a:lnTo>
                  <a:lnTo>
                    <a:pt x="1623000" y="675969"/>
                  </a:lnTo>
                  <a:close/>
                </a:path>
              </a:pathLst>
            </a:custGeom>
            <a:solidFill>
              <a:srgbClr val="42A6E2"/>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sz="1350">
                <a:solidFill>
                  <a:schemeClr val="bg1"/>
                </a:solidFill>
              </a:endParaRPr>
            </a:p>
          </p:txBody>
        </p:sp>
        <p:sp>
          <p:nvSpPr>
            <p:cNvPr id="5" name="文本框 4"/>
            <p:cNvSpPr txBox="1"/>
            <p:nvPr/>
          </p:nvSpPr>
          <p:spPr>
            <a:xfrm>
              <a:off x="842157" y="319730"/>
              <a:ext cx="543739" cy="707886"/>
            </a:xfrm>
            <a:prstGeom prst="rect">
              <a:avLst/>
            </a:prstGeom>
            <a:noFill/>
          </p:spPr>
          <p:txBody>
            <a:bodyPr wrap="none" rtlCol="0">
              <a:spAutoFit/>
            </a:bodyPr>
            <a:lstStyle/>
            <a:p>
              <a:r>
                <a:rPr lang="en-US" altLang="zh-CN" sz="4000" b="1" dirty="0">
                  <a:solidFill>
                    <a:schemeClr val="bg1"/>
                  </a:solidFill>
                  <a:latin typeface="Agency FB" panose="020B0503020202020204" pitchFamily="34" charset="0"/>
                </a:rPr>
                <a:t>01</a:t>
              </a:r>
              <a:endParaRPr lang="zh-CN" altLang="en-US" sz="4000" b="1" dirty="0">
                <a:solidFill>
                  <a:schemeClr val="bg1"/>
                </a:solidFill>
                <a:latin typeface="Agency FB" panose="020B0503020202020204" pitchFamily="34" charset="0"/>
              </a:endParaRPr>
            </a:p>
          </p:txBody>
        </p:sp>
      </p:grpSp>
      <p:sp>
        <p:nvSpPr>
          <p:cNvPr id="6" name="Freeform 45"/>
          <p:cNvSpPr/>
          <p:nvPr/>
        </p:nvSpPr>
        <p:spPr>
          <a:xfrm flipH="1">
            <a:off x="6708647" y="2069589"/>
            <a:ext cx="3454434" cy="1079999"/>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08609" tIns="69987" rIns="69987" bIns="69989" numCol="1" spcCol="1270" anchor="ctr" anchorCtr="0">
            <a:noAutofit/>
          </a:bodyPr>
          <a:lstStyle/>
          <a:p>
            <a:pPr marL="304800" lvl="1" indent="-304800" defTabSz="1303655">
              <a:lnSpc>
                <a:spcPct val="120000"/>
              </a:lnSpc>
              <a:spcAft>
                <a:spcPct val="15000"/>
              </a:spcAft>
              <a:buFontTx/>
              <a:buChar char="•"/>
            </a:pPr>
            <a:endParaRPr lang="en-US" sz="760" dirty="0">
              <a:solidFill>
                <a:prstClr val="black">
                  <a:hueOff val="0"/>
                  <a:satOff val="0"/>
                  <a:lumOff val="0"/>
                  <a:alphaOff val="0"/>
                </a:prstClr>
              </a:solidFill>
              <a:latin typeface="Arial" panose="020B0604020202020204" pitchFamily="34" charset="0"/>
              <a:ea typeface="微软雅黑" panose="020B0503020204020204" pitchFamily="18" charset="-122"/>
              <a:cs typeface="+mn-ea"/>
              <a:sym typeface="Arial" panose="020B0604020202020204" pitchFamily="34" charset="0"/>
            </a:endParaRPr>
          </a:p>
          <a:p>
            <a:pPr marL="304800" lvl="1" indent="-304800" defTabSz="1303655">
              <a:lnSpc>
                <a:spcPct val="120000"/>
              </a:lnSpc>
              <a:spcAft>
                <a:spcPct val="15000"/>
              </a:spcAft>
              <a:buFontTx/>
              <a:buChar char="•"/>
            </a:pPr>
            <a:endParaRPr lang="en-US" sz="760" dirty="0">
              <a:solidFill>
                <a:prstClr val="black">
                  <a:hueOff val="0"/>
                  <a:satOff val="0"/>
                  <a:lumOff val="0"/>
                  <a:alphaOff val="0"/>
                </a:prstClr>
              </a:solidFill>
              <a:latin typeface="Arial" panose="020B0604020202020204" pitchFamily="34" charset="0"/>
              <a:ea typeface="微软雅黑" panose="020B0503020204020204" pitchFamily="18" charset="-122"/>
              <a:cs typeface="+mn-ea"/>
              <a:sym typeface="Arial" panose="020B0604020202020204" pitchFamily="34" charset="0"/>
            </a:endParaRPr>
          </a:p>
        </p:txBody>
      </p:sp>
      <p:sp>
        <p:nvSpPr>
          <p:cNvPr id="7" name="Freeform 68"/>
          <p:cNvSpPr/>
          <p:nvPr/>
        </p:nvSpPr>
        <p:spPr>
          <a:xfrm>
            <a:off x="2032001" y="2069589"/>
            <a:ext cx="3454434" cy="1079999"/>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08609" tIns="69987" rIns="69987" bIns="69989" numCol="1" spcCol="1270" anchor="ctr" anchorCtr="0">
            <a:noAutofit/>
          </a:bodyPr>
          <a:lstStyle/>
          <a:p>
            <a:pPr marL="304800" lvl="1" indent="-304800" defTabSz="1303655">
              <a:lnSpc>
                <a:spcPct val="120000"/>
              </a:lnSpc>
              <a:spcAft>
                <a:spcPct val="15000"/>
              </a:spcAft>
              <a:buFontTx/>
              <a:buChar char="•"/>
            </a:pPr>
            <a:endParaRPr lang="en-US" sz="760" dirty="0">
              <a:solidFill>
                <a:prstClr val="black">
                  <a:hueOff val="0"/>
                  <a:satOff val="0"/>
                  <a:lumOff val="0"/>
                  <a:alphaOff val="0"/>
                </a:prstClr>
              </a:solidFill>
              <a:latin typeface="Arial" panose="020B0604020202020204" pitchFamily="34" charset="0"/>
              <a:ea typeface="微软雅黑" panose="020B0503020204020204" pitchFamily="18" charset="-122"/>
              <a:cs typeface="+mn-ea"/>
              <a:sym typeface="Arial" panose="020B0604020202020204" pitchFamily="34" charset="0"/>
            </a:endParaRPr>
          </a:p>
          <a:p>
            <a:pPr marL="304800" lvl="1" indent="-304800" defTabSz="1303655">
              <a:lnSpc>
                <a:spcPct val="120000"/>
              </a:lnSpc>
              <a:spcAft>
                <a:spcPct val="15000"/>
              </a:spcAft>
              <a:buFontTx/>
              <a:buChar char="•"/>
            </a:pPr>
            <a:endParaRPr lang="en-US" sz="760" dirty="0">
              <a:solidFill>
                <a:prstClr val="black">
                  <a:hueOff val="0"/>
                  <a:satOff val="0"/>
                  <a:lumOff val="0"/>
                  <a:alphaOff val="0"/>
                </a:prstClr>
              </a:solidFill>
              <a:latin typeface="Arial" panose="020B0604020202020204" pitchFamily="34" charset="0"/>
              <a:ea typeface="微软雅黑" panose="020B0503020204020204" pitchFamily="18" charset="-122"/>
              <a:cs typeface="+mn-ea"/>
              <a:sym typeface="Arial" panose="020B0604020202020204" pitchFamily="34" charset="0"/>
            </a:endParaRPr>
          </a:p>
        </p:txBody>
      </p:sp>
      <p:sp>
        <p:nvSpPr>
          <p:cNvPr id="8" name="Left-Right Arrow 61"/>
          <p:cNvSpPr/>
          <p:nvPr/>
        </p:nvSpPr>
        <p:spPr>
          <a:xfrm>
            <a:off x="5773581" y="2480489"/>
            <a:ext cx="644838" cy="255250"/>
          </a:xfrm>
          <a:prstGeom prst="leftRightArrow">
            <a:avLst>
              <a:gd name="adj1" fmla="val 50000"/>
              <a:gd name="adj2" fmla="val 65081"/>
            </a:avLst>
          </a:prstGeom>
          <a:solidFill>
            <a:srgbClr val="42A6E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solidFill>
                <a:prstClr val="white"/>
              </a:solidFill>
              <a:latin typeface="Arial" panose="020B0604020202020204" pitchFamily="34" charset="0"/>
              <a:ea typeface="微软雅黑" panose="020B0503020204020204" pitchFamily="18" charset="-122"/>
              <a:cs typeface="+mn-ea"/>
              <a:sym typeface="Arial" panose="020B0604020202020204" pitchFamily="34" charset="0"/>
            </a:endParaRPr>
          </a:p>
        </p:txBody>
      </p:sp>
      <p:sp>
        <p:nvSpPr>
          <p:cNvPr id="9" name="Freeform 45"/>
          <p:cNvSpPr>
            <a:spLocks noEditPoints="1"/>
          </p:cNvSpPr>
          <p:nvPr/>
        </p:nvSpPr>
        <p:spPr bwMode="auto">
          <a:xfrm>
            <a:off x="2404193" y="2489201"/>
            <a:ext cx="305628" cy="30562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2A6E2"/>
          </a:solidFill>
          <a:ln>
            <a:noFill/>
          </a:ln>
          <a:effectLst>
            <a:outerShdw blurRad="63500" algn="ctr" rotWithShape="0">
              <a:prstClr val="black">
                <a:alpha val="40000"/>
              </a:prstClr>
            </a:outerShdw>
          </a:effectLst>
        </p:spPr>
        <p:txBody>
          <a:bodyPr vert="horz" wrap="square" lIns="121913" tIns="60956" rIns="121913" bIns="60956" numCol="1" anchor="t" anchorCtr="0" compatLnSpc="1"/>
          <a:lstStyle/>
          <a:p>
            <a:pPr>
              <a:lnSpc>
                <a:spcPct val="120000"/>
              </a:lnSpc>
            </a:pPr>
            <a:endParaRPr lang="en-US" sz="760" dirty="0">
              <a:solidFill>
                <a:prstClr val="black"/>
              </a:solidFill>
              <a:latin typeface="Arial" panose="020B0604020202020204" pitchFamily="34" charset="0"/>
              <a:ea typeface="微软雅黑" panose="020B0503020204020204" pitchFamily="18" charset="-122"/>
              <a:cs typeface="+mn-ea"/>
              <a:sym typeface="Arial" panose="020B0604020202020204" pitchFamily="34" charset="0"/>
            </a:endParaRPr>
          </a:p>
        </p:txBody>
      </p:sp>
      <p:sp>
        <p:nvSpPr>
          <p:cNvPr id="10" name="Rounded Rectangle 67"/>
          <p:cNvSpPr/>
          <p:nvPr/>
        </p:nvSpPr>
        <p:spPr>
          <a:xfrm>
            <a:off x="1166719" y="2069589"/>
            <a:ext cx="1080000" cy="1080000"/>
          </a:xfrm>
          <a:prstGeom prst="roundRect">
            <a:avLst/>
          </a:prstGeom>
          <a:solidFill>
            <a:srgbClr val="42A6E2"/>
          </a:solidFill>
          <a:ln>
            <a:noFill/>
          </a:ln>
          <a:effectLst>
            <a:outerShdw blurRad="63500" algn="ctr" rotWithShape="0">
              <a:prstClr val="black">
                <a:alpha val="40000"/>
              </a:prstClr>
            </a:outerShdw>
          </a:effectLst>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a:lnSpc>
                <a:spcPct val="120000"/>
              </a:lnSpc>
              <a:spcAft>
                <a:spcPct val="35000"/>
              </a:spcAft>
              <a:defRPr/>
            </a:pPr>
            <a:r>
              <a:rPr lang="en-US" sz="3600" dirty="0">
                <a:solidFill>
                  <a:prstClr val="white"/>
                </a:solidFill>
                <a:latin typeface="Agency FB" panose="020B0503020202020204" pitchFamily="34" charset="0"/>
                <a:sym typeface="Arial" panose="020B0604020202020204" pitchFamily="34" charset="0"/>
              </a:rPr>
              <a:t>01</a:t>
            </a:r>
          </a:p>
        </p:txBody>
      </p:sp>
      <p:sp>
        <p:nvSpPr>
          <p:cNvPr id="11" name="矩形 10"/>
          <p:cNvSpPr/>
          <p:nvPr/>
        </p:nvSpPr>
        <p:spPr>
          <a:xfrm>
            <a:off x="2773321" y="2176047"/>
            <a:ext cx="1325095" cy="338554"/>
          </a:xfrm>
          <a:prstGeom prst="rect">
            <a:avLst/>
          </a:prstGeom>
        </p:spPr>
        <p:txBody>
          <a:bodyPr wrap="square">
            <a:spAutoFit/>
          </a:bodyPr>
          <a:lstStyle/>
          <a:p>
            <a:r>
              <a:rPr lang="zh-CN" altLang="en-US" sz="1600" dirty="0">
                <a:solidFill>
                  <a:srgbClr val="42A6E2"/>
                </a:solidFill>
                <a:latin typeface="迷你简菱心" panose="02010609000101010101" pitchFamily="49" charset="-122"/>
                <a:ea typeface="迷你简菱心" panose="02010609000101010101" pitchFamily="49" charset="-122"/>
              </a:rPr>
              <a:t>电话销售</a:t>
            </a:r>
          </a:p>
        </p:txBody>
      </p:sp>
      <p:sp>
        <p:nvSpPr>
          <p:cNvPr id="12" name="矩形 11"/>
          <p:cNvSpPr/>
          <p:nvPr/>
        </p:nvSpPr>
        <p:spPr>
          <a:xfrm>
            <a:off x="2773321" y="2514601"/>
            <a:ext cx="2561146" cy="600164"/>
          </a:xfrm>
          <a:prstGeom prst="rect">
            <a:avLst/>
          </a:prstGeom>
        </p:spPr>
        <p:txBody>
          <a:bodyPr wrap="square">
            <a:spAutoFit/>
          </a:bodyPr>
          <a:lstStyle/>
          <a:p>
            <a:r>
              <a:rPr lang="zh-CN" altLang="en-US" sz="11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详写内容</a:t>
            </a:r>
            <a:r>
              <a:rPr lang="en-US" altLang="zh-CN" sz="11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r>
              <a:rPr lang="zh-CN" altLang="en-US" sz="11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sp>
        <p:nvSpPr>
          <p:cNvPr id="13" name="Rounded Rectangle 67"/>
          <p:cNvSpPr/>
          <p:nvPr/>
        </p:nvSpPr>
        <p:spPr>
          <a:xfrm>
            <a:off x="9948363" y="2069589"/>
            <a:ext cx="1080000" cy="1080000"/>
          </a:xfrm>
          <a:prstGeom prst="roundRect">
            <a:avLst/>
          </a:prstGeom>
          <a:solidFill>
            <a:srgbClr val="42A6E2"/>
          </a:solidFill>
          <a:ln>
            <a:noFill/>
          </a:ln>
          <a:effectLst>
            <a:outerShdw blurRad="63500" algn="ctr" rotWithShape="0">
              <a:prstClr val="black">
                <a:alpha val="40000"/>
              </a:prstClr>
            </a:outerShdw>
          </a:effectLst>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a:lnSpc>
                <a:spcPct val="120000"/>
              </a:lnSpc>
              <a:spcAft>
                <a:spcPct val="35000"/>
              </a:spcAft>
              <a:defRPr/>
            </a:pPr>
            <a:r>
              <a:rPr lang="en-US" sz="3600" dirty="0">
                <a:solidFill>
                  <a:prstClr val="white"/>
                </a:solidFill>
                <a:latin typeface="Agency FB" panose="020B0503020202020204" pitchFamily="34" charset="0"/>
                <a:sym typeface="Arial" panose="020B0604020202020204" pitchFamily="34" charset="0"/>
              </a:rPr>
              <a:t>02</a:t>
            </a:r>
          </a:p>
        </p:txBody>
      </p:sp>
      <p:sp>
        <p:nvSpPr>
          <p:cNvPr id="14" name="Freeform 45"/>
          <p:cNvSpPr>
            <a:spLocks noEditPoints="1"/>
          </p:cNvSpPr>
          <p:nvPr/>
        </p:nvSpPr>
        <p:spPr bwMode="auto">
          <a:xfrm>
            <a:off x="9490767" y="2489201"/>
            <a:ext cx="305628" cy="30562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2A6E2"/>
          </a:solidFill>
          <a:ln>
            <a:noFill/>
          </a:ln>
          <a:effectLst>
            <a:outerShdw blurRad="63500" algn="ctr" rotWithShape="0">
              <a:prstClr val="black">
                <a:alpha val="40000"/>
              </a:prstClr>
            </a:outerShdw>
          </a:effectLst>
        </p:spPr>
        <p:txBody>
          <a:bodyPr vert="horz" wrap="square" lIns="121913" tIns="60956" rIns="121913" bIns="60956" numCol="1" anchor="t" anchorCtr="0" compatLnSpc="1"/>
          <a:lstStyle/>
          <a:p>
            <a:pPr>
              <a:lnSpc>
                <a:spcPct val="120000"/>
              </a:lnSpc>
            </a:pPr>
            <a:endParaRPr lang="en-US" sz="760" dirty="0">
              <a:solidFill>
                <a:prstClr val="black"/>
              </a:solidFill>
              <a:latin typeface="Arial" panose="020B0604020202020204" pitchFamily="34" charset="0"/>
              <a:ea typeface="微软雅黑" panose="020B0503020204020204" pitchFamily="18" charset="-122"/>
              <a:cs typeface="+mn-ea"/>
              <a:sym typeface="Arial" panose="020B0604020202020204" pitchFamily="34" charset="0"/>
            </a:endParaRPr>
          </a:p>
        </p:txBody>
      </p:sp>
      <p:sp>
        <p:nvSpPr>
          <p:cNvPr id="15" name="矩形 14"/>
          <p:cNvSpPr/>
          <p:nvPr/>
        </p:nvSpPr>
        <p:spPr>
          <a:xfrm>
            <a:off x="8116587" y="2176047"/>
            <a:ext cx="1325095" cy="338554"/>
          </a:xfrm>
          <a:prstGeom prst="rect">
            <a:avLst/>
          </a:prstGeom>
        </p:spPr>
        <p:txBody>
          <a:bodyPr wrap="square">
            <a:spAutoFit/>
          </a:bodyPr>
          <a:lstStyle/>
          <a:p>
            <a:pPr algn="r"/>
            <a:r>
              <a:rPr lang="zh-CN" altLang="en-US" sz="1600" dirty="0">
                <a:solidFill>
                  <a:srgbClr val="42A6E2"/>
                </a:solidFill>
                <a:latin typeface="迷你简菱心" panose="02010609000101010101" pitchFamily="49" charset="-122"/>
                <a:ea typeface="迷你简菱心" panose="02010609000101010101" pitchFamily="49" charset="-122"/>
              </a:rPr>
              <a:t>电话销售</a:t>
            </a:r>
          </a:p>
        </p:txBody>
      </p:sp>
      <p:sp>
        <p:nvSpPr>
          <p:cNvPr id="16" name="矩形 15"/>
          <p:cNvSpPr/>
          <p:nvPr/>
        </p:nvSpPr>
        <p:spPr>
          <a:xfrm>
            <a:off x="6880536" y="2514601"/>
            <a:ext cx="2561146" cy="600164"/>
          </a:xfrm>
          <a:prstGeom prst="rect">
            <a:avLst/>
          </a:prstGeom>
        </p:spPr>
        <p:txBody>
          <a:bodyPr wrap="square">
            <a:spAutoFit/>
          </a:bodyPr>
          <a:lstStyle/>
          <a:p>
            <a:pPr algn="r"/>
            <a:r>
              <a:rPr lang="zh-CN" altLang="en-US" sz="11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详写内容</a:t>
            </a:r>
            <a:r>
              <a:rPr lang="en-US" altLang="zh-CN" sz="11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r>
              <a:rPr lang="zh-CN" altLang="en-US" sz="11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sp>
        <p:nvSpPr>
          <p:cNvPr id="17" name="Freeform 45"/>
          <p:cNvSpPr/>
          <p:nvPr/>
        </p:nvSpPr>
        <p:spPr>
          <a:xfrm flipH="1">
            <a:off x="6708647" y="3458211"/>
            <a:ext cx="3454434" cy="1079999"/>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08609" tIns="69987" rIns="69987" bIns="69989" numCol="1" spcCol="1270" anchor="ctr" anchorCtr="0">
            <a:noAutofit/>
          </a:bodyPr>
          <a:lstStyle/>
          <a:p>
            <a:pPr marL="304800" lvl="1" indent="-304800" defTabSz="1303655">
              <a:lnSpc>
                <a:spcPct val="120000"/>
              </a:lnSpc>
              <a:spcAft>
                <a:spcPct val="15000"/>
              </a:spcAft>
              <a:buFontTx/>
              <a:buChar char="•"/>
            </a:pPr>
            <a:endParaRPr lang="en-US" sz="760" dirty="0">
              <a:solidFill>
                <a:prstClr val="black">
                  <a:hueOff val="0"/>
                  <a:satOff val="0"/>
                  <a:lumOff val="0"/>
                  <a:alphaOff val="0"/>
                </a:prstClr>
              </a:solidFill>
              <a:latin typeface="Arial" panose="020B0604020202020204" pitchFamily="34" charset="0"/>
              <a:ea typeface="微软雅黑" panose="020B0503020204020204" pitchFamily="18" charset="-122"/>
              <a:cs typeface="+mn-ea"/>
              <a:sym typeface="Arial" panose="020B0604020202020204" pitchFamily="34" charset="0"/>
            </a:endParaRPr>
          </a:p>
          <a:p>
            <a:pPr marL="304800" lvl="1" indent="-304800" defTabSz="1303655">
              <a:lnSpc>
                <a:spcPct val="120000"/>
              </a:lnSpc>
              <a:spcAft>
                <a:spcPct val="15000"/>
              </a:spcAft>
              <a:buFontTx/>
              <a:buChar char="•"/>
            </a:pPr>
            <a:endParaRPr lang="en-US" sz="760" dirty="0">
              <a:solidFill>
                <a:prstClr val="black">
                  <a:hueOff val="0"/>
                  <a:satOff val="0"/>
                  <a:lumOff val="0"/>
                  <a:alphaOff val="0"/>
                </a:prstClr>
              </a:solidFill>
              <a:latin typeface="Arial" panose="020B0604020202020204" pitchFamily="34" charset="0"/>
              <a:ea typeface="微软雅黑" panose="020B0503020204020204" pitchFamily="18" charset="-122"/>
              <a:cs typeface="+mn-ea"/>
              <a:sym typeface="Arial" panose="020B0604020202020204" pitchFamily="34" charset="0"/>
            </a:endParaRPr>
          </a:p>
        </p:txBody>
      </p:sp>
      <p:sp>
        <p:nvSpPr>
          <p:cNvPr id="18" name="Freeform 68"/>
          <p:cNvSpPr/>
          <p:nvPr/>
        </p:nvSpPr>
        <p:spPr>
          <a:xfrm>
            <a:off x="2032001" y="3458211"/>
            <a:ext cx="3454434" cy="1079999"/>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08609" tIns="69987" rIns="69987" bIns="69989" numCol="1" spcCol="1270" anchor="ctr" anchorCtr="0">
            <a:noAutofit/>
          </a:bodyPr>
          <a:lstStyle/>
          <a:p>
            <a:pPr marL="304800" lvl="1" indent="-304800" defTabSz="1303655">
              <a:lnSpc>
                <a:spcPct val="120000"/>
              </a:lnSpc>
              <a:spcAft>
                <a:spcPct val="15000"/>
              </a:spcAft>
              <a:buFontTx/>
              <a:buChar char="•"/>
            </a:pPr>
            <a:endParaRPr lang="en-US" sz="760" dirty="0">
              <a:solidFill>
                <a:prstClr val="black">
                  <a:hueOff val="0"/>
                  <a:satOff val="0"/>
                  <a:lumOff val="0"/>
                  <a:alphaOff val="0"/>
                </a:prstClr>
              </a:solidFill>
              <a:latin typeface="Arial" panose="020B0604020202020204" pitchFamily="34" charset="0"/>
              <a:ea typeface="微软雅黑" panose="020B0503020204020204" pitchFamily="18" charset="-122"/>
              <a:cs typeface="+mn-ea"/>
              <a:sym typeface="Arial" panose="020B0604020202020204" pitchFamily="34" charset="0"/>
            </a:endParaRPr>
          </a:p>
          <a:p>
            <a:pPr marL="304800" lvl="1" indent="-304800" defTabSz="1303655">
              <a:lnSpc>
                <a:spcPct val="120000"/>
              </a:lnSpc>
              <a:spcAft>
                <a:spcPct val="15000"/>
              </a:spcAft>
              <a:buFontTx/>
              <a:buChar char="•"/>
            </a:pPr>
            <a:endParaRPr lang="en-US" sz="760" dirty="0">
              <a:solidFill>
                <a:prstClr val="black">
                  <a:hueOff val="0"/>
                  <a:satOff val="0"/>
                  <a:lumOff val="0"/>
                  <a:alphaOff val="0"/>
                </a:prstClr>
              </a:solidFill>
              <a:latin typeface="Arial" panose="020B0604020202020204" pitchFamily="34" charset="0"/>
              <a:ea typeface="微软雅黑" panose="020B0503020204020204" pitchFamily="18" charset="-122"/>
              <a:cs typeface="+mn-ea"/>
              <a:sym typeface="Arial" panose="020B0604020202020204" pitchFamily="34" charset="0"/>
            </a:endParaRPr>
          </a:p>
        </p:txBody>
      </p:sp>
      <p:sp>
        <p:nvSpPr>
          <p:cNvPr id="19" name="Left-Right Arrow 61"/>
          <p:cNvSpPr/>
          <p:nvPr/>
        </p:nvSpPr>
        <p:spPr>
          <a:xfrm>
            <a:off x="5773581" y="3869111"/>
            <a:ext cx="644838" cy="255250"/>
          </a:xfrm>
          <a:prstGeom prst="leftRightArrow">
            <a:avLst>
              <a:gd name="adj1" fmla="val 50000"/>
              <a:gd name="adj2" fmla="val 65081"/>
            </a:avLst>
          </a:prstGeom>
          <a:solidFill>
            <a:srgbClr val="42A6E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solidFill>
                <a:prstClr val="white"/>
              </a:solidFill>
              <a:latin typeface="Arial" panose="020B0604020202020204" pitchFamily="34" charset="0"/>
              <a:ea typeface="微软雅黑" panose="020B0503020204020204" pitchFamily="18" charset="-122"/>
              <a:cs typeface="+mn-ea"/>
              <a:sym typeface="Arial" panose="020B0604020202020204" pitchFamily="34" charset="0"/>
            </a:endParaRPr>
          </a:p>
        </p:txBody>
      </p:sp>
      <p:sp>
        <p:nvSpPr>
          <p:cNvPr id="20" name="Freeform 45"/>
          <p:cNvSpPr>
            <a:spLocks noEditPoints="1"/>
          </p:cNvSpPr>
          <p:nvPr/>
        </p:nvSpPr>
        <p:spPr bwMode="auto">
          <a:xfrm>
            <a:off x="2404193" y="3877823"/>
            <a:ext cx="305628" cy="30562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2A6E2"/>
          </a:solidFill>
          <a:ln>
            <a:noFill/>
          </a:ln>
          <a:effectLst>
            <a:outerShdw blurRad="63500" algn="ctr" rotWithShape="0">
              <a:prstClr val="black">
                <a:alpha val="40000"/>
              </a:prstClr>
            </a:outerShdw>
          </a:effectLst>
        </p:spPr>
        <p:txBody>
          <a:bodyPr vert="horz" wrap="square" lIns="121913" tIns="60956" rIns="121913" bIns="60956" numCol="1" anchor="t" anchorCtr="0" compatLnSpc="1"/>
          <a:lstStyle/>
          <a:p>
            <a:pPr>
              <a:lnSpc>
                <a:spcPct val="120000"/>
              </a:lnSpc>
            </a:pPr>
            <a:endParaRPr lang="en-US" sz="760" dirty="0">
              <a:solidFill>
                <a:prstClr val="black"/>
              </a:solidFill>
              <a:latin typeface="Arial" panose="020B0604020202020204" pitchFamily="34" charset="0"/>
              <a:ea typeface="微软雅黑" panose="020B0503020204020204" pitchFamily="18" charset="-122"/>
              <a:cs typeface="+mn-ea"/>
              <a:sym typeface="Arial" panose="020B0604020202020204" pitchFamily="34" charset="0"/>
            </a:endParaRPr>
          </a:p>
        </p:txBody>
      </p:sp>
      <p:sp>
        <p:nvSpPr>
          <p:cNvPr id="21" name="Rounded Rectangle 67"/>
          <p:cNvSpPr/>
          <p:nvPr/>
        </p:nvSpPr>
        <p:spPr>
          <a:xfrm>
            <a:off x="1166719" y="3458211"/>
            <a:ext cx="1080000" cy="1080000"/>
          </a:xfrm>
          <a:prstGeom prst="roundRect">
            <a:avLst/>
          </a:prstGeom>
          <a:solidFill>
            <a:srgbClr val="42A6E2"/>
          </a:solidFill>
          <a:ln>
            <a:noFill/>
          </a:ln>
          <a:effectLst>
            <a:outerShdw blurRad="63500" algn="ctr" rotWithShape="0">
              <a:prstClr val="black">
                <a:alpha val="40000"/>
              </a:prstClr>
            </a:outerShdw>
          </a:effectLst>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a:lnSpc>
                <a:spcPct val="120000"/>
              </a:lnSpc>
              <a:spcAft>
                <a:spcPct val="35000"/>
              </a:spcAft>
              <a:defRPr/>
            </a:pPr>
            <a:r>
              <a:rPr lang="en-US" sz="3600" dirty="0">
                <a:solidFill>
                  <a:prstClr val="white"/>
                </a:solidFill>
                <a:latin typeface="Agency FB" panose="020B0503020202020204" pitchFamily="34" charset="0"/>
                <a:sym typeface="Arial" panose="020B0604020202020204" pitchFamily="34" charset="0"/>
              </a:rPr>
              <a:t>03</a:t>
            </a:r>
          </a:p>
        </p:txBody>
      </p:sp>
      <p:sp>
        <p:nvSpPr>
          <p:cNvPr id="22" name="矩形 21"/>
          <p:cNvSpPr/>
          <p:nvPr/>
        </p:nvSpPr>
        <p:spPr>
          <a:xfrm>
            <a:off x="2773321" y="3564669"/>
            <a:ext cx="1325095" cy="338554"/>
          </a:xfrm>
          <a:prstGeom prst="rect">
            <a:avLst/>
          </a:prstGeom>
        </p:spPr>
        <p:txBody>
          <a:bodyPr wrap="square">
            <a:spAutoFit/>
          </a:bodyPr>
          <a:lstStyle/>
          <a:p>
            <a:r>
              <a:rPr lang="zh-CN" altLang="en-US" sz="1600" dirty="0">
                <a:solidFill>
                  <a:srgbClr val="42A6E2"/>
                </a:solidFill>
                <a:latin typeface="迷你简菱心" panose="02010609000101010101" pitchFamily="49" charset="-122"/>
                <a:ea typeface="迷你简菱心" panose="02010609000101010101" pitchFamily="49" charset="-122"/>
              </a:rPr>
              <a:t>电话销售</a:t>
            </a:r>
          </a:p>
        </p:txBody>
      </p:sp>
      <p:sp>
        <p:nvSpPr>
          <p:cNvPr id="23" name="矩形 22"/>
          <p:cNvSpPr/>
          <p:nvPr/>
        </p:nvSpPr>
        <p:spPr>
          <a:xfrm>
            <a:off x="2773321" y="3903223"/>
            <a:ext cx="2561146" cy="600164"/>
          </a:xfrm>
          <a:prstGeom prst="rect">
            <a:avLst/>
          </a:prstGeom>
        </p:spPr>
        <p:txBody>
          <a:bodyPr wrap="square">
            <a:spAutoFit/>
          </a:bodyPr>
          <a:lstStyle/>
          <a:p>
            <a:r>
              <a:rPr lang="zh-CN" altLang="en-US" sz="11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详写内容</a:t>
            </a:r>
            <a:r>
              <a:rPr lang="en-US" altLang="zh-CN" sz="11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r>
              <a:rPr lang="zh-CN" altLang="en-US" sz="11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sp>
        <p:nvSpPr>
          <p:cNvPr id="24" name="Rounded Rectangle 67"/>
          <p:cNvSpPr/>
          <p:nvPr/>
        </p:nvSpPr>
        <p:spPr>
          <a:xfrm>
            <a:off x="9948363" y="3458211"/>
            <a:ext cx="1080000" cy="1080000"/>
          </a:xfrm>
          <a:prstGeom prst="roundRect">
            <a:avLst/>
          </a:prstGeom>
          <a:solidFill>
            <a:srgbClr val="42A6E2"/>
          </a:solidFill>
          <a:ln>
            <a:noFill/>
          </a:ln>
          <a:effectLst>
            <a:outerShdw blurRad="63500" algn="ctr" rotWithShape="0">
              <a:prstClr val="black">
                <a:alpha val="40000"/>
              </a:prstClr>
            </a:outerShdw>
          </a:effectLst>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a:lnSpc>
                <a:spcPct val="120000"/>
              </a:lnSpc>
              <a:spcAft>
                <a:spcPct val="35000"/>
              </a:spcAft>
              <a:defRPr/>
            </a:pPr>
            <a:r>
              <a:rPr lang="en-US" sz="3600" dirty="0">
                <a:solidFill>
                  <a:prstClr val="white"/>
                </a:solidFill>
                <a:latin typeface="Agency FB" panose="020B0503020202020204" pitchFamily="34" charset="0"/>
                <a:sym typeface="Arial" panose="020B0604020202020204" pitchFamily="34" charset="0"/>
              </a:rPr>
              <a:t>04</a:t>
            </a:r>
          </a:p>
        </p:txBody>
      </p:sp>
      <p:sp>
        <p:nvSpPr>
          <p:cNvPr id="25" name="Freeform 45"/>
          <p:cNvSpPr>
            <a:spLocks noEditPoints="1"/>
          </p:cNvSpPr>
          <p:nvPr/>
        </p:nvSpPr>
        <p:spPr bwMode="auto">
          <a:xfrm>
            <a:off x="9490767" y="3877823"/>
            <a:ext cx="305628" cy="30562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2A6E2"/>
          </a:solidFill>
          <a:ln>
            <a:noFill/>
          </a:ln>
          <a:effectLst>
            <a:outerShdw blurRad="63500" algn="ctr" rotWithShape="0">
              <a:prstClr val="black">
                <a:alpha val="40000"/>
              </a:prstClr>
            </a:outerShdw>
          </a:effectLst>
        </p:spPr>
        <p:txBody>
          <a:bodyPr vert="horz" wrap="square" lIns="121913" tIns="60956" rIns="121913" bIns="60956" numCol="1" anchor="t" anchorCtr="0" compatLnSpc="1"/>
          <a:lstStyle/>
          <a:p>
            <a:pPr>
              <a:lnSpc>
                <a:spcPct val="120000"/>
              </a:lnSpc>
            </a:pPr>
            <a:endParaRPr lang="en-US" sz="760" dirty="0">
              <a:solidFill>
                <a:prstClr val="black"/>
              </a:solidFill>
              <a:latin typeface="Arial" panose="020B0604020202020204" pitchFamily="34" charset="0"/>
              <a:ea typeface="微软雅黑" panose="020B0503020204020204" pitchFamily="18" charset="-122"/>
              <a:cs typeface="+mn-ea"/>
              <a:sym typeface="Arial" panose="020B0604020202020204" pitchFamily="34" charset="0"/>
            </a:endParaRPr>
          </a:p>
        </p:txBody>
      </p:sp>
      <p:sp>
        <p:nvSpPr>
          <p:cNvPr id="26" name="矩形 25"/>
          <p:cNvSpPr/>
          <p:nvPr/>
        </p:nvSpPr>
        <p:spPr>
          <a:xfrm>
            <a:off x="8116587" y="3564669"/>
            <a:ext cx="1325095" cy="338554"/>
          </a:xfrm>
          <a:prstGeom prst="rect">
            <a:avLst/>
          </a:prstGeom>
        </p:spPr>
        <p:txBody>
          <a:bodyPr wrap="square">
            <a:spAutoFit/>
          </a:bodyPr>
          <a:lstStyle/>
          <a:p>
            <a:pPr algn="r"/>
            <a:r>
              <a:rPr lang="zh-CN" altLang="en-US" sz="1600" dirty="0">
                <a:solidFill>
                  <a:srgbClr val="42A6E2"/>
                </a:solidFill>
                <a:latin typeface="迷你简菱心" panose="02010609000101010101" pitchFamily="49" charset="-122"/>
                <a:ea typeface="迷你简菱心" panose="02010609000101010101" pitchFamily="49" charset="-122"/>
              </a:rPr>
              <a:t>电话销售</a:t>
            </a:r>
          </a:p>
        </p:txBody>
      </p:sp>
      <p:sp>
        <p:nvSpPr>
          <p:cNvPr id="27" name="矩形 26"/>
          <p:cNvSpPr/>
          <p:nvPr/>
        </p:nvSpPr>
        <p:spPr>
          <a:xfrm>
            <a:off x="6880536" y="3903223"/>
            <a:ext cx="2561146" cy="600164"/>
          </a:xfrm>
          <a:prstGeom prst="rect">
            <a:avLst/>
          </a:prstGeom>
        </p:spPr>
        <p:txBody>
          <a:bodyPr wrap="square">
            <a:spAutoFit/>
          </a:bodyPr>
          <a:lstStyle/>
          <a:p>
            <a:pPr algn="r"/>
            <a:r>
              <a:rPr lang="zh-CN" altLang="en-US" sz="11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详写内容</a:t>
            </a:r>
            <a:r>
              <a:rPr lang="en-US" altLang="zh-CN" sz="11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r>
              <a:rPr lang="zh-CN" altLang="en-US" sz="11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sp>
        <p:nvSpPr>
          <p:cNvPr id="28" name="Freeform 45"/>
          <p:cNvSpPr/>
          <p:nvPr/>
        </p:nvSpPr>
        <p:spPr>
          <a:xfrm flipH="1">
            <a:off x="6708647" y="4846833"/>
            <a:ext cx="3454434" cy="1079999"/>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08609" tIns="69987" rIns="69987" bIns="69989" numCol="1" spcCol="1270" anchor="ctr" anchorCtr="0">
            <a:noAutofit/>
          </a:bodyPr>
          <a:lstStyle/>
          <a:p>
            <a:pPr marL="304800" lvl="1" indent="-304800" defTabSz="1303655">
              <a:lnSpc>
                <a:spcPct val="120000"/>
              </a:lnSpc>
              <a:spcAft>
                <a:spcPct val="15000"/>
              </a:spcAft>
              <a:buFontTx/>
              <a:buChar char="•"/>
            </a:pPr>
            <a:endParaRPr lang="en-US" sz="760" dirty="0">
              <a:solidFill>
                <a:prstClr val="black">
                  <a:hueOff val="0"/>
                  <a:satOff val="0"/>
                  <a:lumOff val="0"/>
                  <a:alphaOff val="0"/>
                </a:prstClr>
              </a:solidFill>
              <a:latin typeface="Arial" panose="020B0604020202020204" pitchFamily="34" charset="0"/>
              <a:ea typeface="微软雅黑" panose="020B0503020204020204" pitchFamily="18" charset="-122"/>
              <a:cs typeface="+mn-ea"/>
              <a:sym typeface="Arial" panose="020B0604020202020204" pitchFamily="34" charset="0"/>
            </a:endParaRPr>
          </a:p>
          <a:p>
            <a:pPr marL="304800" lvl="1" indent="-304800" defTabSz="1303655">
              <a:lnSpc>
                <a:spcPct val="120000"/>
              </a:lnSpc>
              <a:spcAft>
                <a:spcPct val="15000"/>
              </a:spcAft>
              <a:buFontTx/>
              <a:buChar char="•"/>
            </a:pPr>
            <a:endParaRPr lang="en-US" sz="760" dirty="0">
              <a:solidFill>
                <a:prstClr val="black">
                  <a:hueOff val="0"/>
                  <a:satOff val="0"/>
                  <a:lumOff val="0"/>
                  <a:alphaOff val="0"/>
                </a:prstClr>
              </a:solidFill>
              <a:latin typeface="Arial" panose="020B0604020202020204" pitchFamily="34" charset="0"/>
              <a:ea typeface="微软雅黑" panose="020B0503020204020204" pitchFamily="18" charset="-122"/>
              <a:cs typeface="+mn-ea"/>
              <a:sym typeface="Arial" panose="020B0604020202020204" pitchFamily="34" charset="0"/>
            </a:endParaRPr>
          </a:p>
        </p:txBody>
      </p:sp>
      <p:sp>
        <p:nvSpPr>
          <p:cNvPr id="29" name="Freeform 68"/>
          <p:cNvSpPr/>
          <p:nvPr/>
        </p:nvSpPr>
        <p:spPr>
          <a:xfrm>
            <a:off x="2032001" y="4846833"/>
            <a:ext cx="3454434" cy="1079999"/>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08609" tIns="69987" rIns="69987" bIns="69989" numCol="1" spcCol="1270" anchor="ctr" anchorCtr="0">
            <a:noAutofit/>
          </a:bodyPr>
          <a:lstStyle/>
          <a:p>
            <a:pPr marL="304800" lvl="1" indent="-304800" defTabSz="1303655">
              <a:lnSpc>
                <a:spcPct val="120000"/>
              </a:lnSpc>
              <a:spcAft>
                <a:spcPct val="15000"/>
              </a:spcAft>
              <a:buFontTx/>
              <a:buChar char="•"/>
            </a:pPr>
            <a:endParaRPr lang="en-US" sz="760" dirty="0">
              <a:solidFill>
                <a:prstClr val="black">
                  <a:hueOff val="0"/>
                  <a:satOff val="0"/>
                  <a:lumOff val="0"/>
                  <a:alphaOff val="0"/>
                </a:prstClr>
              </a:solidFill>
              <a:latin typeface="Arial" panose="020B0604020202020204" pitchFamily="34" charset="0"/>
              <a:ea typeface="微软雅黑" panose="020B0503020204020204" pitchFamily="18" charset="-122"/>
              <a:cs typeface="+mn-ea"/>
              <a:sym typeface="Arial" panose="020B0604020202020204" pitchFamily="34" charset="0"/>
            </a:endParaRPr>
          </a:p>
          <a:p>
            <a:pPr marL="304800" lvl="1" indent="-304800" defTabSz="1303655">
              <a:lnSpc>
                <a:spcPct val="120000"/>
              </a:lnSpc>
              <a:spcAft>
                <a:spcPct val="15000"/>
              </a:spcAft>
              <a:buFontTx/>
              <a:buChar char="•"/>
            </a:pPr>
            <a:endParaRPr lang="en-US" sz="760" dirty="0">
              <a:solidFill>
                <a:prstClr val="black">
                  <a:hueOff val="0"/>
                  <a:satOff val="0"/>
                  <a:lumOff val="0"/>
                  <a:alphaOff val="0"/>
                </a:prstClr>
              </a:solidFill>
              <a:latin typeface="Arial" panose="020B0604020202020204" pitchFamily="34" charset="0"/>
              <a:ea typeface="微软雅黑" panose="020B0503020204020204" pitchFamily="18" charset="-122"/>
              <a:cs typeface="+mn-ea"/>
              <a:sym typeface="Arial" panose="020B0604020202020204" pitchFamily="34" charset="0"/>
            </a:endParaRPr>
          </a:p>
        </p:txBody>
      </p:sp>
      <p:sp>
        <p:nvSpPr>
          <p:cNvPr id="30" name="Left-Right Arrow 61"/>
          <p:cNvSpPr/>
          <p:nvPr/>
        </p:nvSpPr>
        <p:spPr>
          <a:xfrm>
            <a:off x="5773581" y="5257733"/>
            <a:ext cx="644838" cy="255250"/>
          </a:xfrm>
          <a:prstGeom prst="leftRightArrow">
            <a:avLst>
              <a:gd name="adj1" fmla="val 50000"/>
              <a:gd name="adj2" fmla="val 65081"/>
            </a:avLst>
          </a:prstGeom>
          <a:solidFill>
            <a:srgbClr val="42A6E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solidFill>
                <a:prstClr val="white"/>
              </a:solidFill>
              <a:latin typeface="Arial" panose="020B0604020202020204" pitchFamily="34" charset="0"/>
              <a:ea typeface="微软雅黑" panose="020B0503020204020204" pitchFamily="18" charset="-122"/>
              <a:cs typeface="+mn-ea"/>
              <a:sym typeface="Arial" panose="020B0604020202020204" pitchFamily="34" charset="0"/>
            </a:endParaRPr>
          </a:p>
        </p:txBody>
      </p:sp>
      <p:sp>
        <p:nvSpPr>
          <p:cNvPr id="31" name="Freeform 45"/>
          <p:cNvSpPr>
            <a:spLocks noEditPoints="1"/>
          </p:cNvSpPr>
          <p:nvPr/>
        </p:nvSpPr>
        <p:spPr bwMode="auto">
          <a:xfrm>
            <a:off x="2404193" y="5266445"/>
            <a:ext cx="305628" cy="30562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2A6E2"/>
          </a:solidFill>
          <a:ln>
            <a:noFill/>
          </a:ln>
          <a:effectLst>
            <a:outerShdw blurRad="63500" algn="ctr" rotWithShape="0">
              <a:prstClr val="black">
                <a:alpha val="40000"/>
              </a:prstClr>
            </a:outerShdw>
          </a:effectLst>
        </p:spPr>
        <p:txBody>
          <a:bodyPr vert="horz" wrap="square" lIns="121913" tIns="60956" rIns="121913" bIns="60956" numCol="1" anchor="t" anchorCtr="0" compatLnSpc="1"/>
          <a:lstStyle/>
          <a:p>
            <a:pPr>
              <a:lnSpc>
                <a:spcPct val="120000"/>
              </a:lnSpc>
            </a:pPr>
            <a:endParaRPr lang="en-US" sz="760" dirty="0">
              <a:solidFill>
                <a:prstClr val="black"/>
              </a:solidFill>
              <a:latin typeface="Arial" panose="020B0604020202020204" pitchFamily="34" charset="0"/>
              <a:ea typeface="微软雅黑" panose="020B0503020204020204" pitchFamily="18" charset="-122"/>
              <a:cs typeface="+mn-ea"/>
              <a:sym typeface="Arial" panose="020B0604020202020204" pitchFamily="34" charset="0"/>
            </a:endParaRPr>
          </a:p>
        </p:txBody>
      </p:sp>
      <p:sp>
        <p:nvSpPr>
          <p:cNvPr id="32" name="Rounded Rectangle 67"/>
          <p:cNvSpPr/>
          <p:nvPr/>
        </p:nvSpPr>
        <p:spPr>
          <a:xfrm>
            <a:off x="1166719" y="4846833"/>
            <a:ext cx="1080000" cy="1080000"/>
          </a:xfrm>
          <a:prstGeom prst="roundRect">
            <a:avLst/>
          </a:prstGeom>
          <a:solidFill>
            <a:srgbClr val="42A6E2"/>
          </a:solidFill>
          <a:ln>
            <a:noFill/>
          </a:ln>
          <a:effectLst>
            <a:outerShdw blurRad="63500" algn="ctr" rotWithShape="0">
              <a:prstClr val="black">
                <a:alpha val="40000"/>
              </a:prstClr>
            </a:outerShdw>
          </a:effectLst>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a:lnSpc>
                <a:spcPct val="120000"/>
              </a:lnSpc>
              <a:spcAft>
                <a:spcPct val="35000"/>
              </a:spcAft>
              <a:defRPr/>
            </a:pPr>
            <a:r>
              <a:rPr lang="en-US" sz="3600" dirty="0">
                <a:solidFill>
                  <a:prstClr val="white"/>
                </a:solidFill>
                <a:latin typeface="Agency FB" panose="020B0503020202020204" pitchFamily="34" charset="0"/>
                <a:sym typeface="Arial" panose="020B0604020202020204" pitchFamily="34" charset="0"/>
              </a:rPr>
              <a:t>05</a:t>
            </a:r>
          </a:p>
        </p:txBody>
      </p:sp>
      <p:sp>
        <p:nvSpPr>
          <p:cNvPr id="33" name="矩形 32"/>
          <p:cNvSpPr/>
          <p:nvPr/>
        </p:nvSpPr>
        <p:spPr>
          <a:xfrm>
            <a:off x="2773321" y="4953291"/>
            <a:ext cx="1325095" cy="338554"/>
          </a:xfrm>
          <a:prstGeom prst="rect">
            <a:avLst/>
          </a:prstGeom>
        </p:spPr>
        <p:txBody>
          <a:bodyPr wrap="square">
            <a:spAutoFit/>
          </a:bodyPr>
          <a:lstStyle/>
          <a:p>
            <a:r>
              <a:rPr lang="zh-CN" altLang="en-US" sz="1600" dirty="0">
                <a:solidFill>
                  <a:srgbClr val="42A6E2"/>
                </a:solidFill>
                <a:latin typeface="迷你简菱心" panose="02010609000101010101" pitchFamily="49" charset="-122"/>
                <a:ea typeface="迷你简菱心" panose="02010609000101010101" pitchFamily="49" charset="-122"/>
              </a:rPr>
              <a:t>电话销售</a:t>
            </a:r>
          </a:p>
        </p:txBody>
      </p:sp>
      <p:sp>
        <p:nvSpPr>
          <p:cNvPr id="34" name="矩形 33"/>
          <p:cNvSpPr/>
          <p:nvPr/>
        </p:nvSpPr>
        <p:spPr>
          <a:xfrm>
            <a:off x="2773321" y="5291845"/>
            <a:ext cx="2561146" cy="600164"/>
          </a:xfrm>
          <a:prstGeom prst="rect">
            <a:avLst/>
          </a:prstGeom>
        </p:spPr>
        <p:txBody>
          <a:bodyPr wrap="square">
            <a:spAutoFit/>
          </a:bodyPr>
          <a:lstStyle/>
          <a:p>
            <a:r>
              <a:rPr lang="zh-CN" altLang="en-US" sz="11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详写内容</a:t>
            </a:r>
            <a:r>
              <a:rPr lang="en-US" altLang="zh-CN" sz="11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r>
              <a:rPr lang="zh-CN" altLang="en-US" sz="11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sp>
        <p:nvSpPr>
          <p:cNvPr id="35" name="Rounded Rectangle 67"/>
          <p:cNvSpPr/>
          <p:nvPr/>
        </p:nvSpPr>
        <p:spPr>
          <a:xfrm>
            <a:off x="9948363" y="4846833"/>
            <a:ext cx="1080000" cy="1080000"/>
          </a:xfrm>
          <a:prstGeom prst="roundRect">
            <a:avLst/>
          </a:prstGeom>
          <a:solidFill>
            <a:srgbClr val="42A6E2"/>
          </a:solidFill>
          <a:ln>
            <a:noFill/>
          </a:ln>
          <a:effectLst>
            <a:outerShdw blurRad="63500" algn="ctr" rotWithShape="0">
              <a:prstClr val="black">
                <a:alpha val="40000"/>
              </a:prstClr>
            </a:outerShdw>
          </a:effectLst>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a:lnSpc>
                <a:spcPct val="120000"/>
              </a:lnSpc>
              <a:spcAft>
                <a:spcPct val="35000"/>
              </a:spcAft>
              <a:defRPr/>
            </a:pPr>
            <a:r>
              <a:rPr lang="en-US" sz="3600" dirty="0">
                <a:solidFill>
                  <a:prstClr val="white"/>
                </a:solidFill>
                <a:latin typeface="Agency FB" panose="020B0503020202020204" pitchFamily="34" charset="0"/>
                <a:sym typeface="Arial" panose="020B0604020202020204" pitchFamily="34" charset="0"/>
              </a:rPr>
              <a:t>06</a:t>
            </a:r>
          </a:p>
        </p:txBody>
      </p:sp>
      <p:sp>
        <p:nvSpPr>
          <p:cNvPr id="36" name="Freeform 45"/>
          <p:cNvSpPr>
            <a:spLocks noEditPoints="1"/>
          </p:cNvSpPr>
          <p:nvPr/>
        </p:nvSpPr>
        <p:spPr bwMode="auto">
          <a:xfrm>
            <a:off x="9490767" y="5266445"/>
            <a:ext cx="305628" cy="30562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2A6E2"/>
          </a:solidFill>
          <a:ln>
            <a:noFill/>
          </a:ln>
          <a:effectLst>
            <a:outerShdw blurRad="63500" algn="ctr" rotWithShape="0">
              <a:prstClr val="black">
                <a:alpha val="40000"/>
              </a:prstClr>
            </a:outerShdw>
          </a:effectLst>
        </p:spPr>
        <p:txBody>
          <a:bodyPr vert="horz" wrap="square" lIns="121913" tIns="60956" rIns="121913" bIns="60956" numCol="1" anchor="t" anchorCtr="0" compatLnSpc="1"/>
          <a:lstStyle/>
          <a:p>
            <a:pPr>
              <a:lnSpc>
                <a:spcPct val="120000"/>
              </a:lnSpc>
            </a:pPr>
            <a:endParaRPr lang="en-US" sz="760" dirty="0">
              <a:solidFill>
                <a:prstClr val="black"/>
              </a:solidFill>
              <a:latin typeface="Arial" panose="020B0604020202020204" pitchFamily="34" charset="0"/>
              <a:ea typeface="微软雅黑" panose="020B0503020204020204" pitchFamily="18" charset="-122"/>
              <a:cs typeface="+mn-ea"/>
              <a:sym typeface="Arial" panose="020B0604020202020204" pitchFamily="34" charset="0"/>
            </a:endParaRPr>
          </a:p>
        </p:txBody>
      </p:sp>
      <p:sp>
        <p:nvSpPr>
          <p:cNvPr id="37" name="矩形 36"/>
          <p:cNvSpPr/>
          <p:nvPr/>
        </p:nvSpPr>
        <p:spPr>
          <a:xfrm>
            <a:off x="8116587" y="4953291"/>
            <a:ext cx="1325095" cy="338554"/>
          </a:xfrm>
          <a:prstGeom prst="rect">
            <a:avLst/>
          </a:prstGeom>
        </p:spPr>
        <p:txBody>
          <a:bodyPr wrap="square">
            <a:spAutoFit/>
          </a:bodyPr>
          <a:lstStyle/>
          <a:p>
            <a:pPr algn="r"/>
            <a:r>
              <a:rPr lang="zh-CN" altLang="en-US" sz="1600" dirty="0">
                <a:solidFill>
                  <a:srgbClr val="42A6E2"/>
                </a:solidFill>
                <a:latin typeface="迷你简菱心" panose="02010609000101010101" pitchFamily="49" charset="-122"/>
                <a:ea typeface="迷你简菱心" panose="02010609000101010101" pitchFamily="49" charset="-122"/>
              </a:rPr>
              <a:t>电话销售</a:t>
            </a:r>
          </a:p>
        </p:txBody>
      </p:sp>
      <p:sp>
        <p:nvSpPr>
          <p:cNvPr id="38" name="矩形 37"/>
          <p:cNvSpPr/>
          <p:nvPr/>
        </p:nvSpPr>
        <p:spPr>
          <a:xfrm>
            <a:off x="6880536" y="5291845"/>
            <a:ext cx="2561146" cy="600164"/>
          </a:xfrm>
          <a:prstGeom prst="rect">
            <a:avLst/>
          </a:prstGeom>
        </p:spPr>
        <p:txBody>
          <a:bodyPr wrap="square">
            <a:spAutoFit/>
          </a:bodyPr>
          <a:lstStyle/>
          <a:p>
            <a:pPr algn="r"/>
            <a:r>
              <a:rPr lang="zh-CN" altLang="en-US" sz="11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详写内容</a:t>
            </a:r>
            <a:r>
              <a:rPr lang="en-US" altLang="zh-CN" sz="11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r>
              <a:rPr lang="zh-CN" altLang="en-US" sz="11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149"/>
                            </p:stCondLst>
                            <p:childTnLst>
                              <p:par>
                                <p:cTn id="15" presetID="2" presetClass="entr" presetSubtype="8" accel="50000" decel="5000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649"/>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2149"/>
                            </p:stCondLst>
                            <p:childTnLst>
                              <p:par>
                                <p:cTn id="24" presetID="53" presetClass="entr" presetSubtype="16"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par>
                          <p:cTn id="29" fill="hold">
                            <p:stCondLst>
                              <p:cond delay="2649"/>
                            </p:stCondLst>
                            <p:childTnLst>
                              <p:par>
                                <p:cTn id="30" presetID="53" presetClass="entr" presetSubtype="16" fill="hold" grpId="0" nodeType="afterEffect">
                                  <p:stCondLst>
                                    <p:cond delay="0"/>
                                  </p:stCondLst>
                                  <p:iterate type="lt">
                                    <p:tmPct val="10000"/>
                                  </p:iterate>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par>
                          <p:cTn id="35" fill="hold">
                            <p:stCondLst>
                              <p:cond delay="3300"/>
                            </p:stCondLst>
                            <p:childTnLst>
                              <p:par>
                                <p:cTn id="36" presetID="23" presetClass="entr" presetSubtype="16" fill="hold" grpId="0" nodeType="afterEffect">
                                  <p:stCondLst>
                                    <p:cond delay="0"/>
                                  </p:stCondLst>
                                  <p:iterate type="lt">
                                    <p:tmPct val="10000"/>
                                  </p:iterate>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childTnLst>
                                </p:cTn>
                              </p:par>
                            </p:childTnLst>
                          </p:cTn>
                        </p:par>
                        <p:par>
                          <p:cTn id="40" fill="hold">
                            <p:stCondLst>
                              <p:cond delay="5550"/>
                            </p:stCondLst>
                            <p:childTnLst>
                              <p:par>
                                <p:cTn id="41" presetID="16" presetClass="entr" presetSubtype="37"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outVertical)">
                                      <p:cBhvr>
                                        <p:cTn id="43" dur="500"/>
                                        <p:tgtEl>
                                          <p:spTgt spid="8"/>
                                        </p:tgtEl>
                                      </p:cBhvr>
                                    </p:animEffect>
                                  </p:childTnLst>
                                </p:cTn>
                              </p:par>
                            </p:childTnLst>
                          </p:cTn>
                        </p:par>
                        <p:par>
                          <p:cTn id="44" fill="hold">
                            <p:stCondLst>
                              <p:cond delay="6050"/>
                            </p:stCondLst>
                            <p:childTnLst>
                              <p:par>
                                <p:cTn id="45" presetID="2" presetClass="entr" presetSubtype="2" accel="50000" decel="5000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6550"/>
                            </p:stCondLst>
                            <p:childTnLst>
                              <p:par>
                                <p:cTn id="50" presetID="22" presetClass="entr" presetSubtype="2"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right)">
                                      <p:cBhvr>
                                        <p:cTn id="52" dur="500"/>
                                        <p:tgtEl>
                                          <p:spTgt spid="6"/>
                                        </p:tgtEl>
                                      </p:cBhvr>
                                    </p:animEffect>
                                  </p:childTnLst>
                                </p:cTn>
                              </p:par>
                            </p:childTnLst>
                          </p:cTn>
                        </p:par>
                        <p:par>
                          <p:cTn id="53" fill="hold">
                            <p:stCondLst>
                              <p:cond delay="7050"/>
                            </p:stCondLst>
                            <p:childTnLst>
                              <p:par>
                                <p:cTn id="54" presetID="53" presetClass="entr" presetSubtype="16"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fltVal val="0"/>
                                          </p:val>
                                        </p:tav>
                                        <p:tav tm="100000">
                                          <p:val>
                                            <p:strVal val="#ppt_h"/>
                                          </p:val>
                                        </p:tav>
                                      </p:tavLst>
                                    </p:anim>
                                    <p:animEffect transition="in" filter="fade">
                                      <p:cBhvr>
                                        <p:cTn id="58" dur="500"/>
                                        <p:tgtEl>
                                          <p:spTgt spid="14"/>
                                        </p:tgtEl>
                                      </p:cBhvr>
                                    </p:animEffect>
                                  </p:childTnLst>
                                </p:cTn>
                              </p:par>
                            </p:childTnLst>
                          </p:cTn>
                        </p:par>
                        <p:par>
                          <p:cTn id="59" fill="hold">
                            <p:stCondLst>
                              <p:cond delay="7550"/>
                            </p:stCondLst>
                            <p:childTnLst>
                              <p:par>
                                <p:cTn id="60" presetID="53" presetClass="entr" presetSubtype="16" fill="hold" grpId="0" nodeType="afterEffect">
                                  <p:stCondLst>
                                    <p:cond delay="0"/>
                                  </p:stCondLst>
                                  <p:iterate type="lt">
                                    <p:tmPct val="10000"/>
                                  </p:iterate>
                                  <p:childTnLst>
                                    <p:set>
                                      <p:cBhvr>
                                        <p:cTn id="61" dur="1" fill="hold">
                                          <p:stCondLst>
                                            <p:cond delay="0"/>
                                          </p:stCondLst>
                                        </p:cTn>
                                        <p:tgtEl>
                                          <p:spTgt spid="15"/>
                                        </p:tgtEl>
                                        <p:attrNameLst>
                                          <p:attrName>style.visibility</p:attrName>
                                        </p:attrNameLst>
                                      </p:cBhvr>
                                      <p:to>
                                        <p:strVal val="visible"/>
                                      </p:to>
                                    </p:set>
                                    <p:anim calcmode="lin" valueType="num">
                                      <p:cBhvr>
                                        <p:cTn id="62" dur="500" fill="hold"/>
                                        <p:tgtEl>
                                          <p:spTgt spid="15"/>
                                        </p:tgtEl>
                                        <p:attrNameLst>
                                          <p:attrName>ppt_w</p:attrName>
                                        </p:attrNameLst>
                                      </p:cBhvr>
                                      <p:tavLst>
                                        <p:tav tm="0">
                                          <p:val>
                                            <p:fltVal val="0"/>
                                          </p:val>
                                        </p:tav>
                                        <p:tav tm="100000">
                                          <p:val>
                                            <p:strVal val="#ppt_w"/>
                                          </p:val>
                                        </p:tav>
                                      </p:tavLst>
                                    </p:anim>
                                    <p:anim calcmode="lin" valueType="num">
                                      <p:cBhvr>
                                        <p:cTn id="63" dur="500" fill="hold"/>
                                        <p:tgtEl>
                                          <p:spTgt spid="15"/>
                                        </p:tgtEl>
                                        <p:attrNameLst>
                                          <p:attrName>ppt_h</p:attrName>
                                        </p:attrNameLst>
                                      </p:cBhvr>
                                      <p:tavLst>
                                        <p:tav tm="0">
                                          <p:val>
                                            <p:fltVal val="0"/>
                                          </p:val>
                                        </p:tav>
                                        <p:tav tm="100000">
                                          <p:val>
                                            <p:strVal val="#ppt_h"/>
                                          </p:val>
                                        </p:tav>
                                      </p:tavLst>
                                    </p:anim>
                                    <p:animEffect transition="in" filter="fade">
                                      <p:cBhvr>
                                        <p:cTn id="64" dur="500"/>
                                        <p:tgtEl>
                                          <p:spTgt spid="15"/>
                                        </p:tgtEl>
                                      </p:cBhvr>
                                    </p:animEffect>
                                  </p:childTnLst>
                                </p:cTn>
                              </p:par>
                            </p:childTnLst>
                          </p:cTn>
                        </p:par>
                        <p:par>
                          <p:cTn id="65" fill="hold">
                            <p:stCondLst>
                              <p:cond delay="8200"/>
                            </p:stCondLst>
                            <p:childTnLst>
                              <p:par>
                                <p:cTn id="66" presetID="23" presetClass="entr" presetSubtype="16" fill="hold" grpId="0" nodeType="afterEffect">
                                  <p:stCondLst>
                                    <p:cond delay="0"/>
                                  </p:stCondLst>
                                  <p:iterate type="lt">
                                    <p:tmPct val="10000"/>
                                  </p:iterate>
                                  <p:childTnLst>
                                    <p:set>
                                      <p:cBhvr>
                                        <p:cTn id="67" dur="1" fill="hold">
                                          <p:stCondLst>
                                            <p:cond delay="0"/>
                                          </p:stCondLst>
                                        </p:cTn>
                                        <p:tgtEl>
                                          <p:spTgt spid="16"/>
                                        </p:tgtEl>
                                        <p:attrNameLst>
                                          <p:attrName>style.visibility</p:attrName>
                                        </p:attrNameLst>
                                      </p:cBhvr>
                                      <p:to>
                                        <p:strVal val="visible"/>
                                      </p:to>
                                    </p:set>
                                    <p:anim calcmode="lin" valueType="num">
                                      <p:cBhvr>
                                        <p:cTn id="68" dur="500" fill="hold"/>
                                        <p:tgtEl>
                                          <p:spTgt spid="16"/>
                                        </p:tgtEl>
                                        <p:attrNameLst>
                                          <p:attrName>ppt_w</p:attrName>
                                        </p:attrNameLst>
                                      </p:cBhvr>
                                      <p:tavLst>
                                        <p:tav tm="0">
                                          <p:val>
                                            <p:fltVal val="0"/>
                                          </p:val>
                                        </p:tav>
                                        <p:tav tm="100000">
                                          <p:val>
                                            <p:strVal val="#ppt_w"/>
                                          </p:val>
                                        </p:tav>
                                      </p:tavLst>
                                    </p:anim>
                                    <p:anim calcmode="lin" valueType="num">
                                      <p:cBhvr>
                                        <p:cTn id="69" dur="500" fill="hold"/>
                                        <p:tgtEl>
                                          <p:spTgt spid="16"/>
                                        </p:tgtEl>
                                        <p:attrNameLst>
                                          <p:attrName>ppt_h</p:attrName>
                                        </p:attrNameLst>
                                      </p:cBhvr>
                                      <p:tavLst>
                                        <p:tav tm="0">
                                          <p:val>
                                            <p:fltVal val="0"/>
                                          </p:val>
                                        </p:tav>
                                        <p:tav tm="100000">
                                          <p:val>
                                            <p:strVal val="#ppt_h"/>
                                          </p:val>
                                        </p:tav>
                                      </p:tavLst>
                                    </p:anim>
                                  </p:childTnLst>
                                </p:cTn>
                              </p:par>
                            </p:childTnLst>
                          </p:cTn>
                        </p:par>
                        <p:par>
                          <p:cTn id="70" fill="hold">
                            <p:stCondLst>
                              <p:cond delay="10449"/>
                            </p:stCondLst>
                            <p:childTnLst>
                              <p:par>
                                <p:cTn id="71" presetID="2" presetClass="entr" presetSubtype="8" accel="50000" decel="50000"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0-#ppt_w/2"/>
                                          </p:val>
                                        </p:tav>
                                        <p:tav tm="100000">
                                          <p:val>
                                            <p:strVal val="#ppt_x"/>
                                          </p:val>
                                        </p:tav>
                                      </p:tavLst>
                                    </p:anim>
                                    <p:anim calcmode="lin" valueType="num">
                                      <p:cBhvr additive="base">
                                        <p:cTn id="74" dur="500" fill="hold"/>
                                        <p:tgtEl>
                                          <p:spTgt spid="21"/>
                                        </p:tgtEl>
                                        <p:attrNameLst>
                                          <p:attrName>ppt_y</p:attrName>
                                        </p:attrNameLst>
                                      </p:cBhvr>
                                      <p:tavLst>
                                        <p:tav tm="0">
                                          <p:val>
                                            <p:strVal val="#ppt_y"/>
                                          </p:val>
                                        </p:tav>
                                        <p:tav tm="100000">
                                          <p:val>
                                            <p:strVal val="#ppt_y"/>
                                          </p:val>
                                        </p:tav>
                                      </p:tavLst>
                                    </p:anim>
                                  </p:childTnLst>
                                </p:cTn>
                              </p:par>
                            </p:childTnLst>
                          </p:cTn>
                        </p:par>
                        <p:par>
                          <p:cTn id="75" fill="hold">
                            <p:stCondLst>
                              <p:cond delay="10949"/>
                            </p:stCondLst>
                            <p:childTnLst>
                              <p:par>
                                <p:cTn id="76" presetID="22" presetClass="entr" presetSubtype="8" fill="hold" grpId="0" nodeType="after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wipe(left)">
                                      <p:cBhvr>
                                        <p:cTn id="78" dur="500"/>
                                        <p:tgtEl>
                                          <p:spTgt spid="18"/>
                                        </p:tgtEl>
                                      </p:cBhvr>
                                    </p:animEffect>
                                  </p:childTnLst>
                                </p:cTn>
                              </p:par>
                            </p:childTnLst>
                          </p:cTn>
                        </p:par>
                        <p:par>
                          <p:cTn id="79" fill="hold">
                            <p:stCondLst>
                              <p:cond delay="11449"/>
                            </p:stCondLst>
                            <p:childTnLst>
                              <p:par>
                                <p:cTn id="80" presetID="53" presetClass="entr" presetSubtype="16"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p:cTn id="82" dur="500" fill="hold"/>
                                        <p:tgtEl>
                                          <p:spTgt spid="20"/>
                                        </p:tgtEl>
                                        <p:attrNameLst>
                                          <p:attrName>ppt_w</p:attrName>
                                        </p:attrNameLst>
                                      </p:cBhvr>
                                      <p:tavLst>
                                        <p:tav tm="0">
                                          <p:val>
                                            <p:fltVal val="0"/>
                                          </p:val>
                                        </p:tav>
                                        <p:tav tm="100000">
                                          <p:val>
                                            <p:strVal val="#ppt_w"/>
                                          </p:val>
                                        </p:tav>
                                      </p:tavLst>
                                    </p:anim>
                                    <p:anim calcmode="lin" valueType="num">
                                      <p:cBhvr>
                                        <p:cTn id="83" dur="500" fill="hold"/>
                                        <p:tgtEl>
                                          <p:spTgt spid="20"/>
                                        </p:tgtEl>
                                        <p:attrNameLst>
                                          <p:attrName>ppt_h</p:attrName>
                                        </p:attrNameLst>
                                      </p:cBhvr>
                                      <p:tavLst>
                                        <p:tav tm="0">
                                          <p:val>
                                            <p:fltVal val="0"/>
                                          </p:val>
                                        </p:tav>
                                        <p:tav tm="100000">
                                          <p:val>
                                            <p:strVal val="#ppt_h"/>
                                          </p:val>
                                        </p:tav>
                                      </p:tavLst>
                                    </p:anim>
                                    <p:animEffect transition="in" filter="fade">
                                      <p:cBhvr>
                                        <p:cTn id="84" dur="500"/>
                                        <p:tgtEl>
                                          <p:spTgt spid="20"/>
                                        </p:tgtEl>
                                      </p:cBhvr>
                                    </p:animEffect>
                                  </p:childTnLst>
                                </p:cTn>
                              </p:par>
                            </p:childTnLst>
                          </p:cTn>
                        </p:par>
                        <p:par>
                          <p:cTn id="85" fill="hold">
                            <p:stCondLst>
                              <p:cond delay="11949"/>
                            </p:stCondLst>
                            <p:childTnLst>
                              <p:par>
                                <p:cTn id="86" presetID="53" presetClass="entr" presetSubtype="16" fill="hold" grpId="0" nodeType="afterEffect">
                                  <p:stCondLst>
                                    <p:cond delay="0"/>
                                  </p:stCondLst>
                                  <p:iterate type="lt">
                                    <p:tmPct val="10000"/>
                                  </p:iterate>
                                  <p:childTnLst>
                                    <p:set>
                                      <p:cBhvr>
                                        <p:cTn id="87" dur="1" fill="hold">
                                          <p:stCondLst>
                                            <p:cond delay="0"/>
                                          </p:stCondLst>
                                        </p:cTn>
                                        <p:tgtEl>
                                          <p:spTgt spid="22"/>
                                        </p:tgtEl>
                                        <p:attrNameLst>
                                          <p:attrName>style.visibility</p:attrName>
                                        </p:attrNameLst>
                                      </p:cBhvr>
                                      <p:to>
                                        <p:strVal val="visible"/>
                                      </p:to>
                                    </p:set>
                                    <p:anim calcmode="lin" valueType="num">
                                      <p:cBhvr>
                                        <p:cTn id="88" dur="500" fill="hold"/>
                                        <p:tgtEl>
                                          <p:spTgt spid="22"/>
                                        </p:tgtEl>
                                        <p:attrNameLst>
                                          <p:attrName>ppt_w</p:attrName>
                                        </p:attrNameLst>
                                      </p:cBhvr>
                                      <p:tavLst>
                                        <p:tav tm="0">
                                          <p:val>
                                            <p:fltVal val="0"/>
                                          </p:val>
                                        </p:tav>
                                        <p:tav tm="100000">
                                          <p:val>
                                            <p:strVal val="#ppt_w"/>
                                          </p:val>
                                        </p:tav>
                                      </p:tavLst>
                                    </p:anim>
                                    <p:anim calcmode="lin" valueType="num">
                                      <p:cBhvr>
                                        <p:cTn id="89" dur="500" fill="hold"/>
                                        <p:tgtEl>
                                          <p:spTgt spid="22"/>
                                        </p:tgtEl>
                                        <p:attrNameLst>
                                          <p:attrName>ppt_h</p:attrName>
                                        </p:attrNameLst>
                                      </p:cBhvr>
                                      <p:tavLst>
                                        <p:tav tm="0">
                                          <p:val>
                                            <p:fltVal val="0"/>
                                          </p:val>
                                        </p:tav>
                                        <p:tav tm="100000">
                                          <p:val>
                                            <p:strVal val="#ppt_h"/>
                                          </p:val>
                                        </p:tav>
                                      </p:tavLst>
                                    </p:anim>
                                    <p:animEffect transition="in" filter="fade">
                                      <p:cBhvr>
                                        <p:cTn id="90" dur="500"/>
                                        <p:tgtEl>
                                          <p:spTgt spid="22"/>
                                        </p:tgtEl>
                                      </p:cBhvr>
                                    </p:animEffect>
                                  </p:childTnLst>
                                </p:cTn>
                              </p:par>
                            </p:childTnLst>
                          </p:cTn>
                        </p:par>
                        <p:par>
                          <p:cTn id="91" fill="hold">
                            <p:stCondLst>
                              <p:cond delay="12599"/>
                            </p:stCondLst>
                            <p:childTnLst>
                              <p:par>
                                <p:cTn id="92" presetID="23" presetClass="entr" presetSubtype="16" fill="hold" grpId="0" nodeType="afterEffect">
                                  <p:stCondLst>
                                    <p:cond delay="0"/>
                                  </p:stCondLst>
                                  <p:iterate type="lt">
                                    <p:tmPct val="10000"/>
                                  </p:iterate>
                                  <p:childTnLst>
                                    <p:set>
                                      <p:cBhvr>
                                        <p:cTn id="93" dur="1" fill="hold">
                                          <p:stCondLst>
                                            <p:cond delay="0"/>
                                          </p:stCondLst>
                                        </p:cTn>
                                        <p:tgtEl>
                                          <p:spTgt spid="23"/>
                                        </p:tgtEl>
                                        <p:attrNameLst>
                                          <p:attrName>style.visibility</p:attrName>
                                        </p:attrNameLst>
                                      </p:cBhvr>
                                      <p:to>
                                        <p:strVal val="visible"/>
                                      </p:to>
                                    </p:set>
                                    <p:anim calcmode="lin" valueType="num">
                                      <p:cBhvr>
                                        <p:cTn id="94" dur="500" fill="hold"/>
                                        <p:tgtEl>
                                          <p:spTgt spid="23"/>
                                        </p:tgtEl>
                                        <p:attrNameLst>
                                          <p:attrName>ppt_w</p:attrName>
                                        </p:attrNameLst>
                                      </p:cBhvr>
                                      <p:tavLst>
                                        <p:tav tm="0">
                                          <p:val>
                                            <p:fltVal val="0"/>
                                          </p:val>
                                        </p:tav>
                                        <p:tav tm="100000">
                                          <p:val>
                                            <p:strVal val="#ppt_w"/>
                                          </p:val>
                                        </p:tav>
                                      </p:tavLst>
                                    </p:anim>
                                    <p:anim calcmode="lin" valueType="num">
                                      <p:cBhvr>
                                        <p:cTn id="95" dur="500" fill="hold"/>
                                        <p:tgtEl>
                                          <p:spTgt spid="23"/>
                                        </p:tgtEl>
                                        <p:attrNameLst>
                                          <p:attrName>ppt_h</p:attrName>
                                        </p:attrNameLst>
                                      </p:cBhvr>
                                      <p:tavLst>
                                        <p:tav tm="0">
                                          <p:val>
                                            <p:fltVal val="0"/>
                                          </p:val>
                                        </p:tav>
                                        <p:tav tm="100000">
                                          <p:val>
                                            <p:strVal val="#ppt_h"/>
                                          </p:val>
                                        </p:tav>
                                      </p:tavLst>
                                    </p:anim>
                                  </p:childTnLst>
                                </p:cTn>
                              </p:par>
                            </p:childTnLst>
                          </p:cTn>
                        </p:par>
                        <p:par>
                          <p:cTn id="96" fill="hold">
                            <p:stCondLst>
                              <p:cond delay="14849"/>
                            </p:stCondLst>
                            <p:childTnLst>
                              <p:par>
                                <p:cTn id="97" presetID="16" presetClass="entr" presetSubtype="37"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barn(outVertical)">
                                      <p:cBhvr>
                                        <p:cTn id="99" dur="500"/>
                                        <p:tgtEl>
                                          <p:spTgt spid="19"/>
                                        </p:tgtEl>
                                      </p:cBhvr>
                                    </p:animEffect>
                                  </p:childTnLst>
                                </p:cTn>
                              </p:par>
                            </p:childTnLst>
                          </p:cTn>
                        </p:par>
                        <p:par>
                          <p:cTn id="100" fill="hold">
                            <p:stCondLst>
                              <p:cond delay="15349"/>
                            </p:stCondLst>
                            <p:childTnLst>
                              <p:par>
                                <p:cTn id="101" presetID="2" presetClass="entr" presetSubtype="2" accel="50000" decel="50000" fill="hold" grpId="0" nodeType="afterEffect">
                                  <p:stCondLst>
                                    <p:cond delay="0"/>
                                  </p:stCondLst>
                                  <p:childTnLst>
                                    <p:set>
                                      <p:cBhvr>
                                        <p:cTn id="102" dur="1" fill="hold">
                                          <p:stCondLst>
                                            <p:cond delay="0"/>
                                          </p:stCondLst>
                                        </p:cTn>
                                        <p:tgtEl>
                                          <p:spTgt spid="24"/>
                                        </p:tgtEl>
                                        <p:attrNameLst>
                                          <p:attrName>style.visibility</p:attrName>
                                        </p:attrNameLst>
                                      </p:cBhvr>
                                      <p:to>
                                        <p:strVal val="visible"/>
                                      </p:to>
                                    </p:set>
                                    <p:anim calcmode="lin" valueType="num">
                                      <p:cBhvr additive="base">
                                        <p:cTn id="103" dur="500" fill="hold"/>
                                        <p:tgtEl>
                                          <p:spTgt spid="24"/>
                                        </p:tgtEl>
                                        <p:attrNameLst>
                                          <p:attrName>ppt_x</p:attrName>
                                        </p:attrNameLst>
                                      </p:cBhvr>
                                      <p:tavLst>
                                        <p:tav tm="0">
                                          <p:val>
                                            <p:strVal val="1+#ppt_w/2"/>
                                          </p:val>
                                        </p:tav>
                                        <p:tav tm="100000">
                                          <p:val>
                                            <p:strVal val="#ppt_x"/>
                                          </p:val>
                                        </p:tav>
                                      </p:tavLst>
                                    </p:anim>
                                    <p:anim calcmode="lin" valueType="num">
                                      <p:cBhvr additive="base">
                                        <p:cTn id="104" dur="500" fill="hold"/>
                                        <p:tgtEl>
                                          <p:spTgt spid="24"/>
                                        </p:tgtEl>
                                        <p:attrNameLst>
                                          <p:attrName>ppt_y</p:attrName>
                                        </p:attrNameLst>
                                      </p:cBhvr>
                                      <p:tavLst>
                                        <p:tav tm="0">
                                          <p:val>
                                            <p:strVal val="#ppt_y"/>
                                          </p:val>
                                        </p:tav>
                                        <p:tav tm="100000">
                                          <p:val>
                                            <p:strVal val="#ppt_y"/>
                                          </p:val>
                                        </p:tav>
                                      </p:tavLst>
                                    </p:anim>
                                  </p:childTnLst>
                                </p:cTn>
                              </p:par>
                            </p:childTnLst>
                          </p:cTn>
                        </p:par>
                        <p:par>
                          <p:cTn id="105" fill="hold">
                            <p:stCondLst>
                              <p:cond delay="15849"/>
                            </p:stCondLst>
                            <p:childTnLst>
                              <p:par>
                                <p:cTn id="106" presetID="22" presetClass="entr" presetSubtype="2" fill="hold" grpId="0" nodeType="afterEffect">
                                  <p:stCondLst>
                                    <p:cond delay="0"/>
                                  </p:stCondLst>
                                  <p:childTnLst>
                                    <p:set>
                                      <p:cBhvr>
                                        <p:cTn id="107" dur="1" fill="hold">
                                          <p:stCondLst>
                                            <p:cond delay="0"/>
                                          </p:stCondLst>
                                        </p:cTn>
                                        <p:tgtEl>
                                          <p:spTgt spid="17"/>
                                        </p:tgtEl>
                                        <p:attrNameLst>
                                          <p:attrName>style.visibility</p:attrName>
                                        </p:attrNameLst>
                                      </p:cBhvr>
                                      <p:to>
                                        <p:strVal val="visible"/>
                                      </p:to>
                                    </p:set>
                                    <p:animEffect transition="in" filter="wipe(right)">
                                      <p:cBhvr>
                                        <p:cTn id="108" dur="500"/>
                                        <p:tgtEl>
                                          <p:spTgt spid="17"/>
                                        </p:tgtEl>
                                      </p:cBhvr>
                                    </p:animEffect>
                                  </p:childTnLst>
                                </p:cTn>
                              </p:par>
                            </p:childTnLst>
                          </p:cTn>
                        </p:par>
                        <p:par>
                          <p:cTn id="109" fill="hold">
                            <p:stCondLst>
                              <p:cond delay="16349"/>
                            </p:stCondLst>
                            <p:childTnLst>
                              <p:par>
                                <p:cTn id="110" presetID="53" presetClass="entr" presetSubtype="16"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 calcmode="lin" valueType="num">
                                      <p:cBhvr>
                                        <p:cTn id="112" dur="500" fill="hold"/>
                                        <p:tgtEl>
                                          <p:spTgt spid="25"/>
                                        </p:tgtEl>
                                        <p:attrNameLst>
                                          <p:attrName>ppt_w</p:attrName>
                                        </p:attrNameLst>
                                      </p:cBhvr>
                                      <p:tavLst>
                                        <p:tav tm="0">
                                          <p:val>
                                            <p:fltVal val="0"/>
                                          </p:val>
                                        </p:tav>
                                        <p:tav tm="100000">
                                          <p:val>
                                            <p:strVal val="#ppt_w"/>
                                          </p:val>
                                        </p:tav>
                                      </p:tavLst>
                                    </p:anim>
                                    <p:anim calcmode="lin" valueType="num">
                                      <p:cBhvr>
                                        <p:cTn id="113" dur="500" fill="hold"/>
                                        <p:tgtEl>
                                          <p:spTgt spid="25"/>
                                        </p:tgtEl>
                                        <p:attrNameLst>
                                          <p:attrName>ppt_h</p:attrName>
                                        </p:attrNameLst>
                                      </p:cBhvr>
                                      <p:tavLst>
                                        <p:tav tm="0">
                                          <p:val>
                                            <p:fltVal val="0"/>
                                          </p:val>
                                        </p:tav>
                                        <p:tav tm="100000">
                                          <p:val>
                                            <p:strVal val="#ppt_h"/>
                                          </p:val>
                                        </p:tav>
                                      </p:tavLst>
                                    </p:anim>
                                    <p:animEffect transition="in" filter="fade">
                                      <p:cBhvr>
                                        <p:cTn id="114" dur="500"/>
                                        <p:tgtEl>
                                          <p:spTgt spid="25"/>
                                        </p:tgtEl>
                                      </p:cBhvr>
                                    </p:animEffect>
                                  </p:childTnLst>
                                </p:cTn>
                              </p:par>
                            </p:childTnLst>
                          </p:cTn>
                        </p:par>
                        <p:par>
                          <p:cTn id="115" fill="hold">
                            <p:stCondLst>
                              <p:cond delay="16849"/>
                            </p:stCondLst>
                            <p:childTnLst>
                              <p:par>
                                <p:cTn id="116" presetID="53" presetClass="entr" presetSubtype="16" fill="hold" grpId="0" nodeType="afterEffect">
                                  <p:stCondLst>
                                    <p:cond delay="0"/>
                                  </p:stCondLst>
                                  <p:iterate type="lt">
                                    <p:tmPct val="10000"/>
                                  </p:iterate>
                                  <p:childTnLst>
                                    <p:set>
                                      <p:cBhvr>
                                        <p:cTn id="117" dur="1" fill="hold">
                                          <p:stCondLst>
                                            <p:cond delay="0"/>
                                          </p:stCondLst>
                                        </p:cTn>
                                        <p:tgtEl>
                                          <p:spTgt spid="26"/>
                                        </p:tgtEl>
                                        <p:attrNameLst>
                                          <p:attrName>style.visibility</p:attrName>
                                        </p:attrNameLst>
                                      </p:cBhvr>
                                      <p:to>
                                        <p:strVal val="visible"/>
                                      </p:to>
                                    </p:set>
                                    <p:anim calcmode="lin" valueType="num">
                                      <p:cBhvr>
                                        <p:cTn id="118" dur="500" fill="hold"/>
                                        <p:tgtEl>
                                          <p:spTgt spid="26"/>
                                        </p:tgtEl>
                                        <p:attrNameLst>
                                          <p:attrName>ppt_w</p:attrName>
                                        </p:attrNameLst>
                                      </p:cBhvr>
                                      <p:tavLst>
                                        <p:tav tm="0">
                                          <p:val>
                                            <p:fltVal val="0"/>
                                          </p:val>
                                        </p:tav>
                                        <p:tav tm="100000">
                                          <p:val>
                                            <p:strVal val="#ppt_w"/>
                                          </p:val>
                                        </p:tav>
                                      </p:tavLst>
                                    </p:anim>
                                    <p:anim calcmode="lin" valueType="num">
                                      <p:cBhvr>
                                        <p:cTn id="119" dur="500" fill="hold"/>
                                        <p:tgtEl>
                                          <p:spTgt spid="26"/>
                                        </p:tgtEl>
                                        <p:attrNameLst>
                                          <p:attrName>ppt_h</p:attrName>
                                        </p:attrNameLst>
                                      </p:cBhvr>
                                      <p:tavLst>
                                        <p:tav tm="0">
                                          <p:val>
                                            <p:fltVal val="0"/>
                                          </p:val>
                                        </p:tav>
                                        <p:tav tm="100000">
                                          <p:val>
                                            <p:strVal val="#ppt_h"/>
                                          </p:val>
                                        </p:tav>
                                      </p:tavLst>
                                    </p:anim>
                                    <p:animEffect transition="in" filter="fade">
                                      <p:cBhvr>
                                        <p:cTn id="120" dur="500"/>
                                        <p:tgtEl>
                                          <p:spTgt spid="26"/>
                                        </p:tgtEl>
                                      </p:cBhvr>
                                    </p:animEffect>
                                  </p:childTnLst>
                                </p:cTn>
                              </p:par>
                            </p:childTnLst>
                          </p:cTn>
                        </p:par>
                        <p:par>
                          <p:cTn id="121" fill="hold">
                            <p:stCondLst>
                              <p:cond delay="17499"/>
                            </p:stCondLst>
                            <p:childTnLst>
                              <p:par>
                                <p:cTn id="122" presetID="23" presetClass="entr" presetSubtype="16" fill="hold" grpId="0" nodeType="afterEffect">
                                  <p:stCondLst>
                                    <p:cond delay="0"/>
                                  </p:stCondLst>
                                  <p:iterate type="lt">
                                    <p:tmPct val="10000"/>
                                  </p:iterate>
                                  <p:childTnLst>
                                    <p:set>
                                      <p:cBhvr>
                                        <p:cTn id="123" dur="1" fill="hold">
                                          <p:stCondLst>
                                            <p:cond delay="0"/>
                                          </p:stCondLst>
                                        </p:cTn>
                                        <p:tgtEl>
                                          <p:spTgt spid="27"/>
                                        </p:tgtEl>
                                        <p:attrNameLst>
                                          <p:attrName>style.visibility</p:attrName>
                                        </p:attrNameLst>
                                      </p:cBhvr>
                                      <p:to>
                                        <p:strVal val="visible"/>
                                      </p:to>
                                    </p:set>
                                    <p:anim calcmode="lin" valueType="num">
                                      <p:cBhvr>
                                        <p:cTn id="124" dur="500" fill="hold"/>
                                        <p:tgtEl>
                                          <p:spTgt spid="27"/>
                                        </p:tgtEl>
                                        <p:attrNameLst>
                                          <p:attrName>ppt_w</p:attrName>
                                        </p:attrNameLst>
                                      </p:cBhvr>
                                      <p:tavLst>
                                        <p:tav tm="0">
                                          <p:val>
                                            <p:fltVal val="0"/>
                                          </p:val>
                                        </p:tav>
                                        <p:tav tm="100000">
                                          <p:val>
                                            <p:strVal val="#ppt_w"/>
                                          </p:val>
                                        </p:tav>
                                      </p:tavLst>
                                    </p:anim>
                                    <p:anim calcmode="lin" valueType="num">
                                      <p:cBhvr>
                                        <p:cTn id="125" dur="500" fill="hold"/>
                                        <p:tgtEl>
                                          <p:spTgt spid="27"/>
                                        </p:tgtEl>
                                        <p:attrNameLst>
                                          <p:attrName>ppt_h</p:attrName>
                                        </p:attrNameLst>
                                      </p:cBhvr>
                                      <p:tavLst>
                                        <p:tav tm="0">
                                          <p:val>
                                            <p:fltVal val="0"/>
                                          </p:val>
                                        </p:tav>
                                        <p:tav tm="100000">
                                          <p:val>
                                            <p:strVal val="#ppt_h"/>
                                          </p:val>
                                        </p:tav>
                                      </p:tavLst>
                                    </p:anim>
                                  </p:childTnLst>
                                </p:cTn>
                              </p:par>
                            </p:childTnLst>
                          </p:cTn>
                        </p:par>
                        <p:par>
                          <p:cTn id="126" fill="hold">
                            <p:stCondLst>
                              <p:cond delay="19750"/>
                            </p:stCondLst>
                            <p:childTnLst>
                              <p:par>
                                <p:cTn id="127" presetID="2" presetClass="entr" presetSubtype="8" accel="50000" decel="50000" fill="hold" grpId="0" nodeType="afterEffect">
                                  <p:stCondLst>
                                    <p:cond delay="0"/>
                                  </p:stCondLst>
                                  <p:childTnLst>
                                    <p:set>
                                      <p:cBhvr>
                                        <p:cTn id="128" dur="1" fill="hold">
                                          <p:stCondLst>
                                            <p:cond delay="0"/>
                                          </p:stCondLst>
                                        </p:cTn>
                                        <p:tgtEl>
                                          <p:spTgt spid="32"/>
                                        </p:tgtEl>
                                        <p:attrNameLst>
                                          <p:attrName>style.visibility</p:attrName>
                                        </p:attrNameLst>
                                      </p:cBhvr>
                                      <p:to>
                                        <p:strVal val="visible"/>
                                      </p:to>
                                    </p:set>
                                    <p:anim calcmode="lin" valueType="num">
                                      <p:cBhvr additive="base">
                                        <p:cTn id="129" dur="500" fill="hold"/>
                                        <p:tgtEl>
                                          <p:spTgt spid="32"/>
                                        </p:tgtEl>
                                        <p:attrNameLst>
                                          <p:attrName>ppt_x</p:attrName>
                                        </p:attrNameLst>
                                      </p:cBhvr>
                                      <p:tavLst>
                                        <p:tav tm="0">
                                          <p:val>
                                            <p:strVal val="0-#ppt_w/2"/>
                                          </p:val>
                                        </p:tav>
                                        <p:tav tm="100000">
                                          <p:val>
                                            <p:strVal val="#ppt_x"/>
                                          </p:val>
                                        </p:tav>
                                      </p:tavLst>
                                    </p:anim>
                                    <p:anim calcmode="lin" valueType="num">
                                      <p:cBhvr additive="base">
                                        <p:cTn id="130" dur="500" fill="hold"/>
                                        <p:tgtEl>
                                          <p:spTgt spid="32"/>
                                        </p:tgtEl>
                                        <p:attrNameLst>
                                          <p:attrName>ppt_y</p:attrName>
                                        </p:attrNameLst>
                                      </p:cBhvr>
                                      <p:tavLst>
                                        <p:tav tm="0">
                                          <p:val>
                                            <p:strVal val="#ppt_y"/>
                                          </p:val>
                                        </p:tav>
                                        <p:tav tm="100000">
                                          <p:val>
                                            <p:strVal val="#ppt_y"/>
                                          </p:val>
                                        </p:tav>
                                      </p:tavLst>
                                    </p:anim>
                                  </p:childTnLst>
                                </p:cTn>
                              </p:par>
                            </p:childTnLst>
                          </p:cTn>
                        </p:par>
                        <p:par>
                          <p:cTn id="131" fill="hold">
                            <p:stCondLst>
                              <p:cond delay="20250"/>
                            </p:stCondLst>
                            <p:childTnLst>
                              <p:par>
                                <p:cTn id="132" presetID="22" presetClass="entr" presetSubtype="8" fill="hold" grpId="0" nodeType="afterEffect">
                                  <p:stCondLst>
                                    <p:cond delay="0"/>
                                  </p:stCondLst>
                                  <p:childTnLst>
                                    <p:set>
                                      <p:cBhvr>
                                        <p:cTn id="133" dur="1" fill="hold">
                                          <p:stCondLst>
                                            <p:cond delay="0"/>
                                          </p:stCondLst>
                                        </p:cTn>
                                        <p:tgtEl>
                                          <p:spTgt spid="29"/>
                                        </p:tgtEl>
                                        <p:attrNameLst>
                                          <p:attrName>style.visibility</p:attrName>
                                        </p:attrNameLst>
                                      </p:cBhvr>
                                      <p:to>
                                        <p:strVal val="visible"/>
                                      </p:to>
                                    </p:set>
                                    <p:animEffect transition="in" filter="wipe(left)">
                                      <p:cBhvr>
                                        <p:cTn id="134" dur="500"/>
                                        <p:tgtEl>
                                          <p:spTgt spid="29"/>
                                        </p:tgtEl>
                                      </p:cBhvr>
                                    </p:animEffect>
                                  </p:childTnLst>
                                </p:cTn>
                              </p:par>
                            </p:childTnLst>
                          </p:cTn>
                        </p:par>
                        <p:par>
                          <p:cTn id="135" fill="hold">
                            <p:stCondLst>
                              <p:cond delay="20750"/>
                            </p:stCondLst>
                            <p:childTnLst>
                              <p:par>
                                <p:cTn id="136" presetID="53" presetClass="entr" presetSubtype="16" fill="hold" grpId="0" nodeType="afterEffect">
                                  <p:stCondLst>
                                    <p:cond delay="0"/>
                                  </p:stCondLst>
                                  <p:childTnLst>
                                    <p:set>
                                      <p:cBhvr>
                                        <p:cTn id="137" dur="1" fill="hold">
                                          <p:stCondLst>
                                            <p:cond delay="0"/>
                                          </p:stCondLst>
                                        </p:cTn>
                                        <p:tgtEl>
                                          <p:spTgt spid="31"/>
                                        </p:tgtEl>
                                        <p:attrNameLst>
                                          <p:attrName>style.visibility</p:attrName>
                                        </p:attrNameLst>
                                      </p:cBhvr>
                                      <p:to>
                                        <p:strVal val="visible"/>
                                      </p:to>
                                    </p:set>
                                    <p:anim calcmode="lin" valueType="num">
                                      <p:cBhvr>
                                        <p:cTn id="138" dur="500" fill="hold"/>
                                        <p:tgtEl>
                                          <p:spTgt spid="31"/>
                                        </p:tgtEl>
                                        <p:attrNameLst>
                                          <p:attrName>ppt_w</p:attrName>
                                        </p:attrNameLst>
                                      </p:cBhvr>
                                      <p:tavLst>
                                        <p:tav tm="0">
                                          <p:val>
                                            <p:fltVal val="0"/>
                                          </p:val>
                                        </p:tav>
                                        <p:tav tm="100000">
                                          <p:val>
                                            <p:strVal val="#ppt_w"/>
                                          </p:val>
                                        </p:tav>
                                      </p:tavLst>
                                    </p:anim>
                                    <p:anim calcmode="lin" valueType="num">
                                      <p:cBhvr>
                                        <p:cTn id="139" dur="500" fill="hold"/>
                                        <p:tgtEl>
                                          <p:spTgt spid="31"/>
                                        </p:tgtEl>
                                        <p:attrNameLst>
                                          <p:attrName>ppt_h</p:attrName>
                                        </p:attrNameLst>
                                      </p:cBhvr>
                                      <p:tavLst>
                                        <p:tav tm="0">
                                          <p:val>
                                            <p:fltVal val="0"/>
                                          </p:val>
                                        </p:tav>
                                        <p:tav tm="100000">
                                          <p:val>
                                            <p:strVal val="#ppt_h"/>
                                          </p:val>
                                        </p:tav>
                                      </p:tavLst>
                                    </p:anim>
                                    <p:animEffect transition="in" filter="fade">
                                      <p:cBhvr>
                                        <p:cTn id="140" dur="500"/>
                                        <p:tgtEl>
                                          <p:spTgt spid="31"/>
                                        </p:tgtEl>
                                      </p:cBhvr>
                                    </p:animEffect>
                                  </p:childTnLst>
                                </p:cTn>
                              </p:par>
                            </p:childTnLst>
                          </p:cTn>
                        </p:par>
                        <p:par>
                          <p:cTn id="141" fill="hold">
                            <p:stCondLst>
                              <p:cond delay="21250"/>
                            </p:stCondLst>
                            <p:childTnLst>
                              <p:par>
                                <p:cTn id="142" presetID="53" presetClass="entr" presetSubtype="16" fill="hold" grpId="0" nodeType="afterEffect">
                                  <p:stCondLst>
                                    <p:cond delay="0"/>
                                  </p:stCondLst>
                                  <p:iterate type="lt">
                                    <p:tmPct val="10000"/>
                                  </p:iterate>
                                  <p:childTnLst>
                                    <p:set>
                                      <p:cBhvr>
                                        <p:cTn id="143" dur="1" fill="hold">
                                          <p:stCondLst>
                                            <p:cond delay="0"/>
                                          </p:stCondLst>
                                        </p:cTn>
                                        <p:tgtEl>
                                          <p:spTgt spid="33"/>
                                        </p:tgtEl>
                                        <p:attrNameLst>
                                          <p:attrName>style.visibility</p:attrName>
                                        </p:attrNameLst>
                                      </p:cBhvr>
                                      <p:to>
                                        <p:strVal val="visible"/>
                                      </p:to>
                                    </p:set>
                                    <p:anim calcmode="lin" valueType="num">
                                      <p:cBhvr>
                                        <p:cTn id="144" dur="500" fill="hold"/>
                                        <p:tgtEl>
                                          <p:spTgt spid="33"/>
                                        </p:tgtEl>
                                        <p:attrNameLst>
                                          <p:attrName>ppt_w</p:attrName>
                                        </p:attrNameLst>
                                      </p:cBhvr>
                                      <p:tavLst>
                                        <p:tav tm="0">
                                          <p:val>
                                            <p:fltVal val="0"/>
                                          </p:val>
                                        </p:tav>
                                        <p:tav tm="100000">
                                          <p:val>
                                            <p:strVal val="#ppt_w"/>
                                          </p:val>
                                        </p:tav>
                                      </p:tavLst>
                                    </p:anim>
                                    <p:anim calcmode="lin" valueType="num">
                                      <p:cBhvr>
                                        <p:cTn id="145" dur="500" fill="hold"/>
                                        <p:tgtEl>
                                          <p:spTgt spid="33"/>
                                        </p:tgtEl>
                                        <p:attrNameLst>
                                          <p:attrName>ppt_h</p:attrName>
                                        </p:attrNameLst>
                                      </p:cBhvr>
                                      <p:tavLst>
                                        <p:tav tm="0">
                                          <p:val>
                                            <p:fltVal val="0"/>
                                          </p:val>
                                        </p:tav>
                                        <p:tav tm="100000">
                                          <p:val>
                                            <p:strVal val="#ppt_h"/>
                                          </p:val>
                                        </p:tav>
                                      </p:tavLst>
                                    </p:anim>
                                    <p:animEffect transition="in" filter="fade">
                                      <p:cBhvr>
                                        <p:cTn id="146" dur="500"/>
                                        <p:tgtEl>
                                          <p:spTgt spid="33"/>
                                        </p:tgtEl>
                                      </p:cBhvr>
                                    </p:animEffect>
                                  </p:childTnLst>
                                </p:cTn>
                              </p:par>
                            </p:childTnLst>
                          </p:cTn>
                        </p:par>
                        <p:par>
                          <p:cTn id="147" fill="hold">
                            <p:stCondLst>
                              <p:cond delay="21899"/>
                            </p:stCondLst>
                            <p:childTnLst>
                              <p:par>
                                <p:cTn id="148" presetID="23" presetClass="entr" presetSubtype="16" fill="hold" grpId="0" nodeType="afterEffect">
                                  <p:stCondLst>
                                    <p:cond delay="0"/>
                                  </p:stCondLst>
                                  <p:iterate type="lt">
                                    <p:tmPct val="10000"/>
                                  </p:iterate>
                                  <p:childTnLst>
                                    <p:set>
                                      <p:cBhvr>
                                        <p:cTn id="149" dur="1" fill="hold">
                                          <p:stCondLst>
                                            <p:cond delay="0"/>
                                          </p:stCondLst>
                                        </p:cTn>
                                        <p:tgtEl>
                                          <p:spTgt spid="34"/>
                                        </p:tgtEl>
                                        <p:attrNameLst>
                                          <p:attrName>style.visibility</p:attrName>
                                        </p:attrNameLst>
                                      </p:cBhvr>
                                      <p:to>
                                        <p:strVal val="visible"/>
                                      </p:to>
                                    </p:set>
                                    <p:anim calcmode="lin" valueType="num">
                                      <p:cBhvr>
                                        <p:cTn id="150" dur="500" fill="hold"/>
                                        <p:tgtEl>
                                          <p:spTgt spid="34"/>
                                        </p:tgtEl>
                                        <p:attrNameLst>
                                          <p:attrName>ppt_w</p:attrName>
                                        </p:attrNameLst>
                                      </p:cBhvr>
                                      <p:tavLst>
                                        <p:tav tm="0">
                                          <p:val>
                                            <p:fltVal val="0"/>
                                          </p:val>
                                        </p:tav>
                                        <p:tav tm="100000">
                                          <p:val>
                                            <p:strVal val="#ppt_w"/>
                                          </p:val>
                                        </p:tav>
                                      </p:tavLst>
                                    </p:anim>
                                    <p:anim calcmode="lin" valueType="num">
                                      <p:cBhvr>
                                        <p:cTn id="151" dur="500" fill="hold"/>
                                        <p:tgtEl>
                                          <p:spTgt spid="34"/>
                                        </p:tgtEl>
                                        <p:attrNameLst>
                                          <p:attrName>ppt_h</p:attrName>
                                        </p:attrNameLst>
                                      </p:cBhvr>
                                      <p:tavLst>
                                        <p:tav tm="0">
                                          <p:val>
                                            <p:fltVal val="0"/>
                                          </p:val>
                                        </p:tav>
                                        <p:tav tm="100000">
                                          <p:val>
                                            <p:strVal val="#ppt_h"/>
                                          </p:val>
                                        </p:tav>
                                      </p:tavLst>
                                    </p:anim>
                                  </p:childTnLst>
                                </p:cTn>
                              </p:par>
                            </p:childTnLst>
                          </p:cTn>
                        </p:par>
                        <p:par>
                          <p:cTn id="152" fill="hold">
                            <p:stCondLst>
                              <p:cond delay="24149"/>
                            </p:stCondLst>
                            <p:childTnLst>
                              <p:par>
                                <p:cTn id="153" presetID="16" presetClass="entr" presetSubtype="37" fill="hold" grpId="0" nodeType="afterEffect">
                                  <p:stCondLst>
                                    <p:cond delay="0"/>
                                  </p:stCondLst>
                                  <p:childTnLst>
                                    <p:set>
                                      <p:cBhvr>
                                        <p:cTn id="154" dur="1" fill="hold">
                                          <p:stCondLst>
                                            <p:cond delay="0"/>
                                          </p:stCondLst>
                                        </p:cTn>
                                        <p:tgtEl>
                                          <p:spTgt spid="30"/>
                                        </p:tgtEl>
                                        <p:attrNameLst>
                                          <p:attrName>style.visibility</p:attrName>
                                        </p:attrNameLst>
                                      </p:cBhvr>
                                      <p:to>
                                        <p:strVal val="visible"/>
                                      </p:to>
                                    </p:set>
                                    <p:animEffect transition="in" filter="barn(outVertical)">
                                      <p:cBhvr>
                                        <p:cTn id="155" dur="500"/>
                                        <p:tgtEl>
                                          <p:spTgt spid="30"/>
                                        </p:tgtEl>
                                      </p:cBhvr>
                                    </p:animEffect>
                                  </p:childTnLst>
                                </p:cTn>
                              </p:par>
                            </p:childTnLst>
                          </p:cTn>
                        </p:par>
                        <p:par>
                          <p:cTn id="156" fill="hold">
                            <p:stCondLst>
                              <p:cond delay="24649"/>
                            </p:stCondLst>
                            <p:childTnLst>
                              <p:par>
                                <p:cTn id="157" presetID="2" presetClass="entr" presetSubtype="2" accel="50000" decel="50000" fill="hold" grpId="0" nodeType="afterEffect">
                                  <p:stCondLst>
                                    <p:cond delay="0"/>
                                  </p:stCondLst>
                                  <p:childTnLst>
                                    <p:set>
                                      <p:cBhvr>
                                        <p:cTn id="158" dur="1" fill="hold">
                                          <p:stCondLst>
                                            <p:cond delay="0"/>
                                          </p:stCondLst>
                                        </p:cTn>
                                        <p:tgtEl>
                                          <p:spTgt spid="35"/>
                                        </p:tgtEl>
                                        <p:attrNameLst>
                                          <p:attrName>style.visibility</p:attrName>
                                        </p:attrNameLst>
                                      </p:cBhvr>
                                      <p:to>
                                        <p:strVal val="visible"/>
                                      </p:to>
                                    </p:set>
                                    <p:anim calcmode="lin" valueType="num">
                                      <p:cBhvr additive="base">
                                        <p:cTn id="159" dur="500" fill="hold"/>
                                        <p:tgtEl>
                                          <p:spTgt spid="35"/>
                                        </p:tgtEl>
                                        <p:attrNameLst>
                                          <p:attrName>ppt_x</p:attrName>
                                        </p:attrNameLst>
                                      </p:cBhvr>
                                      <p:tavLst>
                                        <p:tav tm="0">
                                          <p:val>
                                            <p:strVal val="1+#ppt_w/2"/>
                                          </p:val>
                                        </p:tav>
                                        <p:tav tm="100000">
                                          <p:val>
                                            <p:strVal val="#ppt_x"/>
                                          </p:val>
                                        </p:tav>
                                      </p:tavLst>
                                    </p:anim>
                                    <p:anim calcmode="lin" valueType="num">
                                      <p:cBhvr additive="base">
                                        <p:cTn id="160" dur="500" fill="hold"/>
                                        <p:tgtEl>
                                          <p:spTgt spid="35"/>
                                        </p:tgtEl>
                                        <p:attrNameLst>
                                          <p:attrName>ppt_y</p:attrName>
                                        </p:attrNameLst>
                                      </p:cBhvr>
                                      <p:tavLst>
                                        <p:tav tm="0">
                                          <p:val>
                                            <p:strVal val="#ppt_y"/>
                                          </p:val>
                                        </p:tav>
                                        <p:tav tm="100000">
                                          <p:val>
                                            <p:strVal val="#ppt_y"/>
                                          </p:val>
                                        </p:tav>
                                      </p:tavLst>
                                    </p:anim>
                                  </p:childTnLst>
                                </p:cTn>
                              </p:par>
                            </p:childTnLst>
                          </p:cTn>
                        </p:par>
                        <p:par>
                          <p:cTn id="161" fill="hold">
                            <p:stCondLst>
                              <p:cond delay="25149"/>
                            </p:stCondLst>
                            <p:childTnLst>
                              <p:par>
                                <p:cTn id="162" presetID="22" presetClass="entr" presetSubtype="2" fill="hold" grpId="0" nodeType="afterEffect">
                                  <p:stCondLst>
                                    <p:cond delay="0"/>
                                  </p:stCondLst>
                                  <p:childTnLst>
                                    <p:set>
                                      <p:cBhvr>
                                        <p:cTn id="163" dur="1" fill="hold">
                                          <p:stCondLst>
                                            <p:cond delay="0"/>
                                          </p:stCondLst>
                                        </p:cTn>
                                        <p:tgtEl>
                                          <p:spTgt spid="28"/>
                                        </p:tgtEl>
                                        <p:attrNameLst>
                                          <p:attrName>style.visibility</p:attrName>
                                        </p:attrNameLst>
                                      </p:cBhvr>
                                      <p:to>
                                        <p:strVal val="visible"/>
                                      </p:to>
                                    </p:set>
                                    <p:animEffect transition="in" filter="wipe(right)">
                                      <p:cBhvr>
                                        <p:cTn id="164" dur="500"/>
                                        <p:tgtEl>
                                          <p:spTgt spid="28"/>
                                        </p:tgtEl>
                                      </p:cBhvr>
                                    </p:animEffect>
                                  </p:childTnLst>
                                </p:cTn>
                              </p:par>
                            </p:childTnLst>
                          </p:cTn>
                        </p:par>
                        <p:par>
                          <p:cTn id="165" fill="hold">
                            <p:stCondLst>
                              <p:cond delay="25649"/>
                            </p:stCondLst>
                            <p:childTnLst>
                              <p:par>
                                <p:cTn id="166" presetID="53" presetClass="entr" presetSubtype="16" fill="hold" grpId="0" nodeType="afterEffect">
                                  <p:stCondLst>
                                    <p:cond delay="0"/>
                                  </p:stCondLst>
                                  <p:childTnLst>
                                    <p:set>
                                      <p:cBhvr>
                                        <p:cTn id="167" dur="1" fill="hold">
                                          <p:stCondLst>
                                            <p:cond delay="0"/>
                                          </p:stCondLst>
                                        </p:cTn>
                                        <p:tgtEl>
                                          <p:spTgt spid="36"/>
                                        </p:tgtEl>
                                        <p:attrNameLst>
                                          <p:attrName>style.visibility</p:attrName>
                                        </p:attrNameLst>
                                      </p:cBhvr>
                                      <p:to>
                                        <p:strVal val="visible"/>
                                      </p:to>
                                    </p:set>
                                    <p:anim calcmode="lin" valueType="num">
                                      <p:cBhvr>
                                        <p:cTn id="168" dur="500" fill="hold"/>
                                        <p:tgtEl>
                                          <p:spTgt spid="36"/>
                                        </p:tgtEl>
                                        <p:attrNameLst>
                                          <p:attrName>ppt_w</p:attrName>
                                        </p:attrNameLst>
                                      </p:cBhvr>
                                      <p:tavLst>
                                        <p:tav tm="0">
                                          <p:val>
                                            <p:fltVal val="0"/>
                                          </p:val>
                                        </p:tav>
                                        <p:tav tm="100000">
                                          <p:val>
                                            <p:strVal val="#ppt_w"/>
                                          </p:val>
                                        </p:tav>
                                      </p:tavLst>
                                    </p:anim>
                                    <p:anim calcmode="lin" valueType="num">
                                      <p:cBhvr>
                                        <p:cTn id="169" dur="500" fill="hold"/>
                                        <p:tgtEl>
                                          <p:spTgt spid="36"/>
                                        </p:tgtEl>
                                        <p:attrNameLst>
                                          <p:attrName>ppt_h</p:attrName>
                                        </p:attrNameLst>
                                      </p:cBhvr>
                                      <p:tavLst>
                                        <p:tav tm="0">
                                          <p:val>
                                            <p:fltVal val="0"/>
                                          </p:val>
                                        </p:tav>
                                        <p:tav tm="100000">
                                          <p:val>
                                            <p:strVal val="#ppt_h"/>
                                          </p:val>
                                        </p:tav>
                                      </p:tavLst>
                                    </p:anim>
                                    <p:animEffect transition="in" filter="fade">
                                      <p:cBhvr>
                                        <p:cTn id="170" dur="500"/>
                                        <p:tgtEl>
                                          <p:spTgt spid="36"/>
                                        </p:tgtEl>
                                      </p:cBhvr>
                                    </p:animEffect>
                                  </p:childTnLst>
                                </p:cTn>
                              </p:par>
                            </p:childTnLst>
                          </p:cTn>
                        </p:par>
                        <p:par>
                          <p:cTn id="171" fill="hold">
                            <p:stCondLst>
                              <p:cond delay="26149"/>
                            </p:stCondLst>
                            <p:childTnLst>
                              <p:par>
                                <p:cTn id="172" presetID="53" presetClass="entr" presetSubtype="16" fill="hold" grpId="0" nodeType="afterEffect">
                                  <p:stCondLst>
                                    <p:cond delay="0"/>
                                  </p:stCondLst>
                                  <p:iterate type="lt">
                                    <p:tmPct val="10000"/>
                                  </p:iterate>
                                  <p:childTnLst>
                                    <p:set>
                                      <p:cBhvr>
                                        <p:cTn id="173" dur="1" fill="hold">
                                          <p:stCondLst>
                                            <p:cond delay="0"/>
                                          </p:stCondLst>
                                        </p:cTn>
                                        <p:tgtEl>
                                          <p:spTgt spid="37"/>
                                        </p:tgtEl>
                                        <p:attrNameLst>
                                          <p:attrName>style.visibility</p:attrName>
                                        </p:attrNameLst>
                                      </p:cBhvr>
                                      <p:to>
                                        <p:strVal val="visible"/>
                                      </p:to>
                                    </p:set>
                                    <p:anim calcmode="lin" valueType="num">
                                      <p:cBhvr>
                                        <p:cTn id="174" dur="500" fill="hold"/>
                                        <p:tgtEl>
                                          <p:spTgt spid="37"/>
                                        </p:tgtEl>
                                        <p:attrNameLst>
                                          <p:attrName>ppt_w</p:attrName>
                                        </p:attrNameLst>
                                      </p:cBhvr>
                                      <p:tavLst>
                                        <p:tav tm="0">
                                          <p:val>
                                            <p:fltVal val="0"/>
                                          </p:val>
                                        </p:tav>
                                        <p:tav tm="100000">
                                          <p:val>
                                            <p:strVal val="#ppt_w"/>
                                          </p:val>
                                        </p:tav>
                                      </p:tavLst>
                                    </p:anim>
                                    <p:anim calcmode="lin" valueType="num">
                                      <p:cBhvr>
                                        <p:cTn id="175" dur="500" fill="hold"/>
                                        <p:tgtEl>
                                          <p:spTgt spid="37"/>
                                        </p:tgtEl>
                                        <p:attrNameLst>
                                          <p:attrName>ppt_h</p:attrName>
                                        </p:attrNameLst>
                                      </p:cBhvr>
                                      <p:tavLst>
                                        <p:tav tm="0">
                                          <p:val>
                                            <p:fltVal val="0"/>
                                          </p:val>
                                        </p:tav>
                                        <p:tav tm="100000">
                                          <p:val>
                                            <p:strVal val="#ppt_h"/>
                                          </p:val>
                                        </p:tav>
                                      </p:tavLst>
                                    </p:anim>
                                    <p:animEffect transition="in" filter="fade">
                                      <p:cBhvr>
                                        <p:cTn id="176" dur="500"/>
                                        <p:tgtEl>
                                          <p:spTgt spid="37"/>
                                        </p:tgtEl>
                                      </p:cBhvr>
                                    </p:animEffect>
                                  </p:childTnLst>
                                </p:cTn>
                              </p:par>
                            </p:childTnLst>
                          </p:cTn>
                        </p:par>
                        <p:par>
                          <p:cTn id="177" fill="hold">
                            <p:stCondLst>
                              <p:cond delay="26799"/>
                            </p:stCondLst>
                            <p:childTnLst>
                              <p:par>
                                <p:cTn id="178" presetID="23" presetClass="entr" presetSubtype="16" fill="hold" grpId="0" nodeType="afterEffect">
                                  <p:stCondLst>
                                    <p:cond delay="0"/>
                                  </p:stCondLst>
                                  <p:iterate type="lt">
                                    <p:tmPct val="10000"/>
                                  </p:iterate>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animBg="1"/>
      <p:bldP spid="10" grpId="0" animBg="1"/>
      <p:bldP spid="11" grpId="0"/>
      <p:bldP spid="12" grpId="0"/>
      <p:bldP spid="13" grpId="0" animBg="1"/>
      <p:bldP spid="14" grpId="0" animBg="1"/>
      <p:bldP spid="15" grpId="0"/>
      <p:bldP spid="16" grpId="0"/>
      <p:bldP spid="17" grpId="0" animBg="1"/>
      <p:bldP spid="18" grpId="0" animBg="1"/>
      <p:bldP spid="19" grpId="0" animBg="1"/>
      <p:bldP spid="20" grpId="0" animBg="1"/>
      <p:bldP spid="21" grpId="0" animBg="1"/>
      <p:bldP spid="22" grpId="0"/>
      <p:bldP spid="23" grpId="0"/>
      <p:bldP spid="24" grpId="0" animBg="1"/>
      <p:bldP spid="25" grpId="0" animBg="1"/>
      <p:bldP spid="26" grpId="0"/>
      <p:bldP spid="27" grpId="0"/>
      <p:bldP spid="28" grpId="0" animBg="1"/>
      <p:bldP spid="29" grpId="0" animBg="1"/>
      <p:bldP spid="30" grpId="0" animBg="1"/>
      <p:bldP spid="31" grpId="0" animBg="1"/>
      <p:bldP spid="32" grpId="0" animBg="1"/>
      <p:bldP spid="33" grpId="0"/>
      <p:bldP spid="34" grpId="0"/>
      <p:bldP spid="35" grpId="0" animBg="1"/>
      <p:bldP spid="36" grpId="0" animBg="1"/>
      <p:bldP spid="37"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7"/>
          <p:cNvSpPr txBox="1">
            <a:spLocks noChangeArrowheads="1"/>
          </p:cNvSpPr>
          <p:nvPr/>
        </p:nvSpPr>
        <p:spPr bwMode="auto">
          <a:xfrm>
            <a:off x="1711583" y="416973"/>
            <a:ext cx="19287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spcBef>
                <a:spcPct val="0"/>
              </a:spcBef>
              <a:buNone/>
            </a:pPr>
            <a:r>
              <a:rPr lang="zh-CN" altLang="en-US" sz="2800" spc="600" dirty="0">
                <a:solidFill>
                  <a:srgbClr val="42A6E2"/>
                </a:solidFill>
                <a:latin typeface="方正尚酷简体" panose="03000509000000000000" pitchFamily="65" charset="-122"/>
                <a:ea typeface="方正尚酷简体" panose="03000509000000000000" pitchFamily="65" charset="-122"/>
              </a:rPr>
              <a:t>销售分类</a:t>
            </a:r>
          </a:p>
        </p:txBody>
      </p:sp>
      <p:grpSp>
        <p:nvGrpSpPr>
          <p:cNvPr id="3" name="组合 2"/>
          <p:cNvGrpSpPr/>
          <p:nvPr/>
        </p:nvGrpSpPr>
        <p:grpSpPr>
          <a:xfrm>
            <a:off x="-19052" y="319730"/>
            <a:ext cx="1623000" cy="707886"/>
            <a:chOff x="-19052" y="319730"/>
            <a:chExt cx="1623000" cy="707886"/>
          </a:xfrm>
        </p:grpSpPr>
        <p:sp>
          <p:nvSpPr>
            <p:cNvPr id="4" name="任意多边形 3"/>
            <p:cNvSpPr/>
            <p:nvPr/>
          </p:nvSpPr>
          <p:spPr>
            <a:xfrm flipH="1">
              <a:off x="-19052" y="340071"/>
              <a:ext cx="1623000" cy="675970"/>
            </a:xfrm>
            <a:custGeom>
              <a:avLst/>
              <a:gdLst>
                <a:gd name="connsiteX0" fmla="*/ 1623000 w 1623000"/>
                <a:gd name="connsiteY0" fmla="*/ 0 h 675970"/>
                <a:gd name="connsiteX1" fmla="*/ 309120 w 1623000"/>
                <a:gd name="connsiteY1" fmla="*/ 0 h 675970"/>
                <a:gd name="connsiteX2" fmla="*/ 270629 w 1623000"/>
                <a:gd name="connsiteY2" fmla="*/ 0 h 675970"/>
                <a:gd name="connsiteX3" fmla="*/ 270629 w 1623000"/>
                <a:gd name="connsiteY3" fmla="*/ 4243 h 675970"/>
                <a:gd name="connsiteX4" fmla="*/ 246822 w 1623000"/>
                <a:gd name="connsiteY4" fmla="*/ 6867 h 675970"/>
                <a:gd name="connsiteX5" fmla="*/ 0 w 1623000"/>
                <a:gd name="connsiteY5" fmla="*/ 337985 h 675970"/>
                <a:gd name="connsiteX6" fmla="*/ 246822 w 1623000"/>
                <a:gd name="connsiteY6" fmla="*/ 669103 h 675970"/>
                <a:gd name="connsiteX7" fmla="*/ 270629 w 1623000"/>
                <a:gd name="connsiteY7" fmla="*/ 671727 h 675970"/>
                <a:gd name="connsiteX8" fmla="*/ 270629 w 1623000"/>
                <a:gd name="connsiteY8" fmla="*/ 675969 h 675970"/>
                <a:gd name="connsiteX9" fmla="*/ 309111 w 1623000"/>
                <a:gd name="connsiteY9" fmla="*/ 675969 h 675970"/>
                <a:gd name="connsiteX10" fmla="*/ 309120 w 1623000"/>
                <a:gd name="connsiteY10" fmla="*/ 675970 h 675970"/>
                <a:gd name="connsiteX11" fmla="*/ 309129 w 1623000"/>
                <a:gd name="connsiteY11" fmla="*/ 675969 h 675970"/>
                <a:gd name="connsiteX12" fmla="*/ 1623000 w 1623000"/>
                <a:gd name="connsiteY12" fmla="*/ 675969 h 6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3000" h="675970">
                  <a:moveTo>
                    <a:pt x="1623000" y="0"/>
                  </a:moveTo>
                  <a:lnTo>
                    <a:pt x="309120" y="0"/>
                  </a:lnTo>
                  <a:lnTo>
                    <a:pt x="270629" y="0"/>
                  </a:lnTo>
                  <a:lnTo>
                    <a:pt x="270629" y="4243"/>
                  </a:lnTo>
                  <a:lnTo>
                    <a:pt x="246822" y="6867"/>
                  </a:lnTo>
                  <a:cubicBezTo>
                    <a:pt x="105961" y="38383"/>
                    <a:pt x="0" y="174654"/>
                    <a:pt x="0" y="337985"/>
                  </a:cubicBezTo>
                  <a:cubicBezTo>
                    <a:pt x="0" y="501316"/>
                    <a:pt x="105961" y="637588"/>
                    <a:pt x="246822" y="669103"/>
                  </a:cubicBezTo>
                  <a:lnTo>
                    <a:pt x="270629" y="671727"/>
                  </a:lnTo>
                  <a:lnTo>
                    <a:pt x="270629" y="675969"/>
                  </a:lnTo>
                  <a:lnTo>
                    <a:pt x="309111" y="675969"/>
                  </a:lnTo>
                  <a:lnTo>
                    <a:pt x="309120" y="675970"/>
                  </a:lnTo>
                  <a:lnTo>
                    <a:pt x="309129" y="675969"/>
                  </a:lnTo>
                  <a:lnTo>
                    <a:pt x="1623000" y="675969"/>
                  </a:lnTo>
                  <a:close/>
                </a:path>
              </a:pathLst>
            </a:custGeom>
            <a:solidFill>
              <a:srgbClr val="42A6E2"/>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sz="1350">
                <a:solidFill>
                  <a:schemeClr val="bg1"/>
                </a:solidFill>
              </a:endParaRPr>
            </a:p>
          </p:txBody>
        </p:sp>
        <p:sp>
          <p:nvSpPr>
            <p:cNvPr id="5" name="文本框 4"/>
            <p:cNvSpPr txBox="1"/>
            <p:nvPr/>
          </p:nvSpPr>
          <p:spPr>
            <a:xfrm>
              <a:off x="842157" y="319730"/>
              <a:ext cx="543739" cy="707886"/>
            </a:xfrm>
            <a:prstGeom prst="rect">
              <a:avLst/>
            </a:prstGeom>
            <a:noFill/>
          </p:spPr>
          <p:txBody>
            <a:bodyPr wrap="none" rtlCol="0">
              <a:spAutoFit/>
            </a:bodyPr>
            <a:lstStyle/>
            <a:p>
              <a:r>
                <a:rPr lang="en-US" altLang="zh-CN" sz="4000" b="1" dirty="0">
                  <a:solidFill>
                    <a:schemeClr val="bg1"/>
                  </a:solidFill>
                  <a:latin typeface="Agency FB" panose="020B0503020202020204" pitchFamily="34" charset="0"/>
                </a:rPr>
                <a:t>01</a:t>
              </a:r>
              <a:endParaRPr lang="zh-CN" altLang="en-US" sz="4000" b="1" dirty="0">
                <a:solidFill>
                  <a:schemeClr val="bg1"/>
                </a:solidFill>
                <a:latin typeface="Agency FB" panose="020B0503020202020204" pitchFamily="34" charset="0"/>
              </a:endParaRPr>
            </a:p>
          </p:txBody>
        </p:sp>
      </p:grpSp>
      <p:pic>
        <p:nvPicPr>
          <p:cNvPr id="6" name="图片 5"/>
          <p:cNvPicPr>
            <a:picLocks noChangeAspect="1"/>
          </p:cNvPicPr>
          <p:nvPr/>
        </p:nvPicPr>
        <p:blipFill>
          <a:blip r:embed="rId3" cstate="email"/>
          <a:stretch>
            <a:fillRect/>
          </a:stretch>
        </p:blipFill>
        <p:spPr>
          <a:xfrm>
            <a:off x="3857024" y="2116521"/>
            <a:ext cx="4344002" cy="4071834"/>
          </a:xfrm>
          <a:prstGeom prst="rect">
            <a:avLst/>
          </a:prstGeom>
        </p:spPr>
      </p:pic>
      <p:pic>
        <p:nvPicPr>
          <p:cNvPr id="7" name="图片占位符 25"/>
          <p:cNvPicPr>
            <a:picLocks noChangeAspect="1"/>
          </p:cNvPicPr>
          <p:nvPr/>
        </p:nvPicPr>
        <p:blipFill>
          <a:blip r:embed="rId4" cstate="email">
            <a:extLst>
              <a:ext uri="{BEBA8EAE-BF5A-486C-A8C5-ECC9F3942E4B}">
                <a14:imgProps xmlns:a14="http://schemas.microsoft.com/office/drawing/2010/main">
                  <a14:imgLayer r:embed="rId5">
                    <a14:imgEffect>
                      <a14:artisticBlur/>
                    </a14:imgEffect>
                  </a14:imgLayer>
                </a14:imgProps>
              </a:ext>
            </a:extLst>
          </a:blip>
          <a:srcRect t="9154" b="9154"/>
          <a:stretch>
            <a:fillRect/>
          </a:stretch>
        </p:blipFill>
        <p:spPr>
          <a:xfrm>
            <a:off x="4336428" y="2650006"/>
            <a:ext cx="3503343" cy="1907095"/>
          </a:xfrm>
          <a:prstGeom prst="rect">
            <a:avLst/>
          </a:prstGeom>
        </p:spPr>
      </p:pic>
      <p:grpSp>
        <p:nvGrpSpPr>
          <p:cNvPr id="8" name="组合 7"/>
          <p:cNvGrpSpPr/>
          <p:nvPr/>
        </p:nvGrpSpPr>
        <p:grpSpPr>
          <a:xfrm>
            <a:off x="1135335" y="2440021"/>
            <a:ext cx="2481988" cy="1531695"/>
            <a:chOff x="1601962" y="1581150"/>
            <a:chExt cx="2481988" cy="1531695"/>
          </a:xfrm>
        </p:grpSpPr>
        <p:sp>
          <p:nvSpPr>
            <p:cNvPr id="9" name="矩形 9"/>
            <p:cNvSpPr/>
            <p:nvPr/>
          </p:nvSpPr>
          <p:spPr>
            <a:xfrm>
              <a:off x="2676762" y="1581150"/>
              <a:ext cx="332386" cy="514350"/>
            </a:xfrm>
            <a:custGeom>
              <a:avLst/>
              <a:gdLst>
                <a:gd name="connsiteX0" fmla="*/ 143066 w 217488"/>
                <a:gd name="connsiteY0" fmla="*/ 166133 h 336550"/>
                <a:gd name="connsiteX1" fmla="*/ 156401 w 217488"/>
                <a:gd name="connsiteY1" fmla="*/ 167443 h 336550"/>
                <a:gd name="connsiteX2" fmla="*/ 179071 w 217488"/>
                <a:gd name="connsiteY2" fmla="*/ 239498 h 336550"/>
                <a:gd name="connsiteX3" fmla="*/ 133732 w 217488"/>
                <a:gd name="connsiteY3" fmla="*/ 297141 h 336550"/>
                <a:gd name="connsiteX4" fmla="*/ 129731 w 217488"/>
                <a:gd name="connsiteY4" fmla="*/ 298451 h 336550"/>
                <a:gd name="connsiteX5" fmla="*/ 121730 w 217488"/>
                <a:gd name="connsiteY5" fmla="*/ 293211 h 336550"/>
                <a:gd name="connsiteX6" fmla="*/ 124397 w 217488"/>
                <a:gd name="connsiteY6" fmla="*/ 281420 h 336550"/>
                <a:gd name="connsiteX7" fmla="*/ 161735 w 217488"/>
                <a:gd name="connsiteY7" fmla="*/ 236878 h 336550"/>
                <a:gd name="connsiteX8" fmla="*/ 156401 w 217488"/>
                <a:gd name="connsiteY8" fmla="*/ 204126 h 336550"/>
                <a:gd name="connsiteX9" fmla="*/ 151067 w 217488"/>
                <a:gd name="connsiteY9" fmla="*/ 191025 h 336550"/>
                <a:gd name="connsiteX10" fmla="*/ 141733 w 217488"/>
                <a:gd name="connsiteY10" fmla="*/ 179234 h 336550"/>
                <a:gd name="connsiteX11" fmla="*/ 143066 w 217488"/>
                <a:gd name="connsiteY11" fmla="*/ 166133 h 336550"/>
                <a:gd name="connsiteX12" fmla="*/ 108744 w 217488"/>
                <a:gd name="connsiteY12" fmla="*/ 26988 h 336550"/>
                <a:gd name="connsiteX13" fmla="*/ 52026 w 217488"/>
                <a:gd name="connsiteY13" fmla="*/ 132725 h 336550"/>
                <a:gd name="connsiteX14" fmla="*/ 28283 w 217488"/>
                <a:gd name="connsiteY14" fmla="*/ 189560 h 336550"/>
                <a:gd name="connsiteX15" fmla="*/ 19050 w 217488"/>
                <a:gd name="connsiteY15" fmla="*/ 229211 h 336550"/>
                <a:gd name="connsiteX16" fmla="*/ 30921 w 217488"/>
                <a:gd name="connsiteY16" fmla="*/ 274150 h 336550"/>
                <a:gd name="connsiteX17" fmla="*/ 63897 w 217488"/>
                <a:gd name="connsiteY17" fmla="*/ 307193 h 336550"/>
                <a:gd name="connsiteX18" fmla="*/ 108744 w 217488"/>
                <a:gd name="connsiteY18" fmla="*/ 319088 h 336550"/>
                <a:gd name="connsiteX19" fmla="*/ 153591 w 217488"/>
                <a:gd name="connsiteY19" fmla="*/ 307193 h 336550"/>
                <a:gd name="connsiteX20" fmla="*/ 186567 w 217488"/>
                <a:gd name="connsiteY20" fmla="*/ 274150 h 336550"/>
                <a:gd name="connsiteX21" fmla="*/ 198438 w 217488"/>
                <a:gd name="connsiteY21" fmla="*/ 229211 h 336550"/>
                <a:gd name="connsiteX22" fmla="*/ 189205 w 217488"/>
                <a:gd name="connsiteY22" fmla="*/ 189560 h 336550"/>
                <a:gd name="connsiteX23" fmla="*/ 165462 w 217488"/>
                <a:gd name="connsiteY23" fmla="*/ 132725 h 336550"/>
                <a:gd name="connsiteX24" fmla="*/ 108744 w 217488"/>
                <a:gd name="connsiteY24" fmla="*/ 26988 h 336550"/>
                <a:gd name="connsiteX25" fmla="*/ 108744 w 217488"/>
                <a:gd name="connsiteY25" fmla="*/ 0 h 336550"/>
                <a:gd name="connsiteX26" fmla="*/ 116701 w 217488"/>
                <a:gd name="connsiteY26" fmla="*/ 3944 h 336550"/>
                <a:gd name="connsiteX27" fmla="*/ 217488 w 217488"/>
                <a:gd name="connsiteY27" fmla="*/ 228749 h 336550"/>
                <a:gd name="connsiteX28" fmla="*/ 202901 w 217488"/>
                <a:gd name="connsiteY28" fmla="*/ 282650 h 336550"/>
                <a:gd name="connsiteX29" fmla="*/ 163116 w 217488"/>
                <a:gd name="connsiteY29" fmla="*/ 322089 h 336550"/>
                <a:gd name="connsiteX30" fmla="*/ 108744 w 217488"/>
                <a:gd name="connsiteY30" fmla="*/ 336550 h 336550"/>
                <a:gd name="connsiteX31" fmla="*/ 54372 w 217488"/>
                <a:gd name="connsiteY31" fmla="*/ 322089 h 336550"/>
                <a:gd name="connsiteX32" fmla="*/ 14587 w 217488"/>
                <a:gd name="connsiteY32" fmla="*/ 282650 h 336550"/>
                <a:gd name="connsiteX33" fmla="*/ 0 w 217488"/>
                <a:gd name="connsiteY33" fmla="*/ 228749 h 336550"/>
                <a:gd name="connsiteX34" fmla="*/ 100787 w 217488"/>
                <a:gd name="connsiteY34" fmla="*/ 3944 h 336550"/>
                <a:gd name="connsiteX35" fmla="*/ 108744 w 217488"/>
                <a:gd name="connsiteY3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17488" h="336550">
                  <a:moveTo>
                    <a:pt x="143066" y="166133"/>
                  </a:moveTo>
                  <a:cubicBezTo>
                    <a:pt x="147067" y="163513"/>
                    <a:pt x="152401" y="163513"/>
                    <a:pt x="156401" y="167443"/>
                  </a:cubicBezTo>
                  <a:cubicBezTo>
                    <a:pt x="157735" y="168754"/>
                    <a:pt x="185738" y="202816"/>
                    <a:pt x="179071" y="239498"/>
                  </a:cubicBezTo>
                  <a:cubicBezTo>
                    <a:pt x="176404" y="263079"/>
                    <a:pt x="160402" y="281420"/>
                    <a:pt x="133732" y="297141"/>
                  </a:cubicBezTo>
                  <a:cubicBezTo>
                    <a:pt x="132398" y="297141"/>
                    <a:pt x="131065" y="298451"/>
                    <a:pt x="129731" y="298451"/>
                  </a:cubicBezTo>
                  <a:cubicBezTo>
                    <a:pt x="125731" y="298451"/>
                    <a:pt x="123064" y="295831"/>
                    <a:pt x="121730" y="293211"/>
                  </a:cubicBezTo>
                  <a:cubicBezTo>
                    <a:pt x="119063" y="289281"/>
                    <a:pt x="120397" y="284040"/>
                    <a:pt x="124397" y="281420"/>
                  </a:cubicBezTo>
                  <a:cubicBezTo>
                    <a:pt x="145733" y="268319"/>
                    <a:pt x="157735" y="253909"/>
                    <a:pt x="161735" y="236878"/>
                  </a:cubicBezTo>
                  <a:cubicBezTo>
                    <a:pt x="163069" y="225087"/>
                    <a:pt x="160402" y="213296"/>
                    <a:pt x="156401" y="204126"/>
                  </a:cubicBezTo>
                  <a:cubicBezTo>
                    <a:pt x="155068" y="198885"/>
                    <a:pt x="153734" y="194955"/>
                    <a:pt x="151067" y="191025"/>
                  </a:cubicBezTo>
                  <a:cubicBezTo>
                    <a:pt x="145733" y="183164"/>
                    <a:pt x="143066" y="180544"/>
                    <a:pt x="141733" y="179234"/>
                  </a:cubicBezTo>
                  <a:cubicBezTo>
                    <a:pt x="139066" y="175304"/>
                    <a:pt x="139066" y="168754"/>
                    <a:pt x="143066" y="166133"/>
                  </a:cubicBezTo>
                  <a:close/>
                  <a:moveTo>
                    <a:pt x="108744" y="26988"/>
                  </a:moveTo>
                  <a:cubicBezTo>
                    <a:pt x="90277" y="57387"/>
                    <a:pt x="71811" y="91752"/>
                    <a:pt x="52026" y="132725"/>
                  </a:cubicBezTo>
                  <a:cubicBezTo>
                    <a:pt x="42792" y="152551"/>
                    <a:pt x="34878" y="172377"/>
                    <a:pt x="28283" y="189560"/>
                  </a:cubicBezTo>
                  <a:cubicBezTo>
                    <a:pt x="21688" y="206742"/>
                    <a:pt x="19050" y="219959"/>
                    <a:pt x="19050" y="229211"/>
                  </a:cubicBezTo>
                  <a:cubicBezTo>
                    <a:pt x="19050" y="245072"/>
                    <a:pt x="23007" y="260933"/>
                    <a:pt x="30921" y="274150"/>
                  </a:cubicBezTo>
                  <a:cubicBezTo>
                    <a:pt x="38835" y="288689"/>
                    <a:pt x="49388" y="299262"/>
                    <a:pt x="63897" y="307193"/>
                  </a:cubicBezTo>
                  <a:cubicBezTo>
                    <a:pt x="77087" y="315123"/>
                    <a:pt x="92916" y="319088"/>
                    <a:pt x="108744" y="319088"/>
                  </a:cubicBezTo>
                  <a:cubicBezTo>
                    <a:pt x="124572" y="319088"/>
                    <a:pt x="140401" y="315123"/>
                    <a:pt x="153591" y="307193"/>
                  </a:cubicBezTo>
                  <a:cubicBezTo>
                    <a:pt x="168100" y="299262"/>
                    <a:pt x="178653" y="288689"/>
                    <a:pt x="186567" y="274150"/>
                  </a:cubicBezTo>
                  <a:cubicBezTo>
                    <a:pt x="194481" y="260933"/>
                    <a:pt x="198438" y="245072"/>
                    <a:pt x="198438" y="229211"/>
                  </a:cubicBezTo>
                  <a:cubicBezTo>
                    <a:pt x="198438" y="219959"/>
                    <a:pt x="195800" y="206742"/>
                    <a:pt x="189205" y="189560"/>
                  </a:cubicBezTo>
                  <a:cubicBezTo>
                    <a:pt x="182610" y="172377"/>
                    <a:pt x="174696" y="152551"/>
                    <a:pt x="165462" y="132725"/>
                  </a:cubicBezTo>
                  <a:cubicBezTo>
                    <a:pt x="145677" y="91752"/>
                    <a:pt x="127211" y="57387"/>
                    <a:pt x="108744" y="26988"/>
                  </a:cubicBezTo>
                  <a:close/>
                  <a:moveTo>
                    <a:pt x="108744" y="0"/>
                  </a:moveTo>
                  <a:cubicBezTo>
                    <a:pt x="112722" y="0"/>
                    <a:pt x="115375" y="1314"/>
                    <a:pt x="116701" y="3944"/>
                  </a:cubicBezTo>
                  <a:cubicBezTo>
                    <a:pt x="184334" y="119633"/>
                    <a:pt x="217488" y="194568"/>
                    <a:pt x="217488" y="228749"/>
                  </a:cubicBezTo>
                  <a:cubicBezTo>
                    <a:pt x="217488" y="248469"/>
                    <a:pt x="212184" y="265559"/>
                    <a:pt x="202901" y="282650"/>
                  </a:cubicBezTo>
                  <a:cubicBezTo>
                    <a:pt x="193617" y="299740"/>
                    <a:pt x="180356" y="312887"/>
                    <a:pt x="163116" y="322089"/>
                  </a:cubicBezTo>
                  <a:cubicBezTo>
                    <a:pt x="147202" y="331292"/>
                    <a:pt x="128636" y="336550"/>
                    <a:pt x="108744" y="336550"/>
                  </a:cubicBezTo>
                  <a:cubicBezTo>
                    <a:pt x="88852" y="336550"/>
                    <a:pt x="70286" y="331292"/>
                    <a:pt x="54372" y="322089"/>
                  </a:cubicBezTo>
                  <a:cubicBezTo>
                    <a:pt x="37132" y="312887"/>
                    <a:pt x="23871" y="299740"/>
                    <a:pt x="14587" y="282650"/>
                  </a:cubicBezTo>
                  <a:cubicBezTo>
                    <a:pt x="3978" y="266874"/>
                    <a:pt x="0" y="248469"/>
                    <a:pt x="0" y="228749"/>
                  </a:cubicBezTo>
                  <a:cubicBezTo>
                    <a:pt x="0" y="194568"/>
                    <a:pt x="33154" y="119633"/>
                    <a:pt x="100787" y="3944"/>
                  </a:cubicBezTo>
                  <a:cubicBezTo>
                    <a:pt x="102113" y="1314"/>
                    <a:pt x="104765" y="0"/>
                    <a:pt x="108744" y="0"/>
                  </a:cubicBezTo>
                  <a:close/>
                </a:path>
              </a:pathLst>
            </a:custGeom>
            <a:solidFill>
              <a:srgbClr val="42A6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42A6E2"/>
                </a:solidFill>
              </a:endParaRPr>
            </a:p>
          </p:txBody>
        </p:sp>
        <p:sp>
          <p:nvSpPr>
            <p:cNvPr id="10" name="矩形 9"/>
            <p:cNvSpPr/>
            <p:nvPr/>
          </p:nvSpPr>
          <p:spPr>
            <a:xfrm>
              <a:off x="1601962" y="2512681"/>
              <a:ext cx="2481988" cy="60016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1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详写内容</a:t>
              </a:r>
              <a:r>
                <a:rPr lang="en-US" altLang="zh-CN" sz="11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r>
                <a:rPr lang="zh-CN" altLang="en-US" sz="11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sp>
          <p:nvSpPr>
            <p:cNvPr id="11" name="矩形 10"/>
            <p:cNvSpPr/>
            <p:nvPr/>
          </p:nvSpPr>
          <p:spPr>
            <a:xfrm>
              <a:off x="1817679" y="2222922"/>
              <a:ext cx="2050552" cy="36311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dirty="0">
                  <a:solidFill>
                    <a:srgbClr val="42A6E2"/>
                  </a:solidFill>
                  <a:latin typeface="迷你简菱心" panose="02010609000101010101" pitchFamily="49" charset="-122"/>
                  <a:ea typeface="迷你简菱心" panose="02010609000101010101" pitchFamily="49" charset="-122"/>
                </a:rPr>
                <a:t>网络销售</a:t>
              </a:r>
            </a:p>
          </p:txBody>
        </p:sp>
      </p:grpSp>
      <p:grpSp>
        <p:nvGrpSpPr>
          <p:cNvPr id="12" name="组合 11"/>
          <p:cNvGrpSpPr/>
          <p:nvPr/>
        </p:nvGrpSpPr>
        <p:grpSpPr>
          <a:xfrm>
            <a:off x="1135335" y="4333413"/>
            <a:ext cx="2481988" cy="1531695"/>
            <a:chOff x="1601962" y="1581150"/>
            <a:chExt cx="2481988" cy="1531695"/>
          </a:xfrm>
        </p:grpSpPr>
        <p:sp>
          <p:nvSpPr>
            <p:cNvPr id="13" name="矩形 13"/>
            <p:cNvSpPr/>
            <p:nvPr/>
          </p:nvSpPr>
          <p:spPr>
            <a:xfrm>
              <a:off x="2692030" y="1581150"/>
              <a:ext cx="301849" cy="514350"/>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rgbClr val="42A6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42A6E2"/>
                </a:solidFill>
              </a:endParaRPr>
            </a:p>
          </p:txBody>
        </p:sp>
        <p:sp>
          <p:nvSpPr>
            <p:cNvPr id="14" name="矩形 13"/>
            <p:cNvSpPr/>
            <p:nvPr/>
          </p:nvSpPr>
          <p:spPr>
            <a:xfrm>
              <a:off x="1601962" y="2512681"/>
              <a:ext cx="2481988" cy="60016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1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详写内容</a:t>
              </a:r>
              <a:r>
                <a:rPr lang="en-US" altLang="zh-CN" sz="11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r>
                <a:rPr lang="zh-CN" altLang="en-US" sz="11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sp>
          <p:nvSpPr>
            <p:cNvPr id="15" name="矩形 14"/>
            <p:cNvSpPr/>
            <p:nvPr/>
          </p:nvSpPr>
          <p:spPr>
            <a:xfrm>
              <a:off x="1817679" y="2222922"/>
              <a:ext cx="2050552" cy="36311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dirty="0">
                  <a:solidFill>
                    <a:srgbClr val="42A6E2"/>
                  </a:solidFill>
                  <a:latin typeface="迷你简菱心" panose="02010609000101010101" pitchFamily="49" charset="-122"/>
                  <a:ea typeface="迷你简菱心" panose="02010609000101010101" pitchFamily="49" charset="-122"/>
                </a:rPr>
                <a:t>网络销售</a:t>
              </a:r>
            </a:p>
          </p:txBody>
        </p:sp>
      </p:grpSp>
      <p:grpSp>
        <p:nvGrpSpPr>
          <p:cNvPr id="16" name="组合 15"/>
          <p:cNvGrpSpPr/>
          <p:nvPr/>
        </p:nvGrpSpPr>
        <p:grpSpPr>
          <a:xfrm>
            <a:off x="8479541" y="2473828"/>
            <a:ext cx="2481988" cy="1464081"/>
            <a:chOff x="1601962" y="1648764"/>
            <a:chExt cx="2481988" cy="1464081"/>
          </a:xfrm>
        </p:grpSpPr>
        <p:sp>
          <p:nvSpPr>
            <p:cNvPr id="17" name="矩形 17"/>
            <p:cNvSpPr/>
            <p:nvPr/>
          </p:nvSpPr>
          <p:spPr>
            <a:xfrm>
              <a:off x="2585780" y="1648764"/>
              <a:ext cx="514350" cy="379121"/>
            </a:xfrm>
            <a:custGeom>
              <a:avLst/>
              <a:gdLst>
                <a:gd name="connsiteX0" fmla="*/ 9246 w 338138"/>
                <a:gd name="connsiteY0" fmla="*/ 217488 h 249238"/>
                <a:gd name="connsiteX1" fmla="*/ 328892 w 338138"/>
                <a:gd name="connsiteY1" fmla="*/ 217488 h 249238"/>
                <a:gd name="connsiteX2" fmla="*/ 338138 w 338138"/>
                <a:gd name="connsiteY2" fmla="*/ 226378 h 249238"/>
                <a:gd name="connsiteX3" fmla="*/ 314363 w 338138"/>
                <a:gd name="connsiteY3" fmla="*/ 249238 h 249238"/>
                <a:gd name="connsiteX4" fmla="*/ 23775 w 338138"/>
                <a:gd name="connsiteY4" fmla="*/ 249238 h 249238"/>
                <a:gd name="connsiteX5" fmla="*/ 0 w 338138"/>
                <a:gd name="connsiteY5" fmla="*/ 226378 h 249238"/>
                <a:gd name="connsiteX6" fmla="*/ 9246 w 338138"/>
                <a:gd name="connsiteY6" fmla="*/ 217488 h 249238"/>
                <a:gd name="connsiteX7" fmla="*/ 145024 w 338138"/>
                <a:gd name="connsiteY7" fmla="*/ 157163 h 249238"/>
                <a:gd name="connsiteX8" fmla="*/ 264809 w 338138"/>
                <a:gd name="connsiteY8" fmla="*/ 157163 h 249238"/>
                <a:gd name="connsiteX9" fmla="*/ 271463 w 338138"/>
                <a:gd name="connsiteY9" fmla="*/ 163337 h 249238"/>
                <a:gd name="connsiteX10" fmla="*/ 264809 w 338138"/>
                <a:gd name="connsiteY10" fmla="*/ 168276 h 249238"/>
                <a:gd name="connsiteX11" fmla="*/ 145024 w 338138"/>
                <a:gd name="connsiteY11" fmla="*/ 168276 h 249238"/>
                <a:gd name="connsiteX12" fmla="*/ 139700 w 338138"/>
                <a:gd name="connsiteY12" fmla="*/ 163337 h 249238"/>
                <a:gd name="connsiteX13" fmla="*/ 145024 w 338138"/>
                <a:gd name="connsiteY13" fmla="*/ 157163 h 249238"/>
                <a:gd name="connsiteX14" fmla="*/ 145024 w 338138"/>
                <a:gd name="connsiteY14" fmla="*/ 133350 h 249238"/>
                <a:gd name="connsiteX15" fmla="*/ 264809 w 338138"/>
                <a:gd name="connsiteY15" fmla="*/ 133350 h 249238"/>
                <a:gd name="connsiteX16" fmla="*/ 271463 w 338138"/>
                <a:gd name="connsiteY16" fmla="*/ 139524 h 249238"/>
                <a:gd name="connsiteX17" fmla="*/ 264809 w 338138"/>
                <a:gd name="connsiteY17" fmla="*/ 144463 h 249238"/>
                <a:gd name="connsiteX18" fmla="*/ 145024 w 338138"/>
                <a:gd name="connsiteY18" fmla="*/ 144463 h 249238"/>
                <a:gd name="connsiteX19" fmla="*/ 139700 w 338138"/>
                <a:gd name="connsiteY19" fmla="*/ 139524 h 249238"/>
                <a:gd name="connsiteX20" fmla="*/ 145024 w 338138"/>
                <a:gd name="connsiteY20" fmla="*/ 133350 h 249238"/>
                <a:gd name="connsiteX21" fmla="*/ 145024 w 338138"/>
                <a:gd name="connsiteY21" fmla="*/ 111125 h 249238"/>
                <a:gd name="connsiteX22" fmla="*/ 264809 w 338138"/>
                <a:gd name="connsiteY22" fmla="*/ 111125 h 249238"/>
                <a:gd name="connsiteX23" fmla="*/ 271463 w 338138"/>
                <a:gd name="connsiteY23" fmla="*/ 116064 h 249238"/>
                <a:gd name="connsiteX24" fmla="*/ 264809 w 338138"/>
                <a:gd name="connsiteY24" fmla="*/ 122238 h 249238"/>
                <a:gd name="connsiteX25" fmla="*/ 145024 w 338138"/>
                <a:gd name="connsiteY25" fmla="*/ 122238 h 249238"/>
                <a:gd name="connsiteX26" fmla="*/ 139700 w 338138"/>
                <a:gd name="connsiteY26" fmla="*/ 116064 h 249238"/>
                <a:gd name="connsiteX27" fmla="*/ 145024 w 338138"/>
                <a:gd name="connsiteY27" fmla="*/ 111125 h 249238"/>
                <a:gd name="connsiteX28" fmla="*/ 74723 w 338138"/>
                <a:gd name="connsiteY28" fmla="*/ 111125 h 249238"/>
                <a:gd name="connsiteX29" fmla="*/ 117364 w 338138"/>
                <a:gd name="connsiteY29" fmla="*/ 111125 h 249238"/>
                <a:gd name="connsiteX30" fmla="*/ 123825 w 338138"/>
                <a:gd name="connsiteY30" fmla="*/ 116321 h 249238"/>
                <a:gd name="connsiteX31" fmla="*/ 123825 w 338138"/>
                <a:gd name="connsiteY31" fmla="*/ 163080 h 249238"/>
                <a:gd name="connsiteX32" fmla="*/ 117364 w 338138"/>
                <a:gd name="connsiteY32" fmla="*/ 168275 h 249238"/>
                <a:gd name="connsiteX33" fmla="*/ 74723 w 338138"/>
                <a:gd name="connsiteY33" fmla="*/ 168275 h 249238"/>
                <a:gd name="connsiteX34" fmla="*/ 68262 w 338138"/>
                <a:gd name="connsiteY34" fmla="*/ 163080 h 249238"/>
                <a:gd name="connsiteX35" fmla="*/ 68262 w 338138"/>
                <a:gd name="connsiteY35" fmla="*/ 116321 h 249238"/>
                <a:gd name="connsiteX36" fmla="*/ 74723 w 338138"/>
                <a:gd name="connsiteY36" fmla="*/ 111125 h 249238"/>
                <a:gd name="connsiteX37" fmla="*/ 74860 w 338138"/>
                <a:gd name="connsiteY37" fmla="*/ 85725 h 249238"/>
                <a:gd name="connsiteX38" fmla="*/ 163265 w 338138"/>
                <a:gd name="connsiteY38" fmla="*/ 85725 h 249238"/>
                <a:gd name="connsiteX39" fmla="*/ 169862 w 338138"/>
                <a:gd name="connsiteY39" fmla="*/ 91899 h 249238"/>
                <a:gd name="connsiteX40" fmla="*/ 163265 w 338138"/>
                <a:gd name="connsiteY40" fmla="*/ 96838 h 249238"/>
                <a:gd name="connsiteX41" fmla="*/ 74860 w 338138"/>
                <a:gd name="connsiteY41" fmla="*/ 96838 h 249238"/>
                <a:gd name="connsiteX42" fmla="*/ 68262 w 338138"/>
                <a:gd name="connsiteY42" fmla="*/ 91899 h 249238"/>
                <a:gd name="connsiteX43" fmla="*/ 74860 w 338138"/>
                <a:gd name="connsiteY43" fmla="*/ 85725 h 249238"/>
                <a:gd name="connsiteX44" fmla="*/ 74860 w 338138"/>
                <a:gd name="connsiteY44" fmla="*/ 63500 h 249238"/>
                <a:gd name="connsiteX45" fmla="*/ 163265 w 338138"/>
                <a:gd name="connsiteY45" fmla="*/ 63500 h 249238"/>
                <a:gd name="connsiteX46" fmla="*/ 169862 w 338138"/>
                <a:gd name="connsiteY46" fmla="*/ 68262 h 249238"/>
                <a:gd name="connsiteX47" fmla="*/ 163265 w 338138"/>
                <a:gd name="connsiteY47" fmla="*/ 73025 h 249238"/>
                <a:gd name="connsiteX48" fmla="*/ 74860 w 338138"/>
                <a:gd name="connsiteY48" fmla="*/ 73025 h 249238"/>
                <a:gd name="connsiteX49" fmla="*/ 68262 w 338138"/>
                <a:gd name="connsiteY49" fmla="*/ 68262 h 249238"/>
                <a:gd name="connsiteX50" fmla="*/ 74860 w 338138"/>
                <a:gd name="connsiteY50" fmla="*/ 63500 h 249238"/>
                <a:gd name="connsiteX51" fmla="*/ 193675 w 338138"/>
                <a:gd name="connsiteY51" fmla="*/ 50800 h 249238"/>
                <a:gd name="connsiteX52" fmla="*/ 193675 w 338138"/>
                <a:gd name="connsiteY52" fmla="*/ 85725 h 249238"/>
                <a:gd name="connsiteX53" fmla="*/ 257175 w 338138"/>
                <a:gd name="connsiteY53" fmla="*/ 85725 h 249238"/>
                <a:gd name="connsiteX54" fmla="*/ 257175 w 338138"/>
                <a:gd name="connsiteY54" fmla="*/ 50800 h 249238"/>
                <a:gd name="connsiteX55" fmla="*/ 187610 w 338138"/>
                <a:gd name="connsiteY55" fmla="*/ 39688 h 249238"/>
                <a:gd name="connsiteX56" fmla="*/ 263241 w 338138"/>
                <a:gd name="connsiteY56" fmla="*/ 39688 h 249238"/>
                <a:gd name="connsiteX57" fmla="*/ 269875 w 338138"/>
                <a:gd name="connsiteY57" fmla="*/ 44883 h 249238"/>
                <a:gd name="connsiteX58" fmla="*/ 269875 w 338138"/>
                <a:gd name="connsiteY58" fmla="*/ 91642 h 249238"/>
                <a:gd name="connsiteX59" fmla="*/ 263241 w 338138"/>
                <a:gd name="connsiteY59" fmla="*/ 96838 h 249238"/>
                <a:gd name="connsiteX60" fmla="*/ 187610 w 338138"/>
                <a:gd name="connsiteY60" fmla="*/ 96838 h 249238"/>
                <a:gd name="connsiteX61" fmla="*/ 180975 w 338138"/>
                <a:gd name="connsiteY61" fmla="*/ 91642 h 249238"/>
                <a:gd name="connsiteX62" fmla="*/ 180975 w 338138"/>
                <a:gd name="connsiteY62" fmla="*/ 44883 h 249238"/>
                <a:gd name="connsiteX63" fmla="*/ 187610 w 338138"/>
                <a:gd name="connsiteY63" fmla="*/ 39688 h 249238"/>
                <a:gd name="connsiteX64" fmla="*/ 74860 w 338138"/>
                <a:gd name="connsiteY64" fmla="*/ 39688 h 249238"/>
                <a:gd name="connsiteX65" fmla="*/ 163265 w 338138"/>
                <a:gd name="connsiteY65" fmla="*/ 39688 h 249238"/>
                <a:gd name="connsiteX66" fmla="*/ 169862 w 338138"/>
                <a:gd name="connsiteY66" fmla="*/ 44627 h 249238"/>
                <a:gd name="connsiteX67" fmla="*/ 163265 w 338138"/>
                <a:gd name="connsiteY67" fmla="*/ 50801 h 249238"/>
                <a:gd name="connsiteX68" fmla="*/ 74860 w 338138"/>
                <a:gd name="connsiteY68" fmla="*/ 50801 h 249238"/>
                <a:gd name="connsiteX69" fmla="*/ 68262 w 338138"/>
                <a:gd name="connsiteY69" fmla="*/ 44627 h 249238"/>
                <a:gd name="connsiteX70" fmla="*/ 74860 w 338138"/>
                <a:gd name="connsiteY70" fmla="*/ 39688 h 249238"/>
                <a:gd name="connsiteX71" fmla="*/ 53428 w 338138"/>
                <a:gd name="connsiteY71" fmla="*/ 22225 h 249238"/>
                <a:gd name="connsiteX72" fmla="*/ 50800 w 338138"/>
                <a:gd name="connsiteY72" fmla="*/ 24858 h 249238"/>
                <a:gd name="connsiteX73" fmla="*/ 50800 w 338138"/>
                <a:gd name="connsiteY73" fmla="*/ 182834 h 249238"/>
                <a:gd name="connsiteX74" fmla="*/ 53428 w 338138"/>
                <a:gd name="connsiteY74" fmla="*/ 184150 h 249238"/>
                <a:gd name="connsiteX75" fmla="*/ 284710 w 338138"/>
                <a:gd name="connsiteY75" fmla="*/ 184150 h 249238"/>
                <a:gd name="connsiteX76" fmla="*/ 287338 w 338138"/>
                <a:gd name="connsiteY76" fmla="*/ 182834 h 249238"/>
                <a:gd name="connsiteX77" fmla="*/ 287338 w 338138"/>
                <a:gd name="connsiteY77" fmla="*/ 24858 h 249238"/>
                <a:gd name="connsiteX78" fmla="*/ 284710 w 338138"/>
                <a:gd name="connsiteY78" fmla="*/ 22225 h 249238"/>
                <a:gd name="connsiteX79" fmla="*/ 53428 w 338138"/>
                <a:gd name="connsiteY79" fmla="*/ 22225 h 249238"/>
                <a:gd name="connsiteX80" fmla="*/ 53273 w 338138"/>
                <a:gd name="connsiteY80" fmla="*/ 0 h 249238"/>
                <a:gd name="connsiteX81" fmla="*/ 284590 w 338138"/>
                <a:gd name="connsiteY81" fmla="*/ 0 h 249238"/>
                <a:gd name="connsiteX82" fmla="*/ 309562 w 338138"/>
                <a:gd name="connsiteY82" fmla="*/ 25008 h 249238"/>
                <a:gd name="connsiteX83" fmla="*/ 309562 w 338138"/>
                <a:gd name="connsiteY83" fmla="*/ 182955 h 249238"/>
                <a:gd name="connsiteX84" fmla="*/ 284590 w 338138"/>
                <a:gd name="connsiteY84" fmla="*/ 207963 h 249238"/>
                <a:gd name="connsiteX85" fmla="*/ 53273 w 338138"/>
                <a:gd name="connsiteY85" fmla="*/ 207963 h 249238"/>
                <a:gd name="connsiteX86" fmla="*/ 26987 w 338138"/>
                <a:gd name="connsiteY86" fmla="*/ 182955 h 249238"/>
                <a:gd name="connsiteX87" fmla="*/ 26987 w 338138"/>
                <a:gd name="connsiteY87" fmla="*/ 25008 h 249238"/>
                <a:gd name="connsiteX88" fmla="*/ 53273 w 338138"/>
                <a:gd name="connsiteY88" fmla="*/ 0 h 24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338138" h="249238">
                  <a:moveTo>
                    <a:pt x="9246" y="217488"/>
                  </a:moveTo>
                  <a:cubicBezTo>
                    <a:pt x="9246" y="217488"/>
                    <a:pt x="9246" y="217488"/>
                    <a:pt x="328892" y="217488"/>
                  </a:cubicBezTo>
                  <a:cubicBezTo>
                    <a:pt x="334176" y="217488"/>
                    <a:pt x="338138" y="221298"/>
                    <a:pt x="338138" y="226378"/>
                  </a:cubicBezTo>
                  <a:cubicBezTo>
                    <a:pt x="338138" y="239078"/>
                    <a:pt x="327571" y="249238"/>
                    <a:pt x="314363" y="249238"/>
                  </a:cubicBezTo>
                  <a:cubicBezTo>
                    <a:pt x="314363" y="249238"/>
                    <a:pt x="314363" y="249238"/>
                    <a:pt x="23775" y="249238"/>
                  </a:cubicBezTo>
                  <a:cubicBezTo>
                    <a:pt x="10567" y="249238"/>
                    <a:pt x="0" y="239078"/>
                    <a:pt x="0" y="226378"/>
                  </a:cubicBezTo>
                  <a:cubicBezTo>
                    <a:pt x="0" y="221298"/>
                    <a:pt x="3962" y="217488"/>
                    <a:pt x="9246" y="217488"/>
                  </a:cubicBezTo>
                  <a:close/>
                  <a:moveTo>
                    <a:pt x="145024" y="157163"/>
                  </a:moveTo>
                  <a:cubicBezTo>
                    <a:pt x="145024" y="157163"/>
                    <a:pt x="145024" y="157163"/>
                    <a:pt x="264809" y="157163"/>
                  </a:cubicBezTo>
                  <a:cubicBezTo>
                    <a:pt x="268801" y="157163"/>
                    <a:pt x="271463" y="159633"/>
                    <a:pt x="271463" y="163337"/>
                  </a:cubicBezTo>
                  <a:cubicBezTo>
                    <a:pt x="271463" y="165807"/>
                    <a:pt x="268801" y="168276"/>
                    <a:pt x="264809" y="168276"/>
                  </a:cubicBezTo>
                  <a:cubicBezTo>
                    <a:pt x="264809" y="168276"/>
                    <a:pt x="264809" y="168276"/>
                    <a:pt x="145024" y="168276"/>
                  </a:cubicBezTo>
                  <a:cubicBezTo>
                    <a:pt x="142362" y="168276"/>
                    <a:pt x="139700" y="165807"/>
                    <a:pt x="139700" y="163337"/>
                  </a:cubicBezTo>
                  <a:cubicBezTo>
                    <a:pt x="139700" y="159633"/>
                    <a:pt x="142362" y="157163"/>
                    <a:pt x="145024" y="157163"/>
                  </a:cubicBezTo>
                  <a:close/>
                  <a:moveTo>
                    <a:pt x="145024" y="133350"/>
                  </a:moveTo>
                  <a:cubicBezTo>
                    <a:pt x="145024" y="133350"/>
                    <a:pt x="145024" y="133350"/>
                    <a:pt x="264809" y="133350"/>
                  </a:cubicBezTo>
                  <a:cubicBezTo>
                    <a:pt x="268801" y="133350"/>
                    <a:pt x="271463" y="135820"/>
                    <a:pt x="271463" y="139524"/>
                  </a:cubicBezTo>
                  <a:cubicBezTo>
                    <a:pt x="271463" y="141994"/>
                    <a:pt x="268801" y="144463"/>
                    <a:pt x="264809" y="144463"/>
                  </a:cubicBezTo>
                  <a:cubicBezTo>
                    <a:pt x="264809" y="144463"/>
                    <a:pt x="264809" y="144463"/>
                    <a:pt x="145024" y="144463"/>
                  </a:cubicBezTo>
                  <a:cubicBezTo>
                    <a:pt x="142362" y="144463"/>
                    <a:pt x="139700" y="141994"/>
                    <a:pt x="139700" y="139524"/>
                  </a:cubicBezTo>
                  <a:cubicBezTo>
                    <a:pt x="139700" y="135820"/>
                    <a:pt x="142362" y="133350"/>
                    <a:pt x="145024" y="133350"/>
                  </a:cubicBezTo>
                  <a:close/>
                  <a:moveTo>
                    <a:pt x="145024" y="111125"/>
                  </a:moveTo>
                  <a:cubicBezTo>
                    <a:pt x="145024" y="111125"/>
                    <a:pt x="145024" y="111125"/>
                    <a:pt x="264809" y="111125"/>
                  </a:cubicBezTo>
                  <a:cubicBezTo>
                    <a:pt x="268801" y="111125"/>
                    <a:pt x="271463" y="113595"/>
                    <a:pt x="271463" y="116064"/>
                  </a:cubicBezTo>
                  <a:cubicBezTo>
                    <a:pt x="271463" y="119769"/>
                    <a:pt x="268801" y="122238"/>
                    <a:pt x="264809" y="122238"/>
                  </a:cubicBezTo>
                  <a:cubicBezTo>
                    <a:pt x="264809" y="122238"/>
                    <a:pt x="264809" y="122238"/>
                    <a:pt x="145024" y="122238"/>
                  </a:cubicBezTo>
                  <a:cubicBezTo>
                    <a:pt x="142362" y="122238"/>
                    <a:pt x="139700" y="119769"/>
                    <a:pt x="139700" y="116064"/>
                  </a:cubicBezTo>
                  <a:cubicBezTo>
                    <a:pt x="139700" y="113595"/>
                    <a:pt x="142362" y="111125"/>
                    <a:pt x="145024" y="111125"/>
                  </a:cubicBezTo>
                  <a:close/>
                  <a:moveTo>
                    <a:pt x="74723" y="111125"/>
                  </a:moveTo>
                  <a:cubicBezTo>
                    <a:pt x="74723" y="111125"/>
                    <a:pt x="74723" y="111125"/>
                    <a:pt x="117364" y="111125"/>
                  </a:cubicBezTo>
                  <a:cubicBezTo>
                    <a:pt x="121241" y="111125"/>
                    <a:pt x="123825" y="113723"/>
                    <a:pt x="123825" y="116321"/>
                  </a:cubicBezTo>
                  <a:cubicBezTo>
                    <a:pt x="123825" y="116321"/>
                    <a:pt x="123825" y="116321"/>
                    <a:pt x="123825" y="163080"/>
                  </a:cubicBezTo>
                  <a:cubicBezTo>
                    <a:pt x="123825" y="165678"/>
                    <a:pt x="121241" y="168275"/>
                    <a:pt x="117364" y="168275"/>
                  </a:cubicBezTo>
                  <a:cubicBezTo>
                    <a:pt x="117364" y="168275"/>
                    <a:pt x="117364" y="168275"/>
                    <a:pt x="74723" y="168275"/>
                  </a:cubicBezTo>
                  <a:cubicBezTo>
                    <a:pt x="70847" y="168275"/>
                    <a:pt x="68262" y="165678"/>
                    <a:pt x="68262" y="163080"/>
                  </a:cubicBezTo>
                  <a:cubicBezTo>
                    <a:pt x="68262" y="163080"/>
                    <a:pt x="68262" y="163080"/>
                    <a:pt x="68262" y="116321"/>
                  </a:cubicBezTo>
                  <a:cubicBezTo>
                    <a:pt x="68262" y="113723"/>
                    <a:pt x="70847" y="111125"/>
                    <a:pt x="74723" y="111125"/>
                  </a:cubicBezTo>
                  <a:close/>
                  <a:moveTo>
                    <a:pt x="74860" y="85725"/>
                  </a:moveTo>
                  <a:cubicBezTo>
                    <a:pt x="74860" y="85725"/>
                    <a:pt x="74860" y="85725"/>
                    <a:pt x="163265" y="85725"/>
                  </a:cubicBezTo>
                  <a:cubicBezTo>
                    <a:pt x="167223" y="85725"/>
                    <a:pt x="169862" y="88194"/>
                    <a:pt x="169862" y="91899"/>
                  </a:cubicBezTo>
                  <a:cubicBezTo>
                    <a:pt x="169862" y="94368"/>
                    <a:pt x="167223" y="96838"/>
                    <a:pt x="163265" y="96838"/>
                  </a:cubicBezTo>
                  <a:cubicBezTo>
                    <a:pt x="163265" y="96838"/>
                    <a:pt x="163265" y="96838"/>
                    <a:pt x="74860" y="96838"/>
                  </a:cubicBezTo>
                  <a:cubicBezTo>
                    <a:pt x="70901" y="96838"/>
                    <a:pt x="68262" y="94368"/>
                    <a:pt x="68262" y="91899"/>
                  </a:cubicBezTo>
                  <a:cubicBezTo>
                    <a:pt x="68262" y="88194"/>
                    <a:pt x="70901" y="85725"/>
                    <a:pt x="74860" y="85725"/>
                  </a:cubicBezTo>
                  <a:close/>
                  <a:moveTo>
                    <a:pt x="74860" y="63500"/>
                  </a:moveTo>
                  <a:cubicBezTo>
                    <a:pt x="74860" y="63500"/>
                    <a:pt x="74860" y="63500"/>
                    <a:pt x="163265" y="63500"/>
                  </a:cubicBezTo>
                  <a:cubicBezTo>
                    <a:pt x="167223" y="63500"/>
                    <a:pt x="169862" y="64690"/>
                    <a:pt x="169862" y="68262"/>
                  </a:cubicBezTo>
                  <a:cubicBezTo>
                    <a:pt x="169862" y="70644"/>
                    <a:pt x="167223" y="73025"/>
                    <a:pt x="163265" y="73025"/>
                  </a:cubicBezTo>
                  <a:cubicBezTo>
                    <a:pt x="163265" y="73025"/>
                    <a:pt x="163265" y="73025"/>
                    <a:pt x="74860" y="73025"/>
                  </a:cubicBezTo>
                  <a:cubicBezTo>
                    <a:pt x="70901" y="73025"/>
                    <a:pt x="68262" y="70644"/>
                    <a:pt x="68262" y="68262"/>
                  </a:cubicBezTo>
                  <a:cubicBezTo>
                    <a:pt x="68262" y="64690"/>
                    <a:pt x="70901" y="63500"/>
                    <a:pt x="74860" y="63500"/>
                  </a:cubicBezTo>
                  <a:close/>
                  <a:moveTo>
                    <a:pt x="193675" y="50800"/>
                  </a:moveTo>
                  <a:lnTo>
                    <a:pt x="193675" y="85725"/>
                  </a:lnTo>
                  <a:lnTo>
                    <a:pt x="257175" y="85725"/>
                  </a:lnTo>
                  <a:lnTo>
                    <a:pt x="257175" y="50800"/>
                  </a:lnTo>
                  <a:close/>
                  <a:moveTo>
                    <a:pt x="187610" y="39688"/>
                  </a:moveTo>
                  <a:cubicBezTo>
                    <a:pt x="187610" y="39688"/>
                    <a:pt x="187610" y="39688"/>
                    <a:pt x="263241" y="39688"/>
                  </a:cubicBezTo>
                  <a:cubicBezTo>
                    <a:pt x="267222" y="39688"/>
                    <a:pt x="269875" y="42285"/>
                    <a:pt x="269875" y="44883"/>
                  </a:cubicBezTo>
                  <a:cubicBezTo>
                    <a:pt x="269875" y="44883"/>
                    <a:pt x="269875" y="44883"/>
                    <a:pt x="269875" y="91642"/>
                  </a:cubicBezTo>
                  <a:cubicBezTo>
                    <a:pt x="269875" y="94240"/>
                    <a:pt x="267222" y="96838"/>
                    <a:pt x="263241" y="96838"/>
                  </a:cubicBezTo>
                  <a:cubicBezTo>
                    <a:pt x="263241" y="96838"/>
                    <a:pt x="263241" y="96838"/>
                    <a:pt x="187610" y="96838"/>
                  </a:cubicBezTo>
                  <a:cubicBezTo>
                    <a:pt x="183629" y="96838"/>
                    <a:pt x="180975" y="94240"/>
                    <a:pt x="180975" y="91642"/>
                  </a:cubicBezTo>
                  <a:cubicBezTo>
                    <a:pt x="180975" y="91642"/>
                    <a:pt x="180975" y="91642"/>
                    <a:pt x="180975" y="44883"/>
                  </a:cubicBezTo>
                  <a:cubicBezTo>
                    <a:pt x="180975" y="42285"/>
                    <a:pt x="183629" y="39688"/>
                    <a:pt x="187610" y="39688"/>
                  </a:cubicBezTo>
                  <a:close/>
                  <a:moveTo>
                    <a:pt x="74860" y="39688"/>
                  </a:moveTo>
                  <a:cubicBezTo>
                    <a:pt x="74860" y="39688"/>
                    <a:pt x="74860" y="39688"/>
                    <a:pt x="163265" y="39688"/>
                  </a:cubicBezTo>
                  <a:cubicBezTo>
                    <a:pt x="167223" y="39688"/>
                    <a:pt x="169862" y="42157"/>
                    <a:pt x="169862" y="44627"/>
                  </a:cubicBezTo>
                  <a:cubicBezTo>
                    <a:pt x="169862" y="48331"/>
                    <a:pt x="167223" y="50801"/>
                    <a:pt x="163265" y="50801"/>
                  </a:cubicBezTo>
                  <a:cubicBezTo>
                    <a:pt x="163265" y="50801"/>
                    <a:pt x="163265" y="50801"/>
                    <a:pt x="74860" y="50801"/>
                  </a:cubicBezTo>
                  <a:cubicBezTo>
                    <a:pt x="70901" y="50801"/>
                    <a:pt x="68262" y="48331"/>
                    <a:pt x="68262" y="44627"/>
                  </a:cubicBezTo>
                  <a:cubicBezTo>
                    <a:pt x="68262" y="42157"/>
                    <a:pt x="70901" y="39688"/>
                    <a:pt x="74860" y="39688"/>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273" y="0"/>
                  </a:moveTo>
                  <a:cubicBezTo>
                    <a:pt x="53273" y="0"/>
                    <a:pt x="53273" y="0"/>
                    <a:pt x="284590" y="0"/>
                  </a:cubicBezTo>
                  <a:cubicBezTo>
                    <a:pt x="299048" y="0"/>
                    <a:pt x="309562" y="10530"/>
                    <a:pt x="309562" y="25008"/>
                  </a:cubicBezTo>
                  <a:cubicBezTo>
                    <a:pt x="309562" y="25008"/>
                    <a:pt x="309562" y="25008"/>
                    <a:pt x="309562" y="182955"/>
                  </a:cubicBezTo>
                  <a:cubicBezTo>
                    <a:pt x="309562" y="196117"/>
                    <a:pt x="299048" y="207963"/>
                    <a:pt x="284590" y="207963"/>
                  </a:cubicBezTo>
                  <a:cubicBezTo>
                    <a:pt x="284590" y="207963"/>
                    <a:pt x="284590" y="207963"/>
                    <a:pt x="53273" y="207963"/>
                  </a:cubicBezTo>
                  <a:cubicBezTo>
                    <a:pt x="38815" y="207963"/>
                    <a:pt x="26987" y="196117"/>
                    <a:pt x="26987" y="182955"/>
                  </a:cubicBezTo>
                  <a:cubicBezTo>
                    <a:pt x="26987" y="182955"/>
                    <a:pt x="26987" y="182955"/>
                    <a:pt x="26987" y="25008"/>
                  </a:cubicBezTo>
                  <a:cubicBezTo>
                    <a:pt x="26987" y="10530"/>
                    <a:pt x="38815" y="0"/>
                    <a:pt x="53273" y="0"/>
                  </a:cubicBezTo>
                  <a:close/>
                </a:path>
              </a:pathLst>
            </a:custGeom>
            <a:solidFill>
              <a:srgbClr val="42A6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42A6E2"/>
                </a:solidFill>
              </a:endParaRPr>
            </a:p>
          </p:txBody>
        </p:sp>
        <p:sp>
          <p:nvSpPr>
            <p:cNvPr id="18" name="矩形 17"/>
            <p:cNvSpPr/>
            <p:nvPr/>
          </p:nvSpPr>
          <p:spPr>
            <a:xfrm>
              <a:off x="1601962" y="2512681"/>
              <a:ext cx="2481988" cy="60016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1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详写内容</a:t>
              </a:r>
              <a:r>
                <a:rPr lang="en-US" altLang="zh-CN" sz="11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r>
                <a:rPr lang="zh-CN" altLang="en-US" sz="11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sp>
          <p:nvSpPr>
            <p:cNvPr id="19" name="矩形 18"/>
            <p:cNvSpPr/>
            <p:nvPr/>
          </p:nvSpPr>
          <p:spPr>
            <a:xfrm>
              <a:off x="1817679" y="2222922"/>
              <a:ext cx="2050552" cy="36311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dirty="0">
                  <a:solidFill>
                    <a:srgbClr val="42A6E2"/>
                  </a:solidFill>
                  <a:latin typeface="迷你简菱心" panose="02010609000101010101" pitchFamily="49" charset="-122"/>
                  <a:ea typeface="迷你简菱心" panose="02010609000101010101" pitchFamily="49" charset="-122"/>
                </a:rPr>
                <a:t>网络销售</a:t>
              </a:r>
            </a:p>
          </p:txBody>
        </p:sp>
      </p:grpSp>
      <p:grpSp>
        <p:nvGrpSpPr>
          <p:cNvPr id="20" name="组合 19"/>
          <p:cNvGrpSpPr/>
          <p:nvPr/>
        </p:nvGrpSpPr>
        <p:grpSpPr>
          <a:xfrm>
            <a:off x="8479541" y="4359976"/>
            <a:ext cx="2481988" cy="1478570"/>
            <a:chOff x="1601962" y="1634275"/>
            <a:chExt cx="2481988" cy="1478570"/>
          </a:xfrm>
        </p:grpSpPr>
        <p:sp>
          <p:nvSpPr>
            <p:cNvPr id="21" name="矩形 21"/>
            <p:cNvSpPr/>
            <p:nvPr/>
          </p:nvSpPr>
          <p:spPr>
            <a:xfrm>
              <a:off x="2585780" y="1634275"/>
              <a:ext cx="514350" cy="408099"/>
            </a:xfrm>
            <a:custGeom>
              <a:avLst/>
              <a:gdLst>
                <a:gd name="connsiteX0" fmla="*/ 156255 w 338139"/>
                <a:gd name="connsiteY0" fmla="*/ 204787 h 268289"/>
                <a:gd name="connsiteX1" fmla="*/ 175532 w 338139"/>
                <a:gd name="connsiteY1" fmla="*/ 204787 h 268289"/>
                <a:gd name="connsiteX2" fmla="*/ 179388 w 338139"/>
                <a:gd name="connsiteY2" fmla="*/ 208721 h 268289"/>
                <a:gd name="connsiteX3" fmla="*/ 179388 w 338139"/>
                <a:gd name="connsiteY3" fmla="*/ 261178 h 268289"/>
                <a:gd name="connsiteX4" fmla="*/ 175532 w 338139"/>
                <a:gd name="connsiteY4" fmla="*/ 265112 h 268289"/>
                <a:gd name="connsiteX5" fmla="*/ 156255 w 338139"/>
                <a:gd name="connsiteY5" fmla="*/ 265112 h 268289"/>
                <a:gd name="connsiteX6" fmla="*/ 152400 w 338139"/>
                <a:gd name="connsiteY6" fmla="*/ 261178 h 268289"/>
                <a:gd name="connsiteX7" fmla="*/ 152400 w 338139"/>
                <a:gd name="connsiteY7" fmla="*/ 208721 h 268289"/>
                <a:gd name="connsiteX8" fmla="*/ 156255 w 338139"/>
                <a:gd name="connsiteY8" fmla="*/ 204787 h 268289"/>
                <a:gd name="connsiteX9" fmla="*/ 295804 w 338139"/>
                <a:gd name="connsiteY9" fmla="*/ 200025 h 268289"/>
                <a:gd name="connsiteX10" fmla="*/ 294481 w 338139"/>
                <a:gd name="connsiteY10" fmla="*/ 202595 h 268289"/>
                <a:gd name="connsiteX11" fmla="*/ 294481 w 338139"/>
                <a:gd name="connsiteY11" fmla="*/ 205165 h 268289"/>
                <a:gd name="connsiteX12" fmla="*/ 291836 w 338139"/>
                <a:gd name="connsiteY12" fmla="*/ 207736 h 268289"/>
                <a:gd name="connsiteX13" fmla="*/ 283898 w 338139"/>
                <a:gd name="connsiteY13" fmla="*/ 218017 h 268289"/>
                <a:gd name="connsiteX14" fmla="*/ 290513 w 338139"/>
                <a:gd name="connsiteY14" fmla="*/ 228298 h 268289"/>
                <a:gd name="connsiteX15" fmla="*/ 297127 w 338139"/>
                <a:gd name="connsiteY15" fmla="*/ 230868 h 268289"/>
                <a:gd name="connsiteX16" fmla="*/ 301096 w 338139"/>
                <a:gd name="connsiteY16" fmla="*/ 233438 h 268289"/>
                <a:gd name="connsiteX17" fmla="*/ 299773 w 338139"/>
                <a:gd name="connsiteY17" fmla="*/ 239864 h 268289"/>
                <a:gd name="connsiteX18" fmla="*/ 294481 w 338139"/>
                <a:gd name="connsiteY18" fmla="*/ 239864 h 268289"/>
                <a:gd name="connsiteX19" fmla="*/ 286544 w 338139"/>
                <a:gd name="connsiteY19" fmla="*/ 238579 h 268289"/>
                <a:gd name="connsiteX20" fmla="*/ 285221 w 338139"/>
                <a:gd name="connsiteY20" fmla="*/ 238579 h 268289"/>
                <a:gd name="connsiteX21" fmla="*/ 283898 w 338139"/>
                <a:gd name="connsiteY21" fmla="*/ 242434 h 268289"/>
                <a:gd name="connsiteX22" fmla="*/ 285221 w 338139"/>
                <a:gd name="connsiteY22" fmla="*/ 246289 h 268289"/>
                <a:gd name="connsiteX23" fmla="*/ 291836 w 338139"/>
                <a:gd name="connsiteY23" fmla="*/ 247574 h 268289"/>
                <a:gd name="connsiteX24" fmla="*/ 294481 w 338139"/>
                <a:gd name="connsiteY24" fmla="*/ 250145 h 268289"/>
                <a:gd name="connsiteX25" fmla="*/ 294481 w 338139"/>
                <a:gd name="connsiteY25" fmla="*/ 252715 h 268289"/>
                <a:gd name="connsiteX26" fmla="*/ 295804 w 338139"/>
                <a:gd name="connsiteY26" fmla="*/ 254000 h 268289"/>
                <a:gd name="connsiteX27" fmla="*/ 299773 w 338139"/>
                <a:gd name="connsiteY27" fmla="*/ 254000 h 268289"/>
                <a:gd name="connsiteX28" fmla="*/ 301096 w 338139"/>
                <a:gd name="connsiteY28" fmla="*/ 252715 h 268289"/>
                <a:gd name="connsiteX29" fmla="*/ 301096 w 338139"/>
                <a:gd name="connsiteY29" fmla="*/ 248860 h 268289"/>
                <a:gd name="connsiteX30" fmla="*/ 302419 w 338139"/>
                <a:gd name="connsiteY30" fmla="*/ 246289 h 268289"/>
                <a:gd name="connsiteX31" fmla="*/ 309033 w 338139"/>
                <a:gd name="connsiteY31" fmla="*/ 242434 h 268289"/>
                <a:gd name="connsiteX32" fmla="*/ 305065 w 338139"/>
                <a:gd name="connsiteY32" fmla="*/ 224442 h 268289"/>
                <a:gd name="connsiteX33" fmla="*/ 298450 w 338139"/>
                <a:gd name="connsiteY33" fmla="*/ 221872 h 268289"/>
                <a:gd name="connsiteX34" fmla="*/ 294481 w 338139"/>
                <a:gd name="connsiteY34" fmla="*/ 220587 h 268289"/>
                <a:gd name="connsiteX35" fmla="*/ 295804 w 338139"/>
                <a:gd name="connsiteY35" fmla="*/ 214161 h 268289"/>
                <a:gd name="connsiteX36" fmla="*/ 298450 w 338139"/>
                <a:gd name="connsiteY36" fmla="*/ 214161 h 268289"/>
                <a:gd name="connsiteX37" fmla="*/ 306388 w 338139"/>
                <a:gd name="connsiteY37" fmla="*/ 215446 h 268289"/>
                <a:gd name="connsiteX38" fmla="*/ 309033 w 338139"/>
                <a:gd name="connsiteY38" fmla="*/ 214161 h 268289"/>
                <a:gd name="connsiteX39" fmla="*/ 310356 w 338139"/>
                <a:gd name="connsiteY39" fmla="*/ 210306 h 268289"/>
                <a:gd name="connsiteX40" fmla="*/ 309033 w 338139"/>
                <a:gd name="connsiteY40" fmla="*/ 207736 h 268289"/>
                <a:gd name="connsiteX41" fmla="*/ 303742 w 338139"/>
                <a:gd name="connsiteY41" fmla="*/ 206451 h 268289"/>
                <a:gd name="connsiteX42" fmla="*/ 301096 w 338139"/>
                <a:gd name="connsiteY42" fmla="*/ 203880 h 268289"/>
                <a:gd name="connsiteX43" fmla="*/ 297127 w 338139"/>
                <a:gd name="connsiteY43" fmla="*/ 200025 h 268289"/>
                <a:gd name="connsiteX44" fmla="*/ 295804 w 338139"/>
                <a:gd name="connsiteY44" fmla="*/ 200025 h 268289"/>
                <a:gd name="connsiteX45" fmla="*/ 297657 w 338139"/>
                <a:gd name="connsiteY45" fmla="*/ 187325 h 268289"/>
                <a:gd name="connsiteX46" fmla="*/ 338139 w 338139"/>
                <a:gd name="connsiteY46" fmla="*/ 227807 h 268289"/>
                <a:gd name="connsiteX47" fmla="*/ 297657 w 338139"/>
                <a:gd name="connsiteY47" fmla="*/ 268289 h 268289"/>
                <a:gd name="connsiteX48" fmla="*/ 257175 w 338139"/>
                <a:gd name="connsiteY48" fmla="*/ 227807 h 268289"/>
                <a:gd name="connsiteX49" fmla="*/ 297657 w 338139"/>
                <a:gd name="connsiteY49" fmla="*/ 187325 h 268289"/>
                <a:gd name="connsiteX50" fmla="*/ 195942 w 338139"/>
                <a:gd name="connsiteY50" fmla="*/ 180975 h 268289"/>
                <a:gd name="connsiteX51" fmla="*/ 215219 w 338139"/>
                <a:gd name="connsiteY51" fmla="*/ 180975 h 268289"/>
                <a:gd name="connsiteX52" fmla="*/ 219075 w 338139"/>
                <a:gd name="connsiteY52" fmla="*/ 184919 h 268289"/>
                <a:gd name="connsiteX53" fmla="*/ 219075 w 338139"/>
                <a:gd name="connsiteY53" fmla="*/ 261169 h 268289"/>
                <a:gd name="connsiteX54" fmla="*/ 215219 w 338139"/>
                <a:gd name="connsiteY54" fmla="*/ 265113 h 268289"/>
                <a:gd name="connsiteX55" fmla="*/ 195942 w 338139"/>
                <a:gd name="connsiteY55" fmla="*/ 265113 h 268289"/>
                <a:gd name="connsiteX56" fmla="*/ 192087 w 338139"/>
                <a:gd name="connsiteY56" fmla="*/ 261169 h 268289"/>
                <a:gd name="connsiteX57" fmla="*/ 192087 w 338139"/>
                <a:gd name="connsiteY57" fmla="*/ 184919 h 268289"/>
                <a:gd name="connsiteX58" fmla="*/ 195942 w 338139"/>
                <a:gd name="connsiteY58" fmla="*/ 180975 h 268289"/>
                <a:gd name="connsiteX59" fmla="*/ 68887 w 338139"/>
                <a:gd name="connsiteY59" fmla="*/ 142875 h 268289"/>
                <a:gd name="connsiteX60" fmla="*/ 88758 w 338139"/>
                <a:gd name="connsiteY60" fmla="*/ 207280 h 268289"/>
                <a:gd name="connsiteX61" fmla="*/ 100680 w 338139"/>
                <a:gd name="connsiteY61" fmla="*/ 173106 h 268289"/>
                <a:gd name="connsiteX62" fmla="*/ 107304 w 338139"/>
                <a:gd name="connsiteY62" fmla="*/ 142875 h 268289"/>
                <a:gd name="connsiteX63" fmla="*/ 112603 w 338139"/>
                <a:gd name="connsiteY63" fmla="*/ 173106 h 268289"/>
                <a:gd name="connsiteX64" fmla="*/ 124526 w 338139"/>
                <a:gd name="connsiteY64" fmla="*/ 207280 h 268289"/>
                <a:gd name="connsiteX65" fmla="*/ 144397 w 338139"/>
                <a:gd name="connsiteY65" fmla="*/ 142875 h 268289"/>
                <a:gd name="connsiteX66" fmla="*/ 192088 w 338139"/>
                <a:gd name="connsiteY66" fmla="*/ 169163 h 268289"/>
                <a:gd name="connsiteX67" fmla="*/ 180165 w 338139"/>
                <a:gd name="connsiteY67" fmla="*/ 184935 h 268289"/>
                <a:gd name="connsiteX68" fmla="*/ 180165 w 338139"/>
                <a:gd name="connsiteY68" fmla="*/ 192822 h 268289"/>
                <a:gd name="connsiteX69" fmla="*/ 176191 w 338139"/>
                <a:gd name="connsiteY69" fmla="*/ 192822 h 268289"/>
                <a:gd name="connsiteX70" fmla="*/ 156320 w 338139"/>
                <a:gd name="connsiteY70" fmla="*/ 192822 h 268289"/>
                <a:gd name="connsiteX71" fmla="*/ 140423 w 338139"/>
                <a:gd name="connsiteY71" fmla="*/ 208594 h 268289"/>
                <a:gd name="connsiteX72" fmla="*/ 140423 w 338139"/>
                <a:gd name="connsiteY72" fmla="*/ 261170 h 268289"/>
                <a:gd name="connsiteX73" fmla="*/ 140423 w 338139"/>
                <a:gd name="connsiteY73" fmla="*/ 265113 h 268289"/>
                <a:gd name="connsiteX74" fmla="*/ 0 w 338139"/>
                <a:gd name="connsiteY74" fmla="*/ 265113 h 268289"/>
                <a:gd name="connsiteX75" fmla="*/ 0 w 338139"/>
                <a:gd name="connsiteY75" fmla="*/ 208594 h 268289"/>
                <a:gd name="connsiteX76" fmla="*/ 21196 w 338139"/>
                <a:gd name="connsiteY76" fmla="*/ 170477 h 268289"/>
                <a:gd name="connsiteX77" fmla="*/ 68887 w 338139"/>
                <a:gd name="connsiteY77" fmla="*/ 142875 h 268289"/>
                <a:gd name="connsiteX78" fmla="*/ 241948 w 338139"/>
                <a:gd name="connsiteY78" fmla="*/ 110569 h 268289"/>
                <a:gd name="connsiteX79" fmla="*/ 248590 w 338139"/>
                <a:gd name="connsiteY79" fmla="*/ 110569 h 268289"/>
                <a:gd name="connsiteX80" fmla="*/ 275156 w 338139"/>
                <a:gd name="connsiteY80" fmla="*/ 153789 h 268289"/>
                <a:gd name="connsiteX81" fmla="*/ 272500 w 338139"/>
                <a:gd name="connsiteY81" fmla="*/ 159028 h 268289"/>
                <a:gd name="connsiteX82" fmla="*/ 259216 w 338139"/>
                <a:gd name="connsiteY82" fmla="*/ 159028 h 268289"/>
                <a:gd name="connsiteX83" fmla="*/ 259216 w 338139"/>
                <a:gd name="connsiteY83" fmla="*/ 194390 h 268289"/>
                <a:gd name="connsiteX84" fmla="*/ 245933 w 338139"/>
                <a:gd name="connsiteY84" fmla="*/ 227132 h 268289"/>
                <a:gd name="connsiteX85" fmla="*/ 259216 w 338139"/>
                <a:gd name="connsiteY85" fmla="*/ 261184 h 268289"/>
                <a:gd name="connsiteX86" fmla="*/ 255231 w 338139"/>
                <a:gd name="connsiteY86" fmla="*/ 265113 h 268289"/>
                <a:gd name="connsiteX87" fmla="*/ 235306 w 338139"/>
                <a:gd name="connsiteY87" fmla="*/ 265113 h 268289"/>
                <a:gd name="connsiteX88" fmla="*/ 231321 w 338139"/>
                <a:gd name="connsiteY88" fmla="*/ 261184 h 268289"/>
                <a:gd name="connsiteX89" fmla="*/ 231321 w 338139"/>
                <a:gd name="connsiteY89" fmla="*/ 159028 h 268289"/>
                <a:gd name="connsiteX90" fmla="*/ 216710 w 338139"/>
                <a:gd name="connsiteY90" fmla="*/ 159028 h 268289"/>
                <a:gd name="connsiteX91" fmla="*/ 214053 w 338139"/>
                <a:gd name="connsiteY91" fmla="*/ 153789 h 268289"/>
                <a:gd name="connsiteX92" fmla="*/ 241948 w 338139"/>
                <a:gd name="connsiteY92" fmla="*/ 110569 h 268289"/>
                <a:gd name="connsiteX93" fmla="*/ 107022 w 338139"/>
                <a:gd name="connsiteY93" fmla="*/ 0 h 268289"/>
                <a:gd name="connsiteX94" fmla="*/ 157180 w 338139"/>
                <a:gd name="connsiteY94" fmla="*/ 51173 h 268289"/>
                <a:gd name="connsiteX95" fmla="*/ 107022 w 338139"/>
                <a:gd name="connsiteY95" fmla="*/ 128588 h 268289"/>
                <a:gd name="connsiteX96" fmla="*/ 105702 w 338139"/>
                <a:gd name="connsiteY96" fmla="*/ 128588 h 268289"/>
                <a:gd name="connsiteX97" fmla="*/ 56864 w 338139"/>
                <a:gd name="connsiteY97" fmla="*/ 51173 h 268289"/>
                <a:gd name="connsiteX98" fmla="*/ 107022 w 338139"/>
                <a:gd name="connsiteY98" fmla="*/ 0 h 26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38139" h="268289">
                  <a:moveTo>
                    <a:pt x="156255" y="204787"/>
                  </a:moveTo>
                  <a:cubicBezTo>
                    <a:pt x="156255" y="204787"/>
                    <a:pt x="156255" y="204787"/>
                    <a:pt x="175532" y="204787"/>
                  </a:cubicBezTo>
                  <a:cubicBezTo>
                    <a:pt x="176818" y="204787"/>
                    <a:pt x="179388" y="206098"/>
                    <a:pt x="179388" y="208721"/>
                  </a:cubicBezTo>
                  <a:cubicBezTo>
                    <a:pt x="179388" y="208721"/>
                    <a:pt x="179388" y="208721"/>
                    <a:pt x="179388" y="261178"/>
                  </a:cubicBezTo>
                  <a:cubicBezTo>
                    <a:pt x="179388" y="262489"/>
                    <a:pt x="176818" y="265112"/>
                    <a:pt x="175532" y="265112"/>
                  </a:cubicBezTo>
                  <a:cubicBezTo>
                    <a:pt x="175532" y="265112"/>
                    <a:pt x="175532" y="265112"/>
                    <a:pt x="156255" y="265112"/>
                  </a:cubicBezTo>
                  <a:cubicBezTo>
                    <a:pt x="153685" y="265112"/>
                    <a:pt x="152400" y="263801"/>
                    <a:pt x="152400" y="261178"/>
                  </a:cubicBezTo>
                  <a:cubicBezTo>
                    <a:pt x="152400" y="261178"/>
                    <a:pt x="152400" y="261178"/>
                    <a:pt x="152400" y="208721"/>
                  </a:cubicBezTo>
                  <a:cubicBezTo>
                    <a:pt x="152400" y="206098"/>
                    <a:pt x="153685" y="204787"/>
                    <a:pt x="156255" y="204787"/>
                  </a:cubicBezTo>
                  <a:close/>
                  <a:moveTo>
                    <a:pt x="295804" y="200025"/>
                  </a:moveTo>
                  <a:cubicBezTo>
                    <a:pt x="294481" y="200025"/>
                    <a:pt x="294481" y="201310"/>
                    <a:pt x="294481" y="202595"/>
                  </a:cubicBezTo>
                  <a:cubicBezTo>
                    <a:pt x="294481" y="202595"/>
                    <a:pt x="294481" y="202595"/>
                    <a:pt x="294481" y="205165"/>
                  </a:cubicBezTo>
                  <a:cubicBezTo>
                    <a:pt x="294481" y="206451"/>
                    <a:pt x="294481" y="206451"/>
                    <a:pt x="291836" y="207736"/>
                  </a:cubicBezTo>
                  <a:cubicBezTo>
                    <a:pt x="286544" y="209021"/>
                    <a:pt x="283898" y="212876"/>
                    <a:pt x="283898" y="218017"/>
                  </a:cubicBezTo>
                  <a:cubicBezTo>
                    <a:pt x="283898" y="223157"/>
                    <a:pt x="286544" y="225727"/>
                    <a:pt x="290513" y="228298"/>
                  </a:cubicBezTo>
                  <a:cubicBezTo>
                    <a:pt x="291836" y="229583"/>
                    <a:pt x="294481" y="230868"/>
                    <a:pt x="297127" y="230868"/>
                  </a:cubicBezTo>
                  <a:cubicBezTo>
                    <a:pt x="298450" y="232153"/>
                    <a:pt x="299773" y="232153"/>
                    <a:pt x="301096" y="233438"/>
                  </a:cubicBezTo>
                  <a:cubicBezTo>
                    <a:pt x="303742" y="234723"/>
                    <a:pt x="302419" y="238579"/>
                    <a:pt x="299773" y="239864"/>
                  </a:cubicBezTo>
                  <a:cubicBezTo>
                    <a:pt x="298450" y="239864"/>
                    <a:pt x="295804" y="239864"/>
                    <a:pt x="294481" y="239864"/>
                  </a:cubicBezTo>
                  <a:cubicBezTo>
                    <a:pt x="291836" y="239864"/>
                    <a:pt x="289190" y="239864"/>
                    <a:pt x="286544" y="238579"/>
                  </a:cubicBezTo>
                  <a:cubicBezTo>
                    <a:pt x="285221" y="237293"/>
                    <a:pt x="285221" y="237293"/>
                    <a:pt x="285221" y="238579"/>
                  </a:cubicBezTo>
                  <a:cubicBezTo>
                    <a:pt x="283898" y="239864"/>
                    <a:pt x="283898" y="241149"/>
                    <a:pt x="283898" y="242434"/>
                  </a:cubicBezTo>
                  <a:cubicBezTo>
                    <a:pt x="282575" y="245004"/>
                    <a:pt x="283898" y="245004"/>
                    <a:pt x="285221" y="246289"/>
                  </a:cubicBezTo>
                  <a:cubicBezTo>
                    <a:pt x="286544" y="246289"/>
                    <a:pt x="289190" y="247574"/>
                    <a:pt x="291836" y="247574"/>
                  </a:cubicBezTo>
                  <a:cubicBezTo>
                    <a:pt x="293158" y="247574"/>
                    <a:pt x="294481" y="247574"/>
                    <a:pt x="294481" y="250145"/>
                  </a:cubicBezTo>
                  <a:cubicBezTo>
                    <a:pt x="294481" y="250145"/>
                    <a:pt x="294481" y="250145"/>
                    <a:pt x="294481" y="252715"/>
                  </a:cubicBezTo>
                  <a:cubicBezTo>
                    <a:pt x="294481" y="254000"/>
                    <a:pt x="294481" y="254000"/>
                    <a:pt x="295804" y="254000"/>
                  </a:cubicBezTo>
                  <a:cubicBezTo>
                    <a:pt x="295804" y="254000"/>
                    <a:pt x="295804" y="254000"/>
                    <a:pt x="299773" y="254000"/>
                  </a:cubicBezTo>
                  <a:cubicBezTo>
                    <a:pt x="299773" y="254000"/>
                    <a:pt x="301096" y="254000"/>
                    <a:pt x="301096" y="252715"/>
                  </a:cubicBezTo>
                  <a:cubicBezTo>
                    <a:pt x="301096" y="251430"/>
                    <a:pt x="301096" y="250145"/>
                    <a:pt x="301096" y="248860"/>
                  </a:cubicBezTo>
                  <a:cubicBezTo>
                    <a:pt x="301096" y="247574"/>
                    <a:pt x="301096" y="247574"/>
                    <a:pt x="302419" y="246289"/>
                  </a:cubicBezTo>
                  <a:cubicBezTo>
                    <a:pt x="305065" y="246289"/>
                    <a:pt x="307711" y="245004"/>
                    <a:pt x="309033" y="242434"/>
                  </a:cubicBezTo>
                  <a:cubicBezTo>
                    <a:pt x="314325" y="237293"/>
                    <a:pt x="311679" y="228298"/>
                    <a:pt x="305065" y="224442"/>
                  </a:cubicBezTo>
                  <a:cubicBezTo>
                    <a:pt x="302419" y="224442"/>
                    <a:pt x="301096" y="223157"/>
                    <a:pt x="298450" y="221872"/>
                  </a:cubicBezTo>
                  <a:cubicBezTo>
                    <a:pt x="297127" y="221872"/>
                    <a:pt x="295804" y="220587"/>
                    <a:pt x="294481" y="220587"/>
                  </a:cubicBezTo>
                  <a:cubicBezTo>
                    <a:pt x="293158" y="218017"/>
                    <a:pt x="293158" y="215446"/>
                    <a:pt x="295804" y="214161"/>
                  </a:cubicBezTo>
                  <a:cubicBezTo>
                    <a:pt x="295804" y="214161"/>
                    <a:pt x="297127" y="214161"/>
                    <a:pt x="298450" y="214161"/>
                  </a:cubicBezTo>
                  <a:cubicBezTo>
                    <a:pt x="301096" y="214161"/>
                    <a:pt x="303742" y="214161"/>
                    <a:pt x="306388" y="215446"/>
                  </a:cubicBezTo>
                  <a:cubicBezTo>
                    <a:pt x="307711" y="216732"/>
                    <a:pt x="307711" y="215446"/>
                    <a:pt x="309033" y="214161"/>
                  </a:cubicBezTo>
                  <a:cubicBezTo>
                    <a:pt x="309033" y="212876"/>
                    <a:pt x="309033" y="211591"/>
                    <a:pt x="310356" y="210306"/>
                  </a:cubicBezTo>
                  <a:cubicBezTo>
                    <a:pt x="310356" y="209021"/>
                    <a:pt x="310356" y="209021"/>
                    <a:pt x="309033" y="207736"/>
                  </a:cubicBezTo>
                  <a:cubicBezTo>
                    <a:pt x="307711" y="207736"/>
                    <a:pt x="305065" y="206451"/>
                    <a:pt x="303742" y="206451"/>
                  </a:cubicBezTo>
                  <a:cubicBezTo>
                    <a:pt x="301096" y="206451"/>
                    <a:pt x="301096" y="206451"/>
                    <a:pt x="301096" y="203880"/>
                  </a:cubicBezTo>
                  <a:cubicBezTo>
                    <a:pt x="301096" y="200025"/>
                    <a:pt x="301096" y="200025"/>
                    <a:pt x="297127" y="200025"/>
                  </a:cubicBezTo>
                  <a:cubicBezTo>
                    <a:pt x="297127" y="200025"/>
                    <a:pt x="297127" y="200025"/>
                    <a:pt x="295804" y="200025"/>
                  </a:cubicBezTo>
                  <a:close/>
                  <a:moveTo>
                    <a:pt x="297657" y="187325"/>
                  </a:moveTo>
                  <a:cubicBezTo>
                    <a:pt x="320015" y="187325"/>
                    <a:pt x="338139" y="205449"/>
                    <a:pt x="338139" y="227807"/>
                  </a:cubicBezTo>
                  <a:cubicBezTo>
                    <a:pt x="338139" y="250165"/>
                    <a:pt x="320015" y="268289"/>
                    <a:pt x="297657" y="268289"/>
                  </a:cubicBezTo>
                  <a:cubicBezTo>
                    <a:pt x="275299" y="268289"/>
                    <a:pt x="257175" y="250165"/>
                    <a:pt x="257175" y="227807"/>
                  </a:cubicBezTo>
                  <a:cubicBezTo>
                    <a:pt x="257175" y="205449"/>
                    <a:pt x="275299" y="187325"/>
                    <a:pt x="297657" y="187325"/>
                  </a:cubicBezTo>
                  <a:close/>
                  <a:moveTo>
                    <a:pt x="195942" y="180975"/>
                  </a:moveTo>
                  <a:cubicBezTo>
                    <a:pt x="195942" y="180975"/>
                    <a:pt x="195942" y="180975"/>
                    <a:pt x="215219" y="180975"/>
                  </a:cubicBezTo>
                  <a:cubicBezTo>
                    <a:pt x="217790" y="180975"/>
                    <a:pt x="219075" y="183604"/>
                    <a:pt x="219075" y="184919"/>
                  </a:cubicBezTo>
                  <a:cubicBezTo>
                    <a:pt x="219075" y="184919"/>
                    <a:pt x="219075" y="184919"/>
                    <a:pt x="219075" y="261169"/>
                  </a:cubicBezTo>
                  <a:cubicBezTo>
                    <a:pt x="219075" y="262484"/>
                    <a:pt x="217790" y="265113"/>
                    <a:pt x="215219" y="265113"/>
                  </a:cubicBezTo>
                  <a:cubicBezTo>
                    <a:pt x="215219" y="265113"/>
                    <a:pt x="215219" y="265113"/>
                    <a:pt x="195942" y="265113"/>
                  </a:cubicBezTo>
                  <a:cubicBezTo>
                    <a:pt x="193372" y="265113"/>
                    <a:pt x="192087" y="263798"/>
                    <a:pt x="192087" y="261169"/>
                  </a:cubicBezTo>
                  <a:cubicBezTo>
                    <a:pt x="192087" y="261169"/>
                    <a:pt x="192087" y="261169"/>
                    <a:pt x="192087" y="184919"/>
                  </a:cubicBezTo>
                  <a:cubicBezTo>
                    <a:pt x="192087" y="183604"/>
                    <a:pt x="193372" y="180975"/>
                    <a:pt x="195942" y="180975"/>
                  </a:cubicBezTo>
                  <a:close/>
                  <a:moveTo>
                    <a:pt x="68887" y="142875"/>
                  </a:moveTo>
                  <a:cubicBezTo>
                    <a:pt x="68887" y="142875"/>
                    <a:pt x="68887" y="142875"/>
                    <a:pt x="88758" y="207280"/>
                  </a:cubicBezTo>
                  <a:cubicBezTo>
                    <a:pt x="88758" y="207280"/>
                    <a:pt x="88758" y="207280"/>
                    <a:pt x="100680" y="173106"/>
                  </a:cubicBezTo>
                  <a:cubicBezTo>
                    <a:pt x="80809" y="145504"/>
                    <a:pt x="103330" y="142875"/>
                    <a:pt x="107304" y="142875"/>
                  </a:cubicBezTo>
                  <a:cubicBezTo>
                    <a:pt x="111278" y="142875"/>
                    <a:pt x="133799" y="145504"/>
                    <a:pt x="112603" y="173106"/>
                  </a:cubicBezTo>
                  <a:cubicBezTo>
                    <a:pt x="112603" y="173106"/>
                    <a:pt x="112603" y="173106"/>
                    <a:pt x="124526" y="207280"/>
                  </a:cubicBezTo>
                  <a:cubicBezTo>
                    <a:pt x="124526" y="207280"/>
                    <a:pt x="124526" y="207280"/>
                    <a:pt x="144397" y="142875"/>
                  </a:cubicBezTo>
                  <a:cubicBezTo>
                    <a:pt x="144397" y="142875"/>
                    <a:pt x="169567" y="156019"/>
                    <a:pt x="192088" y="169163"/>
                  </a:cubicBezTo>
                  <a:cubicBezTo>
                    <a:pt x="185464" y="171792"/>
                    <a:pt x="180165" y="177049"/>
                    <a:pt x="180165" y="184935"/>
                  </a:cubicBezTo>
                  <a:cubicBezTo>
                    <a:pt x="180165" y="184935"/>
                    <a:pt x="180165" y="184935"/>
                    <a:pt x="180165" y="192822"/>
                  </a:cubicBezTo>
                  <a:cubicBezTo>
                    <a:pt x="178840" y="192822"/>
                    <a:pt x="177516" y="192822"/>
                    <a:pt x="176191" y="192822"/>
                  </a:cubicBezTo>
                  <a:cubicBezTo>
                    <a:pt x="176191" y="192822"/>
                    <a:pt x="176191" y="192822"/>
                    <a:pt x="156320" y="192822"/>
                  </a:cubicBezTo>
                  <a:cubicBezTo>
                    <a:pt x="147047" y="192822"/>
                    <a:pt x="140423" y="199394"/>
                    <a:pt x="140423" y="208594"/>
                  </a:cubicBezTo>
                  <a:cubicBezTo>
                    <a:pt x="140423" y="208594"/>
                    <a:pt x="140423" y="208594"/>
                    <a:pt x="140423" y="261170"/>
                  </a:cubicBezTo>
                  <a:cubicBezTo>
                    <a:pt x="140423" y="262484"/>
                    <a:pt x="140423" y="263799"/>
                    <a:pt x="140423" y="265113"/>
                  </a:cubicBezTo>
                  <a:cubicBezTo>
                    <a:pt x="140423" y="265113"/>
                    <a:pt x="140423" y="265113"/>
                    <a:pt x="0" y="265113"/>
                  </a:cubicBezTo>
                  <a:cubicBezTo>
                    <a:pt x="0" y="265113"/>
                    <a:pt x="0" y="265113"/>
                    <a:pt x="0" y="208594"/>
                  </a:cubicBezTo>
                  <a:cubicBezTo>
                    <a:pt x="0" y="191507"/>
                    <a:pt x="3974" y="180992"/>
                    <a:pt x="21196" y="170477"/>
                  </a:cubicBezTo>
                  <a:cubicBezTo>
                    <a:pt x="43716" y="156019"/>
                    <a:pt x="68887" y="142875"/>
                    <a:pt x="68887" y="142875"/>
                  </a:cubicBezTo>
                  <a:close/>
                  <a:moveTo>
                    <a:pt x="241948" y="110569"/>
                  </a:moveTo>
                  <a:cubicBezTo>
                    <a:pt x="243276" y="107950"/>
                    <a:pt x="247261" y="107950"/>
                    <a:pt x="248590" y="110569"/>
                  </a:cubicBezTo>
                  <a:cubicBezTo>
                    <a:pt x="248590" y="110569"/>
                    <a:pt x="248590" y="110569"/>
                    <a:pt x="275156" y="153789"/>
                  </a:cubicBezTo>
                  <a:cubicBezTo>
                    <a:pt x="277813" y="156409"/>
                    <a:pt x="275156" y="159028"/>
                    <a:pt x="272500" y="159028"/>
                  </a:cubicBezTo>
                  <a:cubicBezTo>
                    <a:pt x="272500" y="159028"/>
                    <a:pt x="272500" y="159028"/>
                    <a:pt x="259216" y="159028"/>
                  </a:cubicBezTo>
                  <a:cubicBezTo>
                    <a:pt x="259216" y="159028"/>
                    <a:pt x="259216" y="159028"/>
                    <a:pt x="259216" y="194390"/>
                  </a:cubicBezTo>
                  <a:cubicBezTo>
                    <a:pt x="251246" y="202248"/>
                    <a:pt x="247261" y="214035"/>
                    <a:pt x="245933" y="227132"/>
                  </a:cubicBezTo>
                  <a:cubicBezTo>
                    <a:pt x="245933" y="240229"/>
                    <a:pt x="251246" y="252016"/>
                    <a:pt x="259216" y="261184"/>
                  </a:cubicBezTo>
                  <a:cubicBezTo>
                    <a:pt x="259216" y="263803"/>
                    <a:pt x="257888" y="265113"/>
                    <a:pt x="255231" y="265113"/>
                  </a:cubicBezTo>
                  <a:cubicBezTo>
                    <a:pt x="255231" y="265113"/>
                    <a:pt x="255231" y="265113"/>
                    <a:pt x="235306" y="265113"/>
                  </a:cubicBezTo>
                  <a:cubicBezTo>
                    <a:pt x="232650" y="265113"/>
                    <a:pt x="231321" y="263803"/>
                    <a:pt x="231321" y="261184"/>
                  </a:cubicBezTo>
                  <a:cubicBezTo>
                    <a:pt x="231321" y="261184"/>
                    <a:pt x="231321" y="261184"/>
                    <a:pt x="231321" y="159028"/>
                  </a:cubicBezTo>
                  <a:cubicBezTo>
                    <a:pt x="231321" y="159028"/>
                    <a:pt x="231321" y="159028"/>
                    <a:pt x="216710" y="159028"/>
                  </a:cubicBezTo>
                  <a:cubicBezTo>
                    <a:pt x="215382" y="159028"/>
                    <a:pt x="212725" y="156409"/>
                    <a:pt x="214053" y="153789"/>
                  </a:cubicBezTo>
                  <a:cubicBezTo>
                    <a:pt x="214053" y="153789"/>
                    <a:pt x="214053" y="153789"/>
                    <a:pt x="241948" y="110569"/>
                  </a:cubicBezTo>
                  <a:close/>
                  <a:moveTo>
                    <a:pt x="107022" y="0"/>
                  </a:moveTo>
                  <a:cubicBezTo>
                    <a:pt x="110982" y="0"/>
                    <a:pt x="154540" y="0"/>
                    <a:pt x="157180" y="51173"/>
                  </a:cubicBezTo>
                  <a:cubicBezTo>
                    <a:pt x="157180" y="51173"/>
                    <a:pt x="165100" y="128588"/>
                    <a:pt x="107022" y="128588"/>
                  </a:cubicBezTo>
                  <a:cubicBezTo>
                    <a:pt x="107022" y="128588"/>
                    <a:pt x="107022" y="128588"/>
                    <a:pt x="105702" y="128588"/>
                  </a:cubicBezTo>
                  <a:cubicBezTo>
                    <a:pt x="47625" y="128588"/>
                    <a:pt x="56864" y="51173"/>
                    <a:pt x="56864" y="51173"/>
                  </a:cubicBezTo>
                  <a:cubicBezTo>
                    <a:pt x="58184" y="0"/>
                    <a:pt x="101743" y="0"/>
                    <a:pt x="107022" y="0"/>
                  </a:cubicBezTo>
                  <a:close/>
                </a:path>
              </a:pathLst>
            </a:custGeom>
            <a:solidFill>
              <a:srgbClr val="42A6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42A6E2"/>
                </a:solidFill>
              </a:endParaRPr>
            </a:p>
          </p:txBody>
        </p:sp>
        <p:sp>
          <p:nvSpPr>
            <p:cNvPr id="22" name="矩形 21"/>
            <p:cNvSpPr/>
            <p:nvPr/>
          </p:nvSpPr>
          <p:spPr>
            <a:xfrm>
              <a:off x="1601962" y="2512681"/>
              <a:ext cx="2481988" cy="60016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1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详写内容</a:t>
              </a:r>
              <a:r>
                <a:rPr lang="en-US" altLang="zh-CN" sz="11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r>
                <a:rPr lang="zh-CN" altLang="en-US" sz="11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sp>
          <p:nvSpPr>
            <p:cNvPr id="23" name="矩形 22"/>
            <p:cNvSpPr/>
            <p:nvPr/>
          </p:nvSpPr>
          <p:spPr>
            <a:xfrm>
              <a:off x="1817679" y="2222922"/>
              <a:ext cx="2050552" cy="36311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dirty="0">
                  <a:solidFill>
                    <a:srgbClr val="42A6E2"/>
                  </a:solidFill>
                  <a:latin typeface="迷你简菱心" panose="02010609000101010101" pitchFamily="49" charset="-122"/>
                  <a:ea typeface="迷你简菱心" panose="02010609000101010101" pitchFamily="49" charset="-122"/>
                </a:rPr>
                <a:t>网络销售</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149"/>
                            </p:stCondLst>
                            <p:childTnLst>
                              <p:par>
                                <p:cTn id="15" presetID="42"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par>
                          <p:cTn id="25" fill="hold">
                            <p:stCondLst>
                              <p:cond delay="2149"/>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par>
                                <p:cTn id="31" presetID="53" presetClass="entr" presetSubtype="16"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par>
                                <p:cTn id="36" presetID="53" presetClass="entr" presetSubtype="16"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fltVal val="0"/>
                                          </p:val>
                                        </p:tav>
                                        <p:tav tm="100000">
                                          <p:val>
                                            <p:strVal val="#ppt_w"/>
                                          </p:val>
                                        </p:tav>
                                      </p:tavLst>
                                    </p:anim>
                                    <p:anim calcmode="lin" valueType="num">
                                      <p:cBhvr>
                                        <p:cTn id="39" dur="500" fill="hold"/>
                                        <p:tgtEl>
                                          <p:spTgt spid="16"/>
                                        </p:tgtEl>
                                        <p:attrNameLst>
                                          <p:attrName>ppt_h</p:attrName>
                                        </p:attrNameLst>
                                      </p:cBhvr>
                                      <p:tavLst>
                                        <p:tav tm="0">
                                          <p:val>
                                            <p:fltVal val="0"/>
                                          </p:val>
                                        </p:tav>
                                        <p:tav tm="100000">
                                          <p:val>
                                            <p:strVal val="#ppt_h"/>
                                          </p:val>
                                        </p:tav>
                                      </p:tavLst>
                                    </p:anim>
                                    <p:animEffect transition="in" filter="fade">
                                      <p:cBhvr>
                                        <p:cTn id="40" dur="500"/>
                                        <p:tgtEl>
                                          <p:spTgt spid="16"/>
                                        </p:tgtEl>
                                      </p:cBhvr>
                                    </p:animEffect>
                                  </p:childTnLst>
                                </p:cTn>
                              </p:par>
                              <p:par>
                                <p:cTn id="41" presetID="53" presetClass="entr" presetSubtype="16"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7"/>
          <p:cNvSpPr txBox="1">
            <a:spLocks noChangeArrowheads="1"/>
          </p:cNvSpPr>
          <p:nvPr/>
        </p:nvSpPr>
        <p:spPr bwMode="auto">
          <a:xfrm>
            <a:off x="1711583" y="416973"/>
            <a:ext cx="19287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spcBef>
                <a:spcPct val="0"/>
              </a:spcBef>
              <a:buNone/>
            </a:pPr>
            <a:r>
              <a:rPr lang="zh-CN" altLang="en-US" sz="2800" spc="600" dirty="0">
                <a:solidFill>
                  <a:srgbClr val="42A6E2"/>
                </a:solidFill>
                <a:latin typeface="方正尚酷简体" panose="03000509000000000000" pitchFamily="65" charset="-122"/>
                <a:ea typeface="方正尚酷简体" panose="03000509000000000000" pitchFamily="65" charset="-122"/>
              </a:rPr>
              <a:t>销售分类</a:t>
            </a:r>
          </a:p>
        </p:txBody>
      </p:sp>
      <p:grpSp>
        <p:nvGrpSpPr>
          <p:cNvPr id="3" name="组合 2"/>
          <p:cNvGrpSpPr/>
          <p:nvPr/>
        </p:nvGrpSpPr>
        <p:grpSpPr>
          <a:xfrm>
            <a:off x="-19052" y="319730"/>
            <a:ext cx="1623000" cy="707886"/>
            <a:chOff x="-19052" y="319730"/>
            <a:chExt cx="1623000" cy="707886"/>
          </a:xfrm>
        </p:grpSpPr>
        <p:sp>
          <p:nvSpPr>
            <p:cNvPr id="4" name="任意多边形 3"/>
            <p:cNvSpPr/>
            <p:nvPr/>
          </p:nvSpPr>
          <p:spPr>
            <a:xfrm flipH="1">
              <a:off x="-19052" y="340071"/>
              <a:ext cx="1623000" cy="675970"/>
            </a:xfrm>
            <a:custGeom>
              <a:avLst/>
              <a:gdLst>
                <a:gd name="connsiteX0" fmla="*/ 1623000 w 1623000"/>
                <a:gd name="connsiteY0" fmla="*/ 0 h 675970"/>
                <a:gd name="connsiteX1" fmla="*/ 309120 w 1623000"/>
                <a:gd name="connsiteY1" fmla="*/ 0 h 675970"/>
                <a:gd name="connsiteX2" fmla="*/ 270629 w 1623000"/>
                <a:gd name="connsiteY2" fmla="*/ 0 h 675970"/>
                <a:gd name="connsiteX3" fmla="*/ 270629 w 1623000"/>
                <a:gd name="connsiteY3" fmla="*/ 4243 h 675970"/>
                <a:gd name="connsiteX4" fmla="*/ 246822 w 1623000"/>
                <a:gd name="connsiteY4" fmla="*/ 6867 h 675970"/>
                <a:gd name="connsiteX5" fmla="*/ 0 w 1623000"/>
                <a:gd name="connsiteY5" fmla="*/ 337985 h 675970"/>
                <a:gd name="connsiteX6" fmla="*/ 246822 w 1623000"/>
                <a:gd name="connsiteY6" fmla="*/ 669103 h 675970"/>
                <a:gd name="connsiteX7" fmla="*/ 270629 w 1623000"/>
                <a:gd name="connsiteY7" fmla="*/ 671727 h 675970"/>
                <a:gd name="connsiteX8" fmla="*/ 270629 w 1623000"/>
                <a:gd name="connsiteY8" fmla="*/ 675969 h 675970"/>
                <a:gd name="connsiteX9" fmla="*/ 309111 w 1623000"/>
                <a:gd name="connsiteY9" fmla="*/ 675969 h 675970"/>
                <a:gd name="connsiteX10" fmla="*/ 309120 w 1623000"/>
                <a:gd name="connsiteY10" fmla="*/ 675970 h 675970"/>
                <a:gd name="connsiteX11" fmla="*/ 309129 w 1623000"/>
                <a:gd name="connsiteY11" fmla="*/ 675969 h 675970"/>
                <a:gd name="connsiteX12" fmla="*/ 1623000 w 1623000"/>
                <a:gd name="connsiteY12" fmla="*/ 675969 h 6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3000" h="675970">
                  <a:moveTo>
                    <a:pt x="1623000" y="0"/>
                  </a:moveTo>
                  <a:lnTo>
                    <a:pt x="309120" y="0"/>
                  </a:lnTo>
                  <a:lnTo>
                    <a:pt x="270629" y="0"/>
                  </a:lnTo>
                  <a:lnTo>
                    <a:pt x="270629" y="4243"/>
                  </a:lnTo>
                  <a:lnTo>
                    <a:pt x="246822" y="6867"/>
                  </a:lnTo>
                  <a:cubicBezTo>
                    <a:pt x="105961" y="38383"/>
                    <a:pt x="0" y="174654"/>
                    <a:pt x="0" y="337985"/>
                  </a:cubicBezTo>
                  <a:cubicBezTo>
                    <a:pt x="0" y="501316"/>
                    <a:pt x="105961" y="637588"/>
                    <a:pt x="246822" y="669103"/>
                  </a:cubicBezTo>
                  <a:lnTo>
                    <a:pt x="270629" y="671727"/>
                  </a:lnTo>
                  <a:lnTo>
                    <a:pt x="270629" y="675969"/>
                  </a:lnTo>
                  <a:lnTo>
                    <a:pt x="309111" y="675969"/>
                  </a:lnTo>
                  <a:lnTo>
                    <a:pt x="309120" y="675970"/>
                  </a:lnTo>
                  <a:lnTo>
                    <a:pt x="309129" y="675969"/>
                  </a:lnTo>
                  <a:lnTo>
                    <a:pt x="1623000" y="675969"/>
                  </a:lnTo>
                  <a:close/>
                </a:path>
              </a:pathLst>
            </a:custGeom>
            <a:solidFill>
              <a:srgbClr val="42A6E2"/>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sz="1350">
                <a:solidFill>
                  <a:schemeClr val="bg1"/>
                </a:solidFill>
              </a:endParaRPr>
            </a:p>
          </p:txBody>
        </p:sp>
        <p:sp>
          <p:nvSpPr>
            <p:cNvPr id="5" name="文本框 4"/>
            <p:cNvSpPr txBox="1"/>
            <p:nvPr/>
          </p:nvSpPr>
          <p:spPr>
            <a:xfrm>
              <a:off x="842157" y="319730"/>
              <a:ext cx="543739" cy="707886"/>
            </a:xfrm>
            <a:prstGeom prst="rect">
              <a:avLst/>
            </a:prstGeom>
            <a:noFill/>
          </p:spPr>
          <p:txBody>
            <a:bodyPr wrap="none" rtlCol="0">
              <a:spAutoFit/>
            </a:bodyPr>
            <a:lstStyle/>
            <a:p>
              <a:r>
                <a:rPr lang="en-US" altLang="zh-CN" sz="4000" b="1" dirty="0">
                  <a:solidFill>
                    <a:schemeClr val="bg1"/>
                  </a:solidFill>
                  <a:latin typeface="Agency FB" panose="020B0503020202020204" pitchFamily="34" charset="0"/>
                </a:rPr>
                <a:t>01</a:t>
              </a:r>
              <a:endParaRPr lang="zh-CN" altLang="en-US" sz="4000" b="1" dirty="0">
                <a:solidFill>
                  <a:schemeClr val="bg1"/>
                </a:solidFill>
                <a:latin typeface="Agency FB" panose="020B0503020202020204" pitchFamily="34" charset="0"/>
              </a:endParaRPr>
            </a:p>
          </p:txBody>
        </p:sp>
      </p:grpSp>
      <p:sp>
        <p:nvSpPr>
          <p:cNvPr id="6" name="圆角矩形 5"/>
          <p:cNvSpPr/>
          <p:nvPr/>
        </p:nvSpPr>
        <p:spPr>
          <a:xfrm>
            <a:off x="4628412" y="2532651"/>
            <a:ext cx="2935176" cy="2935174"/>
          </a:xfrm>
          <a:prstGeom prst="round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A6E2"/>
              </a:solidFill>
            </a:endParaRPr>
          </a:p>
        </p:txBody>
      </p:sp>
      <p:sp>
        <p:nvSpPr>
          <p:cNvPr id="7" name="Freeform 5"/>
          <p:cNvSpPr/>
          <p:nvPr/>
        </p:nvSpPr>
        <p:spPr bwMode="auto">
          <a:xfrm>
            <a:off x="5746160" y="3652210"/>
            <a:ext cx="2028428" cy="2024353"/>
          </a:xfrm>
          <a:custGeom>
            <a:avLst/>
            <a:gdLst>
              <a:gd name="T0" fmla="*/ 933 w 933"/>
              <a:gd name="T1" fmla="*/ 0 h 932"/>
              <a:gd name="T2" fmla="*/ 933 w 933"/>
              <a:gd name="T3" fmla="*/ 320 h 932"/>
              <a:gd name="T4" fmla="*/ 320 w 933"/>
              <a:gd name="T5" fmla="*/ 932 h 932"/>
              <a:gd name="T6" fmla="*/ 0 w 933"/>
              <a:gd name="T7" fmla="*/ 932 h 932"/>
              <a:gd name="T8" fmla="*/ 273 w 933"/>
              <a:gd name="T9" fmla="*/ 273 h 932"/>
              <a:gd name="T10" fmla="*/ 933 w 933"/>
              <a:gd name="T11" fmla="*/ 0 h 932"/>
            </a:gdLst>
            <a:ahLst/>
            <a:cxnLst>
              <a:cxn ang="0">
                <a:pos x="T0" y="T1"/>
              </a:cxn>
              <a:cxn ang="0">
                <a:pos x="T2" y="T3"/>
              </a:cxn>
              <a:cxn ang="0">
                <a:pos x="T4" y="T5"/>
              </a:cxn>
              <a:cxn ang="0">
                <a:pos x="T6" y="T7"/>
              </a:cxn>
              <a:cxn ang="0">
                <a:pos x="T8" y="T9"/>
              </a:cxn>
              <a:cxn ang="0">
                <a:pos x="T10" y="T11"/>
              </a:cxn>
            </a:cxnLst>
            <a:rect l="0" t="0" r="r" b="b"/>
            <a:pathLst>
              <a:path w="933" h="932">
                <a:moveTo>
                  <a:pt x="933" y="0"/>
                </a:moveTo>
                <a:cubicBezTo>
                  <a:pt x="933" y="320"/>
                  <a:pt x="933" y="320"/>
                  <a:pt x="933" y="320"/>
                </a:cubicBezTo>
                <a:cubicBezTo>
                  <a:pt x="595" y="320"/>
                  <a:pt x="320" y="595"/>
                  <a:pt x="320" y="932"/>
                </a:cubicBezTo>
                <a:cubicBezTo>
                  <a:pt x="0" y="932"/>
                  <a:pt x="0" y="932"/>
                  <a:pt x="0" y="932"/>
                </a:cubicBezTo>
                <a:cubicBezTo>
                  <a:pt x="0" y="683"/>
                  <a:pt x="97" y="449"/>
                  <a:pt x="273" y="273"/>
                </a:cubicBezTo>
                <a:cubicBezTo>
                  <a:pt x="450" y="97"/>
                  <a:pt x="684" y="0"/>
                  <a:pt x="933" y="0"/>
                </a:cubicBezTo>
                <a:close/>
              </a:path>
            </a:pathLst>
          </a:custGeom>
          <a:solidFill>
            <a:srgbClr val="42A6E2"/>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a:solidFill>
                <a:srgbClr val="42A6E2"/>
              </a:solidFill>
            </a:endParaRPr>
          </a:p>
        </p:txBody>
      </p:sp>
      <p:sp>
        <p:nvSpPr>
          <p:cNvPr id="8" name="Freeform 6"/>
          <p:cNvSpPr/>
          <p:nvPr/>
        </p:nvSpPr>
        <p:spPr bwMode="auto">
          <a:xfrm>
            <a:off x="5746160" y="2322327"/>
            <a:ext cx="2028428" cy="2024353"/>
          </a:xfrm>
          <a:custGeom>
            <a:avLst/>
            <a:gdLst>
              <a:gd name="T0" fmla="*/ 933 w 933"/>
              <a:gd name="T1" fmla="*/ 932 h 932"/>
              <a:gd name="T2" fmla="*/ 933 w 933"/>
              <a:gd name="T3" fmla="*/ 612 h 932"/>
              <a:gd name="T4" fmla="*/ 320 w 933"/>
              <a:gd name="T5" fmla="*/ 0 h 932"/>
              <a:gd name="T6" fmla="*/ 0 w 933"/>
              <a:gd name="T7" fmla="*/ 0 h 932"/>
              <a:gd name="T8" fmla="*/ 273 w 933"/>
              <a:gd name="T9" fmla="*/ 659 h 932"/>
              <a:gd name="T10" fmla="*/ 933 w 933"/>
              <a:gd name="T11" fmla="*/ 932 h 932"/>
            </a:gdLst>
            <a:ahLst/>
            <a:cxnLst>
              <a:cxn ang="0">
                <a:pos x="T0" y="T1"/>
              </a:cxn>
              <a:cxn ang="0">
                <a:pos x="T2" y="T3"/>
              </a:cxn>
              <a:cxn ang="0">
                <a:pos x="T4" y="T5"/>
              </a:cxn>
              <a:cxn ang="0">
                <a:pos x="T6" y="T7"/>
              </a:cxn>
              <a:cxn ang="0">
                <a:pos x="T8" y="T9"/>
              </a:cxn>
              <a:cxn ang="0">
                <a:pos x="T10" y="T11"/>
              </a:cxn>
            </a:cxnLst>
            <a:rect l="0" t="0" r="r" b="b"/>
            <a:pathLst>
              <a:path w="933" h="932">
                <a:moveTo>
                  <a:pt x="933" y="932"/>
                </a:moveTo>
                <a:cubicBezTo>
                  <a:pt x="933" y="612"/>
                  <a:pt x="933" y="612"/>
                  <a:pt x="933" y="612"/>
                </a:cubicBezTo>
                <a:cubicBezTo>
                  <a:pt x="595" y="612"/>
                  <a:pt x="320" y="338"/>
                  <a:pt x="320" y="0"/>
                </a:cubicBezTo>
                <a:cubicBezTo>
                  <a:pt x="0" y="0"/>
                  <a:pt x="0" y="0"/>
                  <a:pt x="0" y="0"/>
                </a:cubicBezTo>
                <a:cubicBezTo>
                  <a:pt x="0" y="249"/>
                  <a:pt x="97" y="483"/>
                  <a:pt x="273" y="659"/>
                </a:cubicBezTo>
                <a:cubicBezTo>
                  <a:pt x="450" y="835"/>
                  <a:pt x="684" y="932"/>
                  <a:pt x="933" y="932"/>
                </a:cubicBezTo>
                <a:close/>
              </a:path>
            </a:pathLst>
          </a:custGeom>
          <a:solidFill>
            <a:srgbClr val="42A6E2"/>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a:solidFill>
                <a:srgbClr val="42A6E2"/>
              </a:solidFill>
            </a:endParaRPr>
          </a:p>
        </p:txBody>
      </p:sp>
      <p:sp>
        <p:nvSpPr>
          <p:cNvPr id="9" name="Freeform 7"/>
          <p:cNvSpPr/>
          <p:nvPr/>
        </p:nvSpPr>
        <p:spPr bwMode="auto">
          <a:xfrm>
            <a:off x="4414240" y="2322327"/>
            <a:ext cx="2028428" cy="2024353"/>
          </a:xfrm>
          <a:custGeom>
            <a:avLst/>
            <a:gdLst>
              <a:gd name="T0" fmla="*/ 0 w 933"/>
              <a:gd name="T1" fmla="*/ 932 h 932"/>
              <a:gd name="T2" fmla="*/ 0 w 933"/>
              <a:gd name="T3" fmla="*/ 612 h 932"/>
              <a:gd name="T4" fmla="*/ 613 w 933"/>
              <a:gd name="T5" fmla="*/ 0 h 932"/>
              <a:gd name="T6" fmla="*/ 933 w 933"/>
              <a:gd name="T7" fmla="*/ 0 h 932"/>
              <a:gd name="T8" fmla="*/ 660 w 933"/>
              <a:gd name="T9" fmla="*/ 659 h 932"/>
              <a:gd name="T10" fmla="*/ 0 w 933"/>
              <a:gd name="T11" fmla="*/ 932 h 932"/>
            </a:gdLst>
            <a:ahLst/>
            <a:cxnLst>
              <a:cxn ang="0">
                <a:pos x="T0" y="T1"/>
              </a:cxn>
              <a:cxn ang="0">
                <a:pos x="T2" y="T3"/>
              </a:cxn>
              <a:cxn ang="0">
                <a:pos x="T4" y="T5"/>
              </a:cxn>
              <a:cxn ang="0">
                <a:pos x="T6" y="T7"/>
              </a:cxn>
              <a:cxn ang="0">
                <a:pos x="T8" y="T9"/>
              </a:cxn>
              <a:cxn ang="0">
                <a:pos x="T10" y="T11"/>
              </a:cxn>
            </a:cxnLst>
            <a:rect l="0" t="0" r="r" b="b"/>
            <a:pathLst>
              <a:path w="933" h="932">
                <a:moveTo>
                  <a:pt x="0" y="932"/>
                </a:moveTo>
                <a:cubicBezTo>
                  <a:pt x="0" y="612"/>
                  <a:pt x="0" y="612"/>
                  <a:pt x="0" y="612"/>
                </a:cubicBezTo>
                <a:cubicBezTo>
                  <a:pt x="338" y="612"/>
                  <a:pt x="613" y="338"/>
                  <a:pt x="613" y="0"/>
                </a:cubicBezTo>
                <a:cubicBezTo>
                  <a:pt x="933" y="0"/>
                  <a:pt x="933" y="0"/>
                  <a:pt x="933" y="0"/>
                </a:cubicBezTo>
                <a:cubicBezTo>
                  <a:pt x="933" y="249"/>
                  <a:pt x="836" y="483"/>
                  <a:pt x="660" y="659"/>
                </a:cubicBezTo>
                <a:cubicBezTo>
                  <a:pt x="484" y="835"/>
                  <a:pt x="249" y="932"/>
                  <a:pt x="0" y="932"/>
                </a:cubicBezTo>
                <a:close/>
              </a:path>
            </a:pathLst>
          </a:custGeom>
          <a:solidFill>
            <a:srgbClr val="42A6E2"/>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a:solidFill>
                <a:srgbClr val="42A6E2"/>
              </a:solidFill>
            </a:endParaRPr>
          </a:p>
        </p:txBody>
      </p:sp>
      <p:sp>
        <p:nvSpPr>
          <p:cNvPr id="10" name="Freeform 8"/>
          <p:cNvSpPr/>
          <p:nvPr/>
        </p:nvSpPr>
        <p:spPr bwMode="auto">
          <a:xfrm>
            <a:off x="4414240" y="3652210"/>
            <a:ext cx="1680175" cy="2012134"/>
          </a:xfrm>
          <a:custGeom>
            <a:avLst/>
            <a:gdLst>
              <a:gd name="T0" fmla="*/ 773 w 773"/>
              <a:gd name="T1" fmla="*/ 410 h 926"/>
              <a:gd name="T2" fmla="*/ 660 w 773"/>
              <a:gd name="T3" fmla="*/ 273 h 926"/>
              <a:gd name="T4" fmla="*/ 0 w 773"/>
              <a:gd name="T5" fmla="*/ 0 h 926"/>
              <a:gd name="T6" fmla="*/ 0 w 773"/>
              <a:gd name="T7" fmla="*/ 320 h 926"/>
              <a:gd name="T8" fmla="*/ 613 w 773"/>
              <a:gd name="T9" fmla="*/ 926 h 926"/>
              <a:gd name="T10" fmla="*/ 773 w 773"/>
              <a:gd name="T11" fmla="*/ 410 h 926"/>
            </a:gdLst>
            <a:ahLst/>
            <a:cxnLst>
              <a:cxn ang="0">
                <a:pos x="T0" y="T1"/>
              </a:cxn>
              <a:cxn ang="0">
                <a:pos x="T2" y="T3"/>
              </a:cxn>
              <a:cxn ang="0">
                <a:pos x="T4" y="T5"/>
              </a:cxn>
              <a:cxn ang="0">
                <a:pos x="T6" y="T7"/>
              </a:cxn>
              <a:cxn ang="0">
                <a:pos x="T8" y="T9"/>
              </a:cxn>
              <a:cxn ang="0">
                <a:pos x="T10" y="T11"/>
              </a:cxn>
            </a:cxnLst>
            <a:rect l="0" t="0" r="r" b="b"/>
            <a:pathLst>
              <a:path w="773" h="926">
                <a:moveTo>
                  <a:pt x="773" y="410"/>
                </a:moveTo>
                <a:cubicBezTo>
                  <a:pt x="740" y="361"/>
                  <a:pt x="702" y="316"/>
                  <a:pt x="660" y="273"/>
                </a:cubicBezTo>
                <a:cubicBezTo>
                  <a:pt x="484" y="97"/>
                  <a:pt x="249" y="0"/>
                  <a:pt x="0" y="0"/>
                </a:cubicBezTo>
                <a:cubicBezTo>
                  <a:pt x="0" y="320"/>
                  <a:pt x="0" y="320"/>
                  <a:pt x="0" y="320"/>
                </a:cubicBezTo>
                <a:cubicBezTo>
                  <a:pt x="336" y="320"/>
                  <a:pt x="609" y="591"/>
                  <a:pt x="613" y="926"/>
                </a:cubicBezTo>
                <a:cubicBezTo>
                  <a:pt x="614" y="739"/>
                  <a:pt x="670" y="561"/>
                  <a:pt x="773" y="410"/>
                </a:cubicBezTo>
                <a:close/>
              </a:path>
            </a:pathLst>
          </a:custGeom>
          <a:solidFill>
            <a:srgbClr val="42A6E2"/>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a:solidFill>
                <a:srgbClr val="42A6E2"/>
              </a:solidFill>
            </a:endParaRPr>
          </a:p>
        </p:txBody>
      </p:sp>
      <p:sp>
        <p:nvSpPr>
          <p:cNvPr id="11" name="Freeform 9"/>
          <p:cNvSpPr/>
          <p:nvPr/>
        </p:nvSpPr>
        <p:spPr bwMode="auto">
          <a:xfrm>
            <a:off x="6440631" y="5664344"/>
            <a:ext cx="2037" cy="12219"/>
          </a:xfrm>
          <a:custGeom>
            <a:avLst/>
            <a:gdLst>
              <a:gd name="T0" fmla="*/ 0 w 1"/>
              <a:gd name="T1" fmla="*/ 6 h 6"/>
              <a:gd name="T2" fmla="*/ 1 w 1"/>
              <a:gd name="T3" fmla="*/ 6 h 6"/>
              <a:gd name="T4" fmla="*/ 1 w 1"/>
              <a:gd name="T5" fmla="*/ 0 h 6"/>
              <a:gd name="T6" fmla="*/ 0 w 1"/>
              <a:gd name="T7" fmla="*/ 6 h 6"/>
            </a:gdLst>
            <a:ahLst/>
            <a:cxnLst>
              <a:cxn ang="0">
                <a:pos x="T0" y="T1"/>
              </a:cxn>
              <a:cxn ang="0">
                <a:pos x="T2" y="T3"/>
              </a:cxn>
              <a:cxn ang="0">
                <a:pos x="T4" y="T5"/>
              </a:cxn>
              <a:cxn ang="0">
                <a:pos x="T6" y="T7"/>
              </a:cxn>
            </a:cxnLst>
            <a:rect l="0" t="0" r="r" b="b"/>
            <a:pathLst>
              <a:path w="1" h="6">
                <a:moveTo>
                  <a:pt x="0" y="6"/>
                </a:moveTo>
                <a:cubicBezTo>
                  <a:pt x="1" y="6"/>
                  <a:pt x="1" y="6"/>
                  <a:pt x="1" y="6"/>
                </a:cubicBezTo>
                <a:cubicBezTo>
                  <a:pt x="1" y="4"/>
                  <a:pt x="1" y="2"/>
                  <a:pt x="1" y="0"/>
                </a:cubicBezTo>
                <a:cubicBezTo>
                  <a:pt x="1" y="2"/>
                  <a:pt x="0" y="4"/>
                  <a:pt x="0" y="6"/>
                </a:cubicBezTo>
                <a:close/>
              </a:path>
            </a:pathLst>
          </a:custGeom>
          <a:solidFill>
            <a:srgbClr val="5858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42A6E2"/>
              </a:solidFill>
            </a:endParaRPr>
          </a:p>
        </p:txBody>
      </p:sp>
      <p:sp>
        <p:nvSpPr>
          <p:cNvPr id="12" name="矩形 11"/>
          <p:cNvSpPr/>
          <p:nvPr/>
        </p:nvSpPr>
        <p:spPr>
          <a:xfrm>
            <a:off x="4844623" y="2782255"/>
            <a:ext cx="543739" cy="523220"/>
          </a:xfrm>
          <a:prstGeom prst="rect">
            <a:avLst/>
          </a:prstGeom>
        </p:spPr>
        <p:txBody>
          <a:bodyPr wrap="none">
            <a:spAutoFit/>
          </a:bodyPr>
          <a:lstStyle/>
          <a:p>
            <a:pPr algn="ctr"/>
            <a:r>
              <a:rPr lang="en-US" altLang="zh-CN" sz="2800" dirty="0">
                <a:solidFill>
                  <a:srgbClr val="42A6E2"/>
                </a:solidFill>
                <a:latin typeface="Campton Medium"/>
              </a:rPr>
              <a:t>01</a:t>
            </a:r>
            <a:endParaRPr lang="zh-CN" altLang="en-US" sz="2800" dirty="0">
              <a:solidFill>
                <a:srgbClr val="42A6E2"/>
              </a:solidFill>
              <a:latin typeface="Campton Medium"/>
            </a:endParaRPr>
          </a:p>
        </p:txBody>
      </p:sp>
      <p:sp>
        <p:nvSpPr>
          <p:cNvPr id="13" name="矩形 12"/>
          <p:cNvSpPr/>
          <p:nvPr/>
        </p:nvSpPr>
        <p:spPr>
          <a:xfrm>
            <a:off x="6803638" y="2782255"/>
            <a:ext cx="543739" cy="523220"/>
          </a:xfrm>
          <a:prstGeom prst="rect">
            <a:avLst/>
          </a:prstGeom>
        </p:spPr>
        <p:txBody>
          <a:bodyPr wrap="none">
            <a:spAutoFit/>
          </a:bodyPr>
          <a:lstStyle/>
          <a:p>
            <a:pPr algn="ctr"/>
            <a:r>
              <a:rPr lang="en-US" altLang="zh-CN" sz="2800" dirty="0">
                <a:solidFill>
                  <a:srgbClr val="42A6E2"/>
                </a:solidFill>
                <a:latin typeface="Campton Medium"/>
              </a:rPr>
              <a:t>02</a:t>
            </a:r>
            <a:endParaRPr lang="zh-CN" altLang="en-US" sz="2800" dirty="0">
              <a:solidFill>
                <a:srgbClr val="42A6E2"/>
              </a:solidFill>
              <a:latin typeface="Campton Medium"/>
            </a:endParaRPr>
          </a:p>
        </p:txBody>
      </p:sp>
      <p:sp>
        <p:nvSpPr>
          <p:cNvPr id="14" name="矩形 13"/>
          <p:cNvSpPr/>
          <p:nvPr/>
        </p:nvSpPr>
        <p:spPr>
          <a:xfrm>
            <a:off x="4844623" y="4829699"/>
            <a:ext cx="543739" cy="523220"/>
          </a:xfrm>
          <a:prstGeom prst="rect">
            <a:avLst/>
          </a:prstGeom>
        </p:spPr>
        <p:txBody>
          <a:bodyPr wrap="none">
            <a:spAutoFit/>
          </a:bodyPr>
          <a:lstStyle/>
          <a:p>
            <a:pPr algn="ctr"/>
            <a:r>
              <a:rPr lang="en-US" altLang="zh-CN" sz="2800" dirty="0">
                <a:solidFill>
                  <a:srgbClr val="42A6E2"/>
                </a:solidFill>
                <a:latin typeface="Campton Medium"/>
              </a:rPr>
              <a:t>04</a:t>
            </a:r>
            <a:endParaRPr lang="zh-CN" altLang="en-US" sz="2800" dirty="0">
              <a:solidFill>
                <a:srgbClr val="42A6E2"/>
              </a:solidFill>
              <a:latin typeface="Campton Medium"/>
            </a:endParaRPr>
          </a:p>
        </p:txBody>
      </p:sp>
      <p:sp>
        <p:nvSpPr>
          <p:cNvPr id="15" name="矩形 14"/>
          <p:cNvSpPr/>
          <p:nvPr/>
        </p:nvSpPr>
        <p:spPr>
          <a:xfrm>
            <a:off x="6803638" y="4829699"/>
            <a:ext cx="543739" cy="523220"/>
          </a:xfrm>
          <a:prstGeom prst="rect">
            <a:avLst/>
          </a:prstGeom>
        </p:spPr>
        <p:txBody>
          <a:bodyPr wrap="none">
            <a:spAutoFit/>
          </a:bodyPr>
          <a:lstStyle/>
          <a:p>
            <a:pPr algn="ctr"/>
            <a:r>
              <a:rPr lang="en-US" altLang="zh-CN" sz="2800" dirty="0">
                <a:solidFill>
                  <a:srgbClr val="42A6E2"/>
                </a:solidFill>
                <a:latin typeface="Campton Medium"/>
              </a:rPr>
              <a:t>03</a:t>
            </a:r>
            <a:endParaRPr lang="zh-CN" altLang="en-US" sz="2800" dirty="0">
              <a:solidFill>
                <a:srgbClr val="42A6E2"/>
              </a:solidFill>
              <a:latin typeface="Campton Medium"/>
            </a:endParaRPr>
          </a:p>
        </p:txBody>
      </p:sp>
      <p:grpSp>
        <p:nvGrpSpPr>
          <p:cNvPr id="16" name="组合 15"/>
          <p:cNvGrpSpPr/>
          <p:nvPr/>
        </p:nvGrpSpPr>
        <p:grpSpPr>
          <a:xfrm>
            <a:off x="1163638" y="2426727"/>
            <a:ext cx="3189808" cy="1192769"/>
            <a:chOff x="1163638" y="2217765"/>
            <a:chExt cx="3189808" cy="1192769"/>
          </a:xfrm>
        </p:grpSpPr>
        <p:sp>
          <p:nvSpPr>
            <p:cNvPr id="17" name="矩形 16"/>
            <p:cNvSpPr/>
            <p:nvPr/>
          </p:nvSpPr>
          <p:spPr>
            <a:xfrm>
              <a:off x="1163638" y="2671870"/>
              <a:ext cx="3189808" cy="738664"/>
            </a:xfrm>
            <a:prstGeom prst="rect">
              <a:avLst/>
            </a:prstGeom>
          </p:spPr>
          <p:txBody>
            <a:bodyPr wrap="square">
              <a:spAutoFit/>
            </a:bodyPr>
            <a:lstStyle/>
            <a:p>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详写内容</a:t>
              </a: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sp>
          <p:nvSpPr>
            <p:cNvPr id="18" name="矩形 17"/>
            <p:cNvSpPr/>
            <p:nvPr/>
          </p:nvSpPr>
          <p:spPr>
            <a:xfrm>
              <a:off x="1163638" y="2217765"/>
              <a:ext cx="1210588" cy="400110"/>
            </a:xfrm>
            <a:prstGeom prst="rect">
              <a:avLst/>
            </a:prstGeom>
          </p:spPr>
          <p:txBody>
            <a:bodyPr wrap="none">
              <a:spAutoFit/>
            </a:bodyPr>
            <a:lstStyle/>
            <a:p>
              <a:r>
                <a:rPr lang="zh-CN" altLang="en-US" sz="2000" dirty="0">
                  <a:solidFill>
                    <a:srgbClr val="42A6E2"/>
                  </a:solidFill>
                  <a:latin typeface="迷你简菱心" panose="02010609000101010101" pitchFamily="49" charset="-122"/>
                  <a:ea typeface="迷你简菱心" panose="02010609000101010101" pitchFamily="49" charset="-122"/>
                </a:rPr>
                <a:t>广告销售</a:t>
              </a:r>
            </a:p>
          </p:txBody>
        </p:sp>
      </p:grpSp>
      <p:grpSp>
        <p:nvGrpSpPr>
          <p:cNvPr id="19" name="组合 18"/>
          <p:cNvGrpSpPr/>
          <p:nvPr/>
        </p:nvGrpSpPr>
        <p:grpSpPr>
          <a:xfrm>
            <a:off x="7880559" y="2426727"/>
            <a:ext cx="3189808" cy="1192769"/>
            <a:chOff x="1163638" y="2217765"/>
            <a:chExt cx="3189808" cy="1192769"/>
          </a:xfrm>
        </p:grpSpPr>
        <p:sp>
          <p:nvSpPr>
            <p:cNvPr id="20" name="矩形 19"/>
            <p:cNvSpPr/>
            <p:nvPr/>
          </p:nvSpPr>
          <p:spPr>
            <a:xfrm>
              <a:off x="1163638" y="2671870"/>
              <a:ext cx="3189808" cy="738664"/>
            </a:xfrm>
            <a:prstGeom prst="rect">
              <a:avLst/>
            </a:prstGeom>
          </p:spPr>
          <p:txBody>
            <a:bodyPr wrap="square">
              <a:spAutoFit/>
            </a:bodyPr>
            <a:lstStyle/>
            <a:p>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详写内容</a:t>
              </a: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sp>
          <p:nvSpPr>
            <p:cNvPr id="21" name="矩形 20"/>
            <p:cNvSpPr/>
            <p:nvPr/>
          </p:nvSpPr>
          <p:spPr>
            <a:xfrm>
              <a:off x="1163638" y="2217765"/>
              <a:ext cx="1210588" cy="400110"/>
            </a:xfrm>
            <a:prstGeom prst="rect">
              <a:avLst/>
            </a:prstGeom>
          </p:spPr>
          <p:txBody>
            <a:bodyPr wrap="none">
              <a:spAutoFit/>
            </a:bodyPr>
            <a:lstStyle/>
            <a:p>
              <a:r>
                <a:rPr lang="zh-CN" altLang="en-US" sz="2000" dirty="0">
                  <a:solidFill>
                    <a:srgbClr val="42A6E2"/>
                  </a:solidFill>
                  <a:latin typeface="迷你简菱心" panose="02010609000101010101" pitchFamily="49" charset="-122"/>
                  <a:ea typeface="迷你简菱心" panose="02010609000101010101" pitchFamily="49" charset="-122"/>
                </a:rPr>
                <a:t>广告销售</a:t>
              </a:r>
            </a:p>
          </p:txBody>
        </p:sp>
      </p:grpSp>
      <p:grpSp>
        <p:nvGrpSpPr>
          <p:cNvPr id="22" name="组合 21"/>
          <p:cNvGrpSpPr/>
          <p:nvPr/>
        </p:nvGrpSpPr>
        <p:grpSpPr>
          <a:xfrm>
            <a:off x="1163638" y="4236330"/>
            <a:ext cx="3189808" cy="1192769"/>
            <a:chOff x="1163638" y="2217765"/>
            <a:chExt cx="3189808" cy="1192769"/>
          </a:xfrm>
        </p:grpSpPr>
        <p:sp>
          <p:nvSpPr>
            <p:cNvPr id="23" name="矩形 22"/>
            <p:cNvSpPr/>
            <p:nvPr/>
          </p:nvSpPr>
          <p:spPr>
            <a:xfrm>
              <a:off x="1163638" y="2671870"/>
              <a:ext cx="3189808" cy="738664"/>
            </a:xfrm>
            <a:prstGeom prst="rect">
              <a:avLst/>
            </a:prstGeom>
          </p:spPr>
          <p:txBody>
            <a:bodyPr wrap="square">
              <a:spAutoFit/>
            </a:bodyPr>
            <a:lstStyle/>
            <a:p>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详写内容</a:t>
              </a: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sp>
          <p:nvSpPr>
            <p:cNvPr id="24" name="矩形 23"/>
            <p:cNvSpPr/>
            <p:nvPr/>
          </p:nvSpPr>
          <p:spPr>
            <a:xfrm>
              <a:off x="1163638" y="2217765"/>
              <a:ext cx="1210588" cy="400110"/>
            </a:xfrm>
            <a:prstGeom prst="rect">
              <a:avLst/>
            </a:prstGeom>
          </p:spPr>
          <p:txBody>
            <a:bodyPr wrap="none">
              <a:spAutoFit/>
            </a:bodyPr>
            <a:lstStyle/>
            <a:p>
              <a:r>
                <a:rPr lang="zh-CN" altLang="en-US" sz="2000" dirty="0">
                  <a:solidFill>
                    <a:srgbClr val="42A6E2"/>
                  </a:solidFill>
                  <a:latin typeface="迷你简菱心" panose="02010609000101010101" pitchFamily="49" charset="-122"/>
                  <a:ea typeface="迷你简菱心" panose="02010609000101010101" pitchFamily="49" charset="-122"/>
                </a:rPr>
                <a:t>广告销售</a:t>
              </a:r>
            </a:p>
          </p:txBody>
        </p:sp>
      </p:grpSp>
      <p:grpSp>
        <p:nvGrpSpPr>
          <p:cNvPr id="25" name="组合 24"/>
          <p:cNvGrpSpPr/>
          <p:nvPr/>
        </p:nvGrpSpPr>
        <p:grpSpPr>
          <a:xfrm>
            <a:off x="7880559" y="4236330"/>
            <a:ext cx="3189808" cy="1192769"/>
            <a:chOff x="1163638" y="2217765"/>
            <a:chExt cx="3189808" cy="1192769"/>
          </a:xfrm>
        </p:grpSpPr>
        <p:sp>
          <p:nvSpPr>
            <p:cNvPr id="26" name="矩形 25"/>
            <p:cNvSpPr/>
            <p:nvPr/>
          </p:nvSpPr>
          <p:spPr>
            <a:xfrm>
              <a:off x="1163638" y="2671870"/>
              <a:ext cx="3189808" cy="738664"/>
            </a:xfrm>
            <a:prstGeom prst="rect">
              <a:avLst/>
            </a:prstGeom>
          </p:spPr>
          <p:txBody>
            <a:bodyPr wrap="square">
              <a:spAutoFit/>
            </a:bodyPr>
            <a:lstStyle/>
            <a:p>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详写内容</a:t>
              </a: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sp>
          <p:nvSpPr>
            <p:cNvPr id="27" name="矩形 26"/>
            <p:cNvSpPr/>
            <p:nvPr/>
          </p:nvSpPr>
          <p:spPr>
            <a:xfrm>
              <a:off x="1163638" y="2217765"/>
              <a:ext cx="1210588" cy="400110"/>
            </a:xfrm>
            <a:prstGeom prst="rect">
              <a:avLst/>
            </a:prstGeom>
          </p:spPr>
          <p:txBody>
            <a:bodyPr wrap="none">
              <a:spAutoFit/>
            </a:bodyPr>
            <a:lstStyle/>
            <a:p>
              <a:r>
                <a:rPr lang="zh-CN" altLang="en-US" sz="2000" dirty="0">
                  <a:solidFill>
                    <a:srgbClr val="42A6E2"/>
                  </a:solidFill>
                  <a:latin typeface="迷你简菱心" panose="02010609000101010101" pitchFamily="49" charset="-122"/>
                  <a:ea typeface="迷你简菱心" panose="02010609000101010101" pitchFamily="49" charset="-122"/>
                </a:rPr>
                <a:t>广告销售</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149"/>
                            </p:stCondLst>
                            <p:childTnLst>
                              <p:par>
                                <p:cTn id="15" presetID="21"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1000"/>
                                        <p:tgtEl>
                                          <p:spTgt spid="6"/>
                                        </p:tgtEl>
                                      </p:cBhvr>
                                    </p:animEffect>
                                  </p:childTnLst>
                                </p:cTn>
                              </p:par>
                            </p:childTnLst>
                          </p:cTn>
                        </p:par>
                        <p:par>
                          <p:cTn id="18" fill="hold">
                            <p:stCondLst>
                              <p:cond delay="2149"/>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par>
                          <p:cTn id="39" fill="hold">
                            <p:stCondLst>
                              <p:cond delay="2649"/>
                            </p:stCondLst>
                            <p:childTnLst>
                              <p:par>
                                <p:cTn id="40" presetID="49" presetClass="entr" presetSubtype="0" decel="100000" fill="hold" grpId="0" nodeType="afterEffect">
                                  <p:stCondLst>
                                    <p:cond delay="5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 calcmode="lin" valueType="num">
                                      <p:cBhvr>
                                        <p:cTn id="44" dur="500" fill="hold"/>
                                        <p:tgtEl>
                                          <p:spTgt spid="12"/>
                                        </p:tgtEl>
                                        <p:attrNameLst>
                                          <p:attrName>style.rotation</p:attrName>
                                        </p:attrNameLst>
                                      </p:cBhvr>
                                      <p:tavLst>
                                        <p:tav tm="0">
                                          <p:val>
                                            <p:fltVal val="360"/>
                                          </p:val>
                                        </p:tav>
                                        <p:tav tm="100000">
                                          <p:val>
                                            <p:fltVal val="0"/>
                                          </p:val>
                                        </p:tav>
                                      </p:tavLst>
                                    </p:anim>
                                    <p:animEffect transition="in" filter="fade">
                                      <p:cBhvr>
                                        <p:cTn id="45" dur="500"/>
                                        <p:tgtEl>
                                          <p:spTgt spid="12"/>
                                        </p:tgtEl>
                                      </p:cBhvr>
                                    </p:animEffect>
                                  </p:childTnLst>
                                </p:cTn>
                              </p:par>
                            </p:childTnLst>
                          </p:cTn>
                        </p:par>
                        <p:par>
                          <p:cTn id="46" fill="hold">
                            <p:stCondLst>
                              <p:cond delay="3649"/>
                            </p:stCondLst>
                            <p:childTnLst>
                              <p:par>
                                <p:cTn id="47" presetID="49" presetClass="entr" presetSubtype="0" decel="10000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 calcmode="lin" valueType="num">
                                      <p:cBhvr>
                                        <p:cTn id="51" dur="500" fill="hold"/>
                                        <p:tgtEl>
                                          <p:spTgt spid="13"/>
                                        </p:tgtEl>
                                        <p:attrNameLst>
                                          <p:attrName>style.rotation</p:attrName>
                                        </p:attrNameLst>
                                      </p:cBhvr>
                                      <p:tavLst>
                                        <p:tav tm="0">
                                          <p:val>
                                            <p:fltVal val="360"/>
                                          </p:val>
                                        </p:tav>
                                        <p:tav tm="100000">
                                          <p:val>
                                            <p:fltVal val="0"/>
                                          </p:val>
                                        </p:tav>
                                      </p:tavLst>
                                    </p:anim>
                                    <p:animEffect transition="in" filter="fade">
                                      <p:cBhvr>
                                        <p:cTn id="52" dur="500"/>
                                        <p:tgtEl>
                                          <p:spTgt spid="13"/>
                                        </p:tgtEl>
                                      </p:cBhvr>
                                    </p:animEffect>
                                  </p:childTnLst>
                                </p:cTn>
                              </p:par>
                            </p:childTnLst>
                          </p:cTn>
                        </p:par>
                        <p:par>
                          <p:cTn id="53" fill="hold">
                            <p:stCondLst>
                              <p:cond delay="4149"/>
                            </p:stCondLst>
                            <p:childTnLst>
                              <p:par>
                                <p:cTn id="54" presetID="49" presetClass="entr" presetSubtype="0" decel="100000"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fltVal val="0"/>
                                          </p:val>
                                        </p:tav>
                                        <p:tav tm="100000">
                                          <p:val>
                                            <p:strVal val="#ppt_h"/>
                                          </p:val>
                                        </p:tav>
                                      </p:tavLst>
                                    </p:anim>
                                    <p:anim calcmode="lin" valueType="num">
                                      <p:cBhvr>
                                        <p:cTn id="58" dur="500" fill="hold"/>
                                        <p:tgtEl>
                                          <p:spTgt spid="14"/>
                                        </p:tgtEl>
                                        <p:attrNameLst>
                                          <p:attrName>style.rotation</p:attrName>
                                        </p:attrNameLst>
                                      </p:cBhvr>
                                      <p:tavLst>
                                        <p:tav tm="0">
                                          <p:val>
                                            <p:fltVal val="360"/>
                                          </p:val>
                                        </p:tav>
                                        <p:tav tm="100000">
                                          <p:val>
                                            <p:fltVal val="0"/>
                                          </p:val>
                                        </p:tav>
                                      </p:tavLst>
                                    </p:anim>
                                    <p:animEffect transition="in" filter="fade">
                                      <p:cBhvr>
                                        <p:cTn id="59" dur="500"/>
                                        <p:tgtEl>
                                          <p:spTgt spid="14"/>
                                        </p:tgtEl>
                                      </p:cBhvr>
                                    </p:animEffect>
                                  </p:childTnLst>
                                </p:cTn>
                              </p:par>
                            </p:childTnLst>
                          </p:cTn>
                        </p:par>
                        <p:par>
                          <p:cTn id="60" fill="hold">
                            <p:stCondLst>
                              <p:cond delay="4649"/>
                            </p:stCondLst>
                            <p:childTnLst>
                              <p:par>
                                <p:cTn id="61" presetID="49" presetClass="entr" presetSubtype="0" decel="100000"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fltVal val="0"/>
                                          </p:val>
                                        </p:tav>
                                        <p:tav tm="100000">
                                          <p:val>
                                            <p:strVal val="#ppt_h"/>
                                          </p:val>
                                        </p:tav>
                                      </p:tavLst>
                                    </p:anim>
                                    <p:anim calcmode="lin" valueType="num">
                                      <p:cBhvr>
                                        <p:cTn id="65" dur="500" fill="hold"/>
                                        <p:tgtEl>
                                          <p:spTgt spid="15"/>
                                        </p:tgtEl>
                                        <p:attrNameLst>
                                          <p:attrName>style.rotation</p:attrName>
                                        </p:attrNameLst>
                                      </p:cBhvr>
                                      <p:tavLst>
                                        <p:tav tm="0">
                                          <p:val>
                                            <p:fltVal val="360"/>
                                          </p:val>
                                        </p:tav>
                                        <p:tav tm="100000">
                                          <p:val>
                                            <p:fltVal val="0"/>
                                          </p:val>
                                        </p:tav>
                                      </p:tavLst>
                                    </p:anim>
                                    <p:animEffect transition="in" filter="fade">
                                      <p:cBhvr>
                                        <p:cTn id="66" dur="500"/>
                                        <p:tgtEl>
                                          <p:spTgt spid="15"/>
                                        </p:tgtEl>
                                      </p:cBhvr>
                                    </p:animEffect>
                                  </p:childTnLst>
                                </p:cTn>
                              </p:par>
                            </p:childTnLst>
                          </p:cTn>
                        </p:par>
                        <p:par>
                          <p:cTn id="67" fill="hold">
                            <p:stCondLst>
                              <p:cond delay="5149"/>
                            </p:stCondLst>
                            <p:childTnLst>
                              <p:par>
                                <p:cTn id="68" presetID="22" presetClass="entr" presetSubtype="8" fill="hold" nodeType="after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wipe(left)">
                                      <p:cBhvr>
                                        <p:cTn id="70" dur="1000"/>
                                        <p:tgtEl>
                                          <p:spTgt spid="16"/>
                                        </p:tgtEl>
                                      </p:cBhvr>
                                    </p:animEffect>
                                  </p:childTnLst>
                                </p:cTn>
                              </p:par>
                            </p:childTnLst>
                          </p:cTn>
                        </p:par>
                        <p:par>
                          <p:cTn id="71" fill="hold">
                            <p:stCondLst>
                              <p:cond delay="6149"/>
                            </p:stCondLst>
                            <p:childTnLst>
                              <p:par>
                                <p:cTn id="72" presetID="22" presetClass="entr" presetSubtype="8" fill="hold"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wipe(left)">
                                      <p:cBhvr>
                                        <p:cTn id="74" dur="1000"/>
                                        <p:tgtEl>
                                          <p:spTgt spid="19"/>
                                        </p:tgtEl>
                                      </p:cBhvr>
                                    </p:animEffect>
                                  </p:childTnLst>
                                </p:cTn>
                              </p:par>
                            </p:childTnLst>
                          </p:cTn>
                        </p:par>
                        <p:par>
                          <p:cTn id="75" fill="hold">
                            <p:stCondLst>
                              <p:cond delay="7149"/>
                            </p:stCondLst>
                            <p:childTnLst>
                              <p:par>
                                <p:cTn id="76" presetID="22" presetClass="entr" presetSubtype="8" fill="hold" nodeType="after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wipe(left)">
                                      <p:cBhvr>
                                        <p:cTn id="78" dur="1000"/>
                                        <p:tgtEl>
                                          <p:spTgt spid="22"/>
                                        </p:tgtEl>
                                      </p:cBhvr>
                                    </p:animEffect>
                                  </p:childTnLst>
                                </p:cTn>
                              </p:par>
                            </p:childTnLst>
                          </p:cTn>
                        </p:par>
                        <p:par>
                          <p:cTn id="79" fill="hold">
                            <p:stCondLst>
                              <p:cond delay="8149"/>
                            </p:stCondLst>
                            <p:childTnLst>
                              <p:par>
                                <p:cTn id="80" presetID="22" presetClass="entr" presetSubtype="8"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left)">
                                      <p:cBhvr>
                                        <p:cTn id="8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animBg="1"/>
      <p:bldP spid="10" grpId="0" animBg="1"/>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7"/>
          <p:cNvSpPr txBox="1">
            <a:spLocks noChangeArrowheads="1"/>
          </p:cNvSpPr>
          <p:nvPr/>
        </p:nvSpPr>
        <p:spPr bwMode="auto">
          <a:xfrm>
            <a:off x="1711583" y="416973"/>
            <a:ext cx="19287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spcBef>
                <a:spcPct val="0"/>
              </a:spcBef>
              <a:buNone/>
            </a:pPr>
            <a:r>
              <a:rPr lang="zh-CN" altLang="en-US" sz="2800" spc="600" dirty="0">
                <a:solidFill>
                  <a:srgbClr val="42A6E2"/>
                </a:solidFill>
                <a:latin typeface="方正尚酷简体" panose="03000509000000000000" pitchFamily="65" charset="-122"/>
                <a:ea typeface="方正尚酷简体" panose="03000509000000000000" pitchFamily="65" charset="-122"/>
              </a:rPr>
              <a:t>销售分类</a:t>
            </a:r>
          </a:p>
        </p:txBody>
      </p:sp>
      <p:grpSp>
        <p:nvGrpSpPr>
          <p:cNvPr id="3" name="组合 2"/>
          <p:cNvGrpSpPr/>
          <p:nvPr/>
        </p:nvGrpSpPr>
        <p:grpSpPr>
          <a:xfrm>
            <a:off x="-19052" y="319730"/>
            <a:ext cx="1623000" cy="707886"/>
            <a:chOff x="-19052" y="319730"/>
            <a:chExt cx="1623000" cy="707886"/>
          </a:xfrm>
        </p:grpSpPr>
        <p:sp>
          <p:nvSpPr>
            <p:cNvPr id="4" name="任意多边形 3"/>
            <p:cNvSpPr/>
            <p:nvPr/>
          </p:nvSpPr>
          <p:spPr>
            <a:xfrm flipH="1">
              <a:off x="-19052" y="340071"/>
              <a:ext cx="1623000" cy="675970"/>
            </a:xfrm>
            <a:custGeom>
              <a:avLst/>
              <a:gdLst>
                <a:gd name="connsiteX0" fmla="*/ 1623000 w 1623000"/>
                <a:gd name="connsiteY0" fmla="*/ 0 h 675970"/>
                <a:gd name="connsiteX1" fmla="*/ 309120 w 1623000"/>
                <a:gd name="connsiteY1" fmla="*/ 0 h 675970"/>
                <a:gd name="connsiteX2" fmla="*/ 270629 w 1623000"/>
                <a:gd name="connsiteY2" fmla="*/ 0 h 675970"/>
                <a:gd name="connsiteX3" fmla="*/ 270629 w 1623000"/>
                <a:gd name="connsiteY3" fmla="*/ 4243 h 675970"/>
                <a:gd name="connsiteX4" fmla="*/ 246822 w 1623000"/>
                <a:gd name="connsiteY4" fmla="*/ 6867 h 675970"/>
                <a:gd name="connsiteX5" fmla="*/ 0 w 1623000"/>
                <a:gd name="connsiteY5" fmla="*/ 337985 h 675970"/>
                <a:gd name="connsiteX6" fmla="*/ 246822 w 1623000"/>
                <a:gd name="connsiteY6" fmla="*/ 669103 h 675970"/>
                <a:gd name="connsiteX7" fmla="*/ 270629 w 1623000"/>
                <a:gd name="connsiteY7" fmla="*/ 671727 h 675970"/>
                <a:gd name="connsiteX8" fmla="*/ 270629 w 1623000"/>
                <a:gd name="connsiteY8" fmla="*/ 675969 h 675970"/>
                <a:gd name="connsiteX9" fmla="*/ 309111 w 1623000"/>
                <a:gd name="connsiteY9" fmla="*/ 675969 h 675970"/>
                <a:gd name="connsiteX10" fmla="*/ 309120 w 1623000"/>
                <a:gd name="connsiteY10" fmla="*/ 675970 h 675970"/>
                <a:gd name="connsiteX11" fmla="*/ 309129 w 1623000"/>
                <a:gd name="connsiteY11" fmla="*/ 675969 h 675970"/>
                <a:gd name="connsiteX12" fmla="*/ 1623000 w 1623000"/>
                <a:gd name="connsiteY12" fmla="*/ 675969 h 6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3000" h="675970">
                  <a:moveTo>
                    <a:pt x="1623000" y="0"/>
                  </a:moveTo>
                  <a:lnTo>
                    <a:pt x="309120" y="0"/>
                  </a:lnTo>
                  <a:lnTo>
                    <a:pt x="270629" y="0"/>
                  </a:lnTo>
                  <a:lnTo>
                    <a:pt x="270629" y="4243"/>
                  </a:lnTo>
                  <a:lnTo>
                    <a:pt x="246822" y="6867"/>
                  </a:lnTo>
                  <a:cubicBezTo>
                    <a:pt x="105961" y="38383"/>
                    <a:pt x="0" y="174654"/>
                    <a:pt x="0" y="337985"/>
                  </a:cubicBezTo>
                  <a:cubicBezTo>
                    <a:pt x="0" y="501316"/>
                    <a:pt x="105961" y="637588"/>
                    <a:pt x="246822" y="669103"/>
                  </a:cubicBezTo>
                  <a:lnTo>
                    <a:pt x="270629" y="671727"/>
                  </a:lnTo>
                  <a:lnTo>
                    <a:pt x="270629" y="675969"/>
                  </a:lnTo>
                  <a:lnTo>
                    <a:pt x="309111" y="675969"/>
                  </a:lnTo>
                  <a:lnTo>
                    <a:pt x="309120" y="675970"/>
                  </a:lnTo>
                  <a:lnTo>
                    <a:pt x="309129" y="675969"/>
                  </a:lnTo>
                  <a:lnTo>
                    <a:pt x="1623000" y="675969"/>
                  </a:lnTo>
                  <a:close/>
                </a:path>
              </a:pathLst>
            </a:custGeom>
            <a:solidFill>
              <a:srgbClr val="42A6E2"/>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sz="1350">
                <a:solidFill>
                  <a:schemeClr val="bg1"/>
                </a:solidFill>
              </a:endParaRPr>
            </a:p>
          </p:txBody>
        </p:sp>
        <p:sp>
          <p:nvSpPr>
            <p:cNvPr id="5" name="文本框 4"/>
            <p:cNvSpPr txBox="1"/>
            <p:nvPr/>
          </p:nvSpPr>
          <p:spPr>
            <a:xfrm>
              <a:off x="842157" y="319730"/>
              <a:ext cx="543739" cy="707886"/>
            </a:xfrm>
            <a:prstGeom prst="rect">
              <a:avLst/>
            </a:prstGeom>
            <a:noFill/>
          </p:spPr>
          <p:txBody>
            <a:bodyPr wrap="none" rtlCol="0">
              <a:spAutoFit/>
            </a:bodyPr>
            <a:lstStyle/>
            <a:p>
              <a:r>
                <a:rPr lang="en-US" altLang="zh-CN" sz="4000" b="1" dirty="0">
                  <a:solidFill>
                    <a:schemeClr val="bg1"/>
                  </a:solidFill>
                  <a:latin typeface="Agency FB" panose="020B0503020202020204" pitchFamily="34" charset="0"/>
                </a:rPr>
                <a:t>01</a:t>
              </a:r>
              <a:endParaRPr lang="zh-CN" altLang="en-US" sz="4000" b="1" dirty="0">
                <a:solidFill>
                  <a:schemeClr val="bg1"/>
                </a:solidFill>
                <a:latin typeface="Agency FB" panose="020B0503020202020204" pitchFamily="34" charset="0"/>
              </a:endParaRPr>
            </a:p>
          </p:txBody>
        </p:sp>
      </p:grpSp>
      <p:grpSp>
        <p:nvGrpSpPr>
          <p:cNvPr id="6" name="Group 3"/>
          <p:cNvGrpSpPr/>
          <p:nvPr/>
        </p:nvGrpSpPr>
        <p:grpSpPr>
          <a:xfrm>
            <a:off x="1369750" y="1634340"/>
            <a:ext cx="3119076" cy="4601536"/>
            <a:chOff x="1907294" y="1458758"/>
            <a:chExt cx="3516191" cy="5187394"/>
          </a:xfrm>
        </p:grpSpPr>
        <p:grpSp>
          <p:nvGrpSpPr>
            <p:cNvPr id="7" name="Group 4"/>
            <p:cNvGrpSpPr/>
            <p:nvPr/>
          </p:nvGrpSpPr>
          <p:grpSpPr>
            <a:xfrm>
              <a:off x="1972256" y="1458758"/>
              <a:ext cx="292103" cy="5187394"/>
              <a:chOff x="1374772" y="1213680"/>
              <a:chExt cx="274322" cy="5187394"/>
            </a:xfrm>
          </p:grpSpPr>
          <p:sp>
            <p:nvSpPr>
              <p:cNvPr id="24" name="Pentagon 21"/>
              <p:cNvSpPr/>
              <p:nvPr/>
            </p:nvSpPr>
            <p:spPr>
              <a:xfrm rot="5400000">
                <a:off x="1103752" y="5857228"/>
                <a:ext cx="814866" cy="272825"/>
              </a:xfrm>
              <a:prstGeom prst="homePlate">
                <a:avLst>
                  <a:gd name="adj" fmla="val 281623"/>
                </a:avLst>
              </a:prstGeom>
              <a:gradFill flip="none" rotWithShape="1">
                <a:gsLst>
                  <a:gs pos="100000">
                    <a:srgbClr val="B88954"/>
                  </a:gs>
                  <a:gs pos="0">
                    <a:srgbClr val="E1C9AF"/>
                  </a:gs>
                </a:gsLst>
                <a:lin ang="54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solidFill>
                    <a:prstClr val="white"/>
                  </a:solidFill>
                  <a:latin typeface="Arial" panose="020B0604020202020204" pitchFamily="34" charset="0"/>
                  <a:ea typeface="微软雅黑" panose="020B0503020204020204" pitchFamily="18" charset="-122"/>
                  <a:cs typeface="+mn-ea"/>
                  <a:sym typeface="Arial" panose="020B0604020202020204" pitchFamily="34" charset="0"/>
                </a:endParaRPr>
              </a:p>
            </p:txBody>
          </p:sp>
          <p:sp>
            <p:nvSpPr>
              <p:cNvPr id="25" name="Rectangle 5"/>
              <p:cNvSpPr/>
              <p:nvPr/>
            </p:nvSpPr>
            <p:spPr>
              <a:xfrm>
                <a:off x="1374774" y="2007666"/>
                <a:ext cx="273845" cy="3776859"/>
              </a:xfrm>
              <a:custGeom>
                <a:avLst/>
                <a:gdLst>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0 w 272825"/>
                  <a:gd name="connsiteY4" fmla="*/ 0 h 3776662"/>
                  <a:gd name="connsiteX0-1" fmla="*/ 0 w 272825"/>
                  <a:gd name="connsiteY0-2" fmla="*/ 0 h 3776662"/>
                  <a:gd name="connsiteX1-3" fmla="*/ 272825 w 272825"/>
                  <a:gd name="connsiteY1-4" fmla="*/ 0 h 3776662"/>
                  <a:gd name="connsiteX2-5" fmla="*/ 272825 w 272825"/>
                  <a:gd name="connsiteY2-6" fmla="*/ 3776662 h 3776662"/>
                  <a:gd name="connsiteX3-7" fmla="*/ 0 w 272825"/>
                  <a:gd name="connsiteY3-8" fmla="*/ 3776662 h 3776662"/>
                  <a:gd name="connsiteX4-9" fmla="*/ 1 w 272825"/>
                  <a:gd name="connsiteY4-10" fmla="*/ 3609974 h 3776662"/>
                  <a:gd name="connsiteX5" fmla="*/ 0 w 272825"/>
                  <a:gd name="connsiteY5" fmla="*/ 0 h 3776662"/>
                  <a:gd name="connsiteX0-11" fmla="*/ 0 w 272825"/>
                  <a:gd name="connsiteY0-12" fmla="*/ 0 h 3776662"/>
                  <a:gd name="connsiteX1-13" fmla="*/ 272825 w 272825"/>
                  <a:gd name="connsiteY1-14" fmla="*/ 0 h 3776662"/>
                  <a:gd name="connsiteX2-15" fmla="*/ 272825 w 272825"/>
                  <a:gd name="connsiteY2-16" fmla="*/ 3776662 h 3776662"/>
                  <a:gd name="connsiteX3-17" fmla="*/ 57151 w 272825"/>
                  <a:gd name="connsiteY3-18" fmla="*/ 3776661 h 3776662"/>
                  <a:gd name="connsiteX4-19" fmla="*/ 0 w 272825"/>
                  <a:gd name="connsiteY4-20" fmla="*/ 3776662 h 3776662"/>
                  <a:gd name="connsiteX5-21" fmla="*/ 1 w 272825"/>
                  <a:gd name="connsiteY5-22" fmla="*/ 3609974 h 3776662"/>
                  <a:gd name="connsiteX6" fmla="*/ 0 w 272825"/>
                  <a:gd name="connsiteY6" fmla="*/ 0 h 3776662"/>
                  <a:gd name="connsiteX0-23" fmla="*/ 0 w 272825"/>
                  <a:gd name="connsiteY0-24" fmla="*/ 0 h 3776662"/>
                  <a:gd name="connsiteX1-25" fmla="*/ 272825 w 272825"/>
                  <a:gd name="connsiteY1-26" fmla="*/ 0 h 3776662"/>
                  <a:gd name="connsiteX2-27" fmla="*/ 272825 w 272825"/>
                  <a:gd name="connsiteY2-28" fmla="*/ 3776662 h 3776662"/>
                  <a:gd name="connsiteX3-29" fmla="*/ 166689 w 272825"/>
                  <a:gd name="connsiteY3-30" fmla="*/ 3776661 h 3776662"/>
                  <a:gd name="connsiteX4-31" fmla="*/ 57151 w 272825"/>
                  <a:gd name="connsiteY4-32" fmla="*/ 3776661 h 3776662"/>
                  <a:gd name="connsiteX5-33" fmla="*/ 0 w 272825"/>
                  <a:gd name="connsiteY5-34" fmla="*/ 3776662 h 3776662"/>
                  <a:gd name="connsiteX6-35" fmla="*/ 1 w 272825"/>
                  <a:gd name="connsiteY6-36" fmla="*/ 3609974 h 3776662"/>
                  <a:gd name="connsiteX7" fmla="*/ 0 w 272825"/>
                  <a:gd name="connsiteY7" fmla="*/ 0 h 3776662"/>
                  <a:gd name="connsiteX0-37" fmla="*/ 0 w 272825"/>
                  <a:gd name="connsiteY0-38" fmla="*/ 0 h 3776662"/>
                  <a:gd name="connsiteX1-39" fmla="*/ 272825 w 272825"/>
                  <a:gd name="connsiteY1-40" fmla="*/ 0 h 3776662"/>
                  <a:gd name="connsiteX2-41" fmla="*/ 272825 w 272825"/>
                  <a:gd name="connsiteY2-42" fmla="*/ 3776662 h 3776662"/>
                  <a:gd name="connsiteX3-43" fmla="*/ 166689 w 272825"/>
                  <a:gd name="connsiteY3-44" fmla="*/ 3776661 h 3776662"/>
                  <a:gd name="connsiteX4-45" fmla="*/ 107157 w 272825"/>
                  <a:gd name="connsiteY4-46" fmla="*/ 3774280 h 3776662"/>
                  <a:gd name="connsiteX5-47" fmla="*/ 57151 w 272825"/>
                  <a:gd name="connsiteY5-48" fmla="*/ 3776661 h 3776662"/>
                  <a:gd name="connsiteX6-49" fmla="*/ 0 w 272825"/>
                  <a:gd name="connsiteY6-50" fmla="*/ 3776662 h 3776662"/>
                  <a:gd name="connsiteX7-51" fmla="*/ 1 w 272825"/>
                  <a:gd name="connsiteY7-52" fmla="*/ 3609974 h 3776662"/>
                  <a:gd name="connsiteX8" fmla="*/ 0 w 272825"/>
                  <a:gd name="connsiteY8" fmla="*/ 0 h 3776662"/>
                  <a:gd name="connsiteX0-53" fmla="*/ 0 w 272825"/>
                  <a:gd name="connsiteY0-54" fmla="*/ 0 h 3776662"/>
                  <a:gd name="connsiteX1-55" fmla="*/ 272825 w 272825"/>
                  <a:gd name="connsiteY1-56" fmla="*/ 0 h 3776662"/>
                  <a:gd name="connsiteX2-57" fmla="*/ 272825 w 272825"/>
                  <a:gd name="connsiteY2-58" fmla="*/ 3776662 h 3776662"/>
                  <a:gd name="connsiteX3-59" fmla="*/ 221457 w 272825"/>
                  <a:gd name="connsiteY3-60" fmla="*/ 3774280 h 3776662"/>
                  <a:gd name="connsiteX4-61" fmla="*/ 166689 w 272825"/>
                  <a:gd name="connsiteY4-62" fmla="*/ 3776661 h 3776662"/>
                  <a:gd name="connsiteX5-63" fmla="*/ 107157 w 272825"/>
                  <a:gd name="connsiteY5-64" fmla="*/ 3774280 h 3776662"/>
                  <a:gd name="connsiteX6-65" fmla="*/ 57151 w 272825"/>
                  <a:gd name="connsiteY6-66" fmla="*/ 3776661 h 3776662"/>
                  <a:gd name="connsiteX7-67" fmla="*/ 0 w 272825"/>
                  <a:gd name="connsiteY7-68" fmla="*/ 3776662 h 3776662"/>
                  <a:gd name="connsiteX8-69" fmla="*/ 1 w 272825"/>
                  <a:gd name="connsiteY8-70" fmla="*/ 3609974 h 3776662"/>
                  <a:gd name="connsiteX9" fmla="*/ 0 w 272825"/>
                  <a:gd name="connsiteY9" fmla="*/ 0 h 3776662"/>
                  <a:gd name="connsiteX0-71" fmla="*/ 0 w 272825"/>
                  <a:gd name="connsiteY0-72" fmla="*/ 0 h 3776662"/>
                  <a:gd name="connsiteX1-73" fmla="*/ 272825 w 272825"/>
                  <a:gd name="connsiteY1-74" fmla="*/ 0 h 3776662"/>
                  <a:gd name="connsiteX2-75" fmla="*/ 272825 w 272825"/>
                  <a:gd name="connsiteY2-76" fmla="*/ 3776662 h 3776662"/>
                  <a:gd name="connsiteX3-77" fmla="*/ 252414 w 272825"/>
                  <a:gd name="connsiteY3-78" fmla="*/ 3776661 h 3776662"/>
                  <a:gd name="connsiteX4-79" fmla="*/ 221457 w 272825"/>
                  <a:gd name="connsiteY4-80" fmla="*/ 3774280 h 3776662"/>
                  <a:gd name="connsiteX5-81" fmla="*/ 166689 w 272825"/>
                  <a:gd name="connsiteY5-82" fmla="*/ 3776661 h 3776662"/>
                  <a:gd name="connsiteX6-83" fmla="*/ 107157 w 272825"/>
                  <a:gd name="connsiteY6-84" fmla="*/ 3774280 h 3776662"/>
                  <a:gd name="connsiteX7-85" fmla="*/ 57151 w 272825"/>
                  <a:gd name="connsiteY7-86" fmla="*/ 3776661 h 3776662"/>
                  <a:gd name="connsiteX8-87" fmla="*/ 0 w 272825"/>
                  <a:gd name="connsiteY8-88" fmla="*/ 3776662 h 3776662"/>
                  <a:gd name="connsiteX9-89" fmla="*/ 1 w 272825"/>
                  <a:gd name="connsiteY9-90" fmla="*/ 3609974 h 3776662"/>
                  <a:gd name="connsiteX10" fmla="*/ 0 w 272825"/>
                  <a:gd name="connsiteY10" fmla="*/ 0 h 3776662"/>
                  <a:gd name="connsiteX0-91" fmla="*/ 0 w 273845"/>
                  <a:gd name="connsiteY0-92" fmla="*/ 0 h 3776662"/>
                  <a:gd name="connsiteX1-93" fmla="*/ 272825 w 273845"/>
                  <a:gd name="connsiteY1-94" fmla="*/ 0 h 3776662"/>
                  <a:gd name="connsiteX2-95" fmla="*/ 273845 w 273845"/>
                  <a:gd name="connsiteY2-96" fmla="*/ 3581399 h 3776662"/>
                  <a:gd name="connsiteX3-97" fmla="*/ 272825 w 273845"/>
                  <a:gd name="connsiteY3-98" fmla="*/ 3776662 h 3776662"/>
                  <a:gd name="connsiteX4-99" fmla="*/ 252414 w 273845"/>
                  <a:gd name="connsiteY4-100" fmla="*/ 3776661 h 3776662"/>
                  <a:gd name="connsiteX5-101" fmla="*/ 221457 w 273845"/>
                  <a:gd name="connsiteY5-102" fmla="*/ 3774280 h 3776662"/>
                  <a:gd name="connsiteX6-103" fmla="*/ 166689 w 273845"/>
                  <a:gd name="connsiteY6-104" fmla="*/ 3776661 h 3776662"/>
                  <a:gd name="connsiteX7-105" fmla="*/ 107157 w 273845"/>
                  <a:gd name="connsiteY7-106" fmla="*/ 3774280 h 3776662"/>
                  <a:gd name="connsiteX8-107" fmla="*/ 57151 w 273845"/>
                  <a:gd name="connsiteY8-108" fmla="*/ 3776661 h 3776662"/>
                  <a:gd name="connsiteX9-109" fmla="*/ 0 w 273845"/>
                  <a:gd name="connsiteY9-110" fmla="*/ 3776662 h 3776662"/>
                  <a:gd name="connsiteX10-111" fmla="*/ 1 w 273845"/>
                  <a:gd name="connsiteY10-112" fmla="*/ 3609974 h 3776662"/>
                  <a:gd name="connsiteX11" fmla="*/ 0 w 273845"/>
                  <a:gd name="connsiteY11" fmla="*/ 0 h 3776662"/>
                  <a:gd name="connsiteX0-113" fmla="*/ 0 w 273845"/>
                  <a:gd name="connsiteY0-114" fmla="*/ 0 h 3776662"/>
                  <a:gd name="connsiteX1-115" fmla="*/ 272825 w 273845"/>
                  <a:gd name="connsiteY1-116" fmla="*/ 0 h 3776662"/>
                  <a:gd name="connsiteX2-117" fmla="*/ 273845 w 273845"/>
                  <a:gd name="connsiteY2-118" fmla="*/ 3581399 h 3776662"/>
                  <a:gd name="connsiteX3-119" fmla="*/ 252414 w 273845"/>
                  <a:gd name="connsiteY3-120" fmla="*/ 3776661 h 3776662"/>
                  <a:gd name="connsiteX4-121" fmla="*/ 221457 w 273845"/>
                  <a:gd name="connsiteY4-122" fmla="*/ 3774280 h 3776662"/>
                  <a:gd name="connsiteX5-123" fmla="*/ 166689 w 273845"/>
                  <a:gd name="connsiteY5-124" fmla="*/ 3776661 h 3776662"/>
                  <a:gd name="connsiteX6-125" fmla="*/ 107157 w 273845"/>
                  <a:gd name="connsiteY6-126" fmla="*/ 3774280 h 3776662"/>
                  <a:gd name="connsiteX7-127" fmla="*/ 57151 w 273845"/>
                  <a:gd name="connsiteY7-128" fmla="*/ 3776661 h 3776662"/>
                  <a:gd name="connsiteX8-129" fmla="*/ 0 w 273845"/>
                  <a:gd name="connsiteY8-130" fmla="*/ 3776662 h 3776662"/>
                  <a:gd name="connsiteX9-131" fmla="*/ 1 w 273845"/>
                  <a:gd name="connsiteY9-132" fmla="*/ 3609974 h 3776662"/>
                  <a:gd name="connsiteX10-133" fmla="*/ 0 w 273845"/>
                  <a:gd name="connsiteY10-134" fmla="*/ 0 h 3776662"/>
                  <a:gd name="connsiteX0-135" fmla="*/ 0 w 273845"/>
                  <a:gd name="connsiteY0-136" fmla="*/ 0 h 3776661"/>
                  <a:gd name="connsiteX1-137" fmla="*/ 272825 w 273845"/>
                  <a:gd name="connsiteY1-138" fmla="*/ 0 h 3776661"/>
                  <a:gd name="connsiteX2-139" fmla="*/ 273845 w 273845"/>
                  <a:gd name="connsiteY2-140" fmla="*/ 3581399 h 3776661"/>
                  <a:gd name="connsiteX3-141" fmla="*/ 252414 w 273845"/>
                  <a:gd name="connsiteY3-142" fmla="*/ 3776661 h 3776661"/>
                  <a:gd name="connsiteX4-143" fmla="*/ 221457 w 273845"/>
                  <a:gd name="connsiteY4-144" fmla="*/ 3774280 h 3776661"/>
                  <a:gd name="connsiteX5-145" fmla="*/ 166689 w 273845"/>
                  <a:gd name="connsiteY5-146" fmla="*/ 3776661 h 3776661"/>
                  <a:gd name="connsiteX6-147" fmla="*/ 107157 w 273845"/>
                  <a:gd name="connsiteY6-148" fmla="*/ 3774280 h 3776661"/>
                  <a:gd name="connsiteX7-149" fmla="*/ 57151 w 273845"/>
                  <a:gd name="connsiteY7-150" fmla="*/ 3776661 h 3776661"/>
                  <a:gd name="connsiteX8-151" fmla="*/ 1 w 273845"/>
                  <a:gd name="connsiteY8-152" fmla="*/ 3609974 h 3776661"/>
                  <a:gd name="connsiteX9-153" fmla="*/ 0 w 273845"/>
                  <a:gd name="connsiteY9-154" fmla="*/ 0 h 3776661"/>
                  <a:gd name="connsiteX0-155" fmla="*/ 0 w 273845"/>
                  <a:gd name="connsiteY0-156" fmla="*/ 0 h 3776661"/>
                  <a:gd name="connsiteX1-157" fmla="*/ 272825 w 273845"/>
                  <a:gd name="connsiteY1-158" fmla="*/ 0 h 3776661"/>
                  <a:gd name="connsiteX2-159" fmla="*/ 273845 w 273845"/>
                  <a:gd name="connsiteY2-160" fmla="*/ 3581399 h 3776661"/>
                  <a:gd name="connsiteX3-161" fmla="*/ 252414 w 273845"/>
                  <a:gd name="connsiteY3-162" fmla="*/ 3776661 h 3776661"/>
                  <a:gd name="connsiteX4-163" fmla="*/ 221457 w 273845"/>
                  <a:gd name="connsiteY4-164" fmla="*/ 3774280 h 3776661"/>
                  <a:gd name="connsiteX5-165" fmla="*/ 166689 w 273845"/>
                  <a:gd name="connsiteY5-166" fmla="*/ 3776661 h 3776661"/>
                  <a:gd name="connsiteX6-167" fmla="*/ 104776 w 273845"/>
                  <a:gd name="connsiteY6-168" fmla="*/ 3664743 h 3776661"/>
                  <a:gd name="connsiteX7-169" fmla="*/ 57151 w 273845"/>
                  <a:gd name="connsiteY7-170" fmla="*/ 3776661 h 3776661"/>
                  <a:gd name="connsiteX8-171" fmla="*/ 1 w 273845"/>
                  <a:gd name="connsiteY8-172" fmla="*/ 3609974 h 3776661"/>
                  <a:gd name="connsiteX9-173" fmla="*/ 0 w 273845"/>
                  <a:gd name="connsiteY9-174" fmla="*/ 0 h 3776661"/>
                  <a:gd name="connsiteX0-175" fmla="*/ 0 w 273845"/>
                  <a:gd name="connsiteY0-176" fmla="*/ 0 h 3776661"/>
                  <a:gd name="connsiteX1-177" fmla="*/ 272825 w 273845"/>
                  <a:gd name="connsiteY1-178" fmla="*/ 0 h 3776661"/>
                  <a:gd name="connsiteX2-179" fmla="*/ 273845 w 273845"/>
                  <a:gd name="connsiteY2-180" fmla="*/ 3581399 h 3776661"/>
                  <a:gd name="connsiteX3-181" fmla="*/ 252414 w 273845"/>
                  <a:gd name="connsiteY3-182" fmla="*/ 3776661 h 3776661"/>
                  <a:gd name="connsiteX4-183" fmla="*/ 221457 w 273845"/>
                  <a:gd name="connsiteY4-184" fmla="*/ 3774280 h 3776661"/>
                  <a:gd name="connsiteX5-185" fmla="*/ 166689 w 273845"/>
                  <a:gd name="connsiteY5-186" fmla="*/ 3776661 h 3776661"/>
                  <a:gd name="connsiteX6-187" fmla="*/ 104776 w 273845"/>
                  <a:gd name="connsiteY6-188" fmla="*/ 3664743 h 3776661"/>
                  <a:gd name="connsiteX7-189" fmla="*/ 57151 w 273845"/>
                  <a:gd name="connsiteY7-190" fmla="*/ 3750467 h 3776661"/>
                  <a:gd name="connsiteX8-191" fmla="*/ 1 w 273845"/>
                  <a:gd name="connsiteY8-192" fmla="*/ 3609974 h 3776661"/>
                  <a:gd name="connsiteX9-193" fmla="*/ 0 w 273845"/>
                  <a:gd name="connsiteY9-194" fmla="*/ 0 h 3776661"/>
                  <a:gd name="connsiteX0-195" fmla="*/ 0 w 273845"/>
                  <a:gd name="connsiteY0-196" fmla="*/ 0 h 3776661"/>
                  <a:gd name="connsiteX1-197" fmla="*/ 272825 w 273845"/>
                  <a:gd name="connsiteY1-198" fmla="*/ 0 h 3776661"/>
                  <a:gd name="connsiteX2-199" fmla="*/ 273845 w 273845"/>
                  <a:gd name="connsiteY2-200" fmla="*/ 3581399 h 3776661"/>
                  <a:gd name="connsiteX3-201" fmla="*/ 252414 w 273845"/>
                  <a:gd name="connsiteY3-202" fmla="*/ 3776661 h 3776661"/>
                  <a:gd name="connsiteX4-203" fmla="*/ 228601 w 273845"/>
                  <a:gd name="connsiteY4-204" fmla="*/ 3629023 h 3776661"/>
                  <a:gd name="connsiteX5-205" fmla="*/ 166689 w 273845"/>
                  <a:gd name="connsiteY5-206" fmla="*/ 3776661 h 3776661"/>
                  <a:gd name="connsiteX6-207" fmla="*/ 104776 w 273845"/>
                  <a:gd name="connsiteY6-208" fmla="*/ 3664743 h 3776661"/>
                  <a:gd name="connsiteX7-209" fmla="*/ 57151 w 273845"/>
                  <a:gd name="connsiteY7-210" fmla="*/ 3750467 h 3776661"/>
                  <a:gd name="connsiteX8-211" fmla="*/ 1 w 273845"/>
                  <a:gd name="connsiteY8-212" fmla="*/ 3609974 h 3776661"/>
                  <a:gd name="connsiteX9-213" fmla="*/ 0 w 273845"/>
                  <a:gd name="connsiteY9-214" fmla="*/ 0 h 3776661"/>
                  <a:gd name="connsiteX0-215" fmla="*/ 0 w 273845"/>
                  <a:gd name="connsiteY0-216" fmla="*/ 0 h 3776661"/>
                  <a:gd name="connsiteX1-217" fmla="*/ 272825 w 273845"/>
                  <a:gd name="connsiteY1-218" fmla="*/ 0 h 3776661"/>
                  <a:gd name="connsiteX2-219" fmla="*/ 273845 w 273845"/>
                  <a:gd name="connsiteY2-220" fmla="*/ 3581399 h 3776661"/>
                  <a:gd name="connsiteX3-221" fmla="*/ 250032 w 273845"/>
                  <a:gd name="connsiteY3-222" fmla="*/ 3695699 h 3776661"/>
                  <a:gd name="connsiteX4-223" fmla="*/ 228601 w 273845"/>
                  <a:gd name="connsiteY4-224" fmla="*/ 3629023 h 3776661"/>
                  <a:gd name="connsiteX5-225" fmla="*/ 166689 w 273845"/>
                  <a:gd name="connsiteY5-226" fmla="*/ 3776661 h 3776661"/>
                  <a:gd name="connsiteX6-227" fmla="*/ 104776 w 273845"/>
                  <a:gd name="connsiteY6-228" fmla="*/ 3664743 h 3776661"/>
                  <a:gd name="connsiteX7-229" fmla="*/ 57151 w 273845"/>
                  <a:gd name="connsiteY7-230" fmla="*/ 3750467 h 3776661"/>
                  <a:gd name="connsiteX8-231" fmla="*/ 1 w 273845"/>
                  <a:gd name="connsiteY8-232" fmla="*/ 3609974 h 3776661"/>
                  <a:gd name="connsiteX9-233" fmla="*/ 0 w 273845"/>
                  <a:gd name="connsiteY9-234" fmla="*/ 0 h 3776661"/>
                  <a:gd name="connsiteX0-235" fmla="*/ 0 w 273845"/>
                  <a:gd name="connsiteY0-236" fmla="*/ 0 h 3776661"/>
                  <a:gd name="connsiteX1-237" fmla="*/ 272825 w 273845"/>
                  <a:gd name="connsiteY1-238" fmla="*/ 0 h 3776661"/>
                  <a:gd name="connsiteX2-239" fmla="*/ 273845 w 273845"/>
                  <a:gd name="connsiteY2-240" fmla="*/ 3581399 h 3776661"/>
                  <a:gd name="connsiteX3-241" fmla="*/ 247651 w 273845"/>
                  <a:gd name="connsiteY3-242" fmla="*/ 3702843 h 3776661"/>
                  <a:gd name="connsiteX4-243" fmla="*/ 228601 w 273845"/>
                  <a:gd name="connsiteY4-244" fmla="*/ 3629023 h 3776661"/>
                  <a:gd name="connsiteX5-245" fmla="*/ 166689 w 273845"/>
                  <a:gd name="connsiteY5-246" fmla="*/ 3776661 h 3776661"/>
                  <a:gd name="connsiteX6-247" fmla="*/ 104776 w 273845"/>
                  <a:gd name="connsiteY6-248" fmla="*/ 3664743 h 3776661"/>
                  <a:gd name="connsiteX7-249" fmla="*/ 57151 w 273845"/>
                  <a:gd name="connsiteY7-250" fmla="*/ 3750467 h 3776661"/>
                  <a:gd name="connsiteX8-251" fmla="*/ 1 w 273845"/>
                  <a:gd name="connsiteY8-252" fmla="*/ 3609974 h 3776661"/>
                  <a:gd name="connsiteX9-253" fmla="*/ 0 w 273845"/>
                  <a:gd name="connsiteY9-254" fmla="*/ 0 h 3776661"/>
                  <a:gd name="connsiteX0-255" fmla="*/ 0 w 273845"/>
                  <a:gd name="connsiteY0-256" fmla="*/ 0 h 3776661"/>
                  <a:gd name="connsiteX1-257" fmla="*/ 272825 w 273845"/>
                  <a:gd name="connsiteY1-258" fmla="*/ 0 h 3776661"/>
                  <a:gd name="connsiteX2-259" fmla="*/ 273845 w 273845"/>
                  <a:gd name="connsiteY2-260" fmla="*/ 3581399 h 3776661"/>
                  <a:gd name="connsiteX3-261" fmla="*/ 247651 w 273845"/>
                  <a:gd name="connsiteY3-262" fmla="*/ 3702843 h 3776661"/>
                  <a:gd name="connsiteX4-263" fmla="*/ 228601 w 273845"/>
                  <a:gd name="connsiteY4-264" fmla="*/ 3629023 h 3776661"/>
                  <a:gd name="connsiteX5-265" fmla="*/ 166689 w 273845"/>
                  <a:gd name="connsiteY5-266" fmla="*/ 3776661 h 3776661"/>
                  <a:gd name="connsiteX6-267" fmla="*/ 104776 w 273845"/>
                  <a:gd name="connsiteY6-268" fmla="*/ 3664743 h 3776661"/>
                  <a:gd name="connsiteX7-269" fmla="*/ 57151 w 273845"/>
                  <a:gd name="connsiteY7-270" fmla="*/ 3750467 h 3776661"/>
                  <a:gd name="connsiteX8-271" fmla="*/ 1 w 273845"/>
                  <a:gd name="connsiteY8-272" fmla="*/ 3609974 h 3776661"/>
                  <a:gd name="connsiteX9-273" fmla="*/ 0 w 273845"/>
                  <a:gd name="connsiteY9-274" fmla="*/ 0 h 3776661"/>
                  <a:gd name="connsiteX0-275" fmla="*/ 0 w 273845"/>
                  <a:gd name="connsiteY0-276" fmla="*/ 0 h 3776661"/>
                  <a:gd name="connsiteX1-277" fmla="*/ 272825 w 273845"/>
                  <a:gd name="connsiteY1-278" fmla="*/ 0 h 3776661"/>
                  <a:gd name="connsiteX2-279" fmla="*/ 273845 w 273845"/>
                  <a:gd name="connsiteY2-280" fmla="*/ 3581399 h 3776661"/>
                  <a:gd name="connsiteX3-281" fmla="*/ 247651 w 273845"/>
                  <a:gd name="connsiteY3-282" fmla="*/ 3702843 h 3776661"/>
                  <a:gd name="connsiteX4-283" fmla="*/ 228601 w 273845"/>
                  <a:gd name="connsiteY4-284" fmla="*/ 3629023 h 3776661"/>
                  <a:gd name="connsiteX5-285" fmla="*/ 166689 w 273845"/>
                  <a:gd name="connsiteY5-286" fmla="*/ 3776661 h 3776661"/>
                  <a:gd name="connsiteX6-287" fmla="*/ 104776 w 273845"/>
                  <a:gd name="connsiteY6-288" fmla="*/ 3664743 h 3776661"/>
                  <a:gd name="connsiteX7-289" fmla="*/ 57151 w 273845"/>
                  <a:gd name="connsiteY7-290" fmla="*/ 3750467 h 3776661"/>
                  <a:gd name="connsiteX8-291" fmla="*/ 1 w 273845"/>
                  <a:gd name="connsiteY8-292" fmla="*/ 3609974 h 3776661"/>
                  <a:gd name="connsiteX9-293" fmla="*/ 0 w 273845"/>
                  <a:gd name="connsiteY9-294" fmla="*/ 0 h 3776661"/>
                  <a:gd name="connsiteX0-295" fmla="*/ 0 w 273845"/>
                  <a:gd name="connsiteY0-296" fmla="*/ 0 h 3776661"/>
                  <a:gd name="connsiteX1-297" fmla="*/ 272825 w 273845"/>
                  <a:gd name="connsiteY1-298" fmla="*/ 0 h 3776661"/>
                  <a:gd name="connsiteX2-299" fmla="*/ 273845 w 273845"/>
                  <a:gd name="connsiteY2-300" fmla="*/ 3581399 h 3776661"/>
                  <a:gd name="connsiteX3-301" fmla="*/ 247651 w 273845"/>
                  <a:gd name="connsiteY3-302" fmla="*/ 3702843 h 3776661"/>
                  <a:gd name="connsiteX4-303" fmla="*/ 228601 w 273845"/>
                  <a:gd name="connsiteY4-304" fmla="*/ 3629023 h 3776661"/>
                  <a:gd name="connsiteX5-305" fmla="*/ 166689 w 273845"/>
                  <a:gd name="connsiteY5-306" fmla="*/ 3776661 h 3776661"/>
                  <a:gd name="connsiteX6-307" fmla="*/ 104776 w 273845"/>
                  <a:gd name="connsiteY6-308" fmla="*/ 3664743 h 3776661"/>
                  <a:gd name="connsiteX7-309" fmla="*/ 57151 w 273845"/>
                  <a:gd name="connsiteY7-310" fmla="*/ 3750467 h 3776661"/>
                  <a:gd name="connsiteX8-311" fmla="*/ 1 w 273845"/>
                  <a:gd name="connsiteY8-312" fmla="*/ 3609974 h 3776661"/>
                  <a:gd name="connsiteX9-313" fmla="*/ 0 w 273845"/>
                  <a:gd name="connsiteY9-314" fmla="*/ 0 h 3776661"/>
                  <a:gd name="connsiteX0-315" fmla="*/ 0 w 273845"/>
                  <a:gd name="connsiteY0-316" fmla="*/ 0 h 3776661"/>
                  <a:gd name="connsiteX1-317" fmla="*/ 272825 w 273845"/>
                  <a:gd name="connsiteY1-318" fmla="*/ 0 h 3776661"/>
                  <a:gd name="connsiteX2-319" fmla="*/ 273845 w 273845"/>
                  <a:gd name="connsiteY2-320" fmla="*/ 3581399 h 3776661"/>
                  <a:gd name="connsiteX3-321" fmla="*/ 247651 w 273845"/>
                  <a:gd name="connsiteY3-322" fmla="*/ 3702843 h 3776661"/>
                  <a:gd name="connsiteX4-323" fmla="*/ 228601 w 273845"/>
                  <a:gd name="connsiteY4-324" fmla="*/ 3629023 h 3776661"/>
                  <a:gd name="connsiteX5-325" fmla="*/ 166689 w 273845"/>
                  <a:gd name="connsiteY5-326" fmla="*/ 3776661 h 3776661"/>
                  <a:gd name="connsiteX6-327" fmla="*/ 104776 w 273845"/>
                  <a:gd name="connsiteY6-328" fmla="*/ 3664743 h 3776661"/>
                  <a:gd name="connsiteX7-329" fmla="*/ 57151 w 273845"/>
                  <a:gd name="connsiteY7-330" fmla="*/ 3750467 h 3776661"/>
                  <a:gd name="connsiteX8-331" fmla="*/ 1 w 273845"/>
                  <a:gd name="connsiteY8-332" fmla="*/ 3609974 h 3776661"/>
                  <a:gd name="connsiteX9-333" fmla="*/ 0 w 273845"/>
                  <a:gd name="connsiteY9-334" fmla="*/ 0 h 3776661"/>
                  <a:gd name="connsiteX0-335" fmla="*/ 0 w 273845"/>
                  <a:gd name="connsiteY0-336" fmla="*/ 0 h 3776661"/>
                  <a:gd name="connsiteX1-337" fmla="*/ 272825 w 273845"/>
                  <a:gd name="connsiteY1-338" fmla="*/ 0 h 3776661"/>
                  <a:gd name="connsiteX2-339" fmla="*/ 273845 w 273845"/>
                  <a:gd name="connsiteY2-340" fmla="*/ 3581399 h 3776661"/>
                  <a:gd name="connsiteX3-341" fmla="*/ 247651 w 273845"/>
                  <a:gd name="connsiteY3-342" fmla="*/ 3702843 h 3776661"/>
                  <a:gd name="connsiteX4-343" fmla="*/ 228601 w 273845"/>
                  <a:gd name="connsiteY4-344" fmla="*/ 3629023 h 3776661"/>
                  <a:gd name="connsiteX5-345" fmla="*/ 166689 w 273845"/>
                  <a:gd name="connsiteY5-346" fmla="*/ 3776661 h 3776661"/>
                  <a:gd name="connsiteX6-347" fmla="*/ 104776 w 273845"/>
                  <a:gd name="connsiteY6-348" fmla="*/ 3664743 h 3776661"/>
                  <a:gd name="connsiteX7-349" fmla="*/ 57151 w 273845"/>
                  <a:gd name="connsiteY7-350" fmla="*/ 3750467 h 3776661"/>
                  <a:gd name="connsiteX8-351" fmla="*/ 1 w 273845"/>
                  <a:gd name="connsiteY8-352" fmla="*/ 3609974 h 3776661"/>
                  <a:gd name="connsiteX9-353" fmla="*/ 0 w 273845"/>
                  <a:gd name="connsiteY9-354" fmla="*/ 0 h 3776661"/>
                  <a:gd name="connsiteX0-355" fmla="*/ 0 w 273845"/>
                  <a:gd name="connsiteY0-356" fmla="*/ 0 h 3776887"/>
                  <a:gd name="connsiteX1-357" fmla="*/ 272825 w 273845"/>
                  <a:gd name="connsiteY1-358" fmla="*/ 0 h 3776887"/>
                  <a:gd name="connsiteX2-359" fmla="*/ 273845 w 273845"/>
                  <a:gd name="connsiteY2-360" fmla="*/ 3581399 h 3776887"/>
                  <a:gd name="connsiteX3-361" fmla="*/ 247651 w 273845"/>
                  <a:gd name="connsiteY3-362" fmla="*/ 3702843 h 3776887"/>
                  <a:gd name="connsiteX4-363" fmla="*/ 228601 w 273845"/>
                  <a:gd name="connsiteY4-364" fmla="*/ 3629023 h 3776887"/>
                  <a:gd name="connsiteX5-365" fmla="*/ 166689 w 273845"/>
                  <a:gd name="connsiteY5-366" fmla="*/ 3776661 h 3776887"/>
                  <a:gd name="connsiteX6-367" fmla="*/ 104776 w 273845"/>
                  <a:gd name="connsiteY6-368" fmla="*/ 3664743 h 3776887"/>
                  <a:gd name="connsiteX7-369" fmla="*/ 57151 w 273845"/>
                  <a:gd name="connsiteY7-370" fmla="*/ 3750467 h 3776887"/>
                  <a:gd name="connsiteX8-371" fmla="*/ 1 w 273845"/>
                  <a:gd name="connsiteY8-372" fmla="*/ 3609974 h 3776887"/>
                  <a:gd name="connsiteX9-373" fmla="*/ 0 w 273845"/>
                  <a:gd name="connsiteY9-374" fmla="*/ 0 h 3776887"/>
                  <a:gd name="connsiteX0-375" fmla="*/ 0 w 273845"/>
                  <a:gd name="connsiteY0-376" fmla="*/ 0 h 3776887"/>
                  <a:gd name="connsiteX1-377" fmla="*/ 272825 w 273845"/>
                  <a:gd name="connsiteY1-378" fmla="*/ 0 h 3776887"/>
                  <a:gd name="connsiteX2-379" fmla="*/ 273845 w 273845"/>
                  <a:gd name="connsiteY2-380" fmla="*/ 3581399 h 3776887"/>
                  <a:gd name="connsiteX3-381" fmla="*/ 247651 w 273845"/>
                  <a:gd name="connsiteY3-382" fmla="*/ 3702843 h 3776887"/>
                  <a:gd name="connsiteX4-383" fmla="*/ 228601 w 273845"/>
                  <a:gd name="connsiteY4-384" fmla="*/ 3629023 h 3776887"/>
                  <a:gd name="connsiteX5-385" fmla="*/ 166689 w 273845"/>
                  <a:gd name="connsiteY5-386" fmla="*/ 3776661 h 3776887"/>
                  <a:gd name="connsiteX6-387" fmla="*/ 104776 w 273845"/>
                  <a:gd name="connsiteY6-388" fmla="*/ 3664743 h 3776887"/>
                  <a:gd name="connsiteX7-389" fmla="*/ 57151 w 273845"/>
                  <a:gd name="connsiteY7-390" fmla="*/ 3750467 h 3776887"/>
                  <a:gd name="connsiteX8-391" fmla="*/ 1 w 273845"/>
                  <a:gd name="connsiteY8-392" fmla="*/ 3609974 h 3776887"/>
                  <a:gd name="connsiteX9-393" fmla="*/ 0 w 273845"/>
                  <a:gd name="connsiteY9-394" fmla="*/ 0 h 3776887"/>
                  <a:gd name="connsiteX0-395" fmla="*/ 0 w 273845"/>
                  <a:gd name="connsiteY0-396" fmla="*/ 0 h 3776887"/>
                  <a:gd name="connsiteX1-397" fmla="*/ 272825 w 273845"/>
                  <a:gd name="connsiteY1-398" fmla="*/ 0 h 3776887"/>
                  <a:gd name="connsiteX2-399" fmla="*/ 273845 w 273845"/>
                  <a:gd name="connsiteY2-400" fmla="*/ 3581399 h 3776887"/>
                  <a:gd name="connsiteX3-401" fmla="*/ 247651 w 273845"/>
                  <a:gd name="connsiteY3-402" fmla="*/ 3702843 h 3776887"/>
                  <a:gd name="connsiteX4-403" fmla="*/ 228601 w 273845"/>
                  <a:gd name="connsiteY4-404" fmla="*/ 3629023 h 3776887"/>
                  <a:gd name="connsiteX5-405" fmla="*/ 166689 w 273845"/>
                  <a:gd name="connsiteY5-406" fmla="*/ 3776661 h 3776887"/>
                  <a:gd name="connsiteX6-407" fmla="*/ 104776 w 273845"/>
                  <a:gd name="connsiteY6-408" fmla="*/ 3664743 h 3776887"/>
                  <a:gd name="connsiteX7-409" fmla="*/ 57151 w 273845"/>
                  <a:gd name="connsiteY7-410" fmla="*/ 3750467 h 3776887"/>
                  <a:gd name="connsiteX8-411" fmla="*/ 1 w 273845"/>
                  <a:gd name="connsiteY8-412" fmla="*/ 3609974 h 3776887"/>
                  <a:gd name="connsiteX9-413" fmla="*/ 0 w 273845"/>
                  <a:gd name="connsiteY9-414" fmla="*/ 0 h 3776887"/>
                  <a:gd name="connsiteX0-415" fmla="*/ 0 w 273845"/>
                  <a:gd name="connsiteY0-416" fmla="*/ 0 h 3776859"/>
                  <a:gd name="connsiteX1-417" fmla="*/ 272825 w 273845"/>
                  <a:gd name="connsiteY1-418" fmla="*/ 0 h 3776859"/>
                  <a:gd name="connsiteX2-419" fmla="*/ 273845 w 273845"/>
                  <a:gd name="connsiteY2-420" fmla="*/ 3581399 h 3776859"/>
                  <a:gd name="connsiteX3-421" fmla="*/ 247651 w 273845"/>
                  <a:gd name="connsiteY3-422" fmla="*/ 3702843 h 3776859"/>
                  <a:gd name="connsiteX4-423" fmla="*/ 223839 w 273845"/>
                  <a:gd name="connsiteY4-424" fmla="*/ 3631404 h 3776859"/>
                  <a:gd name="connsiteX5-425" fmla="*/ 166689 w 273845"/>
                  <a:gd name="connsiteY5-426" fmla="*/ 3776661 h 3776859"/>
                  <a:gd name="connsiteX6-427" fmla="*/ 104776 w 273845"/>
                  <a:gd name="connsiteY6-428" fmla="*/ 3664743 h 3776859"/>
                  <a:gd name="connsiteX7-429" fmla="*/ 57151 w 273845"/>
                  <a:gd name="connsiteY7-430" fmla="*/ 3750467 h 3776859"/>
                  <a:gd name="connsiteX8-431" fmla="*/ 1 w 273845"/>
                  <a:gd name="connsiteY8-432" fmla="*/ 3609974 h 3776859"/>
                  <a:gd name="connsiteX9-433" fmla="*/ 0 w 273845"/>
                  <a:gd name="connsiteY9-434" fmla="*/ 0 h 3776859"/>
                  <a:gd name="connsiteX0-435" fmla="*/ 0 w 273845"/>
                  <a:gd name="connsiteY0-436" fmla="*/ 0 h 3776859"/>
                  <a:gd name="connsiteX1-437" fmla="*/ 272825 w 273845"/>
                  <a:gd name="connsiteY1-438" fmla="*/ 0 h 3776859"/>
                  <a:gd name="connsiteX2-439" fmla="*/ 273845 w 273845"/>
                  <a:gd name="connsiteY2-440" fmla="*/ 3581399 h 3776859"/>
                  <a:gd name="connsiteX3-441" fmla="*/ 247651 w 273845"/>
                  <a:gd name="connsiteY3-442" fmla="*/ 3702843 h 3776859"/>
                  <a:gd name="connsiteX4-443" fmla="*/ 223839 w 273845"/>
                  <a:gd name="connsiteY4-444" fmla="*/ 3631404 h 3776859"/>
                  <a:gd name="connsiteX5-445" fmla="*/ 166689 w 273845"/>
                  <a:gd name="connsiteY5-446" fmla="*/ 3776661 h 3776859"/>
                  <a:gd name="connsiteX6-447" fmla="*/ 104776 w 273845"/>
                  <a:gd name="connsiteY6-448" fmla="*/ 3664743 h 3776859"/>
                  <a:gd name="connsiteX7-449" fmla="*/ 57151 w 273845"/>
                  <a:gd name="connsiteY7-450" fmla="*/ 3750467 h 3776859"/>
                  <a:gd name="connsiteX8-451" fmla="*/ 1 w 273845"/>
                  <a:gd name="connsiteY8-452" fmla="*/ 3609974 h 3776859"/>
                  <a:gd name="connsiteX9-453" fmla="*/ 0 w 273845"/>
                  <a:gd name="connsiteY9-454" fmla="*/ 0 h 3776859"/>
                  <a:gd name="connsiteX0-455" fmla="*/ 0 w 273894"/>
                  <a:gd name="connsiteY0-456" fmla="*/ 0 h 3776859"/>
                  <a:gd name="connsiteX1-457" fmla="*/ 272825 w 273894"/>
                  <a:gd name="connsiteY1-458" fmla="*/ 0 h 3776859"/>
                  <a:gd name="connsiteX2-459" fmla="*/ 273845 w 273894"/>
                  <a:gd name="connsiteY2-460" fmla="*/ 3581399 h 3776859"/>
                  <a:gd name="connsiteX3-461" fmla="*/ 247651 w 273894"/>
                  <a:gd name="connsiteY3-462" fmla="*/ 3702843 h 3776859"/>
                  <a:gd name="connsiteX4-463" fmla="*/ 223839 w 273894"/>
                  <a:gd name="connsiteY4-464" fmla="*/ 3631404 h 3776859"/>
                  <a:gd name="connsiteX5-465" fmla="*/ 166689 w 273894"/>
                  <a:gd name="connsiteY5-466" fmla="*/ 3776661 h 3776859"/>
                  <a:gd name="connsiteX6-467" fmla="*/ 104776 w 273894"/>
                  <a:gd name="connsiteY6-468" fmla="*/ 3664743 h 3776859"/>
                  <a:gd name="connsiteX7-469" fmla="*/ 57151 w 273894"/>
                  <a:gd name="connsiteY7-470" fmla="*/ 3750467 h 3776859"/>
                  <a:gd name="connsiteX8-471" fmla="*/ 1 w 273894"/>
                  <a:gd name="connsiteY8-472" fmla="*/ 3609974 h 3776859"/>
                  <a:gd name="connsiteX9-473" fmla="*/ 0 w 273894"/>
                  <a:gd name="connsiteY9-474" fmla="*/ 0 h 3776859"/>
                  <a:gd name="connsiteX0-475" fmla="*/ 0 w 273894"/>
                  <a:gd name="connsiteY0-476" fmla="*/ 0 h 3776859"/>
                  <a:gd name="connsiteX1-477" fmla="*/ 272825 w 273894"/>
                  <a:gd name="connsiteY1-478" fmla="*/ 0 h 3776859"/>
                  <a:gd name="connsiteX2-479" fmla="*/ 273845 w 273894"/>
                  <a:gd name="connsiteY2-480" fmla="*/ 3581399 h 3776859"/>
                  <a:gd name="connsiteX3-481" fmla="*/ 247651 w 273894"/>
                  <a:gd name="connsiteY3-482" fmla="*/ 3702843 h 3776859"/>
                  <a:gd name="connsiteX4-483" fmla="*/ 223839 w 273894"/>
                  <a:gd name="connsiteY4-484" fmla="*/ 3631404 h 3776859"/>
                  <a:gd name="connsiteX5-485" fmla="*/ 166689 w 273894"/>
                  <a:gd name="connsiteY5-486" fmla="*/ 3776661 h 3776859"/>
                  <a:gd name="connsiteX6-487" fmla="*/ 104776 w 273894"/>
                  <a:gd name="connsiteY6-488" fmla="*/ 3664743 h 3776859"/>
                  <a:gd name="connsiteX7-489" fmla="*/ 57151 w 273894"/>
                  <a:gd name="connsiteY7-490" fmla="*/ 3750467 h 3776859"/>
                  <a:gd name="connsiteX8-491" fmla="*/ 1 w 273894"/>
                  <a:gd name="connsiteY8-492" fmla="*/ 3609974 h 3776859"/>
                  <a:gd name="connsiteX9-493" fmla="*/ 0 w 273894"/>
                  <a:gd name="connsiteY9-494" fmla="*/ 0 h 3776859"/>
                  <a:gd name="connsiteX0-495" fmla="*/ 0 w 273845"/>
                  <a:gd name="connsiteY0-496" fmla="*/ 0 h 3776859"/>
                  <a:gd name="connsiteX1-497" fmla="*/ 272825 w 273845"/>
                  <a:gd name="connsiteY1-498" fmla="*/ 0 h 3776859"/>
                  <a:gd name="connsiteX2-499" fmla="*/ 273845 w 273845"/>
                  <a:gd name="connsiteY2-500" fmla="*/ 3581399 h 3776859"/>
                  <a:gd name="connsiteX3-501" fmla="*/ 247651 w 273845"/>
                  <a:gd name="connsiteY3-502" fmla="*/ 3702843 h 3776859"/>
                  <a:gd name="connsiteX4-503" fmla="*/ 223839 w 273845"/>
                  <a:gd name="connsiteY4-504" fmla="*/ 3631404 h 3776859"/>
                  <a:gd name="connsiteX5-505" fmla="*/ 166689 w 273845"/>
                  <a:gd name="connsiteY5-506" fmla="*/ 3776661 h 3776859"/>
                  <a:gd name="connsiteX6-507" fmla="*/ 104776 w 273845"/>
                  <a:gd name="connsiteY6-508" fmla="*/ 3664743 h 3776859"/>
                  <a:gd name="connsiteX7-509" fmla="*/ 57151 w 273845"/>
                  <a:gd name="connsiteY7-510" fmla="*/ 3750467 h 3776859"/>
                  <a:gd name="connsiteX8-511" fmla="*/ 1 w 273845"/>
                  <a:gd name="connsiteY8-512" fmla="*/ 3609974 h 3776859"/>
                  <a:gd name="connsiteX9-513" fmla="*/ 0 w 273845"/>
                  <a:gd name="connsiteY9-514" fmla="*/ 0 h 3776859"/>
                  <a:gd name="connsiteX0-515" fmla="*/ 0 w 273845"/>
                  <a:gd name="connsiteY0-516" fmla="*/ 0 h 3776859"/>
                  <a:gd name="connsiteX1-517" fmla="*/ 272825 w 273845"/>
                  <a:gd name="connsiteY1-518" fmla="*/ 0 h 3776859"/>
                  <a:gd name="connsiteX2-519" fmla="*/ 273845 w 273845"/>
                  <a:gd name="connsiteY2-520" fmla="*/ 3581399 h 3776859"/>
                  <a:gd name="connsiteX3-521" fmla="*/ 252414 w 273845"/>
                  <a:gd name="connsiteY3-522" fmla="*/ 3702843 h 3776859"/>
                  <a:gd name="connsiteX4-523" fmla="*/ 223839 w 273845"/>
                  <a:gd name="connsiteY4-524" fmla="*/ 3631404 h 3776859"/>
                  <a:gd name="connsiteX5-525" fmla="*/ 166689 w 273845"/>
                  <a:gd name="connsiteY5-526" fmla="*/ 3776661 h 3776859"/>
                  <a:gd name="connsiteX6-527" fmla="*/ 104776 w 273845"/>
                  <a:gd name="connsiteY6-528" fmla="*/ 3664743 h 3776859"/>
                  <a:gd name="connsiteX7-529" fmla="*/ 57151 w 273845"/>
                  <a:gd name="connsiteY7-530" fmla="*/ 3750467 h 3776859"/>
                  <a:gd name="connsiteX8-531" fmla="*/ 1 w 273845"/>
                  <a:gd name="connsiteY8-532" fmla="*/ 3609974 h 3776859"/>
                  <a:gd name="connsiteX9-533" fmla="*/ 0 w 273845"/>
                  <a:gd name="connsiteY9-534" fmla="*/ 0 h 3776859"/>
                  <a:gd name="connsiteX0-535" fmla="*/ 0 w 273845"/>
                  <a:gd name="connsiteY0-536" fmla="*/ 0 h 3776859"/>
                  <a:gd name="connsiteX1-537" fmla="*/ 272825 w 273845"/>
                  <a:gd name="connsiteY1-538" fmla="*/ 0 h 3776859"/>
                  <a:gd name="connsiteX2-539" fmla="*/ 273845 w 273845"/>
                  <a:gd name="connsiteY2-540" fmla="*/ 3581399 h 3776859"/>
                  <a:gd name="connsiteX3-541" fmla="*/ 252414 w 273845"/>
                  <a:gd name="connsiteY3-542" fmla="*/ 3702843 h 3776859"/>
                  <a:gd name="connsiteX4-543" fmla="*/ 223839 w 273845"/>
                  <a:gd name="connsiteY4-544" fmla="*/ 3631404 h 3776859"/>
                  <a:gd name="connsiteX5-545" fmla="*/ 166689 w 273845"/>
                  <a:gd name="connsiteY5-546" fmla="*/ 3776661 h 3776859"/>
                  <a:gd name="connsiteX6-547" fmla="*/ 104776 w 273845"/>
                  <a:gd name="connsiteY6-548" fmla="*/ 3664743 h 3776859"/>
                  <a:gd name="connsiteX7-549" fmla="*/ 57151 w 273845"/>
                  <a:gd name="connsiteY7-550" fmla="*/ 3750467 h 3776859"/>
                  <a:gd name="connsiteX8-551" fmla="*/ 1 w 273845"/>
                  <a:gd name="connsiteY8-552" fmla="*/ 3609974 h 3776859"/>
                  <a:gd name="connsiteX9-553" fmla="*/ 0 w 273845"/>
                  <a:gd name="connsiteY9-554" fmla="*/ 0 h 3776859"/>
                  <a:gd name="connsiteX0-555" fmla="*/ 0 w 273845"/>
                  <a:gd name="connsiteY0-556" fmla="*/ 0 h 3776859"/>
                  <a:gd name="connsiteX1-557" fmla="*/ 272825 w 273845"/>
                  <a:gd name="connsiteY1-558" fmla="*/ 0 h 3776859"/>
                  <a:gd name="connsiteX2-559" fmla="*/ 273845 w 273845"/>
                  <a:gd name="connsiteY2-560" fmla="*/ 3581399 h 3776859"/>
                  <a:gd name="connsiteX3-561" fmla="*/ 245270 w 273845"/>
                  <a:gd name="connsiteY3-562" fmla="*/ 3702843 h 3776859"/>
                  <a:gd name="connsiteX4-563" fmla="*/ 223839 w 273845"/>
                  <a:gd name="connsiteY4-564" fmla="*/ 3631404 h 3776859"/>
                  <a:gd name="connsiteX5-565" fmla="*/ 166689 w 273845"/>
                  <a:gd name="connsiteY5-566" fmla="*/ 3776661 h 3776859"/>
                  <a:gd name="connsiteX6-567" fmla="*/ 104776 w 273845"/>
                  <a:gd name="connsiteY6-568" fmla="*/ 3664743 h 3776859"/>
                  <a:gd name="connsiteX7-569" fmla="*/ 57151 w 273845"/>
                  <a:gd name="connsiteY7-570" fmla="*/ 3750467 h 3776859"/>
                  <a:gd name="connsiteX8-571" fmla="*/ 1 w 273845"/>
                  <a:gd name="connsiteY8-572" fmla="*/ 3609974 h 3776859"/>
                  <a:gd name="connsiteX9-573" fmla="*/ 0 w 273845"/>
                  <a:gd name="connsiteY9-574" fmla="*/ 0 h 3776859"/>
                  <a:gd name="connsiteX0-575" fmla="*/ 0 w 273845"/>
                  <a:gd name="connsiteY0-576" fmla="*/ 0 h 3776859"/>
                  <a:gd name="connsiteX1-577" fmla="*/ 272825 w 273845"/>
                  <a:gd name="connsiteY1-578" fmla="*/ 0 h 3776859"/>
                  <a:gd name="connsiteX2-579" fmla="*/ 273845 w 273845"/>
                  <a:gd name="connsiteY2-580" fmla="*/ 3581399 h 3776859"/>
                  <a:gd name="connsiteX3-581" fmla="*/ 245270 w 273845"/>
                  <a:gd name="connsiteY3-582" fmla="*/ 3702843 h 3776859"/>
                  <a:gd name="connsiteX4-583" fmla="*/ 223839 w 273845"/>
                  <a:gd name="connsiteY4-584" fmla="*/ 3631404 h 3776859"/>
                  <a:gd name="connsiteX5-585" fmla="*/ 166689 w 273845"/>
                  <a:gd name="connsiteY5-586" fmla="*/ 3776661 h 3776859"/>
                  <a:gd name="connsiteX6-587" fmla="*/ 104776 w 273845"/>
                  <a:gd name="connsiteY6-588" fmla="*/ 3664743 h 3776859"/>
                  <a:gd name="connsiteX7-589" fmla="*/ 57151 w 273845"/>
                  <a:gd name="connsiteY7-590" fmla="*/ 3750467 h 3776859"/>
                  <a:gd name="connsiteX8-591" fmla="*/ 1 w 273845"/>
                  <a:gd name="connsiteY8-592" fmla="*/ 3609974 h 3776859"/>
                  <a:gd name="connsiteX9-593" fmla="*/ 0 w 273845"/>
                  <a:gd name="connsiteY9-594" fmla="*/ 0 h 3776859"/>
                  <a:gd name="connsiteX0-595" fmla="*/ 0 w 273845"/>
                  <a:gd name="connsiteY0-596" fmla="*/ 0 h 3776859"/>
                  <a:gd name="connsiteX1-597" fmla="*/ 272825 w 273845"/>
                  <a:gd name="connsiteY1-598" fmla="*/ 0 h 3776859"/>
                  <a:gd name="connsiteX2-599" fmla="*/ 273845 w 273845"/>
                  <a:gd name="connsiteY2-600" fmla="*/ 3581399 h 3776859"/>
                  <a:gd name="connsiteX3-601" fmla="*/ 245270 w 273845"/>
                  <a:gd name="connsiteY3-602" fmla="*/ 3702843 h 3776859"/>
                  <a:gd name="connsiteX4-603" fmla="*/ 223839 w 273845"/>
                  <a:gd name="connsiteY4-604" fmla="*/ 3631404 h 3776859"/>
                  <a:gd name="connsiteX5-605" fmla="*/ 166689 w 273845"/>
                  <a:gd name="connsiteY5-606" fmla="*/ 3776661 h 3776859"/>
                  <a:gd name="connsiteX6-607" fmla="*/ 104776 w 273845"/>
                  <a:gd name="connsiteY6-608" fmla="*/ 3664743 h 3776859"/>
                  <a:gd name="connsiteX7-609" fmla="*/ 57151 w 273845"/>
                  <a:gd name="connsiteY7-610" fmla="*/ 3750467 h 3776859"/>
                  <a:gd name="connsiteX8-611" fmla="*/ 1 w 273845"/>
                  <a:gd name="connsiteY8-612" fmla="*/ 3609974 h 3776859"/>
                  <a:gd name="connsiteX9-613" fmla="*/ 0 w 273845"/>
                  <a:gd name="connsiteY9-614" fmla="*/ 0 h 3776859"/>
                  <a:gd name="connsiteX0-615" fmla="*/ 0 w 273845"/>
                  <a:gd name="connsiteY0-616" fmla="*/ 0 h 3776859"/>
                  <a:gd name="connsiteX1-617" fmla="*/ 272825 w 273845"/>
                  <a:gd name="connsiteY1-618" fmla="*/ 0 h 3776859"/>
                  <a:gd name="connsiteX2-619" fmla="*/ 273845 w 273845"/>
                  <a:gd name="connsiteY2-620" fmla="*/ 3581399 h 3776859"/>
                  <a:gd name="connsiteX3-621" fmla="*/ 245270 w 273845"/>
                  <a:gd name="connsiteY3-622" fmla="*/ 3702843 h 3776859"/>
                  <a:gd name="connsiteX4-623" fmla="*/ 223839 w 273845"/>
                  <a:gd name="connsiteY4-624" fmla="*/ 3631404 h 3776859"/>
                  <a:gd name="connsiteX5-625" fmla="*/ 166689 w 273845"/>
                  <a:gd name="connsiteY5-626" fmla="*/ 3776661 h 3776859"/>
                  <a:gd name="connsiteX6-627" fmla="*/ 104776 w 273845"/>
                  <a:gd name="connsiteY6-628" fmla="*/ 3664743 h 3776859"/>
                  <a:gd name="connsiteX7-629" fmla="*/ 57151 w 273845"/>
                  <a:gd name="connsiteY7-630" fmla="*/ 3750467 h 3776859"/>
                  <a:gd name="connsiteX8-631" fmla="*/ 1 w 273845"/>
                  <a:gd name="connsiteY8-632" fmla="*/ 3609974 h 3776859"/>
                  <a:gd name="connsiteX9-633" fmla="*/ 0 w 273845"/>
                  <a:gd name="connsiteY9-634" fmla="*/ 0 h 3776859"/>
                  <a:gd name="connsiteX0-635" fmla="*/ 0 w 273845"/>
                  <a:gd name="connsiteY0-636" fmla="*/ 0 h 3776859"/>
                  <a:gd name="connsiteX1-637" fmla="*/ 272825 w 273845"/>
                  <a:gd name="connsiteY1-638" fmla="*/ 0 h 3776859"/>
                  <a:gd name="connsiteX2-639" fmla="*/ 273845 w 273845"/>
                  <a:gd name="connsiteY2-640" fmla="*/ 3581399 h 3776859"/>
                  <a:gd name="connsiteX3-641" fmla="*/ 245270 w 273845"/>
                  <a:gd name="connsiteY3-642" fmla="*/ 3702843 h 3776859"/>
                  <a:gd name="connsiteX4-643" fmla="*/ 223839 w 273845"/>
                  <a:gd name="connsiteY4-644" fmla="*/ 3631404 h 3776859"/>
                  <a:gd name="connsiteX5-645" fmla="*/ 166689 w 273845"/>
                  <a:gd name="connsiteY5-646" fmla="*/ 3776661 h 3776859"/>
                  <a:gd name="connsiteX6-647" fmla="*/ 104776 w 273845"/>
                  <a:gd name="connsiteY6-648" fmla="*/ 3664743 h 3776859"/>
                  <a:gd name="connsiteX7-649" fmla="*/ 57151 w 273845"/>
                  <a:gd name="connsiteY7-650" fmla="*/ 3750467 h 3776859"/>
                  <a:gd name="connsiteX8-651" fmla="*/ 1 w 273845"/>
                  <a:gd name="connsiteY8-652" fmla="*/ 3609974 h 3776859"/>
                  <a:gd name="connsiteX9-653" fmla="*/ 0 w 273845"/>
                  <a:gd name="connsiteY9-654" fmla="*/ 0 h 3776859"/>
                  <a:gd name="connsiteX0-655" fmla="*/ 0 w 273845"/>
                  <a:gd name="connsiteY0-656" fmla="*/ 0 h 3776859"/>
                  <a:gd name="connsiteX1-657" fmla="*/ 272825 w 273845"/>
                  <a:gd name="connsiteY1-658" fmla="*/ 0 h 3776859"/>
                  <a:gd name="connsiteX2-659" fmla="*/ 273845 w 273845"/>
                  <a:gd name="connsiteY2-660" fmla="*/ 3581399 h 3776859"/>
                  <a:gd name="connsiteX3-661" fmla="*/ 245270 w 273845"/>
                  <a:gd name="connsiteY3-662" fmla="*/ 3702843 h 3776859"/>
                  <a:gd name="connsiteX4-663" fmla="*/ 223839 w 273845"/>
                  <a:gd name="connsiteY4-664" fmla="*/ 3631404 h 3776859"/>
                  <a:gd name="connsiteX5-665" fmla="*/ 166689 w 273845"/>
                  <a:gd name="connsiteY5-666" fmla="*/ 3776661 h 3776859"/>
                  <a:gd name="connsiteX6-667" fmla="*/ 104776 w 273845"/>
                  <a:gd name="connsiteY6-668" fmla="*/ 3664743 h 3776859"/>
                  <a:gd name="connsiteX7-669" fmla="*/ 57151 w 273845"/>
                  <a:gd name="connsiteY7-670" fmla="*/ 3750467 h 3776859"/>
                  <a:gd name="connsiteX8-671" fmla="*/ 1 w 273845"/>
                  <a:gd name="connsiteY8-672" fmla="*/ 3609974 h 3776859"/>
                  <a:gd name="connsiteX9-673" fmla="*/ 0 w 273845"/>
                  <a:gd name="connsiteY9-674" fmla="*/ 0 h 3776859"/>
                  <a:gd name="connsiteX0-675" fmla="*/ 0 w 273845"/>
                  <a:gd name="connsiteY0-676" fmla="*/ 0 h 3776859"/>
                  <a:gd name="connsiteX1-677" fmla="*/ 272825 w 273845"/>
                  <a:gd name="connsiteY1-678" fmla="*/ 0 h 3776859"/>
                  <a:gd name="connsiteX2-679" fmla="*/ 273845 w 273845"/>
                  <a:gd name="connsiteY2-680" fmla="*/ 3581399 h 3776859"/>
                  <a:gd name="connsiteX3-681" fmla="*/ 245270 w 273845"/>
                  <a:gd name="connsiteY3-682" fmla="*/ 3702843 h 3776859"/>
                  <a:gd name="connsiteX4-683" fmla="*/ 223839 w 273845"/>
                  <a:gd name="connsiteY4-684" fmla="*/ 3631404 h 3776859"/>
                  <a:gd name="connsiteX5-685" fmla="*/ 166689 w 273845"/>
                  <a:gd name="connsiteY5-686" fmla="*/ 3776661 h 3776859"/>
                  <a:gd name="connsiteX6-687" fmla="*/ 104776 w 273845"/>
                  <a:gd name="connsiteY6-688" fmla="*/ 3664743 h 3776859"/>
                  <a:gd name="connsiteX7-689" fmla="*/ 57151 w 273845"/>
                  <a:gd name="connsiteY7-690" fmla="*/ 3750467 h 3776859"/>
                  <a:gd name="connsiteX8-691" fmla="*/ 1 w 273845"/>
                  <a:gd name="connsiteY8-692" fmla="*/ 3609974 h 3776859"/>
                  <a:gd name="connsiteX9-693" fmla="*/ 0 w 273845"/>
                  <a:gd name="connsiteY9-694" fmla="*/ 0 h 3776859"/>
                  <a:gd name="connsiteX0-695" fmla="*/ 0 w 273845"/>
                  <a:gd name="connsiteY0-696" fmla="*/ 0 h 3776859"/>
                  <a:gd name="connsiteX1-697" fmla="*/ 272825 w 273845"/>
                  <a:gd name="connsiteY1-698" fmla="*/ 0 h 3776859"/>
                  <a:gd name="connsiteX2-699" fmla="*/ 273845 w 273845"/>
                  <a:gd name="connsiteY2-700" fmla="*/ 3581399 h 3776859"/>
                  <a:gd name="connsiteX3-701" fmla="*/ 245270 w 273845"/>
                  <a:gd name="connsiteY3-702" fmla="*/ 3702843 h 3776859"/>
                  <a:gd name="connsiteX4-703" fmla="*/ 223839 w 273845"/>
                  <a:gd name="connsiteY4-704" fmla="*/ 3631404 h 3776859"/>
                  <a:gd name="connsiteX5-705" fmla="*/ 166689 w 273845"/>
                  <a:gd name="connsiteY5-706" fmla="*/ 3776661 h 3776859"/>
                  <a:gd name="connsiteX6-707" fmla="*/ 104776 w 273845"/>
                  <a:gd name="connsiteY6-708" fmla="*/ 3664743 h 3776859"/>
                  <a:gd name="connsiteX7-709" fmla="*/ 57151 w 273845"/>
                  <a:gd name="connsiteY7-710" fmla="*/ 3750467 h 3776859"/>
                  <a:gd name="connsiteX8-711" fmla="*/ 1 w 273845"/>
                  <a:gd name="connsiteY8-712" fmla="*/ 3609974 h 3776859"/>
                  <a:gd name="connsiteX9-713" fmla="*/ 0 w 273845"/>
                  <a:gd name="connsiteY9-714" fmla="*/ 0 h 37768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89" y="connsiteY9-90"/>
                  </a:cxn>
                </a:cxnLst>
                <a:rect l="l" t="t" r="r" b="b"/>
                <a:pathLst>
                  <a:path w="273845" h="3776859">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gradFill flip="none" rotWithShape="1">
                <a:gsLst>
                  <a:gs pos="83000">
                    <a:schemeClr val="tx2"/>
                  </a:gs>
                  <a:gs pos="82000">
                    <a:schemeClr val="tx2"/>
                  </a:gs>
                  <a:gs pos="34000">
                    <a:schemeClr val="tx2">
                      <a:lumMod val="75000"/>
                    </a:schemeClr>
                  </a:gs>
                  <a:gs pos="0">
                    <a:schemeClr val="tx2"/>
                  </a:gs>
                  <a:gs pos="38000">
                    <a:schemeClr val="tx2"/>
                  </a:gs>
                  <a:gs pos="100000">
                    <a:schemeClr val="tx2"/>
                  </a:gs>
                </a:gsLst>
                <a:lin ang="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solidFill>
                    <a:prstClr val="white"/>
                  </a:solidFill>
                  <a:latin typeface="Arial" panose="020B0604020202020204" pitchFamily="34" charset="0"/>
                  <a:ea typeface="微软雅黑" panose="020B0503020204020204" pitchFamily="18" charset="-122"/>
                  <a:cs typeface="+mn-ea"/>
                  <a:sym typeface="Arial" panose="020B0604020202020204" pitchFamily="34" charset="0"/>
                </a:endParaRPr>
              </a:p>
            </p:txBody>
          </p:sp>
          <p:sp>
            <p:nvSpPr>
              <p:cNvPr id="26" name="Rectangle 23"/>
              <p:cNvSpPr/>
              <p:nvPr/>
            </p:nvSpPr>
            <p:spPr>
              <a:xfrm>
                <a:off x="1374774" y="1417118"/>
                <a:ext cx="272825" cy="590550"/>
              </a:xfrm>
              <a:prstGeom prst="rect">
                <a:avLst/>
              </a:prstGeom>
              <a:gradFill flip="none" rotWithShape="1">
                <a:gsLst>
                  <a:gs pos="0">
                    <a:schemeClr val="bg1">
                      <a:lumMod val="75000"/>
                    </a:schemeClr>
                  </a:gs>
                  <a:gs pos="27000">
                    <a:srgbClr val="F2F2F2">
                      <a:lumMod val="0"/>
                      <a:lumOff val="100000"/>
                    </a:srgbClr>
                  </a:gs>
                  <a:gs pos="100000">
                    <a:schemeClr val="bg1">
                      <a:lumMod val="50000"/>
                    </a:schemeClr>
                  </a:gs>
                </a:gsLst>
                <a:lin ang="108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solidFill>
                    <a:prstClr val="white"/>
                  </a:solidFill>
                  <a:latin typeface="Arial" panose="020B0604020202020204" pitchFamily="34" charset="0"/>
                  <a:ea typeface="微软雅黑" panose="020B0503020204020204" pitchFamily="18" charset="-122"/>
                  <a:cs typeface="+mn-ea"/>
                  <a:sym typeface="Arial" panose="020B0604020202020204" pitchFamily="34" charset="0"/>
                </a:endParaRPr>
              </a:p>
            </p:txBody>
          </p:sp>
          <p:sp>
            <p:nvSpPr>
              <p:cNvPr id="27" name="Rectangle 24"/>
              <p:cNvSpPr/>
              <p:nvPr/>
            </p:nvSpPr>
            <p:spPr>
              <a:xfrm>
                <a:off x="1404710" y="1213680"/>
                <a:ext cx="212954" cy="203438"/>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solidFill>
                    <a:prstClr val="white"/>
                  </a:solidFill>
                  <a:latin typeface="Arial" panose="020B0604020202020204" pitchFamily="34" charset="0"/>
                  <a:ea typeface="微软雅黑" panose="020B0503020204020204" pitchFamily="18" charset="-122"/>
                  <a:cs typeface="+mn-ea"/>
                  <a:sym typeface="Arial" panose="020B0604020202020204" pitchFamily="34" charset="0"/>
                </a:endParaRPr>
              </a:p>
            </p:txBody>
          </p:sp>
          <p:sp>
            <p:nvSpPr>
              <p:cNvPr id="28" name="Freeform 25"/>
              <p:cNvSpPr/>
              <p:nvPr/>
            </p:nvSpPr>
            <p:spPr>
              <a:xfrm rot="5400000">
                <a:off x="1396885" y="6250198"/>
                <a:ext cx="228600" cy="73152"/>
              </a:xfrm>
              <a:custGeom>
                <a:avLst/>
                <a:gdLst>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0-1" fmla="*/ 0 w 226544"/>
                  <a:gd name="connsiteY0-2" fmla="*/ 35306 h 70612"/>
                  <a:gd name="connsiteX1-3" fmla="*/ 27685 w 226544"/>
                  <a:gd name="connsiteY1-4" fmla="*/ 0 h 70612"/>
                  <a:gd name="connsiteX2-5" fmla="*/ 226544 w 226544"/>
                  <a:gd name="connsiteY2-6" fmla="*/ 35306 h 70612"/>
                  <a:gd name="connsiteX3-7" fmla="*/ 27685 w 226544"/>
                  <a:gd name="connsiteY3-8" fmla="*/ 70612 h 70612"/>
                  <a:gd name="connsiteX4" fmla="*/ 0 w 226544"/>
                  <a:gd name="connsiteY4" fmla="*/ 35306 h 70612"/>
                  <a:gd name="connsiteX0-9" fmla="*/ 0 w 226544"/>
                  <a:gd name="connsiteY0-10" fmla="*/ 35306 h 70612"/>
                  <a:gd name="connsiteX1-11" fmla="*/ 27685 w 226544"/>
                  <a:gd name="connsiteY1-12" fmla="*/ 0 h 70612"/>
                  <a:gd name="connsiteX2-13" fmla="*/ 226544 w 226544"/>
                  <a:gd name="connsiteY2-14" fmla="*/ 35306 h 70612"/>
                  <a:gd name="connsiteX3-15" fmla="*/ 27685 w 226544"/>
                  <a:gd name="connsiteY3-16" fmla="*/ 70612 h 70612"/>
                  <a:gd name="connsiteX4-17" fmla="*/ 0 w 226544"/>
                  <a:gd name="connsiteY4-18" fmla="*/ 35306 h 70612"/>
                  <a:gd name="connsiteX0-19" fmla="*/ 0 w 226544"/>
                  <a:gd name="connsiteY0-20" fmla="*/ 35306 h 70612"/>
                  <a:gd name="connsiteX1-21" fmla="*/ 27685 w 226544"/>
                  <a:gd name="connsiteY1-22" fmla="*/ 0 h 70612"/>
                  <a:gd name="connsiteX2-23" fmla="*/ 226544 w 226544"/>
                  <a:gd name="connsiteY2-24" fmla="*/ 35306 h 70612"/>
                  <a:gd name="connsiteX3-25" fmla="*/ 27685 w 226544"/>
                  <a:gd name="connsiteY3-26" fmla="*/ 70612 h 70612"/>
                  <a:gd name="connsiteX4-27" fmla="*/ 0 w 226544"/>
                  <a:gd name="connsiteY4-28" fmla="*/ 35306 h 70612"/>
                  <a:gd name="connsiteX0-29" fmla="*/ 0 w 226544"/>
                  <a:gd name="connsiteY0-30" fmla="*/ 35306 h 70612"/>
                  <a:gd name="connsiteX1-31" fmla="*/ 27685 w 226544"/>
                  <a:gd name="connsiteY1-32" fmla="*/ 0 h 70612"/>
                  <a:gd name="connsiteX2-33" fmla="*/ 226544 w 226544"/>
                  <a:gd name="connsiteY2-34" fmla="*/ 35306 h 70612"/>
                  <a:gd name="connsiteX3-35" fmla="*/ 27685 w 226544"/>
                  <a:gd name="connsiteY3-36" fmla="*/ 70612 h 70612"/>
                  <a:gd name="connsiteX4-37" fmla="*/ 0 w 226544"/>
                  <a:gd name="connsiteY4-38" fmla="*/ 35306 h 70612"/>
                  <a:gd name="connsiteX0-39" fmla="*/ 0 w 226544"/>
                  <a:gd name="connsiteY0-40" fmla="*/ 35306 h 70612"/>
                  <a:gd name="connsiteX1-41" fmla="*/ 27685 w 226544"/>
                  <a:gd name="connsiteY1-42" fmla="*/ 0 h 70612"/>
                  <a:gd name="connsiteX2-43" fmla="*/ 226544 w 226544"/>
                  <a:gd name="connsiteY2-44" fmla="*/ 35306 h 70612"/>
                  <a:gd name="connsiteX3-45" fmla="*/ 27685 w 226544"/>
                  <a:gd name="connsiteY3-46" fmla="*/ 70612 h 70612"/>
                  <a:gd name="connsiteX4-47" fmla="*/ 0 w 226544"/>
                  <a:gd name="connsiteY4-48" fmla="*/ 35306 h 70612"/>
                  <a:gd name="connsiteX0-49" fmla="*/ 0 w 226544"/>
                  <a:gd name="connsiteY0-50" fmla="*/ 35306 h 70612"/>
                  <a:gd name="connsiteX1-51" fmla="*/ 27685 w 226544"/>
                  <a:gd name="connsiteY1-52" fmla="*/ 0 h 70612"/>
                  <a:gd name="connsiteX2-53" fmla="*/ 226544 w 226544"/>
                  <a:gd name="connsiteY2-54" fmla="*/ 35306 h 70612"/>
                  <a:gd name="connsiteX3-55" fmla="*/ 27685 w 226544"/>
                  <a:gd name="connsiteY3-56" fmla="*/ 70612 h 70612"/>
                  <a:gd name="connsiteX4-57" fmla="*/ 0 w 226544"/>
                  <a:gd name="connsiteY4-58" fmla="*/ 35306 h 70612"/>
                  <a:gd name="connsiteX0-59" fmla="*/ 0 w 226544"/>
                  <a:gd name="connsiteY0-60" fmla="*/ 35306 h 70612"/>
                  <a:gd name="connsiteX1-61" fmla="*/ 27685 w 226544"/>
                  <a:gd name="connsiteY1-62" fmla="*/ 0 h 70612"/>
                  <a:gd name="connsiteX2-63" fmla="*/ 226544 w 226544"/>
                  <a:gd name="connsiteY2-64" fmla="*/ 35306 h 70612"/>
                  <a:gd name="connsiteX3-65" fmla="*/ 27685 w 226544"/>
                  <a:gd name="connsiteY3-66" fmla="*/ 70612 h 70612"/>
                  <a:gd name="connsiteX4-67" fmla="*/ 0 w 226544"/>
                  <a:gd name="connsiteY4-68" fmla="*/ 35306 h 70612"/>
                  <a:gd name="connsiteX0-69" fmla="*/ 0 w 226544"/>
                  <a:gd name="connsiteY0-70" fmla="*/ 35306 h 70612"/>
                  <a:gd name="connsiteX1-71" fmla="*/ 27685 w 226544"/>
                  <a:gd name="connsiteY1-72" fmla="*/ 0 h 70612"/>
                  <a:gd name="connsiteX2-73" fmla="*/ 226544 w 226544"/>
                  <a:gd name="connsiteY2-74" fmla="*/ 35306 h 70612"/>
                  <a:gd name="connsiteX3-75" fmla="*/ 27685 w 226544"/>
                  <a:gd name="connsiteY3-76" fmla="*/ 70612 h 70612"/>
                  <a:gd name="connsiteX4-77" fmla="*/ 0 w 226544"/>
                  <a:gd name="connsiteY4-78" fmla="*/ 35306 h 70612"/>
                  <a:gd name="connsiteX0-79" fmla="*/ 0 w 226544"/>
                  <a:gd name="connsiteY0-80" fmla="*/ 35306 h 70612"/>
                  <a:gd name="connsiteX1-81" fmla="*/ 27685 w 226544"/>
                  <a:gd name="connsiteY1-82" fmla="*/ 0 h 70612"/>
                  <a:gd name="connsiteX2-83" fmla="*/ 226544 w 226544"/>
                  <a:gd name="connsiteY2-84" fmla="*/ 35306 h 70612"/>
                  <a:gd name="connsiteX3-85" fmla="*/ 27685 w 226544"/>
                  <a:gd name="connsiteY3-86" fmla="*/ 70612 h 70612"/>
                  <a:gd name="connsiteX4-87" fmla="*/ 0 w 226544"/>
                  <a:gd name="connsiteY4-88" fmla="*/ 35306 h 70612"/>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226544" h="70612">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solidFill>
                    <a:prstClr val="white"/>
                  </a:solidFill>
                  <a:latin typeface="Arial" panose="020B0604020202020204" pitchFamily="34" charset="0"/>
                  <a:ea typeface="微软雅黑" panose="020B0503020204020204" pitchFamily="18" charset="-122"/>
                  <a:cs typeface="+mn-ea"/>
                  <a:sym typeface="Arial" panose="020B0604020202020204" pitchFamily="34" charset="0"/>
                </a:endParaRPr>
              </a:p>
            </p:txBody>
          </p:sp>
          <p:cxnSp>
            <p:nvCxnSpPr>
              <p:cNvPr id="29" name="Straight Connector 26"/>
              <p:cNvCxnSpPr/>
              <p:nvPr/>
            </p:nvCxnSpPr>
            <p:spPr>
              <a:xfrm>
                <a:off x="1374774" y="148664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0" name="Straight Connector 27"/>
              <p:cNvCxnSpPr/>
              <p:nvPr/>
            </p:nvCxnSpPr>
            <p:spPr>
              <a:xfrm>
                <a:off x="1374774" y="1562425"/>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1" name="Straight Connector 28"/>
              <p:cNvCxnSpPr/>
              <p:nvPr/>
            </p:nvCxnSpPr>
            <p:spPr>
              <a:xfrm>
                <a:off x="1374774" y="1638202"/>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2" name="Straight Connector 29"/>
              <p:cNvCxnSpPr/>
              <p:nvPr/>
            </p:nvCxnSpPr>
            <p:spPr>
              <a:xfrm>
                <a:off x="1374774" y="1713979"/>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3" name="Straight Connector 30"/>
              <p:cNvCxnSpPr/>
              <p:nvPr/>
            </p:nvCxnSpPr>
            <p:spPr>
              <a:xfrm>
                <a:off x="1374774" y="1789756"/>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4" name="Straight Connector 31"/>
              <p:cNvCxnSpPr/>
              <p:nvPr/>
            </p:nvCxnSpPr>
            <p:spPr>
              <a:xfrm>
                <a:off x="1374774" y="1865533"/>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5" name="Straight Connector 32"/>
              <p:cNvCxnSpPr/>
              <p:nvPr/>
            </p:nvCxnSpPr>
            <p:spPr>
              <a:xfrm>
                <a:off x="1374774" y="194130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Trapezoid 5"/>
            <p:cNvSpPr/>
            <p:nvPr/>
          </p:nvSpPr>
          <p:spPr>
            <a:xfrm rot="16200000">
              <a:off x="1594832" y="5341831"/>
              <a:ext cx="695326" cy="59529"/>
            </a:xfrm>
            <a:prstGeom prst="trapezoid">
              <a:avLst>
                <a:gd name="adj" fmla="val 69837"/>
              </a:avLst>
            </a:prstGeom>
            <a:solidFill>
              <a:schemeClr val="accent2">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solidFill>
                  <a:prstClr val="white"/>
                </a:solidFill>
                <a:latin typeface="Arial" panose="020B0604020202020204" pitchFamily="34" charset="0"/>
                <a:ea typeface="微软雅黑" panose="020B0503020204020204" pitchFamily="18" charset="-122"/>
                <a:cs typeface="+mn-ea"/>
                <a:sym typeface="Arial" panose="020B0604020202020204" pitchFamily="34" charset="0"/>
              </a:endParaRPr>
            </a:p>
          </p:txBody>
        </p:sp>
        <p:sp>
          <p:nvSpPr>
            <p:cNvPr id="9" name="Trapezoid 6"/>
            <p:cNvSpPr/>
            <p:nvPr/>
          </p:nvSpPr>
          <p:spPr>
            <a:xfrm rot="16200000">
              <a:off x="1594832" y="4439533"/>
              <a:ext cx="695326" cy="59529"/>
            </a:xfrm>
            <a:prstGeom prst="trapezoid">
              <a:avLst>
                <a:gd name="adj" fmla="val 69837"/>
              </a:avLst>
            </a:prstGeom>
            <a:solidFill>
              <a:schemeClr val="accent5">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solidFill>
                  <a:prstClr val="white"/>
                </a:solidFill>
                <a:latin typeface="Arial" panose="020B0604020202020204" pitchFamily="34" charset="0"/>
                <a:ea typeface="微软雅黑" panose="020B0503020204020204" pitchFamily="18" charset="-122"/>
                <a:cs typeface="+mn-ea"/>
                <a:sym typeface="Arial" panose="020B0604020202020204" pitchFamily="34" charset="0"/>
              </a:endParaRPr>
            </a:p>
          </p:txBody>
        </p:sp>
        <p:sp>
          <p:nvSpPr>
            <p:cNvPr id="10" name="Trapezoid 7"/>
            <p:cNvSpPr/>
            <p:nvPr/>
          </p:nvSpPr>
          <p:spPr>
            <a:xfrm rot="16200000">
              <a:off x="1594832" y="3537234"/>
              <a:ext cx="695326" cy="59529"/>
            </a:xfrm>
            <a:prstGeom prst="trapezoid">
              <a:avLst>
                <a:gd name="adj" fmla="val 69837"/>
              </a:avLst>
            </a:prstGeom>
            <a:solidFill>
              <a:schemeClr val="accent4">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solidFill>
                  <a:prstClr val="white"/>
                </a:solidFill>
                <a:latin typeface="Arial" panose="020B0604020202020204" pitchFamily="34" charset="0"/>
                <a:ea typeface="微软雅黑" panose="020B0503020204020204" pitchFamily="18" charset="-122"/>
                <a:cs typeface="+mn-ea"/>
                <a:sym typeface="Arial" panose="020B0604020202020204" pitchFamily="34" charset="0"/>
              </a:endParaRPr>
            </a:p>
          </p:txBody>
        </p:sp>
        <p:sp>
          <p:nvSpPr>
            <p:cNvPr id="11" name="Trapezoid 8"/>
            <p:cNvSpPr/>
            <p:nvPr/>
          </p:nvSpPr>
          <p:spPr>
            <a:xfrm rot="16200000">
              <a:off x="1594832" y="2634935"/>
              <a:ext cx="695326" cy="59529"/>
            </a:xfrm>
            <a:prstGeom prst="trapezoid">
              <a:avLst>
                <a:gd name="adj" fmla="val 69837"/>
              </a:avLst>
            </a:prstGeom>
            <a:solidFill>
              <a:schemeClr val="accent3">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solidFill>
                  <a:prstClr val="white"/>
                </a:solidFill>
                <a:latin typeface="Arial" panose="020B0604020202020204" pitchFamily="34" charset="0"/>
                <a:ea typeface="微软雅黑" panose="020B0503020204020204" pitchFamily="18" charset="-122"/>
                <a:cs typeface="+mn-ea"/>
                <a:sym typeface="Arial" panose="020B0604020202020204" pitchFamily="34" charset="0"/>
              </a:endParaRPr>
            </a:p>
          </p:txBody>
        </p:sp>
        <p:sp>
          <p:nvSpPr>
            <p:cNvPr id="12" name="Pentagon 9"/>
            <p:cNvSpPr/>
            <p:nvPr/>
          </p:nvSpPr>
          <p:spPr>
            <a:xfrm>
              <a:off x="1912729" y="2359899"/>
              <a:ext cx="3510756" cy="607219"/>
            </a:xfrm>
            <a:prstGeom prst="homePlate">
              <a:avLst>
                <a:gd name="adj" fmla="val 36274"/>
              </a:avLst>
            </a:prstGeom>
            <a:solidFill>
              <a:srgbClr val="42A6E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solidFill>
                  <a:prstClr val="white"/>
                </a:solidFill>
                <a:latin typeface="Arial" panose="020B0604020202020204" pitchFamily="34" charset="0"/>
                <a:ea typeface="微软雅黑" panose="020B0503020204020204" pitchFamily="18" charset="-122"/>
                <a:cs typeface="+mn-ea"/>
                <a:sym typeface="Arial" panose="020B0604020202020204" pitchFamily="34" charset="0"/>
              </a:endParaRPr>
            </a:p>
          </p:txBody>
        </p:sp>
        <p:sp>
          <p:nvSpPr>
            <p:cNvPr id="13" name="Pentagon 10"/>
            <p:cNvSpPr/>
            <p:nvPr/>
          </p:nvSpPr>
          <p:spPr>
            <a:xfrm>
              <a:off x="1912729" y="3262198"/>
              <a:ext cx="3510756" cy="607219"/>
            </a:xfrm>
            <a:prstGeom prst="homePlate">
              <a:avLst>
                <a:gd name="adj" fmla="val 36274"/>
              </a:avLst>
            </a:prstGeom>
            <a:solidFill>
              <a:srgbClr val="42A6E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solidFill>
                  <a:prstClr val="white"/>
                </a:solidFill>
                <a:latin typeface="Arial" panose="020B0604020202020204" pitchFamily="34" charset="0"/>
                <a:ea typeface="微软雅黑" panose="020B0503020204020204" pitchFamily="18" charset="-122"/>
                <a:cs typeface="+mn-ea"/>
                <a:sym typeface="Arial" panose="020B0604020202020204" pitchFamily="34" charset="0"/>
              </a:endParaRPr>
            </a:p>
          </p:txBody>
        </p:sp>
        <p:sp>
          <p:nvSpPr>
            <p:cNvPr id="14" name="Pentagon 11"/>
            <p:cNvSpPr/>
            <p:nvPr/>
          </p:nvSpPr>
          <p:spPr>
            <a:xfrm>
              <a:off x="1912729" y="4164497"/>
              <a:ext cx="3510756" cy="607219"/>
            </a:xfrm>
            <a:prstGeom prst="homePlate">
              <a:avLst>
                <a:gd name="adj" fmla="val 36274"/>
              </a:avLst>
            </a:prstGeom>
            <a:solidFill>
              <a:srgbClr val="42A6E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solidFill>
                  <a:prstClr val="white"/>
                </a:solidFill>
                <a:latin typeface="Arial" panose="020B0604020202020204" pitchFamily="34" charset="0"/>
                <a:ea typeface="微软雅黑" panose="020B0503020204020204" pitchFamily="18" charset="-122"/>
                <a:cs typeface="+mn-ea"/>
                <a:sym typeface="Arial" panose="020B0604020202020204" pitchFamily="34" charset="0"/>
              </a:endParaRPr>
            </a:p>
          </p:txBody>
        </p:sp>
        <p:sp>
          <p:nvSpPr>
            <p:cNvPr id="15" name="Pentagon 12"/>
            <p:cNvSpPr/>
            <p:nvPr/>
          </p:nvSpPr>
          <p:spPr>
            <a:xfrm>
              <a:off x="1912729" y="5066795"/>
              <a:ext cx="3510756" cy="607219"/>
            </a:xfrm>
            <a:prstGeom prst="homePlate">
              <a:avLst>
                <a:gd name="adj" fmla="val 36274"/>
              </a:avLst>
            </a:prstGeom>
            <a:solidFill>
              <a:srgbClr val="42A6E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solidFill>
                  <a:prstClr val="white"/>
                </a:solidFill>
                <a:latin typeface="Arial" panose="020B0604020202020204" pitchFamily="34" charset="0"/>
                <a:ea typeface="微软雅黑" panose="020B0503020204020204" pitchFamily="18" charset="-122"/>
                <a:cs typeface="+mn-ea"/>
                <a:sym typeface="Arial" panose="020B0604020202020204" pitchFamily="34" charset="0"/>
              </a:endParaRPr>
            </a:p>
          </p:txBody>
        </p:sp>
        <p:sp>
          <p:nvSpPr>
            <p:cNvPr id="16" name="Rectangle 33"/>
            <p:cNvSpPr/>
            <p:nvPr/>
          </p:nvSpPr>
          <p:spPr>
            <a:xfrm>
              <a:off x="2679704" y="2473329"/>
              <a:ext cx="2330568" cy="381658"/>
            </a:xfrm>
            <a:prstGeom prst="rect">
              <a:avLst/>
            </a:prstGeom>
          </p:spPr>
          <p:txBody>
            <a:bodyPr wrap="square">
              <a:spAutoFit/>
            </a:bodyPr>
            <a:lstStyle/>
            <a:p>
              <a:pPr algn="ctr"/>
              <a:r>
                <a:rPr lang="zh-CN" altLang="en-US" sz="1600" dirty="0">
                  <a:solidFill>
                    <a:prstClr val="white"/>
                  </a:solidFill>
                  <a:latin typeface="迷你简菱心" panose="02010609000101010101" pitchFamily="49" charset="-122"/>
                  <a:ea typeface="迷你简菱心" panose="02010609000101010101" pitchFamily="49" charset="-122"/>
                </a:rPr>
                <a:t>电视销售</a:t>
              </a:r>
            </a:p>
          </p:txBody>
        </p:sp>
        <p:sp>
          <p:nvSpPr>
            <p:cNvPr id="17" name="TextBox 38"/>
            <p:cNvSpPr txBox="1"/>
            <p:nvPr/>
          </p:nvSpPr>
          <p:spPr>
            <a:xfrm>
              <a:off x="1932593" y="2445088"/>
              <a:ext cx="356360" cy="403416"/>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600" dirty="0">
                  <a:solidFill>
                    <a:prstClr val="white"/>
                  </a:solidFill>
                  <a:latin typeface="Agency FB" panose="020B0503020202020204" pitchFamily="34" charset="0"/>
                  <a:ea typeface="微软雅黑" panose="020B0503020204020204" pitchFamily="18" charset="-122"/>
                  <a:cs typeface="+mn-ea"/>
                  <a:sym typeface="Arial" panose="020B0604020202020204" pitchFamily="34" charset="0"/>
                </a:rPr>
                <a:t>01</a:t>
              </a:r>
            </a:p>
          </p:txBody>
        </p:sp>
        <p:sp>
          <p:nvSpPr>
            <p:cNvPr id="18" name="TextBox 191"/>
            <p:cNvSpPr txBox="1"/>
            <p:nvPr/>
          </p:nvSpPr>
          <p:spPr>
            <a:xfrm>
              <a:off x="1910907" y="3347388"/>
              <a:ext cx="399730" cy="403416"/>
            </a:xfrm>
            <a:prstGeom prst="rect">
              <a:avLst/>
            </a:prstGeom>
            <a:noFill/>
            <a:effectLst/>
          </p:spPr>
          <p:txBody>
            <a:bodyPr wrap="none" rtlCol="0">
              <a:spAutoFit/>
            </a:bodyPr>
            <a:lstStyle>
              <a:defPPr>
                <a:defRPr lang="zh-CN"/>
              </a:defPPr>
              <a:lvl1pPr algn="ctr">
                <a:lnSpc>
                  <a:spcPct val="120000"/>
                </a:lnSpc>
                <a:defRPr sz="1600">
                  <a:solidFill>
                    <a:schemeClr val="bg1"/>
                  </a:solidFill>
                  <a:latin typeface="Agency FB" panose="020B0503020202020204" pitchFamily="34" charset="0"/>
                  <a:ea typeface="微软雅黑" panose="020B0503020204020204" pitchFamily="18" charset="-122"/>
                  <a:cs typeface="+mn-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white"/>
                  </a:solidFill>
                  <a:sym typeface="Arial" panose="020B0604020202020204" pitchFamily="34" charset="0"/>
                </a:rPr>
                <a:t>02</a:t>
              </a:r>
            </a:p>
          </p:txBody>
        </p:sp>
        <p:sp>
          <p:nvSpPr>
            <p:cNvPr id="19" name="TextBox 192"/>
            <p:cNvSpPr txBox="1"/>
            <p:nvPr/>
          </p:nvSpPr>
          <p:spPr>
            <a:xfrm>
              <a:off x="1907294" y="4249686"/>
              <a:ext cx="406958" cy="403416"/>
            </a:xfrm>
            <a:prstGeom prst="rect">
              <a:avLst/>
            </a:prstGeom>
            <a:noFill/>
            <a:effectLst/>
          </p:spPr>
          <p:txBody>
            <a:bodyPr wrap="none" rtlCol="0">
              <a:spAutoFit/>
            </a:bodyPr>
            <a:lstStyle>
              <a:defPPr>
                <a:defRPr lang="zh-CN"/>
              </a:defPPr>
              <a:lvl1pPr algn="ctr">
                <a:lnSpc>
                  <a:spcPct val="120000"/>
                </a:lnSpc>
                <a:defRPr sz="1600">
                  <a:solidFill>
                    <a:schemeClr val="bg1"/>
                  </a:solidFill>
                  <a:latin typeface="Agency FB" panose="020B0503020202020204" pitchFamily="34" charset="0"/>
                  <a:ea typeface="微软雅黑" panose="020B0503020204020204" pitchFamily="18" charset="-122"/>
                  <a:cs typeface="+mn-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white"/>
                  </a:solidFill>
                  <a:sym typeface="Arial" panose="020B0604020202020204" pitchFamily="34" charset="0"/>
                </a:rPr>
                <a:t>03</a:t>
              </a:r>
            </a:p>
          </p:txBody>
        </p:sp>
        <p:sp>
          <p:nvSpPr>
            <p:cNvPr id="20" name="TextBox 193"/>
            <p:cNvSpPr txBox="1"/>
            <p:nvPr/>
          </p:nvSpPr>
          <p:spPr>
            <a:xfrm>
              <a:off x="1911811" y="5151985"/>
              <a:ext cx="397923" cy="403416"/>
            </a:xfrm>
            <a:prstGeom prst="rect">
              <a:avLst/>
            </a:prstGeom>
            <a:noFill/>
            <a:effectLst/>
          </p:spPr>
          <p:txBody>
            <a:bodyPr wrap="none" rtlCol="0">
              <a:spAutoFit/>
            </a:bodyPr>
            <a:lstStyle>
              <a:defPPr>
                <a:defRPr lang="zh-CN"/>
              </a:defPPr>
              <a:lvl1pPr algn="ctr">
                <a:lnSpc>
                  <a:spcPct val="120000"/>
                </a:lnSpc>
                <a:defRPr sz="1600">
                  <a:solidFill>
                    <a:schemeClr val="bg1"/>
                  </a:solidFill>
                  <a:latin typeface="Agency FB" panose="020B0503020202020204" pitchFamily="34" charset="0"/>
                  <a:ea typeface="微软雅黑" panose="020B0503020204020204" pitchFamily="18" charset="-122"/>
                  <a:cs typeface="+mn-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white"/>
                  </a:solidFill>
                  <a:sym typeface="Arial" panose="020B0604020202020204" pitchFamily="34" charset="0"/>
                </a:rPr>
                <a:t>04</a:t>
              </a:r>
            </a:p>
          </p:txBody>
        </p:sp>
        <p:sp>
          <p:nvSpPr>
            <p:cNvPr id="21" name="Rectangle 38"/>
            <p:cNvSpPr/>
            <p:nvPr/>
          </p:nvSpPr>
          <p:spPr>
            <a:xfrm>
              <a:off x="2679704" y="3375629"/>
              <a:ext cx="2330568" cy="381658"/>
            </a:xfrm>
            <a:prstGeom prst="rect">
              <a:avLst/>
            </a:prstGeom>
          </p:spPr>
          <p:txBody>
            <a:bodyPr wrap="square">
              <a:spAutoFit/>
            </a:bodyPr>
            <a:lstStyle/>
            <a:p>
              <a:pPr algn="ctr"/>
              <a:r>
                <a:rPr lang="zh-CN" altLang="en-US" sz="1600" dirty="0">
                  <a:solidFill>
                    <a:prstClr val="white"/>
                  </a:solidFill>
                  <a:latin typeface="迷你简菱心" panose="02010609000101010101" pitchFamily="49" charset="-122"/>
                  <a:ea typeface="迷你简菱心" panose="02010609000101010101" pitchFamily="49" charset="-122"/>
                </a:rPr>
                <a:t>电视销售</a:t>
              </a:r>
            </a:p>
          </p:txBody>
        </p:sp>
        <p:sp>
          <p:nvSpPr>
            <p:cNvPr id="22" name="Rectangle 39"/>
            <p:cNvSpPr/>
            <p:nvPr/>
          </p:nvSpPr>
          <p:spPr>
            <a:xfrm>
              <a:off x="2679704" y="4277928"/>
              <a:ext cx="2330568" cy="381658"/>
            </a:xfrm>
            <a:prstGeom prst="rect">
              <a:avLst/>
            </a:prstGeom>
          </p:spPr>
          <p:txBody>
            <a:bodyPr wrap="square">
              <a:spAutoFit/>
            </a:bodyPr>
            <a:lstStyle/>
            <a:p>
              <a:pPr algn="ctr"/>
              <a:r>
                <a:rPr lang="zh-CN" altLang="en-US" sz="1600" dirty="0">
                  <a:solidFill>
                    <a:prstClr val="white"/>
                  </a:solidFill>
                  <a:latin typeface="迷你简菱心" panose="02010609000101010101" pitchFamily="49" charset="-122"/>
                  <a:ea typeface="迷你简菱心" panose="02010609000101010101" pitchFamily="49" charset="-122"/>
                </a:rPr>
                <a:t>电视销售</a:t>
              </a:r>
            </a:p>
          </p:txBody>
        </p:sp>
        <p:sp>
          <p:nvSpPr>
            <p:cNvPr id="23" name="Rectangle 40"/>
            <p:cNvSpPr/>
            <p:nvPr/>
          </p:nvSpPr>
          <p:spPr>
            <a:xfrm>
              <a:off x="2679704" y="5180226"/>
              <a:ext cx="2330568" cy="381658"/>
            </a:xfrm>
            <a:prstGeom prst="rect">
              <a:avLst/>
            </a:prstGeom>
          </p:spPr>
          <p:txBody>
            <a:bodyPr wrap="square">
              <a:spAutoFit/>
            </a:bodyPr>
            <a:lstStyle/>
            <a:p>
              <a:pPr algn="ctr"/>
              <a:r>
                <a:rPr lang="zh-CN" altLang="en-US" sz="1600" dirty="0">
                  <a:solidFill>
                    <a:prstClr val="white"/>
                  </a:solidFill>
                  <a:latin typeface="迷你简菱心" panose="02010609000101010101" pitchFamily="49" charset="-122"/>
                  <a:ea typeface="迷你简菱心" panose="02010609000101010101" pitchFamily="49" charset="-122"/>
                </a:rPr>
                <a:t>电视销售</a:t>
              </a:r>
            </a:p>
          </p:txBody>
        </p:sp>
      </p:grpSp>
      <p:sp>
        <p:nvSpPr>
          <p:cNvPr id="36" name="Rectangle 43"/>
          <p:cNvSpPr/>
          <p:nvPr/>
        </p:nvSpPr>
        <p:spPr>
          <a:xfrm>
            <a:off x="5276557" y="1969991"/>
            <a:ext cx="5463708" cy="523220"/>
          </a:xfrm>
          <a:prstGeom prst="rect">
            <a:avLst/>
          </a:prstGeom>
        </p:spPr>
        <p:txBody>
          <a:bodyPr wrap="square">
            <a:spAutoFit/>
          </a:bodyPr>
          <a:lstStyle/>
          <a:p>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详写内容</a:t>
            </a: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sp>
        <p:nvSpPr>
          <p:cNvPr id="37" name="Donut 44"/>
          <p:cNvSpPr/>
          <p:nvPr/>
        </p:nvSpPr>
        <p:spPr>
          <a:xfrm>
            <a:off x="5341278" y="2868129"/>
            <a:ext cx="686928" cy="686928"/>
          </a:xfrm>
          <a:prstGeom prst="donut">
            <a:avLst>
              <a:gd name="adj" fmla="val 6804"/>
            </a:avLst>
          </a:prstGeom>
          <a:solidFill>
            <a:srgbClr val="42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prstClr val="black"/>
              </a:solidFill>
              <a:latin typeface="Arial" panose="020B0604020202020204" pitchFamily="34" charset="0"/>
              <a:ea typeface="微软雅黑" panose="020B0503020204020204" pitchFamily="18" charset="-122"/>
              <a:cs typeface="+mn-ea"/>
              <a:sym typeface="Arial" panose="020B0604020202020204" pitchFamily="34" charset="0"/>
            </a:endParaRPr>
          </a:p>
        </p:txBody>
      </p:sp>
      <p:sp>
        <p:nvSpPr>
          <p:cNvPr id="38" name="Freeform 45"/>
          <p:cNvSpPr>
            <a:spLocks noEditPoints="1"/>
          </p:cNvSpPr>
          <p:nvPr/>
        </p:nvSpPr>
        <p:spPr bwMode="auto">
          <a:xfrm>
            <a:off x="5536366" y="3055333"/>
            <a:ext cx="296750" cy="312520"/>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rgbClr val="42A6E2"/>
          </a:solidFill>
          <a:ln>
            <a:noFill/>
          </a:ln>
        </p:spPr>
        <p:txBody>
          <a:bodyPr vert="horz" wrap="square" lIns="91430" tIns="45716" rIns="91430"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18" charset="-122"/>
              <a:cs typeface="+mn-ea"/>
              <a:sym typeface="Arial" panose="020B0604020202020204" pitchFamily="34" charset="0"/>
            </a:endParaRPr>
          </a:p>
        </p:txBody>
      </p:sp>
      <p:sp>
        <p:nvSpPr>
          <p:cNvPr id="39" name="Freeform 46"/>
          <p:cNvSpPr>
            <a:spLocks noEditPoints="1"/>
          </p:cNvSpPr>
          <p:nvPr/>
        </p:nvSpPr>
        <p:spPr bwMode="auto">
          <a:xfrm>
            <a:off x="5509485" y="4501393"/>
            <a:ext cx="336888" cy="272379"/>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42A6E2"/>
          </a:solidFill>
          <a:ln>
            <a:noFill/>
          </a:ln>
        </p:spPr>
        <p:txBody>
          <a:bodyPr vert="horz" wrap="square" lIns="91430" tIns="45716" rIns="91430"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18" charset="-122"/>
              <a:cs typeface="+mn-ea"/>
              <a:sym typeface="Arial" panose="020B0604020202020204" pitchFamily="34" charset="0"/>
            </a:endParaRPr>
          </a:p>
        </p:txBody>
      </p:sp>
      <p:sp>
        <p:nvSpPr>
          <p:cNvPr id="40" name="Freeform 47"/>
          <p:cNvSpPr>
            <a:spLocks noEditPoints="1"/>
          </p:cNvSpPr>
          <p:nvPr/>
        </p:nvSpPr>
        <p:spPr bwMode="auto">
          <a:xfrm>
            <a:off x="8621546" y="4499004"/>
            <a:ext cx="225071" cy="329722"/>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rgbClr val="42A6E2"/>
          </a:solidFill>
          <a:ln>
            <a:noFill/>
          </a:ln>
        </p:spPr>
        <p:txBody>
          <a:bodyPr vert="horz" wrap="square" lIns="91430" tIns="45716" rIns="91430"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18" charset="-122"/>
              <a:cs typeface="+mn-ea"/>
              <a:sym typeface="Arial" panose="020B0604020202020204" pitchFamily="34" charset="0"/>
            </a:endParaRPr>
          </a:p>
        </p:txBody>
      </p:sp>
      <p:sp>
        <p:nvSpPr>
          <p:cNvPr id="41" name="Freeform 48"/>
          <p:cNvSpPr>
            <a:spLocks noEditPoints="1"/>
          </p:cNvSpPr>
          <p:nvPr/>
        </p:nvSpPr>
        <p:spPr bwMode="auto">
          <a:xfrm>
            <a:off x="8611940" y="3067519"/>
            <a:ext cx="237973" cy="28814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rgbClr val="42A6E2"/>
          </a:solidFill>
          <a:ln>
            <a:noFill/>
          </a:ln>
        </p:spPr>
        <p:txBody>
          <a:bodyPr vert="horz" wrap="square" lIns="91430" tIns="45716" rIns="91430"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18" charset="-122"/>
              <a:cs typeface="+mn-ea"/>
              <a:sym typeface="Arial" panose="020B0604020202020204" pitchFamily="34" charset="0"/>
            </a:endParaRPr>
          </a:p>
        </p:txBody>
      </p:sp>
      <p:sp>
        <p:nvSpPr>
          <p:cNvPr id="42" name="Donut 49"/>
          <p:cNvSpPr/>
          <p:nvPr/>
        </p:nvSpPr>
        <p:spPr>
          <a:xfrm>
            <a:off x="8390618" y="4306506"/>
            <a:ext cx="686928" cy="686928"/>
          </a:xfrm>
          <a:prstGeom prst="donut">
            <a:avLst>
              <a:gd name="adj" fmla="val 6804"/>
            </a:avLst>
          </a:prstGeom>
          <a:solidFill>
            <a:srgbClr val="42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prstClr val="black"/>
              </a:solidFill>
              <a:latin typeface="Arial" panose="020B0604020202020204" pitchFamily="34" charset="0"/>
              <a:ea typeface="微软雅黑" panose="020B0503020204020204" pitchFamily="18" charset="-122"/>
              <a:cs typeface="+mn-ea"/>
              <a:sym typeface="Arial" panose="020B0604020202020204" pitchFamily="34" charset="0"/>
            </a:endParaRPr>
          </a:p>
        </p:txBody>
      </p:sp>
      <p:sp>
        <p:nvSpPr>
          <p:cNvPr id="43" name="Donut 50"/>
          <p:cNvSpPr/>
          <p:nvPr/>
        </p:nvSpPr>
        <p:spPr>
          <a:xfrm>
            <a:off x="5336139" y="4306651"/>
            <a:ext cx="686928" cy="686928"/>
          </a:xfrm>
          <a:prstGeom prst="donut">
            <a:avLst>
              <a:gd name="adj" fmla="val 6804"/>
            </a:avLst>
          </a:prstGeom>
          <a:solidFill>
            <a:srgbClr val="42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prstClr val="black"/>
              </a:solidFill>
              <a:latin typeface="Arial" panose="020B0604020202020204" pitchFamily="34" charset="0"/>
              <a:ea typeface="微软雅黑" panose="020B0503020204020204" pitchFamily="18" charset="-122"/>
              <a:cs typeface="+mn-ea"/>
              <a:sym typeface="Arial" panose="020B0604020202020204" pitchFamily="34" charset="0"/>
            </a:endParaRPr>
          </a:p>
        </p:txBody>
      </p:sp>
      <p:sp>
        <p:nvSpPr>
          <p:cNvPr id="44" name="Donut 51"/>
          <p:cNvSpPr/>
          <p:nvPr/>
        </p:nvSpPr>
        <p:spPr>
          <a:xfrm>
            <a:off x="8385209" y="2868129"/>
            <a:ext cx="686928" cy="686928"/>
          </a:xfrm>
          <a:prstGeom prst="donut">
            <a:avLst>
              <a:gd name="adj" fmla="val 6804"/>
            </a:avLst>
          </a:prstGeom>
          <a:solidFill>
            <a:srgbClr val="42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prstClr val="black"/>
              </a:solidFill>
              <a:latin typeface="Arial" panose="020B0604020202020204" pitchFamily="34" charset="0"/>
              <a:ea typeface="微软雅黑" panose="020B0503020204020204" pitchFamily="18" charset="-122"/>
              <a:cs typeface="+mn-ea"/>
              <a:sym typeface="Arial" panose="020B0604020202020204" pitchFamily="34" charset="0"/>
            </a:endParaRPr>
          </a:p>
        </p:txBody>
      </p:sp>
      <p:sp>
        <p:nvSpPr>
          <p:cNvPr id="45" name="TextBox 53"/>
          <p:cNvSpPr txBox="1"/>
          <p:nvPr/>
        </p:nvSpPr>
        <p:spPr>
          <a:xfrm>
            <a:off x="6054288" y="2794050"/>
            <a:ext cx="971741" cy="756104"/>
          </a:xfrm>
          <a:prstGeom prst="rect">
            <a:avLst/>
          </a:prstGeom>
          <a:noFill/>
        </p:spPr>
        <p:txBody>
          <a:bodyPr wrap="none" rtlCol="0">
            <a:spAutoFit/>
          </a:bodyPr>
          <a:lstStyle/>
          <a:p>
            <a:pPr algn="just">
              <a:lnSpc>
                <a:spcPct val="120000"/>
              </a:lnSpc>
            </a:pPr>
            <a:r>
              <a:rPr lang="en-US" sz="4000" dirty="0">
                <a:solidFill>
                  <a:srgbClr val="42A6E2"/>
                </a:solidFill>
                <a:latin typeface="Agency FB" panose="020B0503020202020204" pitchFamily="34" charset="0"/>
                <a:ea typeface="微软雅黑" panose="020B0503020204020204" pitchFamily="18" charset="-122"/>
                <a:cs typeface="+mn-ea"/>
                <a:sym typeface="Arial" panose="020B0604020202020204" pitchFamily="34" charset="0"/>
              </a:rPr>
              <a:t>80%</a:t>
            </a:r>
            <a:endParaRPr lang="en-GB" sz="4000" dirty="0">
              <a:solidFill>
                <a:srgbClr val="42A6E2"/>
              </a:solidFill>
              <a:latin typeface="Agency FB" panose="020B0503020202020204" pitchFamily="34" charset="0"/>
              <a:ea typeface="微软雅黑" panose="020B0503020204020204" pitchFamily="18" charset="-122"/>
              <a:cs typeface="+mn-ea"/>
              <a:sym typeface="Arial" panose="020B0604020202020204" pitchFamily="34" charset="0"/>
            </a:endParaRPr>
          </a:p>
        </p:txBody>
      </p:sp>
      <p:sp>
        <p:nvSpPr>
          <p:cNvPr id="46" name="TextBox 55"/>
          <p:cNvSpPr txBox="1"/>
          <p:nvPr/>
        </p:nvSpPr>
        <p:spPr>
          <a:xfrm>
            <a:off x="9112626" y="2794050"/>
            <a:ext cx="968535" cy="756104"/>
          </a:xfrm>
          <a:prstGeom prst="rect">
            <a:avLst/>
          </a:prstGeom>
          <a:noFill/>
        </p:spPr>
        <p:txBody>
          <a:bodyPr wrap="none" rtlCol="0">
            <a:spAutoFit/>
          </a:bodyPr>
          <a:lstStyle/>
          <a:p>
            <a:pPr algn="just">
              <a:lnSpc>
                <a:spcPct val="120000"/>
              </a:lnSpc>
            </a:pPr>
            <a:r>
              <a:rPr lang="en-US" sz="4000" dirty="0">
                <a:solidFill>
                  <a:srgbClr val="42A6E2"/>
                </a:solidFill>
                <a:latin typeface="Agency FB" panose="020B0503020202020204" pitchFamily="34" charset="0"/>
                <a:ea typeface="微软雅黑" panose="020B0503020204020204" pitchFamily="18" charset="-122"/>
                <a:cs typeface="+mn-ea"/>
                <a:sym typeface="Arial" panose="020B0604020202020204" pitchFamily="34" charset="0"/>
              </a:rPr>
              <a:t>60%</a:t>
            </a:r>
            <a:endParaRPr lang="en-GB" sz="4000" dirty="0">
              <a:solidFill>
                <a:srgbClr val="42A6E2"/>
              </a:solidFill>
              <a:latin typeface="Agency FB" panose="020B0503020202020204" pitchFamily="34" charset="0"/>
              <a:ea typeface="微软雅黑" panose="020B0503020204020204" pitchFamily="18" charset="-122"/>
              <a:cs typeface="+mn-ea"/>
              <a:sym typeface="Arial" panose="020B0604020202020204" pitchFamily="34" charset="0"/>
            </a:endParaRPr>
          </a:p>
        </p:txBody>
      </p:sp>
      <p:sp>
        <p:nvSpPr>
          <p:cNvPr id="47" name="TextBox 57"/>
          <p:cNvSpPr txBox="1"/>
          <p:nvPr/>
        </p:nvSpPr>
        <p:spPr>
          <a:xfrm>
            <a:off x="6058084" y="4222083"/>
            <a:ext cx="962123" cy="756104"/>
          </a:xfrm>
          <a:prstGeom prst="rect">
            <a:avLst/>
          </a:prstGeom>
          <a:noFill/>
        </p:spPr>
        <p:txBody>
          <a:bodyPr wrap="none" rtlCol="0">
            <a:spAutoFit/>
          </a:bodyPr>
          <a:lstStyle>
            <a:defPPr>
              <a:defRPr lang="zh-CN"/>
            </a:defPPr>
            <a:lvl1pPr algn="just">
              <a:lnSpc>
                <a:spcPct val="120000"/>
              </a:lnSpc>
              <a:defRPr sz="4000">
                <a:solidFill>
                  <a:schemeClr val="accent1"/>
                </a:solidFill>
                <a:latin typeface="Agency FB" panose="020B0503020202020204" pitchFamily="34" charset="0"/>
                <a:ea typeface="微软雅黑" panose="020B0503020204020204" pitchFamily="18" charset="-122"/>
                <a:cs typeface="+mn-ea"/>
              </a:defRPr>
            </a:lvl1pPr>
          </a:lstStyle>
          <a:p>
            <a:r>
              <a:rPr lang="en-US" dirty="0">
                <a:solidFill>
                  <a:srgbClr val="42A6E2"/>
                </a:solidFill>
                <a:sym typeface="Arial" panose="020B0604020202020204" pitchFamily="34" charset="0"/>
              </a:rPr>
              <a:t>93%</a:t>
            </a:r>
            <a:endParaRPr lang="en-GB" dirty="0">
              <a:solidFill>
                <a:srgbClr val="42A6E2"/>
              </a:solidFill>
              <a:sym typeface="Arial" panose="020B0604020202020204" pitchFamily="34" charset="0"/>
            </a:endParaRPr>
          </a:p>
        </p:txBody>
      </p:sp>
      <p:sp>
        <p:nvSpPr>
          <p:cNvPr id="48" name="TextBox 59"/>
          <p:cNvSpPr txBox="1"/>
          <p:nvPr/>
        </p:nvSpPr>
        <p:spPr>
          <a:xfrm>
            <a:off x="9130260" y="4234471"/>
            <a:ext cx="950901" cy="756104"/>
          </a:xfrm>
          <a:prstGeom prst="rect">
            <a:avLst/>
          </a:prstGeom>
          <a:noFill/>
        </p:spPr>
        <p:txBody>
          <a:bodyPr wrap="none" rtlCol="0">
            <a:spAutoFit/>
          </a:bodyPr>
          <a:lstStyle>
            <a:defPPr>
              <a:defRPr lang="zh-CN"/>
            </a:defPPr>
            <a:lvl1pPr algn="just">
              <a:lnSpc>
                <a:spcPct val="120000"/>
              </a:lnSpc>
              <a:defRPr sz="4000">
                <a:solidFill>
                  <a:schemeClr val="accent1"/>
                </a:solidFill>
                <a:latin typeface="Agency FB" panose="020B0503020202020204" pitchFamily="34" charset="0"/>
                <a:ea typeface="微软雅黑" panose="020B0503020204020204" pitchFamily="18" charset="-122"/>
                <a:cs typeface="+mn-ea"/>
              </a:defRPr>
            </a:lvl1pPr>
          </a:lstStyle>
          <a:p>
            <a:r>
              <a:rPr lang="en-US" dirty="0">
                <a:solidFill>
                  <a:srgbClr val="42A6E2"/>
                </a:solidFill>
                <a:sym typeface="Arial" panose="020B0604020202020204" pitchFamily="34" charset="0"/>
              </a:rPr>
              <a:t>55%</a:t>
            </a:r>
            <a:endParaRPr lang="en-GB" dirty="0">
              <a:solidFill>
                <a:srgbClr val="42A6E2"/>
              </a:solidFill>
              <a:sym typeface="Arial" panose="020B0604020202020204" pitchFamily="34" charset="0"/>
            </a:endParaRPr>
          </a:p>
        </p:txBody>
      </p:sp>
      <p:sp>
        <p:nvSpPr>
          <p:cNvPr id="49" name="Rectangle 60"/>
          <p:cNvSpPr/>
          <p:nvPr/>
        </p:nvSpPr>
        <p:spPr>
          <a:xfrm>
            <a:off x="5290915" y="3589883"/>
            <a:ext cx="2512801" cy="600164"/>
          </a:xfrm>
          <a:prstGeom prst="rect">
            <a:avLst/>
          </a:prstGeom>
        </p:spPr>
        <p:txBody>
          <a:bodyPr wrap="square">
            <a:spAutoFit/>
          </a:bodyPr>
          <a:lstStyle/>
          <a:p>
            <a:r>
              <a:rPr lang="zh-CN" altLang="en-US" sz="11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详写内容</a:t>
            </a:r>
            <a:r>
              <a:rPr lang="en-US" altLang="zh-CN" sz="11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r>
              <a:rPr lang="zh-CN" altLang="en-US" sz="11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sp>
        <p:nvSpPr>
          <p:cNvPr id="50" name="Rectangle 61"/>
          <p:cNvSpPr/>
          <p:nvPr/>
        </p:nvSpPr>
        <p:spPr>
          <a:xfrm>
            <a:off x="5290914" y="5021904"/>
            <a:ext cx="2512802" cy="600164"/>
          </a:xfrm>
          <a:prstGeom prst="rect">
            <a:avLst/>
          </a:prstGeom>
        </p:spPr>
        <p:txBody>
          <a:bodyPr wrap="square">
            <a:spAutoFit/>
          </a:bodyPr>
          <a:lstStyle/>
          <a:p>
            <a:r>
              <a:rPr lang="zh-CN" altLang="en-US" sz="11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详写内容</a:t>
            </a:r>
            <a:r>
              <a:rPr lang="en-US" altLang="zh-CN" sz="11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r>
              <a:rPr lang="zh-CN" altLang="en-US" sz="11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sp>
        <p:nvSpPr>
          <p:cNvPr id="51" name="Rectangle 62"/>
          <p:cNvSpPr/>
          <p:nvPr/>
        </p:nvSpPr>
        <p:spPr>
          <a:xfrm>
            <a:off x="8331635" y="3564831"/>
            <a:ext cx="2538124" cy="600164"/>
          </a:xfrm>
          <a:prstGeom prst="rect">
            <a:avLst/>
          </a:prstGeom>
        </p:spPr>
        <p:txBody>
          <a:bodyPr wrap="square">
            <a:spAutoFit/>
          </a:bodyPr>
          <a:lstStyle/>
          <a:p>
            <a:r>
              <a:rPr lang="zh-CN" altLang="en-US" sz="11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详写内容</a:t>
            </a:r>
            <a:r>
              <a:rPr lang="en-US" altLang="zh-CN" sz="11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r>
              <a:rPr lang="zh-CN" altLang="en-US" sz="11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sp>
        <p:nvSpPr>
          <p:cNvPr id="52" name="Rectangle 63"/>
          <p:cNvSpPr/>
          <p:nvPr/>
        </p:nvSpPr>
        <p:spPr>
          <a:xfrm>
            <a:off x="8325823" y="5021904"/>
            <a:ext cx="2543936" cy="600164"/>
          </a:xfrm>
          <a:prstGeom prst="rect">
            <a:avLst/>
          </a:prstGeom>
        </p:spPr>
        <p:txBody>
          <a:bodyPr wrap="square">
            <a:spAutoFit/>
          </a:bodyPr>
          <a:lstStyle/>
          <a:p>
            <a:r>
              <a:rPr lang="zh-CN" altLang="en-US" sz="11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详写内容</a:t>
            </a:r>
            <a:r>
              <a:rPr lang="en-US" altLang="zh-CN" sz="11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r>
              <a:rPr lang="zh-CN" altLang="en-US" sz="11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149"/>
                            </p:stCondLst>
                            <p:childTnLst>
                              <p:par>
                                <p:cTn id="15" presetID="42"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2149"/>
                            </p:stCondLst>
                            <p:childTnLst>
                              <p:par>
                                <p:cTn id="21" presetID="22" presetClass="entr" presetSubtype="8"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childTnLst>
                          </p:cTn>
                        </p:par>
                        <p:par>
                          <p:cTn id="24" fill="hold">
                            <p:stCondLst>
                              <p:cond delay="2649"/>
                            </p:stCondLst>
                            <p:childTnLst>
                              <p:par>
                                <p:cTn id="25" presetID="49" presetClass="entr" presetSubtype="0" decel="10000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 calcmode="lin" valueType="num">
                                      <p:cBhvr>
                                        <p:cTn id="29" dur="500" fill="hold"/>
                                        <p:tgtEl>
                                          <p:spTgt spid="37"/>
                                        </p:tgtEl>
                                        <p:attrNameLst>
                                          <p:attrName>style.rotation</p:attrName>
                                        </p:attrNameLst>
                                      </p:cBhvr>
                                      <p:tavLst>
                                        <p:tav tm="0">
                                          <p:val>
                                            <p:fltVal val="360"/>
                                          </p:val>
                                        </p:tav>
                                        <p:tav tm="100000">
                                          <p:val>
                                            <p:fltVal val="0"/>
                                          </p:val>
                                        </p:tav>
                                      </p:tavLst>
                                    </p:anim>
                                    <p:animEffect transition="in" filter="fade">
                                      <p:cBhvr>
                                        <p:cTn id="30" dur="500"/>
                                        <p:tgtEl>
                                          <p:spTgt spid="37"/>
                                        </p:tgtEl>
                                      </p:cBhvr>
                                    </p:animEffect>
                                  </p:childTnLst>
                                </p:cTn>
                              </p:par>
                            </p:childTnLst>
                          </p:cTn>
                        </p:par>
                        <p:par>
                          <p:cTn id="31" fill="hold">
                            <p:stCondLst>
                              <p:cond delay="3149"/>
                            </p:stCondLst>
                            <p:childTnLst>
                              <p:par>
                                <p:cTn id="32" presetID="49" presetClass="entr" presetSubtype="0" decel="10000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p:cTn id="34" dur="500" fill="hold"/>
                                        <p:tgtEl>
                                          <p:spTgt spid="38"/>
                                        </p:tgtEl>
                                        <p:attrNameLst>
                                          <p:attrName>ppt_w</p:attrName>
                                        </p:attrNameLst>
                                      </p:cBhvr>
                                      <p:tavLst>
                                        <p:tav tm="0">
                                          <p:val>
                                            <p:fltVal val="0"/>
                                          </p:val>
                                        </p:tav>
                                        <p:tav tm="100000">
                                          <p:val>
                                            <p:strVal val="#ppt_w"/>
                                          </p:val>
                                        </p:tav>
                                      </p:tavLst>
                                    </p:anim>
                                    <p:anim calcmode="lin" valueType="num">
                                      <p:cBhvr>
                                        <p:cTn id="35" dur="500" fill="hold"/>
                                        <p:tgtEl>
                                          <p:spTgt spid="38"/>
                                        </p:tgtEl>
                                        <p:attrNameLst>
                                          <p:attrName>ppt_h</p:attrName>
                                        </p:attrNameLst>
                                      </p:cBhvr>
                                      <p:tavLst>
                                        <p:tav tm="0">
                                          <p:val>
                                            <p:fltVal val="0"/>
                                          </p:val>
                                        </p:tav>
                                        <p:tav tm="100000">
                                          <p:val>
                                            <p:strVal val="#ppt_h"/>
                                          </p:val>
                                        </p:tav>
                                      </p:tavLst>
                                    </p:anim>
                                    <p:anim calcmode="lin" valueType="num">
                                      <p:cBhvr>
                                        <p:cTn id="36" dur="500" fill="hold"/>
                                        <p:tgtEl>
                                          <p:spTgt spid="38"/>
                                        </p:tgtEl>
                                        <p:attrNameLst>
                                          <p:attrName>style.rotation</p:attrName>
                                        </p:attrNameLst>
                                      </p:cBhvr>
                                      <p:tavLst>
                                        <p:tav tm="0">
                                          <p:val>
                                            <p:fltVal val="360"/>
                                          </p:val>
                                        </p:tav>
                                        <p:tav tm="100000">
                                          <p:val>
                                            <p:fltVal val="0"/>
                                          </p:val>
                                        </p:tav>
                                      </p:tavLst>
                                    </p:anim>
                                    <p:animEffect transition="in" filter="fade">
                                      <p:cBhvr>
                                        <p:cTn id="37" dur="500"/>
                                        <p:tgtEl>
                                          <p:spTgt spid="38"/>
                                        </p:tgtEl>
                                      </p:cBhvr>
                                    </p:animEffect>
                                  </p:childTnLst>
                                </p:cTn>
                              </p:par>
                            </p:childTnLst>
                          </p:cTn>
                        </p:par>
                        <p:par>
                          <p:cTn id="38" fill="hold">
                            <p:stCondLst>
                              <p:cond delay="3649"/>
                            </p:stCondLst>
                            <p:childTnLst>
                              <p:par>
                                <p:cTn id="39" presetID="10"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500"/>
                                        <p:tgtEl>
                                          <p:spTgt spid="45"/>
                                        </p:tgtEl>
                                      </p:cBhvr>
                                    </p:animEffect>
                                  </p:childTnLst>
                                </p:cTn>
                              </p:par>
                            </p:childTnLst>
                          </p:cTn>
                        </p:par>
                        <p:par>
                          <p:cTn id="42" fill="hold">
                            <p:stCondLst>
                              <p:cond delay="4149"/>
                            </p:stCondLst>
                            <p:childTnLst>
                              <p:par>
                                <p:cTn id="43" presetID="53" presetClass="entr" presetSubtype="16"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 calcmode="lin" valueType="num">
                                      <p:cBhvr>
                                        <p:cTn id="45" dur="500" fill="hold"/>
                                        <p:tgtEl>
                                          <p:spTgt spid="49"/>
                                        </p:tgtEl>
                                        <p:attrNameLst>
                                          <p:attrName>ppt_w</p:attrName>
                                        </p:attrNameLst>
                                      </p:cBhvr>
                                      <p:tavLst>
                                        <p:tav tm="0">
                                          <p:val>
                                            <p:fltVal val="0"/>
                                          </p:val>
                                        </p:tav>
                                        <p:tav tm="100000">
                                          <p:val>
                                            <p:strVal val="#ppt_w"/>
                                          </p:val>
                                        </p:tav>
                                      </p:tavLst>
                                    </p:anim>
                                    <p:anim calcmode="lin" valueType="num">
                                      <p:cBhvr>
                                        <p:cTn id="46" dur="500" fill="hold"/>
                                        <p:tgtEl>
                                          <p:spTgt spid="49"/>
                                        </p:tgtEl>
                                        <p:attrNameLst>
                                          <p:attrName>ppt_h</p:attrName>
                                        </p:attrNameLst>
                                      </p:cBhvr>
                                      <p:tavLst>
                                        <p:tav tm="0">
                                          <p:val>
                                            <p:fltVal val="0"/>
                                          </p:val>
                                        </p:tav>
                                        <p:tav tm="100000">
                                          <p:val>
                                            <p:strVal val="#ppt_h"/>
                                          </p:val>
                                        </p:tav>
                                      </p:tavLst>
                                    </p:anim>
                                    <p:animEffect transition="in" filter="fade">
                                      <p:cBhvr>
                                        <p:cTn id="47" dur="500"/>
                                        <p:tgtEl>
                                          <p:spTgt spid="49"/>
                                        </p:tgtEl>
                                      </p:cBhvr>
                                    </p:animEffect>
                                  </p:childTnLst>
                                </p:cTn>
                              </p:par>
                            </p:childTnLst>
                          </p:cTn>
                        </p:par>
                        <p:par>
                          <p:cTn id="48" fill="hold">
                            <p:stCondLst>
                              <p:cond delay="4649"/>
                            </p:stCondLst>
                            <p:childTnLst>
                              <p:par>
                                <p:cTn id="49" presetID="49" presetClass="entr" presetSubtype="0" decel="100000"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p:cTn id="51" dur="500" fill="hold"/>
                                        <p:tgtEl>
                                          <p:spTgt spid="44"/>
                                        </p:tgtEl>
                                        <p:attrNameLst>
                                          <p:attrName>ppt_w</p:attrName>
                                        </p:attrNameLst>
                                      </p:cBhvr>
                                      <p:tavLst>
                                        <p:tav tm="0">
                                          <p:val>
                                            <p:fltVal val="0"/>
                                          </p:val>
                                        </p:tav>
                                        <p:tav tm="100000">
                                          <p:val>
                                            <p:strVal val="#ppt_w"/>
                                          </p:val>
                                        </p:tav>
                                      </p:tavLst>
                                    </p:anim>
                                    <p:anim calcmode="lin" valueType="num">
                                      <p:cBhvr>
                                        <p:cTn id="52" dur="500" fill="hold"/>
                                        <p:tgtEl>
                                          <p:spTgt spid="44"/>
                                        </p:tgtEl>
                                        <p:attrNameLst>
                                          <p:attrName>ppt_h</p:attrName>
                                        </p:attrNameLst>
                                      </p:cBhvr>
                                      <p:tavLst>
                                        <p:tav tm="0">
                                          <p:val>
                                            <p:fltVal val="0"/>
                                          </p:val>
                                        </p:tav>
                                        <p:tav tm="100000">
                                          <p:val>
                                            <p:strVal val="#ppt_h"/>
                                          </p:val>
                                        </p:tav>
                                      </p:tavLst>
                                    </p:anim>
                                    <p:anim calcmode="lin" valueType="num">
                                      <p:cBhvr>
                                        <p:cTn id="53" dur="500" fill="hold"/>
                                        <p:tgtEl>
                                          <p:spTgt spid="44"/>
                                        </p:tgtEl>
                                        <p:attrNameLst>
                                          <p:attrName>style.rotation</p:attrName>
                                        </p:attrNameLst>
                                      </p:cBhvr>
                                      <p:tavLst>
                                        <p:tav tm="0">
                                          <p:val>
                                            <p:fltVal val="360"/>
                                          </p:val>
                                        </p:tav>
                                        <p:tav tm="100000">
                                          <p:val>
                                            <p:fltVal val="0"/>
                                          </p:val>
                                        </p:tav>
                                      </p:tavLst>
                                    </p:anim>
                                    <p:animEffect transition="in" filter="fade">
                                      <p:cBhvr>
                                        <p:cTn id="54" dur="500"/>
                                        <p:tgtEl>
                                          <p:spTgt spid="44"/>
                                        </p:tgtEl>
                                      </p:cBhvr>
                                    </p:animEffect>
                                  </p:childTnLst>
                                </p:cTn>
                              </p:par>
                            </p:childTnLst>
                          </p:cTn>
                        </p:par>
                        <p:par>
                          <p:cTn id="55" fill="hold">
                            <p:stCondLst>
                              <p:cond delay="5149"/>
                            </p:stCondLst>
                            <p:childTnLst>
                              <p:par>
                                <p:cTn id="56" presetID="49" presetClass="entr" presetSubtype="0" decel="10000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500" fill="hold"/>
                                        <p:tgtEl>
                                          <p:spTgt spid="41"/>
                                        </p:tgtEl>
                                        <p:attrNameLst>
                                          <p:attrName>ppt_w</p:attrName>
                                        </p:attrNameLst>
                                      </p:cBhvr>
                                      <p:tavLst>
                                        <p:tav tm="0">
                                          <p:val>
                                            <p:fltVal val="0"/>
                                          </p:val>
                                        </p:tav>
                                        <p:tav tm="100000">
                                          <p:val>
                                            <p:strVal val="#ppt_w"/>
                                          </p:val>
                                        </p:tav>
                                      </p:tavLst>
                                    </p:anim>
                                    <p:anim calcmode="lin" valueType="num">
                                      <p:cBhvr>
                                        <p:cTn id="59" dur="500" fill="hold"/>
                                        <p:tgtEl>
                                          <p:spTgt spid="41"/>
                                        </p:tgtEl>
                                        <p:attrNameLst>
                                          <p:attrName>ppt_h</p:attrName>
                                        </p:attrNameLst>
                                      </p:cBhvr>
                                      <p:tavLst>
                                        <p:tav tm="0">
                                          <p:val>
                                            <p:fltVal val="0"/>
                                          </p:val>
                                        </p:tav>
                                        <p:tav tm="100000">
                                          <p:val>
                                            <p:strVal val="#ppt_h"/>
                                          </p:val>
                                        </p:tav>
                                      </p:tavLst>
                                    </p:anim>
                                    <p:anim calcmode="lin" valueType="num">
                                      <p:cBhvr>
                                        <p:cTn id="60" dur="500" fill="hold"/>
                                        <p:tgtEl>
                                          <p:spTgt spid="41"/>
                                        </p:tgtEl>
                                        <p:attrNameLst>
                                          <p:attrName>style.rotation</p:attrName>
                                        </p:attrNameLst>
                                      </p:cBhvr>
                                      <p:tavLst>
                                        <p:tav tm="0">
                                          <p:val>
                                            <p:fltVal val="360"/>
                                          </p:val>
                                        </p:tav>
                                        <p:tav tm="100000">
                                          <p:val>
                                            <p:fltVal val="0"/>
                                          </p:val>
                                        </p:tav>
                                      </p:tavLst>
                                    </p:anim>
                                    <p:animEffect transition="in" filter="fade">
                                      <p:cBhvr>
                                        <p:cTn id="61" dur="500"/>
                                        <p:tgtEl>
                                          <p:spTgt spid="41"/>
                                        </p:tgtEl>
                                      </p:cBhvr>
                                    </p:animEffect>
                                  </p:childTnLst>
                                </p:cTn>
                              </p:par>
                            </p:childTnLst>
                          </p:cTn>
                        </p:par>
                        <p:par>
                          <p:cTn id="62" fill="hold">
                            <p:stCondLst>
                              <p:cond delay="5649"/>
                            </p:stCondLst>
                            <p:childTnLst>
                              <p:par>
                                <p:cTn id="63" presetID="10"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500"/>
                                        <p:tgtEl>
                                          <p:spTgt spid="46"/>
                                        </p:tgtEl>
                                      </p:cBhvr>
                                    </p:animEffect>
                                  </p:childTnLst>
                                </p:cTn>
                              </p:par>
                            </p:childTnLst>
                          </p:cTn>
                        </p:par>
                        <p:par>
                          <p:cTn id="66" fill="hold">
                            <p:stCondLst>
                              <p:cond delay="6149"/>
                            </p:stCondLst>
                            <p:childTnLst>
                              <p:par>
                                <p:cTn id="67" presetID="53" presetClass="entr" presetSubtype="16"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 calcmode="lin" valueType="num">
                                      <p:cBhvr>
                                        <p:cTn id="69" dur="500" fill="hold"/>
                                        <p:tgtEl>
                                          <p:spTgt spid="51"/>
                                        </p:tgtEl>
                                        <p:attrNameLst>
                                          <p:attrName>ppt_w</p:attrName>
                                        </p:attrNameLst>
                                      </p:cBhvr>
                                      <p:tavLst>
                                        <p:tav tm="0">
                                          <p:val>
                                            <p:fltVal val="0"/>
                                          </p:val>
                                        </p:tav>
                                        <p:tav tm="100000">
                                          <p:val>
                                            <p:strVal val="#ppt_w"/>
                                          </p:val>
                                        </p:tav>
                                      </p:tavLst>
                                    </p:anim>
                                    <p:anim calcmode="lin" valueType="num">
                                      <p:cBhvr>
                                        <p:cTn id="70" dur="500" fill="hold"/>
                                        <p:tgtEl>
                                          <p:spTgt spid="51"/>
                                        </p:tgtEl>
                                        <p:attrNameLst>
                                          <p:attrName>ppt_h</p:attrName>
                                        </p:attrNameLst>
                                      </p:cBhvr>
                                      <p:tavLst>
                                        <p:tav tm="0">
                                          <p:val>
                                            <p:fltVal val="0"/>
                                          </p:val>
                                        </p:tav>
                                        <p:tav tm="100000">
                                          <p:val>
                                            <p:strVal val="#ppt_h"/>
                                          </p:val>
                                        </p:tav>
                                      </p:tavLst>
                                    </p:anim>
                                    <p:animEffect transition="in" filter="fade">
                                      <p:cBhvr>
                                        <p:cTn id="71" dur="500"/>
                                        <p:tgtEl>
                                          <p:spTgt spid="51"/>
                                        </p:tgtEl>
                                      </p:cBhvr>
                                    </p:animEffect>
                                  </p:childTnLst>
                                </p:cTn>
                              </p:par>
                            </p:childTnLst>
                          </p:cTn>
                        </p:par>
                        <p:par>
                          <p:cTn id="72" fill="hold">
                            <p:stCondLst>
                              <p:cond delay="6649"/>
                            </p:stCondLst>
                            <p:childTnLst>
                              <p:par>
                                <p:cTn id="73" presetID="49" presetClass="entr" presetSubtype="0" decel="100000"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 calcmode="lin" valueType="num">
                                      <p:cBhvr>
                                        <p:cTn id="75" dur="500" fill="hold"/>
                                        <p:tgtEl>
                                          <p:spTgt spid="43"/>
                                        </p:tgtEl>
                                        <p:attrNameLst>
                                          <p:attrName>ppt_w</p:attrName>
                                        </p:attrNameLst>
                                      </p:cBhvr>
                                      <p:tavLst>
                                        <p:tav tm="0">
                                          <p:val>
                                            <p:fltVal val="0"/>
                                          </p:val>
                                        </p:tav>
                                        <p:tav tm="100000">
                                          <p:val>
                                            <p:strVal val="#ppt_w"/>
                                          </p:val>
                                        </p:tav>
                                      </p:tavLst>
                                    </p:anim>
                                    <p:anim calcmode="lin" valueType="num">
                                      <p:cBhvr>
                                        <p:cTn id="76" dur="500" fill="hold"/>
                                        <p:tgtEl>
                                          <p:spTgt spid="43"/>
                                        </p:tgtEl>
                                        <p:attrNameLst>
                                          <p:attrName>ppt_h</p:attrName>
                                        </p:attrNameLst>
                                      </p:cBhvr>
                                      <p:tavLst>
                                        <p:tav tm="0">
                                          <p:val>
                                            <p:fltVal val="0"/>
                                          </p:val>
                                        </p:tav>
                                        <p:tav tm="100000">
                                          <p:val>
                                            <p:strVal val="#ppt_h"/>
                                          </p:val>
                                        </p:tav>
                                      </p:tavLst>
                                    </p:anim>
                                    <p:anim calcmode="lin" valueType="num">
                                      <p:cBhvr>
                                        <p:cTn id="77" dur="500" fill="hold"/>
                                        <p:tgtEl>
                                          <p:spTgt spid="43"/>
                                        </p:tgtEl>
                                        <p:attrNameLst>
                                          <p:attrName>style.rotation</p:attrName>
                                        </p:attrNameLst>
                                      </p:cBhvr>
                                      <p:tavLst>
                                        <p:tav tm="0">
                                          <p:val>
                                            <p:fltVal val="360"/>
                                          </p:val>
                                        </p:tav>
                                        <p:tav tm="100000">
                                          <p:val>
                                            <p:fltVal val="0"/>
                                          </p:val>
                                        </p:tav>
                                      </p:tavLst>
                                    </p:anim>
                                    <p:animEffect transition="in" filter="fade">
                                      <p:cBhvr>
                                        <p:cTn id="78" dur="500"/>
                                        <p:tgtEl>
                                          <p:spTgt spid="43"/>
                                        </p:tgtEl>
                                      </p:cBhvr>
                                    </p:animEffect>
                                  </p:childTnLst>
                                </p:cTn>
                              </p:par>
                            </p:childTnLst>
                          </p:cTn>
                        </p:par>
                        <p:par>
                          <p:cTn id="79" fill="hold">
                            <p:stCondLst>
                              <p:cond delay="7149"/>
                            </p:stCondLst>
                            <p:childTnLst>
                              <p:par>
                                <p:cTn id="80" presetID="49" presetClass="entr" presetSubtype="0" decel="100000" fill="hold" grpId="0" nodeType="afterEffect">
                                  <p:stCondLst>
                                    <p:cond delay="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 calcmode="lin" valueType="num">
                                      <p:cBhvr>
                                        <p:cTn id="84" dur="500" fill="hold"/>
                                        <p:tgtEl>
                                          <p:spTgt spid="39"/>
                                        </p:tgtEl>
                                        <p:attrNameLst>
                                          <p:attrName>style.rotation</p:attrName>
                                        </p:attrNameLst>
                                      </p:cBhvr>
                                      <p:tavLst>
                                        <p:tav tm="0">
                                          <p:val>
                                            <p:fltVal val="360"/>
                                          </p:val>
                                        </p:tav>
                                        <p:tav tm="100000">
                                          <p:val>
                                            <p:fltVal val="0"/>
                                          </p:val>
                                        </p:tav>
                                      </p:tavLst>
                                    </p:anim>
                                    <p:animEffect transition="in" filter="fade">
                                      <p:cBhvr>
                                        <p:cTn id="85" dur="500"/>
                                        <p:tgtEl>
                                          <p:spTgt spid="39"/>
                                        </p:tgtEl>
                                      </p:cBhvr>
                                    </p:animEffect>
                                  </p:childTnLst>
                                </p:cTn>
                              </p:par>
                            </p:childTnLst>
                          </p:cTn>
                        </p:par>
                        <p:par>
                          <p:cTn id="86" fill="hold">
                            <p:stCondLst>
                              <p:cond delay="7649"/>
                            </p:stCondLst>
                            <p:childTnLst>
                              <p:par>
                                <p:cTn id="87" presetID="10" presetClass="entr" presetSubtype="0" fill="hold" grpId="0" nodeType="afterEffect">
                                  <p:stCondLst>
                                    <p:cond delay="0"/>
                                  </p:stCondLst>
                                  <p:childTnLst>
                                    <p:set>
                                      <p:cBhvr>
                                        <p:cTn id="88" dur="1" fill="hold">
                                          <p:stCondLst>
                                            <p:cond delay="0"/>
                                          </p:stCondLst>
                                        </p:cTn>
                                        <p:tgtEl>
                                          <p:spTgt spid="47"/>
                                        </p:tgtEl>
                                        <p:attrNameLst>
                                          <p:attrName>style.visibility</p:attrName>
                                        </p:attrNameLst>
                                      </p:cBhvr>
                                      <p:to>
                                        <p:strVal val="visible"/>
                                      </p:to>
                                    </p:set>
                                    <p:animEffect transition="in" filter="fade">
                                      <p:cBhvr>
                                        <p:cTn id="89" dur="500"/>
                                        <p:tgtEl>
                                          <p:spTgt spid="47"/>
                                        </p:tgtEl>
                                      </p:cBhvr>
                                    </p:animEffect>
                                  </p:childTnLst>
                                </p:cTn>
                              </p:par>
                            </p:childTnLst>
                          </p:cTn>
                        </p:par>
                        <p:par>
                          <p:cTn id="90" fill="hold">
                            <p:stCondLst>
                              <p:cond delay="8149"/>
                            </p:stCondLst>
                            <p:childTnLst>
                              <p:par>
                                <p:cTn id="91" presetID="53" presetClass="entr" presetSubtype="16"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 calcmode="lin" valueType="num">
                                      <p:cBhvr>
                                        <p:cTn id="93" dur="500" fill="hold"/>
                                        <p:tgtEl>
                                          <p:spTgt spid="50"/>
                                        </p:tgtEl>
                                        <p:attrNameLst>
                                          <p:attrName>ppt_w</p:attrName>
                                        </p:attrNameLst>
                                      </p:cBhvr>
                                      <p:tavLst>
                                        <p:tav tm="0">
                                          <p:val>
                                            <p:fltVal val="0"/>
                                          </p:val>
                                        </p:tav>
                                        <p:tav tm="100000">
                                          <p:val>
                                            <p:strVal val="#ppt_w"/>
                                          </p:val>
                                        </p:tav>
                                      </p:tavLst>
                                    </p:anim>
                                    <p:anim calcmode="lin" valueType="num">
                                      <p:cBhvr>
                                        <p:cTn id="94" dur="500" fill="hold"/>
                                        <p:tgtEl>
                                          <p:spTgt spid="50"/>
                                        </p:tgtEl>
                                        <p:attrNameLst>
                                          <p:attrName>ppt_h</p:attrName>
                                        </p:attrNameLst>
                                      </p:cBhvr>
                                      <p:tavLst>
                                        <p:tav tm="0">
                                          <p:val>
                                            <p:fltVal val="0"/>
                                          </p:val>
                                        </p:tav>
                                        <p:tav tm="100000">
                                          <p:val>
                                            <p:strVal val="#ppt_h"/>
                                          </p:val>
                                        </p:tav>
                                      </p:tavLst>
                                    </p:anim>
                                    <p:animEffect transition="in" filter="fade">
                                      <p:cBhvr>
                                        <p:cTn id="95" dur="500"/>
                                        <p:tgtEl>
                                          <p:spTgt spid="50"/>
                                        </p:tgtEl>
                                      </p:cBhvr>
                                    </p:animEffect>
                                  </p:childTnLst>
                                </p:cTn>
                              </p:par>
                            </p:childTnLst>
                          </p:cTn>
                        </p:par>
                        <p:par>
                          <p:cTn id="96" fill="hold">
                            <p:stCondLst>
                              <p:cond delay="8649"/>
                            </p:stCondLst>
                            <p:childTnLst>
                              <p:par>
                                <p:cTn id="97" presetID="49" presetClass="entr" presetSubtype="0" decel="100000"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 calcmode="lin" valueType="num">
                                      <p:cBhvr>
                                        <p:cTn id="101" dur="500" fill="hold"/>
                                        <p:tgtEl>
                                          <p:spTgt spid="42"/>
                                        </p:tgtEl>
                                        <p:attrNameLst>
                                          <p:attrName>style.rotation</p:attrName>
                                        </p:attrNameLst>
                                      </p:cBhvr>
                                      <p:tavLst>
                                        <p:tav tm="0">
                                          <p:val>
                                            <p:fltVal val="360"/>
                                          </p:val>
                                        </p:tav>
                                        <p:tav tm="100000">
                                          <p:val>
                                            <p:fltVal val="0"/>
                                          </p:val>
                                        </p:tav>
                                      </p:tavLst>
                                    </p:anim>
                                    <p:animEffect transition="in" filter="fade">
                                      <p:cBhvr>
                                        <p:cTn id="102" dur="500"/>
                                        <p:tgtEl>
                                          <p:spTgt spid="42"/>
                                        </p:tgtEl>
                                      </p:cBhvr>
                                    </p:animEffect>
                                  </p:childTnLst>
                                </p:cTn>
                              </p:par>
                            </p:childTnLst>
                          </p:cTn>
                        </p:par>
                        <p:par>
                          <p:cTn id="103" fill="hold">
                            <p:stCondLst>
                              <p:cond delay="9149"/>
                            </p:stCondLst>
                            <p:childTnLst>
                              <p:par>
                                <p:cTn id="104" presetID="49" presetClass="entr" presetSubtype="0" decel="10000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 calcmode="lin" valueType="num">
                                      <p:cBhvr>
                                        <p:cTn id="108" dur="500" fill="hold"/>
                                        <p:tgtEl>
                                          <p:spTgt spid="40"/>
                                        </p:tgtEl>
                                        <p:attrNameLst>
                                          <p:attrName>style.rotation</p:attrName>
                                        </p:attrNameLst>
                                      </p:cBhvr>
                                      <p:tavLst>
                                        <p:tav tm="0">
                                          <p:val>
                                            <p:fltVal val="360"/>
                                          </p:val>
                                        </p:tav>
                                        <p:tav tm="100000">
                                          <p:val>
                                            <p:fltVal val="0"/>
                                          </p:val>
                                        </p:tav>
                                      </p:tavLst>
                                    </p:anim>
                                    <p:animEffect transition="in" filter="fade">
                                      <p:cBhvr>
                                        <p:cTn id="109" dur="500"/>
                                        <p:tgtEl>
                                          <p:spTgt spid="40"/>
                                        </p:tgtEl>
                                      </p:cBhvr>
                                    </p:animEffect>
                                  </p:childTnLst>
                                </p:cTn>
                              </p:par>
                            </p:childTnLst>
                          </p:cTn>
                        </p:par>
                        <p:par>
                          <p:cTn id="110" fill="hold">
                            <p:stCondLst>
                              <p:cond delay="9649"/>
                            </p:stCondLst>
                            <p:childTnLst>
                              <p:par>
                                <p:cTn id="111" presetID="10" presetClass="entr" presetSubtype="0" fill="hold" grpId="0" nodeType="afterEffect">
                                  <p:stCondLst>
                                    <p:cond delay="0"/>
                                  </p:stCondLst>
                                  <p:childTnLst>
                                    <p:set>
                                      <p:cBhvr>
                                        <p:cTn id="112" dur="1" fill="hold">
                                          <p:stCondLst>
                                            <p:cond delay="0"/>
                                          </p:stCondLst>
                                        </p:cTn>
                                        <p:tgtEl>
                                          <p:spTgt spid="48"/>
                                        </p:tgtEl>
                                        <p:attrNameLst>
                                          <p:attrName>style.visibility</p:attrName>
                                        </p:attrNameLst>
                                      </p:cBhvr>
                                      <p:to>
                                        <p:strVal val="visible"/>
                                      </p:to>
                                    </p:set>
                                    <p:animEffect transition="in" filter="fade">
                                      <p:cBhvr>
                                        <p:cTn id="113" dur="500"/>
                                        <p:tgtEl>
                                          <p:spTgt spid="48"/>
                                        </p:tgtEl>
                                      </p:cBhvr>
                                    </p:animEffect>
                                  </p:childTnLst>
                                </p:cTn>
                              </p:par>
                            </p:childTnLst>
                          </p:cTn>
                        </p:par>
                        <p:par>
                          <p:cTn id="114" fill="hold">
                            <p:stCondLst>
                              <p:cond delay="10149"/>
                            </p:stCondLst>
                            <p:childTnLst>
                              <p:par>
                                <p:cTn id="115" presetID="53" presetClass="entr" presetSubtype="16" fill="hold" grpId="0"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 grpId="0"/>
      <p:bldP spid="37" grpId="0" animBg="1"/>
      <p:bldP spid="38" grpId="0" animBg="1"/>
      <p:bldP spid="39" grpId="0" animBg="1"/>
      <p:bldP spid="40" grpId="0" animBg="1"/>
      <p:bldP spid="41" grpId="0" animBg="1"/>
      <p:bldP spid="42" grpId="0" animBg="1"/>
      <p:bldP spid="43" grpId="0" animBg="1"/>
      <p:bldP spid="44" grpId="0" animBg="1"/>
      <p:bldP spid="45" grpId="0"/>
      <p:bldP spid="46" grpId="0"/>
      <p:bldP spid="47" grpId="0"/>
      <p:bldP spid="48" grpId="0"/>
      <p:bldP spid="49" grpId="0"/>
      <p:bldP spid="50" grpId="0"/>
      <p:bldP spid="51" grpId="0"/>
      <p:bldP spid="5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7"/>
          <p:cNvSpPr txBox="1">
            <a:spLocks noChangeArrowheads="1"/>
          </p:cNvSpPr>
          <p:nvPr/>
        </p:nvSpPr>
        <p:spPr bwMode="auto">
          <a:xfrm>
            <a:off x="1711583" y="416973"/>
            <a:ext cx="19287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spcBef>
                <a:spcPct val="0"/>
              </a:spcBef>
              <a:buNone/>
            </a:pPr>
            <a:r>
              <a:rPr lang="zh-CN" altLang="en-US" sz="2800" spc="600" dirty="0">
                <a:solidFill>
                  <a:srgbClr val="42A6E2"/>
                </a:solidFill>
                <a:latin typeface="方正尚酷简体" panose="03000509000000000000" pitchFamily="65" charset="-122"/>
                <a:ea typeface="方正尚酷简体" panose="03000509000000000000" pitchFamily="65" charset="-122"/>
              </a:rPr>
              <a:t>销售分类</a:t>
            </a:r>
          </a:p>
        </p:txBody>
      </p:sp>
      <p:grpSp>
        <p:nvGrpSpPr>
          <p:cNvPr id="3" name="组合 2"/>
          <p:cNvGrpSpPr/>
          <p:nvPr/>
        </p:nvGrpSpPr>
        <p:grpSpPr>
          <a:xfrm>
            <a:off x="-19052" y="319730"/>
            <a:ext cx="1623000" cy="707886"/>
            <a:chOff x="-19052" y="319730"/>
            <a:chExt cx="1623000" cy="707886"/>
          </a:xfrm>
        </p:grpSpPr>
        <p:sp>
          <p:nvSpPr>
            <p:cNvPr id="4" name="任意多边形 3"/>
            <p:cNvSpPr/>
            <p:nvPr/>
          </p:nvSpPr>
          <p:spPr>
            <a:xfrm flipH="1">
              <a:off x="-19052" y="340071"/>
              <a:ext cx="1623000" cy="675970"/>
            </a:xfrm>
            <a:custGeom>
              <a:avLst/>
              <a:gdLst>
                <a:gd name="connsiteX0" fmla="*/ 1623000 w 1623000"/>
                <a:gd name="connsiteY0" fmla="*/ 0 h 675970"/>
                <a:gd name="connsiteX1" fmla="*/ 309120 w 1623000"/>
                <a:gd name="connsiteY1" fmla="*/ 0 h 675970"/>
                <a:gd name="connsiteX2" fmla="*/ 270629 w 1623000"/>
                <a:gd name="connsiteY2" fmla="*/ 0 h 675970"/>
                <a:gd name="connsiteX3" fmla="*/ 270629 w 1623000"/>
                <a:gd name="connsiteY3" fmla="*/ 4243 h 675970"/>
                <a:gd name="connsiteX4" fmla="*/ 246822 w 1623000"/>
                <a:gd name="connsiteY4" fmla="*/ 6867 h 675970"/>
                <a:gd name="connsiteX5" fmla="*/ 0 w 1623000"/>
                <a:gd name="connsiteY5" fmla="*/ 337985 h 675970"/>
                <a:gd name="connsiteX6" fmla="*/ 246822 w 1623000"/>
                <a:gd name="connsiteY6" fmla="*/ 669103 h 675970"/>
                <a:gd name="connsiteX7" fmla="*/ 270629 w 1623000"/>
                <a:gd name="connsiteY7" fmla="*/ 671727 h 675970"/>
                <a:gd name="connsiteX8" fmla="*/ 270629 w 1623000"/>
                <a:gd name="connsiteY8" fmla="*/ 675969 h 675970"/>
                <a:gd name="connsiteX9" fmla="*/ 309111 w 1623000"/>
                <a:gd name="connsiteY9" fmla="*/ 675969 h 675970"/>
                <a:gd name="connsiteX10" fmla="*/ 309120 w 1623000"/>
                <a:gd name="connsiteY10" fmla="*/ 675970 h 675970"/>
                <a:gd name="connsiteX11" fmla="*/ 309129 w 1623000"/>
                <a:gd name="connsiteY11" fmla="*/ 675969 h 675970"/>
                <a:gd name="connsiteX12" fmla="*/ 1623000 w 1623000"/>
                <a:gd name="connsiteY12" fmla="*/ 675969 h 6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3000" h="675970">
                  <a:moveTo>
                    <a:pt x="1623000" y="0"/>
                  </a:moveTo>
                  <a:lnTo>
                    <a:pt x="309120" y="0"/>
                  </a:lnTo>
                  <a:lnTo>
                    <a:pt x="270629" y="0"/>
                  </a:lnTo>
                  <a:lnTo>
                    <a:pt x="270629" y="4243"/>
                  </a:lnTo>
                  <a:lnTo>
                    <a:pt x="246822" y="6867"/>
                  </a:lnTo>
                  <a:cubicBezTo>
                    <a:pt x="105961" y="38383"/>
                    <a:pt x="0" y="174654"/>
                    <a:pt x="0" y="337985"/>
                  </a:cubicBezTo>
                  <a:cubicBezTo>
                    <a:pt x="0" y="501316"/>
                    <a:pt x="105961" y="637588"/>
                    <a:pt x="246822" y="669103"/>
                  </a:cubicBezTo>
                  <a:lnTo>
                    <a:pt x="270629" y="671727"/>
                  </a:lnTo>
                  <a:lnTo>
                    <a:pt x="270629" y="675969"/>
                  </a:lnTo>
                  <a:lnTo>
                    <a:pt x="309111" y="675969"/>
                  </a:lnTo>
                  <a:lnTo>
                    <a:pt x="309120" y="675970"/>
                  </a:lnTo>
                  <a:lnTo>
                    <a:pt x="309129" y="675969"/>
                  </a:lnTo>
                  <a:lnTo>
                    <a:pt x="1623000" y="675969"/>
                  </a:lnTo>
                  <a:close/>
                </a:path>
              </a:pathLst>
            </a:custGeom>
            <a:solidFill>
              <a:srgbClr val="42A6E2"/>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sz="1350">
                <a:solidFill>
                  <a:schemeClr val="bg1"/>
                </a:solidFill>
              </a:endParaRPr>
            </a:p>
          </p:txBody>
        </p:sp>
        <p:sp>
          <p:nvSpPr>
            <p:cNvPr id="5" name="文本框 4"/>
            <p:cNvSpPr txBox="1"/>
            <p:nvPr/>
          </p:nvSpPr>
          <p:spPr>
            <a:xfrm>
              <a:off x="842157" y="319730"/>
              <a:ext cx="543739" cy="707886"/>
            </a:xfrm>
            <a:prstGeom prst="rect">
              <a:avLst/>
            </a:prstGeom>
            <a:noFill/>
          </p:spPr>
          <p:txBody>
            <a:bodyPr wrap="none" rtlCol="0">
              <a:spAutoFit/>
            </a:bodyPr>
            <a:lstStyle/>
            <a:p>
              <a:r>
                <a:rPr lang="en-US" altLang="zh-CN" sz="4000" b="1" dirty="0">
                  <a:solidFill>
                    <a:schemeClr val="bg1"/>
                  </a:solidFill>
                  <a:latin typeface="Agency FB" panose="020B0503020202020204" pitchFamily="34" charset="0"/>
                </a:rPr>
                <a:t>01</a:t>
              </a:r>
              <a:endParaRPr lang="zh-CN" altLang="en-US" sz="4000" b="1" dirty="0">
                <a:solidFill>
                  <a:schemeClr val="bg1"/>
                </a:solidFill>
                <a:latin typeface="Agency FB" panose="020B0503020202020204" pitchFamily="34" charset="0"/>
              </a:endParaRPr>
            </a:p>
          </p:txBody>
        </p:sp>
      </p:grpSp>
      <p:pic>
        <p:nvPicPr>
          <p:cNvPr id="6" name="图片占位符 31"/>
          <p:cNvPicPr>
            <a:picLocks noChangeAspect="1"/>
          </p:cNvPicPr>
          <p:nvPr/>
        </p:nvPicPr>
        <p:blipFill>
          <a:blip r:embed="rId3" cstate="email"/>
          <a:srcRect/>
          <a:stretch>
            <a:fillRect/>
          </a:stretch>
        </p:blipFill>
        <p:spPr>
          <a:xfrm>
            <a:off x="1274762" y="2209318"/>
            <a:ext cx="2157510" cy="1600200"/>
          </a:xfrm>
          <a:prstGeom prst="rect">
            <a:avLst/>
          </a:prstGeom>
        </p:spPr>
      </p:pic>
      <p:pic>
        <p:nvPicPr>
          <p:cNvPr id="7" name="图片占位符 32"/>
          <p:cNvPicPr>
            <a:picLocks noChangeAspect="1"/>
          </p:cNvPicPr>
          <p:nvPr/>
        </p:nvPicPr>
        <p:blipFill>
          <a:blip r:embed="rId4" cstate="email"/>
          <a:srcRect/>
          <a:stretch>
            <a:fillRect/>
          </a:stretch>
        </p:blipFill>
        <p:spPr>
          <a:xfrm>
            <a:off x="3769750" y="4150831"/>
            <a:ext cx="2157510" cy="1600200"/>
          </a:xfrm>
          <a:prstGeom prst="rect">
            <a:avLst/>
          </a:prstGeom>
        </p:spPr>
      </p:pic>
      <p:pic>
        <p:nvPicPr>
          <p:cNvPr id="8" name="图片占位符 33"/>
          <p:cNvPicPr>
            <a:picLocks noChangeAspect="1"/>
          </p:cNvPicPr>
          <p:nvPr/>
        </p:nvPicPr>
        <p:blipFill>
          <a:blip r:embed="rId5" cstate="email"/>
          <a:srcRect/>
          <a:stretch>
            <a:fillRect/>
          </a:stretch>
        </p:blipFill>
        <p:spPr>
          <a:xfrm>
            <a:off x="6264739" y="2209318"/>
            <a:ext cx="2157510" cy="1600200"/>
          </a:xfrm>
          <a:custGeom>
            <a:avLst/>
            <a:gdLst>
              <a:gd name="connsiteX0" fmla="*/ 0 w 2157510"/>
              <a:gd name="connsiteY0" fmla="*/ 0 h 1600200"/>
              <a:gd name="connsiteX1" fmla="*/ 2157510 w 2157510"/>
              <a:gd name="connsiteY1" fmla="*/ 0 h 1600200"/>
              <a:gd name="connsiteX2" fmla="*/ 2157510 w 2157510"/>
              <a:gd name="connsiteY2" fmla="*/ 1600200 h 1600200"/>
              <a:gd name="connsiteX3" fmla="*/ 0 w 2157510"/>
              <a:gd name="connsiteY3" fmla="*/ 1600200 h 1600200"/>
            </a:gdLst>
            <a:ahLst/>
            <a:cxnLst>
              <a:cxn ang="0">
                <a:pos x="connsiteX0" y="connsiteY0"/>
              </a:cxn>
              <a:cxn ang="0">
                <a:pos x="connsiteX1" y="connsiteY1"/>
              </a:cxn>
              <a:cxn ang="0">
                <a:pos x="connsiteX2" y="connsiteY2"/>
              </a:cxn>
              <a:cxn ang="0">
                <a:pos x="connsiteX3" y="connsiteY3"/>
              </a:cxn>
            </a:cxnLst>
            <a:rect l="l" t="t" r="r" b="b"/>
            <a:pathLst>
              <a:path w="2157510" h="1600200">
                <a:moveTo>
                  <a:pt x="0" y="0"/>
                </a:moveTo>
                <a:lnTo>
                  <a:pt x="2157510" y="0"/>
                </a:lnTo>
                <a:lnTo>
                  <a:pt x="2157510" y="1600200"/>
                </a:lnTo>
                <a:lnTo>
                  <a:pt x="0" y="1600200"/>
                </a:lnTo>
                <a:close/>
              </a:path>
            </a:pathLst>
          </a:custGeom>
        </p:spPr>
      </p:pic>
      <p:pic>
        <p:nvPicPr>
          <p:cNvPr id="9" name="图片占位符 34"/>
          <p:cNvPicPr>
            <a:picLocks noChangeAspect="1"/>
          </p:cNvPicPr>
          <p:nvPr/>
        </p:nvPicPr>
        <p:blipFill>
          <a:blip r:embed="rId6" cstate="email"/>
          <a:srcRect/>
          <a:stretch>
            <a:fillRect/>
          </a:stretch>
        </p:blipFill>
        <p:spPr>
          <a:xfrm>
            <a:off x="8759727" y="4150831"/>
            <a:ext cx="2157510" cy="1600200"/>
          </a:xfrm>
          <a:custGeom>
            <a:avLst/>
            <a:gdLst>
              <a:gd name="connsiteX0" fmla="*/ 0 w 2157510"/>
              <a:gd name="connsiteY0" fmla="*/ 0 h 1600200"/>
              <a:gd name="connsiteX1" fmla="*/ 2157510 w 2157510"/>
              <a:gd name="connsiteY1" fmla="*/ 0 h 1600200"/>
              <a:gd name="connsiteX2" fmla="*/ 2157510 w 2157510"/>
              <a:gd name="connsiteY2" fmla="*/ 1600200 h 1600200"/>
              <a:gd name="connsiteX3" fmla="*/ 0 w 2157510"/>
              <a:gd name="connsiteY3" fmla="*/ 1600200 h 1600200"/>
            </a:gdLst>
            <a:ahLst/>
            <a:cxnLst>
              <a:cxn ang="0">
                <a:pos x="connsiteX0" y="connsiteY0"/>
              </a:cxn>
              <a:cxn ang="0">
                <a:pos x="connsiteX1" y="connsiteY1"/>
              </a:cxn>
              <a:cxn ang="0">
                <a:pos x="connsiteX2" y="connsiteY2"/>
              </a:cxn>
              <a:cxn ang="0">
                <a:pos x="connsiteX3" y="connsiteY3"/>
              </a:cxn>
            </a:cxnLst>
            <a:rect l="l" t="t" r="r" b="b"/>
            <a:pathLst>
              <a:path w="2157510" h="1600200">
                <a:moveTo>
                  <a:pt x="0" y="0"/>
                </a:moveTo>
                <a:lnTo>
                  <a:pt x="2157510" y="0"/>
                </a:lnTo>
                <a:lnTo>
                  <a:pt x="2157510" y="1600200"/>
                </a:lnTo>
                <a:lnTo>
                  <a:pt x="0" y="1600200"/>
                </a:lnTo>
                <a:close/>
              </a:path>
            </a:pathLst>
          </a:custGeom>
        </p:spPr>
      </p:pic>
      <p:grpSp>
        <p:nvGrpSpPr>
          <p:cNvPr id="10" name="组合 9"/>
          <p:cNvGrpSpPr/>
          <p:nvPr/>
        </p:nvGrpSpPr>
        <p:grpSpPr>
          <a:xfrm>
            <a:off x="3769750" y="2209318"/>
            <a:ext cx="2157510" cy="1600200"/>
            <a:chOff x="3769750" y="1943100"/>
            <a:chExt cx="2157510" cy="1600200"/>
          </a:xfrm>
        </p:grpSpPr>
        <p:sp>
          <p:nvSpPr>
            <p:cNvPr id="11" name="矩形 10"/>
            <p:cNvSpPr/>
            <p:nvPr/>
          </p:nvSpPr>
          <p:spPr>
            <a:xfrm>
              <a:off x="3769750" y="1943100"/>
              <a:ext cx="2157510" cy="1600200"/>
            </a:xfrm>
            <a:prstGeom prst="rect">
              <a:avLst/>
            </a:prstGeom>
            <a:solidFill>
              <a:srgbClr val="42A6E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3823228" y="2325792"/>
              <a:ext cx="2050553" cy="834815"/>
              <a:chOff x="8330118" y="3433235"/>
              <a:chExt cx="2050553" cy="834815"/>
            </a:xfrm>
          </p:grpSpPr>
          <p:sp>
            <p:nvSpPr>
              <p:cNvPr id="13" name="矩形 12"/>
              <p:cNvSpPr/>
              <p:nvPr/>
            </p:nvSpPr>
            <p:spPr>
              <a:xfrm>
                <a:off x="8330119" y="3732519"/>
                <a:ext cx="2050552" cy="5355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solidFill>
                    <a:latin typeface="+mn-ea"/>
                  </a:rPr>
                  <a:t>用户可以在投影仪或者计算机上进行演示也可以将</a:t>
                </a:r>
              </a:p>
            </p:txBody>
          </p:sp>
          <p:sp>
            <p:nvSpPr>
              <p:cNvPr id="14" name="矩形 13"/>
              <p:cNvSpPr/>
              <p:nvPr/>
            </p:nvSpPr>
            <p:spPr>
              <a:xfrm>
                <a:off x="8330118" y="3433235"/>
                <a:ext cx="2050552" cy="34855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latin typeface="+mn-ea"/>
                  </a:rPr>
                  <a:t>关系销售</a:t>
                </a:r>
              </a:p>
            </p:txBody>
          </p:sp>
        </p:grpSp>
      </p:grpSp>
      <p:grpSp>
        <p:nvGrpSpPr>
          <p:cNvPr id="15" name="组合 14"/>
          <p:cNvGrpSpPr/>
          <p:nvPr/>
        </p:nvGrpSpPr>
        <p:grpSpPr>
          <a:xfrm>
            <a:off x="8759727" y="2209318"/>
            <a:ext cx="2157510" cy="1600200"/>
            <a:chOff x="8759727" y="1943100"/>
            <a:chExt cx="2157510" cy="1600200"/>
          </a:xfrm>
        </p:grpSpPr>
        <p:sp>
          <p:nvSpPr>
            <p:cNvPr id="16" name="矩形 15"/>
            <p:cNvSpPr/>
            <p:nvPr/>
          </p:nvSpPr>
          <p:spPr>
            <a:xfrm>
              <a:off x="8759727" y="1943100"/>
              <a:ext cx="2157510" cy="1600200"/>
            </a:xfrm>
            <a:prstGeom prst="rect">
              <a:avLst/>
            </a:prstGeom>
            <a:solidFill>
              <a:srgbClr val="42A6E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8813205" y="2325792"/>
              <a:ext cx="2050553" cy="834815"/>
              <a:chOff x="8330118" y="3433235"/>
              <a:chExt cx="2050553" cy="834815"/>
            </a:xfrm>
          </p:grpSpPr>
          <p:sp>
            <p:nvSpPr>
              <p:cNvPr id="18" name="矩形 17"/>
              <p:cNvSpPr/>
              <p:nvPr/>
            </p:nvSpPr>
            <p:spPr>
              <a:xfrm>
                <a:off x="8330119" y="3732519"/>
                <a:ext cx="2050552" cy="5355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solidFill>
                    <a:latin typeface="+mn-ea"/>
                  </a:rPr>
                  <a:t>用户可以在投影仪或者计算机上进行演示也可以将</a:t>
                </a:r>
              </a:p>
            </p:txBody>
          </p:sp>
          <p:sp>
            <p:nvSpPr>
              <p:cNvPr id="19" name="矩形 18"/>
              <p:cNvSpPr/>
              <p:nvPr/>
            </p:nvSpPr>
            <p:spPr>
              <a:xfrm>
                <a:off x="8330118" y="3433235"/>
                <a:ext cx="2050552" cy="34855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latin typeface="+mn-ea"/>
                  </a:rPr>
                  <a:t>关系销售</a:t>
                </a:r>
              </a:p>
            </p:txBody>
          </p:sp>
        </p:grpSp>
      </p:grpSp>
      <p:grpSp>
        <p:nvGrpSpPr>
          <p:cNvPr id="20" name="组合 19"/>
          <p:cNvGrpSpPr/>
          <p:nvPr/>
        </p:nvGrpSpPr>
        <p:grpSpPr>
          <a:xfrm>
            <a:off x="6264739" y="4150831"/>
            <a:ext cx="2157510" cy="1600200"/>
            <a:chOff x="6264739" y="3884613"/>
            <a:chExt cx="2157510" cy="1600200"/>
          </a:xfrm>
        </p:grpSpPr>
        <p:sp>
          <p:nvSpPr>
            <p:cNvPr id="21" name="矩形 20"/>
            <p:cNvSpPr/>
            <p:nvPr/>
          </p:nvSpPr>
          <p:spPr>
            <a:xfrm>
              <a:off x="6264739" y="3884613"/>
              <a:ext cx="2157510" cy="1600200"/>
            </a:xfrm>
            <a:prstGeom prst="rect">
              <a:avLst/>
            </a:prstGeom>
            <a:solidFill>
              <a:srgbClr val="42A6E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6318217" y="4267305"/>
              <a:ext cx="2050553" cy="834815"/>
              <a:chOff x="8330118" y="3433235"/>
              <a:chExt cx="2050553" cy="834815"/>
            </a:xfrm>
          </p:grpSpPr>
          <p:sp>
            <p:nvSpPr>
              <p:cNvPr id="23" name="矩形 22"/>
              <p:cNvSpPr/>
              <p:nvPr/>
            </p:nvSpPr>
            <p:spPr>
              <a:xfrm>
                <a:off x="8330119" y="3732519"/>
                <a:ext cx="2050552" cy="5355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solidFill>
                    <a:latin typeface="+mn-ea"/>
                  </a:rPr>
                  <a:t>用户可以在投影仪或者计算机上进行演示也可以将</a:t>
                </a:r>
              </a:p>
            </p:txBody>
          </p:sp>
          <p:sp>
            <p:nvSpPr>
              <p:cNvPr id="24" name="矩形 23"/>
              <p:cNvSpPr/>
              <p:nvPr/>
            </p:nvSpPr>
            <p:spPr>
              <a:xfrm>
                <a:off x="8330118" y="3433235"/>
                <a:ext cx="2050552" cy="34855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latin typeface="+mn-ea"/>
                  </a:rPr>
                  <a:t>关系销售</a:t>
                </a:r>
              </a:p>
            </p:txBody>
          </p:sp>
        </p:grpSp>
      </p:grpSp>
      <p:grpSp>
        <p:nvGrpSpPr>
          <p:cNvPr id="25" name="组合 24"/>
          <p:cNvGrpSpPr/>
          <p:nvPr/>
        </p:nvGrpSpPr>
        <p:grpSpPr>
          <a:xfrm>
            <a:off x="1274762" y="4150831"/>
            <a:ext cx="2157510" cy="1600200"/>
            <a:chOff x="1274762" y="3884613"/>
            <a:chExt cx="2157510" cy="1600200"/>
          </a:xfrm>
        </p:grpSpPr>
        <p:sp>
          <p:nvSpPr>
            <p:cNvPr id="26" name="矩形 25"/>
            <p:cNvSpPr/>
            <p:nvPr/>
          </p:nvSpPr>
          <p:spPr>
            <a:xfrm>
              <a:off x="1274762" y="3884613"/>
              <a:ext cx="2157510" cy="1600200"/>
            </a:xfrm>
            <a:prstGeom prst="rect">
              <a:avLst/>
            </a:prstGeom>
            <a:solidFill>
              <a:srgbClr val="42A6E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1328240" y="4267305"/>
              <a:ext cx="2050553" cy="834815"/>
              <a:chOff x="8330118" y="3433235"/>
              <a:chExt cx="2050553" cy="834815"/>
            </a:xfrm>
          </p:grpSpPr>
          <p:sp>
            <p:nvSpPr>
              <p:cNvPr id="28" name="矩形 27"/>
              <p:cNvSpPr/>
              <p:nvPr/>
            </p:nvSpPr>
            <p:spPr>
              <a:xfrm>
                <a:off x="8330119" y="3732519"/>
                <a:ext cx="2050552" cy="5355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solidFill>
                    <a:latin typeface="+mn-ea"/>
                  </a:rPr>
                  <a:t>用户可以在投影仪或者计算机上进行演示也可以将</a:t>
                </a:r>
              </a:p>
            </p:txBody>
          </p:sp>
          <p:sp>
            <p:nvSpPr>
              <p:cNvPr id="29" name="矩形 28"/>
              <p:cNvSpPr/>
              <p:nvPr/>
            </p:nvSpPr>
            <p:spPr>
              <a:xfrm>
                <a:off x="8330118" y="3433235"/>
                <a:ext cx="2050552" cy="34855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latin typeface="+mn-ea"/>
                  </a:rPr>
                  <a:t>关系销售</a:t>
                </a: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53" presetClass="entr" presetSubtype="16" fill="hold" nodeType="withEffect">
                                  <p:stCondLst>
                                    <p:cond delay="10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par>
                                <p:cTn id="24" presetID="53" presetClass="entr" presetSubtype="16" fill="hold" nodeType="withEffect">
                                  <p:stCondLst>
                                    <p:cond delay="20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par>
                                <p:cTn id="29" presetID="53" presetClass="entr" presetSubtype="16" fill="hold" nodeType="withEffect">
                                  <p:stCondLst>
                                    <p:cond delay="30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par>
                                <p:cTn id="34" presetID="53" presetClass="entr" presetSubtype="16" fill="hold" nodeType="withEffect">
                                  <p:stCondLst>
                                    <p:cond delay="40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childTnLst>
                                </p:cTn>
                              </p:par>
                              <p:par>
                                <p:cTn id="39" presetID="53" presetClass="entr" presetSubtype="16" fill="hold" nodeType="withEffect">
                                  <p:stCondLst>
                                    <p:cond delay="50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par>
                                <p:cTn id="44" presetID="53" presetClass="entr" presetSubtype="16" fill="hold" nodeType="withEffect">
                                  <p:stCondLst>
                                    <p:cond delay="60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53" presetClass="entr" presetSubtype="16" fill="hold" nodeType="withEffect">
                                  <p:stCondLst>
                                    <p:cond delay="70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MH" val="20170804233545"/>
  <p:tag name="MH_LIBRARY" val="GRAPHIC"/>
  <p:tag name="MH_TYPE" val="Other"/>
  <p:tag name="MH_ORDER" val="8"/>
</p:tagLst>
</file>

<file path=ppt/tags/tag11.xml><?xml version="1.0" encoding="utf-8"?>
<p:tagLst xmlns:a="http://schemas.openxmlformats.org/drawingml/2006/main" xmlns:r="http://schemas.openxmlformats.org/officeDocument/2006/relationships" xmlns:p="http://schemas.openxmlformats.org/presentationml/2006/main">
  <p:tag name="MH" val="20170804233545"/>
  <p:tag name="MH_LIBRARY" val="GRAPHIC"/>
  <p:tag name="MH_TYPE" val="SubTitle"/>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70804233545"/>
  <p:tag name="MH_LIBRARY" val="GRAPHIC"/>
  <p:tag name="MH_TYPE" val="Other"/>
  <p:tag name="MH_ORDER" val="9"/>
</p:tagLst>
</file>

<file path=ppt/tags/tag13.xml><?xml version="1.0" encoding="utf-8"?>
<p:tagLst xmlns:a="http://schemas.openxmlformats.org/drawingml/2006/main" xmlns:r="http://schemas.openxmlformats.org/officeDocument/2006/relationships" xmlns:p="http://schemas.openxmlformats.org/presentationml/2006/main">
  <p:tag name="MH" val="20170804233545"/>
  <p:tag name="MH_LIBRARY" val="GRAPHIC"/>
  <p:tag name="MH_TYPE" val="Other"/>
  <p:tag name="MH_ORDER" val="10"/>
</p:tagLst>
</file>

<file path=ppt/tags/tag14.xml><?xml version="1.0" encoding="utf-8"?>
<p:tagLst xmlns:a="http://schemas.openxmlformats.org/drawingml/2006/main" xmlns:r="http://schemas.openxmlformats.org/officeDocument/2006/relationships" xmlns:p="http://schemas.openxmlformats.org/presentationml/2006/main">
  <p:tag name="MH" val="20170804233545"/>
  <p:tag name="MH_LIBRARY" val="GRAPHIC"/>
  <p:tag name="MH_TYPE" val="SubTitle"/>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70804233545"/>
  <p:tag name="MH_LIBRARY" val="GRAPHIC"/>
  <p:tag name="MH_TYPE" val="Other"/>
  <p:tag name="MH_ORDER" val="11"/>
</p:tagLst>
</file>

<file path=ppt/tags/tag16.xml><?xml version="1.0" encoding="utf-8"?>
<p:tagLst xmlns:a="http://schemas.openxmlformats.org/drawingml/2006/main" xmlns:r="http://schemas.openxmlformats.org/officeDocument/2006/relationships" xmlns:p="http://schemas.openxmlformats.org/presentationml/2006/main">
  <p:tag name="MH" val="20170804233545"/>
  <p:tag name="MH_LIBRARY" val="GRAPHIC"/>
  <p:tag name="MH_TYPE" val="Other"/>
  <p:tag name="MH_ORDER" val="12"/>
</p:tagLst>
</file>

<file path=ppt/tags/tag2.xml><?xml version="1.0" encoding="utf-8"?>
<p:tagLst xmlns:a="http://schemas.openxmlformats.org/drawingml/2006/main" xmlns:r="http://schemas.openxmlformats.org/officeDocument/2006/relationships" xmlns:p="http://schemas.openxmlformats.org/presentationml/2006/main">
  <p:tag name="MH" val="20170804233545"/>
  <p:tag name="MH_LIBRARY" val="GRAPHIC"/>
  <p:tag name="MH_TYPE" val="Other"/>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804233545"/>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70804233545"/>
  <p:tag name="MH_LIBRARY" val="GRAPHIC"/>
  <p:tag name="MH_TYPE" val="Other"/>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70804233545"/>
  <p:tag name="MH_LIBRARY" val="GRAPHIC"/>
  <p:tag name="MH_TYPE" val="Other"/>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70804233545"/>
  <p:tag name="MH_LIBRARY" val="GRAPHIC"/>
  <p:tag name="MH_TYPE" val="Other"/>
  <p:tag name="MH_ORDER" val="5"/>
</p:tagLst>
</file>

<file path=ppt/tags/tag7.xml><?xml version="1.0" encoding="utf-8"?>
<p:tagLst xmlns:a="http://schemas.openxmlformats.org/drawingml/2006/main" xmlns:r="http://schemas.openxmlformats.org/officeDocument/2006/relationships" xmlns:p="http://schemas.openxmlformats.org/presentationml/2006/main">
  <p:tag name="MH" val="20170804233545"/>
  <p:tag name="MH_LIBRARY" val="GRAPHIC"/>
  <p:tag name="MH_TYPE" val="Other"/>
  <p:tag name="MH_ORDER" val="6"/>
</p:tagLst>
</file>

<file path=ppt/tags/tag8.xml><?xml version="1.0" encoding="utf-8"?>
<p:tagLst xmlns:a="http://schemas.openxmlformats.org/drawingml/2006/main" xmlns:r="http://schemas.openxmlformats.org/officeDocument/2006/relationships" xmlns:p="http://schemas.openxmlformats.org/presentationml/2006/main">
  <p:tag name="MH" val="20170804233545"/>
  <p:tag name="MH_LIBRARY" val="GRAPHIC"/>
  <p:tag name="MH_TYPE" val="SubTitle"/>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70804233545"/>
  <p:tag name="MH_LIBRARY" val="GRAPHIC"/>
  <p:tag name="MH_TYPE" val="Other"/>
  <p:tag name="MH_ORDER" val="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2423</Words>
  <Application>Microsoft Office PowerPoint</Application>
  <PresentationFormat>宽屏</PresentationFormat>
  <Paragraphs>304</Paragraphs>
  <Slides>25</Slides>
  <Notes>25</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25</vt:i4>
      </vt:variant>
    </vt:vector>
  </HeadingPairs>
  <TitlesOfParts>
    <vt:vector size="39" baseType="lpstr">
      <vt:lpstr>Campton Medium</vt:lpstr>
      <vt:lpstr>FontAwesome</vt:lpstr>
      <vt:lpstr>冬青黑体简体中文 W3</vt:lpstr>
      <vt:lpstr>方正尚酷简体</vt:lpstr>
      <vt:lpstr>迷你简菱心</vt:lpstr>
      <vt:lpstr>宋体</vt:lpstr>
      <vt:lpstr>微软雅黑</vt:lpstr>
      <vt:lpstr>微软雅黑 Light</vt:lpstr>
      <vt:lpstr>Agency FB</vt:lpstr>
      <vt:lpstr>Arial</vt:lpstr>
      <vt:lpstr>Calibri</vt:lpstr>
      <vt:lpstr>Calibri Light</vt:lpstr>
      <vt:lpstr>Century Gothic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cp:revision>
  <dcterms:created xsi:type="dcterms:W3CDTF">2017-09-15T12:45:00Z</dcterms:created>
  <dcterms:modified xsi:type="dcterms:W3CDTF">2021-01-06T03:13:02Z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